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  <p:sldMasterId id="2147483682" r:id="rId3"/>
    <p:sldMasterId id="2147483700" r:id="rId4"/>
    <p:sldMasterId id="2147483712" r:id="rId5"/>
    <p:sldMasterId id="2147483725" r:id="rId6"/>
    <p:sldMasterId id="2147483737" r:id="rId7"/>
    <p:sldMasterId id="2147483740" r:id="rId8"/>
    <p:sldMasterId id="2147483754" r:id="rId9"/>
    <p:sldMasterId id="2147483758" r:id="rId10"/>
    <p:sldMasterId id="2147483771" r:id="rId11"/>
    <p:sldMasterId id="2147483783" r:id="rId12"/>
  </p:sldMasterIdLst>
  <p:notesMasterIdLst>
    <p:notesMasterId r:id="rId39"/>
  </p:notesMasterIdLst>
  <p:sldIdLst>
    <p:sldId id="3401" r:id="rId13"/>
    <p:sldId id="11088411" r:id="rId14"/>
    <p:sldId id="256" r:id="rId15"/>
    <p:sldId id="257" r:id="rId16"/>
    <p:sldId id="258" r:id="rId17"/>
    <p:sldId id="267" r:id="rId18"/>
    <p:sldId id="266" r:id="rId19"/>
    <p:sldId id="11088394" r:id="rId20"/>
    <p:sldId id="264" r:id="rId21"/>
    <p:sldId id="263" r:id="rId22"/>
    <p:sldId id="262" r:id="rId23"/>
    <p:sldId id="261" r:id="rId24"/>
    <p:sldId id="260" r:id="rId25"/>
    <p:sldId id="259" r:id="rId26"/>
    <p:sldId id="11088391" r:id="rId27"/>
    <p:sldId id="11088412" r:id="rId28"/>
    <p:sldId id="3399" r:id="rId29"/>
    <p:sldId id="290" r:id="rId30"/>
    <p:sldId id="496" r:id="rId31"/>
    <p:sldId id="265" r:id="rId32"/>
    <p:sldId id="11088414" r:id="rId33"/>
    <p:sldId id="3397" r:id="rId34"/>
    <p:sldId id="3398" r:id="rId35"/>
    <p:sldId id="11088393" r:id="rId36"/>
    <p:sldId id="514" r:id="rId37"/>
    <p:sldId id="1108841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7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5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/>
              <a:t>Jerry chơi trước, Tom chơi sau. Click mèo/ chuột để nhảy bước.</a:t>
            </a:r>
          </a:p>
          <a:p>
            <a:r>
              <a:rPr lang="en-US"/>
              <a:t>Click vào pháo hoa để chuyển bài mới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Việt và robot làm thanh socola dài tặng sinh nhật Mai. Một thanh socola dài bẻ được 10 miếng. ( 1 miếng chính là 1 ô vuông nhỏ - 1 đơn vị).</a:t>
            </a:r>
          </a:p>
          <a:p>
            <a:r>
              <a:rPr lang="en-US" altLang="zh-CN"/>
              <a:t>Sau đó rô bốt gắn 10 thanh soocola dài thành 1 tấm. Vậy đã đủ 100 miếng socola chưa nhỉ?</a:t>
            </a:r>
          </a:p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.sv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0.GIF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.svg"/><Relationship Id="rId4" Type="http://schemas.openxmlformats.org/officeDocument/2006/relationships/image" Target="../media/image69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/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/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/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/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/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/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/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/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/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/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/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/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/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/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/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/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/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/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/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/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/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/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/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/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-1" fmla="*/ 162302 w 8290700"/>
              <a:gd name="connsiteY0-2" fmla="*/ 2423774 h 4757900"/>
              <a:gd name="connsiteX1-3" fmla="*/ 1139129 w 8290700"/>
              <a:gd name="connsiteY1-4" fmla="*/ 669643 h 4757900"/>
              <a:gd name="connsiteX2-5" fmla="*/ 4226501 w 8290700"/>
              <a:gd name="connsiteY2-6" fmla="*/ 89648 h 4757900"/>
              <a:gd name="connsiteX3-7" fmla="*/ 8290700 w 8290700"/>
              <a:gd name="connsiteY3-8" fmla="*/ 2423774 h 4757900"/>
              <a:gd name="connsiteX4-9" fmla="*/ 4226501 w 8290700"/>
              <a:gd name="connsiteY4-10" fmla="*/ 4757900 h 4757900"/>
              <a:gd name="connsiteX5" fmla="*/ 162302 w 8290700"/>
              <a:gd name="connsiteY5" fmla="*/ 2423774 h 4757900"/>
              <a:gd name="connsiteX0-11" fmla="*/ 162302 w 8453932"/>
              <a:gd name="connsiteY0-12" fmla="*/ 2334994 h 4669120"/>
              <a:gd name="connsiteX1-13" fmla="*/ 1139129 w 8453932"/>
              <a:gd name="connsiteY1-14" fmla="*/ 580863 h 4669120"/>
              <a:gd name="connsiteX2-15" fmla="*/ 4226501 w 8453932"/>
              <a:gd name="connsiteY2-16" fmla="*/ 868 h 4669120"/>
              <a:gd name="connsiteX3-17" fmla="*/ 7472553 w 8453932"/>
              <a:gd name="connsiteY3-18" fmla="*/ 677116 h 4669120"/>
              <a:gd name="connsiteX4-19" fmla="*/ 8290700 w 8453932"/>
              <a:gd name="connsiteY4-20" fmla="*/ 2334994 h 4669120"/>
              <a:gd name="connsiteX5-21" fmla="*/ 4226501 w 8453932"/>
              <a:gd name="connsiteY5-22" fmla="*/ 4669120 h 4669120"/>
              <a:gd name="connsiteX6" fmla="*/ 162302 w 8453932"/>
              <a:gd name="connsiteY6" fmla="*/ 2334994 h 4669120"/>
              <a:gd name="connsiteX0-23" fmla="*/ 380 w 8292010"/>
              <a:gd name="connsiteY0-24" fmla="*/ 2334994 h 4737634"/>
              <a:gd name="connsiteX1-25" fmla="*/ 977207 w 8292010"/>
              <a:gd name="connsiteY1-26" fmla="*/ 580863 h 4737634"/>
              <a:gd name="connsiteX2-27" fmla="*/ 4064579 w 8292010"/>
              <a:gd name="connsiteY2-28" fmla="*/ 868 h 4737634"/>
              <a:gd name="connsiteX3-29" fmla="*/ 7310631 w 8292010"/>
              <a:gd name="connsiteY3-30" fmla="*/ 677116 h 4737634"/>
              <a:gd name="connsiteX4-31" fmla="*/ 8128778 w 8292010"/>
              <a:gd name="connsiteY4-32" fmla="*/ 2334994 h 4737634"/>
              <a:gd name="connsiteX5-33" fmla="*/ 4064579 w 8292010"/>
              <a:gd name="connsiteY5-34" fmla="*/ 4669120 h 4737634"/>
              <a:gd name="connsiteX6-35" fmla="*/ 1054209 w 8292010"/>
              <a:gd name="connsiteY6-36" fmla="*/ 3958572 h 4737634"/>
              <a:gd name="connsiteX7" fmla="*/ 380 w 8292010"/>
              <a:gd name="connsiteY7" fmla="*/ 2334994 h 4737634"/>
              <a:gd name="connsiteX0-37" fmla="*/ 380 w 8160907"/>
              <a:gd name="connsiteY0-38" fmla="*/ 2334994 h 4676413"/>
              <a:gd name="connsiteX1-39" fmla="*/ 977207 w 8160907"/>
              <a:gd name="connsiteY1-40" fmla="*/ 580863 h 4676413"/>
              <a:gd name="connsiteX2-41" fmla="*/ 4064579 w 8160907"/>
              <a:gd name="connsiteY2-42" fmla="*/ 868 h 4676413"/>
              <a:gd name="connsiteX3-43" fmla="*/ 7310631 w 8160907"/>
              <a:gd name="connsiteY3-44" fmla="*/ 677116 h 4676413"/>
              <a:gd name="connsiteX4-45" fmla="*/ 8128778 w 8160907"/>
              <a:gd name="connsiteY4-46" fmla="*/ 2334994 h 4676413"/>
              <a:gd name="connsiteX5-47" fmla="*/ 7031498 w 8160907"/>
              <a:gd name="connsiteY5-48" fmla="*/ 4199203 h 4676413"/>
              <a:gd name="connsiteX6-49" fmla="*/ 4064579 w 8160907"/>
              <a:gd name="connsiteY6-50" fmla="*/ 4669120 h 4676413"/>
              <a:gd name="connsiteX7-51" fmla="*/ 1054209 w 8160907"/>
              <a:gd name="connsiteY7-52" fmla="*/ 3958572 h 4676413"/>
              <a:gd name="connsiteX8" fmla="*/ 380 w 8160907"/>
              <a:gd name="connsiteY8" fmla="*/ 2334994 h 4676413"/>
              <a:gd name="connsiteX0-53" fmla="*/ 62 w 8160589"/>
              <a:gd name="connsiteY0-54" fmla="*/ 2334994 h 4670006"/>
              <a:gd name="connsiteX1-55" fmla="*/ 976889 w 8160589"/>
              <a:gd name="connsiteY1-56" fmla="*/ 580863 h 4670006"/>
              <a:gd name="connsiteX2-57" fmla="*/ 4064261 w 8160589"/>
              <a:gd name="connsiteY2-58" fmla="*/ 868 h 4670006"/>
              <a:gd name="connsiteX3-59" fmla="*/ 7310313 w 8160589"/>
              <a:gd name="connsiteY3-60" fmla="*/ 677116 h 4670006"/>
              <a:gd name="connsiteX4-61" fmla="*/ 8128460 w 8160589"/>
              <a:gd name="connsiteY4-62" fmla="*/ 2334994 h 4670006"/>
              <a:gd name="connsiteX5-63" fmla="*/ 7031180 w 8160589"/>
              <a:gd name="connsiteY5-64" fmla="*/ 4199203 h 4670006"/>
              <a:gd name="connsiteX6-65" fmla="*/ 4064261 w 8160589"/>
              <a:gd name="connsiteY6-66" fmla="*/ 4669120 h 4670006"/>
              <a:gd name="connsiteX7-67" fmla="*/ 948013 w 8160589"/>
              <a:gd name="connsiteY7-68" fmla="*/ 4131826 h 4670006"/>
              <a:gd name="connsiteX8-69" fmla="*/ 62 w 8160589"/>
              <a:gd name="connsiteY8-70" fmla="*/ 2334994 h 4670006"/>
              <a:gd name="connsiteX0-71" fmla="*/ 3056 w 8163583"/>
              <a:gd name="connsiteY0-72" fmla="*/ 2353191 h 4688203"/>
              <a:gd name="connsiteX1-73" fmla="*/ 791407 w 8163583"/>
              <a:gd name="connsiteY1-74" fmla="*/ 387304 h 4688203"/>
              <a:gd name="connsiteX2-75" fmla="*/ 4067255 w 8163583"/>
              <a:gd name="connsiteY2-76" fmla="*/ 19065 h 4688203"/>
              <a:gd name="connsiteX3-77" fmla="*/ 7313307 w 8163583"/>
              <a:gd name="connsiteY3-78" fmla="*/ 695313 h 4688203"/>
              <a:gd name="connsiteX4-79" fmla="*/ 8131454 w 8163583"/>
              <a:gd name="connsiteY4-80" fmla="*/ 2353191 h 4688203"/>
              <a:gd name="connsiteX5-81" fmla="*/ 7034174 w 8163583"/>
              <a:gd name="connsiteY5-82" fmla="*/ 4217400 h 4688203"/>
              <a:gd name="connsiteX6-83" fmla="*/ 4067255 w 8163583"/>
              <a:gd name="connsiteY6-84" fmla="*/ 4687317 h 4688203"/>
              <a:gd name="connsiteX7-85" fmla="*/ 951007 w 8163583"/>
              <a:gd name="connsiteY7-86" fmla="*/ 4150023 h 4688203"/>
              <a:gd name="connsiteX8-87" fmla="*/ 3056 w 8163583"/>
              <a:gd name="connsiteY8-88" fmla="*/ 2353191 h 4688203"/>
              <a:gd name="connsiteX0-89" fmla="*/ 38786 w 8199313"/>
              <a:gd name="connsiteY0-90" fmla="*/ 2353191 h 4794578"/>
              <a:gd name="connsiteX1-91" fmla="*/ 827137 w 8199313"/>
              <a:gd name="connsiteY1-92" fmla="*/ 387304 h 4794578"/>
              <a:gd name="connsiteX2-93" fmla="*/ 4102985 w 8199313"/>
              <a:gd name="connsiteY2-94" fmla="*/ 19065 h 4794578"/>
              <a:gd name="connsiteX3-95" fmla="*/ 7349037 w 8199313"/>
              <a:gd name="connsiteY3-96" fmla="*/ 695313 h 4794578"/>
              <a:gd name="connsiteX4-97" fmla="*/ 8167184 w 8199313"/>
              <a:gd name="connsiteY4-98" fmla="*/ 2353191 h 4794578"/>
              <a:gd name="connsiteX5-99" fmla="*/ 7069904 w 8199313"/>
              <a:gd name="connsiteY5-100" fmla="*/ 4217400 h 4794578"/>
              <a:gd name="connsiteX6-101" fmla="*/ 4102985 w 8199313"/>
              <a:gd name="connsiteY6-102" fmla="*/ 4687317 h 4794578"/>
              <a:gd name="connsiteX7-103" fmla="*/ 549204 w 8199313"/>
              <a:gd name="connsiteY7-104" fmla="*/ 4563909 h 4794578"/>
              <a:gd name="connsiteX8-105" fmla="*/ 38786 w 8199313"/>
              <a:gd name="connsiteY8-106" fmla="*/ 2353191 h 4794578"/>
              <a:gd name="connsiteX0-107" fmla="*/ 38786 w 8199313"/>
              <a:gd name="connsiteY0-108" fmla="*/ 2353191 h 4802240"/>
              <a:gd name="connsiteX1-109" fmla="*/ 827137 w 8199313"/>
              <a:gd name="connsiteY1-110" fmla="*/ 387304 h 4802240"/>
              <a:gd name="connsiteX2-111" fmla="*/ 4102985 w 8199313"/>
              <a:gd name="connsiteY2-112" fmla="*/ 19065 h 4802240"/>
              <a:gd name="connsiteX3-113" fmla="*/ 7349037 w 8199313"/>
              <a:gd name="connsiteY3-114" fmla="*/ 695313 h 4802240"/>
              <a:gd name="connsiteX4-115" fmla="*/ 8167184 w 8199313"/>
              <a:gd name="connsiteY4-116" fmla="*/ 2353191 h 4802240"/>
              <a:gd name="connsiteX5-117" fmla="*/ 7460318 w 8199313"/>
              <a:gd name="connsiteY5-118" fmla="*/ 4602411 h 4802240"/>
              <a:gd name="connsiteX6-119" fmla="*/ 4102985 w 8199313"/>
              <a:gd name="connsiteY6-120" fmla="*/ 4687317 h 4802240"/>
              <a:gd name="connsiteX7-121" fmla="*/ 549204 w 8199313"/>
              <a:gd name="connsiteY7-122" fmla="*/ 4563909 h 4802240"/>
              <a:gd name="connsiteX8-123" fmla="*/ 38786 w 8199313"/>
              <a:gd name="connsiteY8-124" fmla="*/ 2353191 h 4802240"/>
              <a:gd name="connsiteX0-125" fmla="*/ 38786 w 8234668"/>
              <a:gd name="connsiteY0-126" fmla="*/ 2415359 h 4864408"/>
              <a:gd name="connsiteX1-127" fmla="*/ 827137 w 8234668"/>
              <a:gd name="connsiteY1-128" fmla="*/ 449472 h 4864408"/>
              <a:gd name="connsiteX2-129" fmla="*/ 4102985 w 8234668"/>
              <a:gd name="connsiteY2-130" fmla="*/ 81233 h 4864408"/>
              <a:gd name="connsiteX3-131" fmla="*/ 7618288 w 8234668"/>
              <a:gd name="connsiteY3-132" fmla="*/ 237716 h 4864408"/>
              <a:gd name="connsiteX4-133" fmla="*/ 8167184 w 8234668"/>
              <a:gd name="connsiteY4-134" fmla="*/ 2415359 h 4864408"/>
              <a:gd name="connsiteX5-135" fmla="*/ 7460318 w 8234668"/>
              <a:gd name="connsiteY5-136" fmla="*/ 4664579 h 4864408"/>
              <a:gd name="connsiteX6-137" fmla="*/ 4102985 w 8234668"/>
              <a:gd name="connsiteY6-138" fmla="*/ 4749485 h 4864408"/>
              <a:gd name="connsiteX7-139" fmla="*/ 549204 w 8234668"/>
              <a:gd name="connsiteY7-140" fmla="*/ 4626077 h 4864408"/>
              <a:gd name="connsiteX8-141" fmla="*/ 38786 w 8234668"/>
              <a:gd name="connsiteY8-142" fmla="*/ 2415359 h 4864408"/>
              <a:gd name="connsiteX0-143" fmla="*/ 38786 w 8234668"/>
              <a:gd name="connsiteY0-144" fmla="*/ 2415359 h 4864408"/>
              <a:gd name="connsiteX1-145" fmla="*/ 827137 w 8234668"/>
              <a:gd name="connsiteY1-146" fmla="*/ 449472 h 4864408"/>
              <a:gd name="connsiteX2-147" fmla="*/ 4102985 w 8234668"/>
              <a:gd name="connsiteY2-148" fmla="*/ 81233 h 4864408"/>
              <a:gd name="connsiteX3-149" fmla="*/ 7618288 w 8234668"/>
              <a:gd name="connsiteY3-150" fmla="*/ 237716 h 4864408"/>
              <a:gd name="connsiteX4-151" fmla="*/ 8167184 w 8234668"/>
              <a:gd name="connsiteY4-152" fmla="*/ 2444235 h 4864408"/>
              <a:gd name="connsiteX5-153" fmla="*/ 7460318 w 8234668"/>
              <a:gd name="connsiteY5-154" fmla="*/ 4664579 h 4864408"/>
              <a:gd name="connsiteX6-155" fmla="*/ 4102985 w 8234668"/>
              <a:gd name="connsiteY6-156" fmla="*/ 4749485 h 4864408"/>
              <a:gd name="connsiteX7-157" fmla="*/ 549204 w 8234668"/>
              <a:gd name="connsiteY7-158" fmla="*/ 4626077 h 4864408"/>
              <a:gd name="connsiteX8-159" fmla="*/ 38786 w 8234668"/>
              <a:gd name="connsiteY8-160" fmla="*/ 2415359 h 48644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 cstate="screen"/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 userDrawn="1"/>
        </p:nvPicPr>
        <p:blipFill rotWithShape="1">
          <a:blip r:embed="rId4" cstate="screen"/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/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/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/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ea"/>
              <a:sym typeface="+mn-lt"/>
            </a:endParaRPr>
          </a:p>
        </p:txBody>
      </p:sp>
      <p:pic>
        <p:nvPicPr>
          <p:cNvPr id="8" name="图片 8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400">
              <a:defRPr/>
            </a:pPr>
            <a:r>
              <a:rPr lang="zh-CN" altLang="en-US" sz="1735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400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400">
              <a:defRPr/>
            </a:pPr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t>2023/2/27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/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/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  <a:ea typeface="Arial-Rounded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</p:grpSp>
      <p:sp>
        <p:nvSpPr>
          <p:cNvPr id="17" name="Rectangle 17"/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14" name="Rectangle 16"/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  <a:ea typeface="Arial-Rounded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</p:grpSp>
      <p:sp>
        <p:nvSpPr>
          <p:cNvPr id="27" name="TextBox 26"/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72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43.jpe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AC5AD-F86E-4A0F-B608-197580096FE8}" type="datetimeFigureOut">
              <a:rPr lang="en-US" smtClean="0"/>
              <a:t>27/02/2023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27/02/2023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26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26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0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6.png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3.xml"/><Relationship Id="rId6" Type="http://schemas.microsoft.com/office/2007/relationships/hdphoto" Target="../media/hdphoto9.wdp"/><Relationship Id="rId5" Type="http://schemas.openxmlformats.org/officeDocument/2006/relationships/image" Target="../media/image108.png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75.png"/><Relationship Id="rId5" Type="http://schemas.openxmlformats.org/officeDocument/2006/relationships/image" Target="../media/image44.png"/><Relationship Id="rId10" Type="http://schemas.openxmlformats.org/officeDocument/2006/relationships/image" Target="../media/image79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10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10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slideLayout" Target="../slideLayouts/slideLayout11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1.png"/><Relationship Id="rId5" Type="http://schemas.openxmlformats.org/officeDocument/2006/relationships/slide" Target="slide4.xml"/><Relationship Id="rId4" Type="http://schemas.openxmlformats.org/officeDocument/2006/relationships/image" Target="../media/image8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slide" Target="slide12.xml"/><Relationship Id="rId18" Type="http://schemas.microsoft.com/office/2007/relationships/hdphoto" Target="../media/hdphoto6.wdp"/><Relationship Id="rId26" Type="http://schemas.openxmlformats.org/officeDocument/2006/relationships/image" Target="../media/image90.png"/><Relationship Id="rId3" Type="http://schemas.openxmlformats.org/officeDocument/2006/relationships/image" Target="../media/image83.png"/><Relationship Id="rId21" Type="http://schemas.openxmlformats.org/officeDocument/2006/relationships/slide" Target="slide9.xml"/><Relationship Id="rId7" Type="http://schemas.openxmlformats.org/officeDocument/2006/relationships/slide" Target="slide8.xml"/><Relationship Id="rId12" Type="http://schemas.microsoft.com/office/2007/relationships/hdphoto" Target="../media/hdphoto4.wdp"/><Relationship Id="rId17" Type="http://schemas.openxmlformats.org/officeDocument/2006/relationships/image" Target="../media/image88.png"/><Relationship Id="rId25" Type="http://schemas.openxmlformats.org/officeDocument/2006/relationships/image" Target="../media/image89.GIF"/><Relationship Id="rId2" Type="http://schemas.openxmlformats.org/officeDocument/2006/relationships/notesSlide" Target="../notesSlides/notesSlide3.xml"/><Relationship Id="rId16" Type="http://schemas.openxmlformats.org/officeDocument/2006/relationships/slide" Target="slide14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125.xml"/><Relationship Id="rId6" Type="http://schemas.microsoft.com/office/2007/relationships/hdphoto" Target="../media/hdphoto2.wdp"/><Relationship Id="rId11" Type="http://schemas.openxmlformats.org/officeDocument/2006/relationships/image" Target="../media/image86.png"/><Relationship Id="rId24" Type="http://schemas.openxmlformats.org/officeDocument/2006/relationships/slide" Target="slide15.xml"/><Relationship Id="rId5" Type="http://schemas.openxmlformats.org/officeDocument/2006/relationships/image" Target="../media/image84.png"/><Relationship Id="rId15" Type="http://schemas.microsoft.com/office/2007/relationships/hdphoto" Target="../media/hdphoto5.wdp"/><Relationship Id="rId23" Type="http://schemas.openxmlformats.org/officeDocument/2006/relationships/slide" Target="slide13.xml"/><Relationship Id="rId28" Type="http://schemas.openxmlformats.org/officeDocument/2006/relationships/image" Target="../media/image91.png"/><Relationship Id="rId10" Type="http://schemas.openxmlformats.org/officeDocument/2006/relationships/slide" Target="slide10.xml"/><Relationship Id="rId19" Type="http://schemas.openxmlformats.org/officeDocument/2006/relationships/slide" Target="slide5.xml"/><Relationship Id="rId4" Type="http://schemas.openxmlformats.org/officeDocument/2006/relationships/slide" Target="slide6.xml"/><Relationship Id="rId9" Type="http://schemas.microsoft.com/office/2007/relationships/hdphoto" Target="../media/hdphoto3.wdp"/><Relationship Id="rId14" Type="http://schemas.openxmlformats.org/officeDocument/2006/relationships/image" Target="../media/image87.png"/><Relationship Id="rId22" Type="http://schemas.openxmlformats.org/officeDocument/2006/relationships/slide" Target="slide11.xml"/><Relationship Id="rId27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26.xml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445260" y="1391920"/>
            <a:ext cx="9947910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Sử dụng trong bài:</a:t>
            </a:r>
          </a:p>
          <a:p>
            <a:r>
              <a:rPr lang="en-US" sz="4400"/>
              <a:t>- Trò chơi Tom&amp; Jerry thi đua 2 đội.</a:t>
            </a:r>
          </a:p>
          <a:p>
            <a:r>
              <a:rPr lang="en-US" sz="4400"/>
              <a:t>- Nghỉ giải lao giữa giờ: bài hát</a:t>
            </a:r>
          </a:p>
          <a:p>
            <a:r>
              <a:rPr lang="en-US" sz="4400"/>
              <a:t>- Classkick: điền (slide 22,23,24).</a:t>
            </a:r>
          </a:p>
          <a:p>
            <a:endParaRPr lang="en-US" sz="4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25336" y="13998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9354" y="660841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 – 26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10991" y="2782655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1689" y="3189924"/>
            <a:ext cx="5573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372600" y="0"/>
            <a:ext cx="1400834" cy="1196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: 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: 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1524000" y="1584600"/>
            <a:ext cx="2400300" cy="2050473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: 2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1524000" y="1584600"/>
            <a:ext cx="2400300" cy="2050473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5469" y="3256553"/>
            <a:ext cx="8813492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48: </a:t>
            </a: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Đơn</a:t>
            </a:r>
            <a:r>
              <a:rPr kumimoji="0" lang="en-US" sz="4400" b="1" i="0" u="none" strike="noStrike" kern="1200" cap="none" spc="0" normalizeH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vị</a:t>
            </a:r>
            <a:r>
              <a:rPr kumimoji="0" lang="en-US" sz="4400" b="1" i="0" u="none" strike="noStrike" kern="1200" cap="none" spc="0" normalizeH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chục</a:t>
            </a:r>
            <a:r>
              <a:rPr kumimoji="0" lang="en-US" sz="4400" b="1" i="0" u="none" strike="noStrike" kern="1200" cap="none" spc="0" normalizeH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trăm</a:t>
            </a:r>
            <a:r>
              <a:rPr kumimoji="0" lang="en-US" sz="4400" b="1" i="0" u="none" strike="noStrike" kern="1200" cap="none" spc="0" normalizeH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nghìn</a:t>
            </a:r>
            <a:endParaRPr kumimoji="0" lang="vi-VN" sz="4400" b="1" i="0" u="none" strike="noStrike" kern="1200" cap="none" spc="0" normalizeH="0" baseline="0" noProof="0" dirty="0">
              <a:ln w="22225">
                <a:solidFill>
                  <a:srgbClr val="70AD47">
                    <a:lumMod val="50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vi-VN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</p:txBody>
          </p:sp>
          <p:sp>
            <p:nvSpPr>
              <p:cNvPr id="7" name="Rectangle: Top Corners Rounded 6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/>
                  <a:cs typeface="+mn-cs"/>
                </a:rPr>
                <a:t>CHỦ ĐỀ </a:t>
              </a:r>
              <a:r>
                <a:rPr lang="en-US" sz="3200" dirty="0">
                  <a:solidFill>
                    <a:srgbClr val="70AD47">
                      <a:lumMod val="75000"/>
                    </a:srgbClr>
                  </a:solidFill>
                  <a:latin typeface="Arial" panose="020B0604020202020204"/>
                </a:rPr>
                <a:t>10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47238" y="1059621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SỐ TRONG PHẠM VI 1000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2910" y="6276340"/>
            <a:ext cx="5494655" cy="295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61" y="498529"/>
            <a:ext cx="82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28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9753" y="1195054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7761" y="1865242"/>
            <a:ext cx="9481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4</a:t>
            </a:r>
            <a:r>
              <a:rPr lang="en-US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8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: </a:t>
            </a:r>
            <a:r>
              <a:rPr lang="en-US" altLang="vi-VN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Đơn</a:t>
            </a:r>
            <a:r>
              <a:rPr lang="en-US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 </a:t>
            </a:r>
            <a:r>
              <a:rPr lang="en-US" altLang="vi-VN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vị</a:t>
            </a:r>
            <a:r>
              <a:rPr lang="en-US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 </a:t>
            </a:r>
            <a:r>
              <a:rPr lang="en-US" altLang="vi-VN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chục</a:t>
            </a:r>
            <a:r>
              <a:rPr lang="en-US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, </a:t>
            </a:r>
            <a:r>
              <a:rPr lang="en-US" altLang="vi-VN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trăm</a:t>
            </a:r>
            <a:r>
              <a:rPr lang="en-US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, </a:t>
            </a:r>
            <a:r>
              <a:rPr lang="en-US" altLang="vi-VN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nghìn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 (tiết 1)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467999" y="2105561"/>
            <a:ext cx="49602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1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Microsoft YaHei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KHÁM PHÁ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"/>
          <p:cNvSpPr/>
          <p:nvPr/>
        </p:nvSpPr>
        <p:spPr>
          <a:xfrm>
            <a:off x="2466143" y="522059"/>
            <a:ext cx="6500875" cy="2723615"/>
          </a:xfrm>
          <a:prstGeom prst="roundRect">
            <a:avLst/>
          </a:prstGeom>
          <a:solidFill>
            <a:srgbClr val="FFC000">
              <a:alpha val="48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/>
          </a:p>
        </p:txBody>
      </p:sp>
      <p:sp>
        <p:nvSpPr>
          <p:cNvPr id="3" name="Rectangle 2"/>
          <p:cNvSpPr/>
          <p:nvPr/>
        </p:nvSpPr>
        <p:spPr>
          <a:xfrm>
            <a:off x="3141039" y="2348704"/>
            <a:ext cx="162220" cy="162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/>
          </a:p>
        </p:txBody>
      </p:sp>
      <p:grpSp>
        <p:nvGrpSpPr>
          <p:cNvPr id="4" name="Group 3"/>
          <p:cNvGrpSpPr/>
          <p:nvPr/>
        </p:nvGrpSpPr>
        <p:grpSpPr>
          <a:xfrm>
            <a:off x="3862851" y="2193244"/>
            <a:ext cx="162220" cy="325594"/>
            <a:chOff x="4824133" y="1686899"/>
            <a:chExt cx="90155" cy="180950"/>
          </a:xfrm>
        </p:grpSpPr>
        <p:sp>
          <p:nvSpPr>
            <p:cNvPr id="417" name="Rectangle 416"/>
            <p:cNvSpPr/>
            <p:nvPr/>
          </p:nvSpPr>
          <p:spPr>
            <a:xfrm>
              <a:off x="4824133" y="168689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800"/>
            </a:p>
          </p:txBody>
        </p:sp>
        <p:sp>
          <p:nvSpPr>
            <p:cNvPr id="418" name="Rectangle 417"/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80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636286" y="2029626"/>
            <a:ext cx="162584" cy="489455"/>
            <a:chOff x="4349536" y="2452459"/>
            <a:chExt cx="162584" cy="489455"/>
          </a:xfrm>
        </p:grpSpPr>
        <p:sp>
          <p:nvSpPr>
            <p:cNvPr id="413" name="Rectangle 412"/>
            <p:cNvSpPr/>
            <p:nvPr/>
          </p:nvSpPr>
          <p:spPr>
            <a:xfrm>
              <a:off x="4349536" y="2452459"/>
              <a:ext cx="162220" cy="162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800"/>
            </a:p>
          </p:txBody>
        </p:sp>
        <p:grpSp>
          <p:nvGrpSpPr>
            <p:cNvPr id="414" name="Group 413"/>
            <p:cNvGrpSpPr/>
            <p:nvPr/>
          </p:nvGrpSpPr>
          <p:grpSpPr>
            <a:xfrm>
              <a:off x="4349900" y="2616320"/>
              <a:ext cx="162220" cy="325594"/>
              <a:chOff x="4824133" y="1686899"/>
              <a:chExt cx="90155" cy="180950"/>
            </a:xfrm>
          </p:grpSpPr>
          <p:sp>
            <p:nvSpPr>
              <p:cNvPr id="415" name="Rectangle 414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416" name="Rectangle 415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5410086" y="1858095"/>
            <a:ext cx="162220" cy="652829"/>
            <a:chOff x="4886412" y="2289085"/>
            <a:chExt cx="162220" cy="652829"/>
          </a:xfrm>
        </p:grpSpPr>
        <p:grpSp>
          <p:nvGrpSpPr>
            <p:cNvPr id="407" name="Group 406"/>
            <p:cNvGrpSpPr/>
            <p:nvPr/>
          </p:nvGrpSpPr>
          <p:grpSpPr>
            <a:xfrm>
              <a:off x="4886412" y="2616320"/>
              <a:ext cx="162220" cy="325594"/>
              <a:chOff x="4824133" y="1686899"/>
              <a:chExt cx="90155" cy="180950"/>
            </a:xfrm>
          </p:grpSpPr>
          <p:sp>
            <p:nvSpPr>
              <p:cNvPr id="411" name="Rectangle 410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412" name="Rectangle 411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  <p:grpSp>
          <p:nvGrpSpPr>
            <p:cNvPr id="408" name="Group 407"/>
            <p:cNvGrpSpPr/>
            <p:nvPr/>
          </p:nvGrpSpPr>
          <p:grpSpPr>
            <a:xfrm>
              <a:off x="4886412" y="2289085"/>
              <a:ext cx="162220" cy="325594"/>
              <a:chOff x="4824133" y="1686899"/>
              <a:chExt cx="90155" cy="180950"/>
            </a:xfrm>
          </p:grpSpPr>
          <p:sp>
            <p:nvSpPr>
              <p:cNvPr id="409" name="Rectangle 408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410" name="Rectangle 409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7899859" y="885945"/>
            <a:ext cx="162220" cy="1632893"/>
            <a:chOff x="7966428" y="1309021"/>
            <a:chExt cx="162220" cy="1632893"/>
          </a:xfrm>
        </p:grpSpPr>
        <p:grpSp>
          <p:nvGrpSpPr>
            <p:cNvPr id="390" name="Group 389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401" name="Group 400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405" name="Rectangle 404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406" name="Rectangle 405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402" name="Group 401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403" name="Rectangle 402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404" name="Rectangle 403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91" name="Group 390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95" name="Group 394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99" name="Rectangle 398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400" name="Rectangle 399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96" name="Group 395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97" name="Rectangle 396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98" name="Rectangle 397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92" name="Group 391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93" name="Rectangle 392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394" name="Rectangle 393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sp>
        <p:nvSpPr>
          <p:cNvPr id="8" name="TextBox 60"/>
          <p:cNvSpPr txBox="1"/>
          <p:nvPr/>
        </p:nvSpPr>
        <p:spPr>
          <a:xfrm>
            <a:off x="6165602" y="2245147"/>
            <a:ext cx="8356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...…</a:t>
            </a:r>
          </a:p>
        </p:txBody>
      </p:sp>
      <p:sp>
        <p:nvSpPr>
          <p:cNvPr id="9" name="TextBox 61"/>
          <p:cNvSpPr txBox="1"/>
          <p:nvPr/>
        </p:nvSpPr>
        <p:spPr>
          <a:xfrm>
            <a:off x="3065696" y="2660180"/>
            <a:ext cx="380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1</a:t>
            </a:r>
          </a:p>
        </p:txBody>
      </p:sp>
      <p:sp>
        <p:nvSpPr>
          <p:cNvPr id="10" name="TextBox 62"/>
          <p:cNvSpPr txBox="1"/>
          <p:nvPr/>
        </p:nvSpPr>
        <p:spPr>
          <a:xfrm>
            <a:off x="3780294" y="2657883"/>
            <a:ext cx="380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2</a:t>
            </a:r>
          </a:p>
        </p:txBody>
      </p:sp>
      <p:sp>
        <p:nvSpPr>
          <p:cNvPr id="11" name="TextBox 63"/>
          <p:cNvSpPr txBox="1"/>
          <p:nvPr/>
        </p:nvSpPr>
        <p:spPr>
          <a:xfrm>
            <a:off x="4543514" y="2657883"/>
            <a:ext cx="380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3</a:t>
            </a:r>
          </a:p>
        </p:txBody>
      </p:sp>
      <p:sp>
        <p:nvSpPr>
          <p:cNvPr id="12" name="TextBox 66"/>
          <p:cNvSpPr txBox="1"/>
          <p:nvPr/>
        </p:nvSpPr>
        <p:spPr>
          <a:xfrm>
            <a:off x="5327529" y="2657883"/>
            <a:ext cx="380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4</a:t>
            </a:r>
          </a:p>
        </p:txBody>
      </p:sp>
      <p:sp>
        <p:nvSpPr>
          <p:cNvPr id="13" name="TextBox 68"/>
          <p:cNvSpPr txBox="1"/>
          <p:nvPr/>
        </p:nvSpPr>
        <p:spPr>
          <a:xfrm>
            <a:off x="7740736" y="2657717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10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21" b="94481" l="5161" r="98710">
                        <a14:foregroundMark x1="12258" y1="15260" x2="28387" y2="12013"/>
                        <a14:foregroundMark x1="28387" y1="11364" x2="45806" y2="4221"/>
                        <a14:foregroundMark x1="92903" y1="32143" x2="92903" y2="32143"/>
                        <a14:foregroundMark x1="25806" y1="91558" x2="25806" y2="91558"/>
                        <a14:foregroundMark x1="58710" y1="93182" x2="58710" y2="93182"/>
                        <a14:foregroundMark x1="58710" y1="93182" x2="34194" y2="93506"/>
                        <a14:foregroundMark x1="34194" y1="93182" x2="85161" y2="86364"/>
                        <a14:foregroundMark x1="85161" y1="86364" x2="85161" y2="86364"/>
                        <a14:foregroundMark x1="81290" y1="88636" x2="52903" y2="93506"/>
                        <a14:foregroundMark x1="52903" y1="93506" x2="27097" y2="93506"/>
                        <a14:foregroundMark x1="27097" y1="93506" x2="55484" y2="94805"/>
                        <a14:foregroundMark x1="55484" y1="94805" x2="78710" y2="93182"/>
                        <a14:foregroundMark x1="78710" y1="92532" x2="93008" y2="92997"/>
                        <a14:foregroundMark x1="47742" y1="94156" x2="22581" y2="94481"/>
                        <a14:foregroundMark x1="22581" y1="94481" x2="14194" y2="93506"/>
                        <a14:foregroundMark x1="14194" y1="93182" x2="14194" y2="93182"/>
                        <a14:foregroundMark x1="41935" y1="92208" x2="9032" y2="90584"/>
                        <a14:foregroundMark x1="9032" y1="90584" x2="10968" y2="93506"/>
                        <a14:foregroundMark x1="10968" y1="93182" x2="5161" y2="90584"/>
                        <a14:foregroundMark x1="5161" y1="90584" x2="27097" y2="85714"/>
                        <a14:foregroundMark x1="27097" y1="85714" x2="27742" y2="85714"/>
                        <a14:foregroundMark x1="16129" y1="85390" x2="5806" y2="90260"/>
                        <a14:foregroundMark x1="5806" y1="90260" x2="11613" y2="87013"/>
                        <a14:foregroundMark x1="13548" y1="87013" x2="42581" y2="83766"/>
                        <a14:foregroundMark x1="42581" y1="83766" x2="63226" y2="84091"/>
                        <a14:foregroundMark x1="64516" y1="83766" x2="88387" y2="85390"/>
                        <a14:foregroundMark x1="88387" y1="85390" x2="94839" y2="87662"/>
                        <a14:foregroundMark x1="9677" y1="93831" x2="7742" y2="92532"/>
                        <a14:foregroundMark x1="7742" y1="92208" x2="10323" y2="86364"/>
                        <a14:foregroundMark x1="94839" y1="90260" x2="96774" y2="90584"/>
                        <a14:foregroundMark x1="96774" y1="90584" x2="95484" y2="92532"/>
                        <a14:backgroundMark x1="96887" y1="92760" x2="97419" y2="93831"/>
                      </a14:backgroundRemoval>
                    </a14:imgEffect>
                    <a14:imgEffect>
                      <a14:saturation sat="200000"/>
                    </a14:imgEffect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00" y="2999630"/>
            <a:ext cx="1229374" cy="244288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99060" y="1294765"/>
            <a:ext cx="2428240" cy="1287898"/>
            <a:chOff x="613877" y="1617455"/>
            <a:chExt cx="1943161" cy="931555"/>
          </a:xfrm>
        </p:grpSpPr>
        <p:sp>
          <p:nvSpPr>
            <p:cNvPr id="388" name="Rounded Rectangular Callout 71"/>
            <p:cNvSpPr/>
            <p:nvPr/>
          </p:nvSpPr>
          <p:spPr>
            <a:xfrm>
              <a:off x="613877" y="1617455"/>
              <a:ext cx="1943161" cy="931555"/>
            </a:xfrm>
            <a:prstGeom prst="wedgeRoundRectCallout">
              <a:avLst>
                <a:gd name="adj1" fmla="val -17451"/>
                <a:gd name="adj2" fmla="val 76910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800"/>
            </a:p>
          </p:txBody>
        </p:sp>
        <p:sp>
          <p:nvSpPr>
            <p:cNvPr id="389" name="TextBox 72"/>
            <p:cNvSpPr txBox="1"/>
            <p:nvPr/>
          </p:nvSpPr>
          <p:spPr>
            <a:xfrm>
              <a:off x="656490" y="1625680"/>
              <a:ext cx="1825684" cy="867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/>
                <a:t>Một thanh sô-cô-la bẻ được 10 miếng</a:t>
              </a:r>
            </a:p>
          </p:txBody>
        </p:sp>
      </p:grpSp>
      <p:sp>
        <p:nvSpPr>
          <p:cNvPr id="16" name="Rounded Rectangle 74"/>
          <p:cNvSpPr/>
          <p:nvPr/>
        </p:nvSpPr>
        <p:spPr>
          <a:xfrm>
            <a:off x="1954730" y="3356353"/>
            <a:ext cx="8723427" cy="2979588"/>
          </a:xfrm>
          <a:prstGeom prst="roundRect">
            <a:avLst/>
          </a:prstGeom>
          <a:solidFill>
            <a:srgbClr val="FFC000">
              <a:alpha val="48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/>
          </a:p>
        </p:txBody>
      </p:sp>
      <p:grpSp>
        <p:nvGrpSpPr>
          <p:cNvPr id="17" name="Group 16"/>
          <p:cNvGrpSpPr/>
          <p:nvPr/>
        </p:nvGrpSpPr>
        <p:grpSpPr>
          <a:xfrm>
            <a:off x="2527102" y="3830313"/>
            <a:ext cx="162220" cy="1632893"/>
            <a:chOff x="7966428" y="1309021"/>
            <a:chExt cx="162220" cy="1632893"/>
          </a:xfrm>
        </p:grpSpPr>
        <p:grpSp>
          <p:nvGrpSpPr>
            <p:cNvPr id="371" name="Group 370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382" name="Group 381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86" name="Rectangle 385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87" name="Rectangle 386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83" name="Group 382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84" name="Rectangle 383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85" name="Rectangle 384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72" name="Group 371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76" name="Group 375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80" name="Rectangle 379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81" name="Rectangle 380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77" name="Group 376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78" name="Rectangle 377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79" name="Rectangle 378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73" name="Group 372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74" name="Rectangle 373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375" name="Rectangle 374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sp>
        <p:nvSpPr>
          <p:cNvPr id="18" name="TextBox 93"/>
          <p:cNvSpPr txBox="1"/>
          <p:nvPr/>
        </p:nvSpPr>
        <p:spPr>
          <a:xfrm>
            <a:off x="2159411" y="5554902"/>
            <a:ext cx="1229995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1 chục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10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710990" y="3829736"/>
            <a:ext cx="162220" cy="1632893"/>
            <a:chOff x="7966428" y="1309021"/>
            <a:chExt cx="162220" cy="1632893"/>
          </a:xfrm>
        </p:grpSpPr>
        <p:grpSp>
          <p:nvGrpSpPr>
            <p:cNvPr id="354" name="Group 353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365" name="Group 364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69" name="Rectangle 368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70" name="Rectangle 369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66" name="Group 365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67" name="Rectangle 366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68" name="Rectangle 367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55" name="Group 354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59" name="Group 358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63" name="Rectangle 362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64" name="Rectangle 363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60" name="Group 359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61" name="Rectangle 360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62" name="Rectangle 361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56" name="Group 355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57" name="Rectangle 356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358" name="Rectangle 357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3871366" y="3830153"/>
            <a:ext cx="162220" cy="1632893"/>
            <a:chOff x="7966428" y="1309021"/>
            <a:chExt cx="162220" cy="1632893"/>
          </a:xfrm>
        </p:grpSpPr>
        <p:grpSp>
          <p:nvGrpSpPr>
            <p:cNvPr id="337" name="Group 336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348" name="Group 347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52" name="Rectangle 351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53" name="Rectangle 352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49" name="Group 348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50" name="Rectangle 349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51" name="Rectangle 350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38" name="Group 337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42" name="Group 341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46" name="Rectangle 345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47" name="Rectangle 346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43" name="Group 342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44" name="Rectangle 343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45" name="Rectangle 344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39" name="Group 338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40" name="Rectangle 339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341" name="Rectangle 340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sp>
        <p:nvSpPr>
          <p:cNvPr id="21" name="TextBox 166"/>
          <p:cNvSpPr txBox="1"/>
          <p:nvPr/>
        </p:nvSpPr>
        <p:spPr>
          <a:xfrm>
            <a:off x="3416131" y="5571225"/>
            <a:ext cx="1229995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2 chục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20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977168" y="3825302"/>
            <a:ext cx="162220" cy="1632893"/>
            <a:chOff x="7966428" y="1309021"/>
            <a:chExt cx="162220" cy="1632893"/>
          </a:xfrm>
        </p:grpSpPr>
        <p:grpSp>
          <p:nvGrpSpPr>
            <p:cNvPr id="320" name="Group 319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331" name="Group 330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35" name="Rectangle 334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36" name="Rectangle 335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32" name="Group 331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33" name="Rectangle 332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34" name="Rectangle 333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21" name="Group 320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25" name="Group 324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29" name="Rectangle 328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30" name="Rectangle 329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26" name="Group 325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27" name="Rectangle 326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28" name="Rectangle 327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22" name="Group 321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23" name="Rectangle 322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324" name="Rectangle 323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5137544" y="3825274"/>
            <a:ext cx="162220" cy="1632893"/>
            <a:chOff x="7966428" y="1309021"/>
            <a:chExt cx="162220" cy="1632893"/>
          </a:xfrm>
        </p:grpSpPr>
        <p:grpSp>
          <p:nvGrpSpPr>
            <p:cNvPr id="303" name="Group 302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314" name="Group 313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18" name="Rectangle 317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19" name="Rectangle 318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15" name="Group 314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16" name="Rectangle 315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17" name="Rectangle 316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04" name="Group 303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08" name="Group 307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12" name="Rectangle 311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13" name="Rectangle 312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309" name="Group 308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10" name="Rectangle 309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11" name="Rectangle 310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05" name="Group 304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06" name="Rectangle 305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307" name="Rectangle 306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5297920" y="3825302"/>
            <a:ext cx="162220" cy="1632893"/>
            <a:chOff x="7966428" y="1309021"/>
            <a:chExt cx="162220" cy="1632893"/>
          </a:xfrm>
        </p:grpSpPr>
        <p:grpSp>
          <p:nvGrpSpPr>
            <p:cNvPr id="286" name="Group 285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297" name="Group 296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01" name="Rectangle 300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02" name="Rectangle 301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98" name="Group 297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99" name="Rectangle 298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87" name="Group 286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291" name="Group 290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95" name="Rectangle 294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96" name="Rectangle 295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92" name="Group 291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93" name="Rectangle 292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88" name="Group 287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289" name="Rectangle 288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290" name="Rectangle 289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sp>
        <p:nvSpPr>
          <p:cNvPr id="25" name="TextBox 221"/>
          <p:cNvSpPr txBox="1"/>
          <p:nvPr/>
        </p:nvSpPr>
        <p:spPr>
          <a:xfrm>
            <a:off x="4748813" y="5579282"/>
            <a:ext cx="1229995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3 chục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30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365173" y="3831052"/>
            <a:ext cx="162220" cy="1632893"/>
            <a:chOff x="7966428" y="1309021"/>
            <a:chExt cx="162220" cy="1632893"/>
          </a:xfrm>
        </p:grpSpPr>
        <p:grpSp>
          <p:nvGrpSpPr>
            <p:cNvPr id="269" name="Group 268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280" name="Group 279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84" name="Rectangle 283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81" name="Group 280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82" name="Rectangle 281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70" name="Group 269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274" name="Group 273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78" name="Rectangle 277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79" name="Rectangle 278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75" name="Group 274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76" name="Rectangle 275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77" name="Rectangle 276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71" name="Group 270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272" name="Rectangle 271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273" name="Rectangle 272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6527454" y="3836207"/>
            <a:ext cx="162220" cy="1632905"/>
            <a:chOff x="7966428" y="1309021"/>
            <a:chExt cx="162220" cy="1632905"/>
          </a:xfrm>
        </p:grpSpPr>
        <p:grpSp>
          <p:nvGrpSpPr>
            <p:cNvPr id="252" name="Group 251"/>
            <p:cNvGrpSpPr/>
            <p:nvPr/>
          </p:nvGrpSpPr>
          <p:grpSpPr>
            <a:xfrm>
              <a:off x="7966428" y="2289085"/>
              <a:ext cx="162220" cy="652841"/>
              <a:chOff x="4886412" y="2289085"/>
              <a:chExt cx="162220" cy="652841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4886412" y="2616334"/>
                <a:ext cx="162220" cy="325592"/>
                <a:chOff x="4824133" y="1686899"/>
                <a:chExt cx="90155" cy="180948"/>
              </a:xfrm>
            </p:grpSpPr>
            <p:sp>
              <p:nvSpPr>
                <p:cNvPr id="267" name="Rectangle 266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68" name="Rectangle 267"/>
                <p:cNvSpPr/>
                <p:nvPr/>
              </p:nvSpPr>
              <p:spPr>
                <a:xfrm>
                  <a:off x="4824133" y="1777692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64" name="Group 263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65" name="Rectangle 264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53" name="Group 252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257" name="Group 256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61" name="Rectangle 260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62" name="Rectangle 261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58" name="Group 257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59" name="Rectangle 258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60" name="Rectangle 259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54" name="Group 253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255" name="Rectangle 254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256" name="Rectangle 255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6685925" y="3831052"/>
            <a:ext cx="162220" cy="1632893"/>
            <a:chOff x="7966428" y="1309021"/>
            <a:chExt cx="162220" cy="1632893"/>
          </a:xfrm>
        </p:grpSpPr>
        <p:grpSp>
          <p:nvGrpSpPr>
            <p:cNvPr id="235" name="Group 234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246" name="Group 245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50" name="Rectangle 249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51" name="Rectangle 250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47" name="Group 246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48" name="Rectangle 247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36" name="Group 235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240" name="Group 239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44" name="Rectangle 243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41" name="Group 240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42" name="Rectangle 241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37" name="Group 236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238" name="Rectangle 237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239" name="Rectangle 238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sp>
        <p:nvSpPr>
          <p:cNvPr id="29" name="TextBox 276"/>
          <p:cNvSpPr txBox="1"/>
          <p:nvPr/>
        </p:nvSpPr>
        <p:spPr>
          <a:xfrm>
            <a:off x="6216084" y="5579282"/>
            <a:ext cx="1229995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4 chục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40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848019" y="3835497"/>
            <a:ext cx="162220" cy="1632893"/>
            <a:chOff x="7966428" y="1309021"/>
            <a:chExt cx="162220" cy="1632893"/>
          </a:xfrm>
        </p:grpSpPr>
        <p:grpSp>
          <p:nvGrpSpPr>
            <p:cNvPr id="218" name="Group 217"/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229" name="Group 228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33" name="Rectangle 232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34" name="Rectangle 233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30" name="Group 229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31" name="Rectangle 230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32" name="Rectangle 231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19" name="Group 218"/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223" name="Group 222"/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227" name="Rectangle 226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28" name="Rectangle 227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  <p:grpSp>
            <p:nvGrpSpPr>
              <p:cNvPr id="224" name="Group 223"/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225" name="Rectangle 224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26" name="Rectangle 225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220" name="Group 219"/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221" name="Rectangle 220"/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  <p:sp>
            <p:nvSpPr>
              <p:cNvPr id="222" name="Rectangle 221"/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800"/>
              </a:p>
            </p:txBody>
          </p:sp>
        </p:grpSp>
      </p:grpSp>
      <p:sp>
        <p:nvSpPr>
          <p:cNvPr id="31" name="TextBox 295"/>
          <p:cNvSpPr txBox="1"/>
          <p:nvPr/>
        </p:nvSpPr>
        <p:spPr>
          <a:xfrm>
            <a:off x="7461277" y="514962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…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8356724" y="3833717"/>
            <a:ext cx="1606637" cy="1633157"/>
            <a:chOff x="8411043" y="3951993"/>
            <a:chExt cx="1606637" cy="1633157"/>
          </a:xfrm>
        </p:grpSpPr>
        <p:grpSp>
          <p:nvGrpSpPr>
            <p:cNvPr id="38" name="Group 37"/>
            <p:cNvGrpSpPr/>
            <p:nvPr/>
          </p:nvGrpSpPr>
          <p:grpSpPr>
            <a:xfrm>
              <a:off x="8411043" y="3952119"/>
              <a:ext cx="162220" cy="1632893"/>
              <a:chOff x="7966428" y="1309021"/>
              <a:chExt cx="162220" cy="1632893"/>
            </a:xfrm>
          </p:grpSpPr>
          <p:grpSp>
            <p:nvGrpSpPr>
              <p:cNvPr id="201" name="Group 200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212" name="Group 211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216" name="Rectangle 215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213" name="Group 212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214" name="Rectangle 213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15" name="Rectangle 214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202" name="Group 201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206" name="Group 205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210" name="Rectangle 209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207" name="Group 206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208" name="Rectangle 207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203" name="Group 202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204" name="Rectangle 203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205" name="Rectangle 204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39" name="Group 38"/>
            <p:cNvGrpSpPr/>
            <p:nvPr/>
          </p:nvGrpSpPr>
          <p:grpSpPr>
            <a:xfrm>
              <a:off x="8571419" y="3952245"/>
              <a:ext cx="162220" cy="1632905"/>
              <a:chOff x="7966428" y="1309021"/>
              <a:chExt cx="162220" cy="1632905"/>
            </a:xfrm>
          </p:grpSpPr>
          <p:grpSp>
            <p:nvGrpSpPr>
              <p:cNvPr id="184" name="Group 183"/>
              <p:cNvGrpSpPr/>
              <p:nvPr/>
            </p:nvGrpSpPr>
            <p:grpSpPr>
              <a:xfrm>
                <a:off x="7966428" y="2289085"/>
                <a:ext cx="162220" cy="652841"/>
                <a:chOff x="4886412" y="2289085"/>
                <a:chExt cx="162220" cy="652841"/>
              </a:xfrm>
            </p:grpSpPr>
            <p:grpSp>
              <p:nvGrpSpPr>
                <p:cNvPr id="195" name="Group 194"/>
                <p:cNvGrpSpPr/>
                <p:nvPr/>
              </p:nvGrpSpPr>
              <p:grpSpPr>
                <a:xfrm>
                  <a:off x="4886412" y="2616334"/>
                  <a:ext cx="162220" cy="325592"/>
                  <a:chOff x="4824133" y="1686899"/>
                  <a:chExt cx="90155" cy="180948"/>
                </a:xfrm>
              </p:grpSpPr>
              <p:sp>
                <p:nvSpPr>
                  <p:cNvPr id="199" name="Rectangle 198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>
                  <a:xfrm>
                    <a:off x="4824133" y="1777692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96" name="Group 195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97" name="Rectangle 196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85" name="Group 184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89" name="Group 188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93" name="Rectangle 192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94" name="Rectangle 193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90" name="Group 189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91" name="Rectangle 190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92" name="Rectangle 191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86" name="Group 185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187" name="Rectangle 186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188" name="Rectangle 187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0" name="Group 39"/>
            <p:cNvGrpSpPr/>
            <p:nvPr/>
          </p:nvGrpSpPr>
          <p:grpSpPr>
            <a:xfrm>
              <a:off x="8731795" y="3952119"/>
              <a:ext cx="162220" cy="1632893"/>
              <a:chOff x="7966428" y="1309021"/>
              <a:chExt cx="162220" cy="1632893"/>
            </a:xfrm>
          </p:grpSpPr>
          <p:grpSp>
            <p:nvGrpSpPr>
              <p:cNvPr id="167" name="Group 166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78" name="Group 177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82" name="Rectangle 181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83" name="Rectangle 182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79" name="Group 178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80" name="Rectangle 179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81" name="Rectangle 180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68" name="Group 167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72" name="Group 171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76" name="Rectangle 175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77" name="Rectangle 176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73" name="Group 172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74" name="Rectangle 173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69" name="Group 168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170" name="Rectangle 169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171" name="Rectangle 170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1" name="Group 40"/>
            <p:cNvGrpSpPr/>
            <p:nvPr/>
          </p:nvGrpSpPr>
          <p:grpSpPr>
            <a:xfrm>
              <a:off x="8893889" y="3952119"/>
              <a:ext cx="162220" cy="1632893"/>
              <a:chOff x="7966428" y="1309021"/>
              <a:chExt cx="162220" cy="1632893"/>
            </a:xfrm>
          </p:grpSpPr>
          <p:grpSp>
            <p:nvGrpSpPr>
              <p:cNvPr id="150" name="Group 149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61" name="Group 160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65" name="Rectangle 164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62" name="Group 161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63" name="Rectangle 162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51" name="Group 150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55" name="Group 154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59" name="Rectangle 158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56" name="Group 155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57" name="Rectangle 156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52" name="Group 151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153" name="Rectangle 152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154" name="Rectangle 153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9050270" y="3951993"/>
              <a:ext cx="162220" cy="1632893"/>
              <a:chOff x="7966428" y="1309021"/>
              <a:chExt cx="162220" cy="1632893"/>
            </a:xfrm>
          </p:grpSpPr>
          <p:grpSp>
            <p:nvGrpSpPr>
              <p:cNvPr id="133" name="Group 132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44" name="Group 143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48" name="Rectangle 147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45" name="Group 144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46" name="Rectangle 145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34" name="Group 133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38" name="Group 137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42" name="Rectangle 141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39" name="Group 138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40" name="Rectangle 139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35" name="Group 134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136" name="Rectangle 135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137" name="Rectangle 136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3" name="Group 42"/>
            <p:cNvGrpSpPr/>
            <p:nvPr/>
          </p:nvGrpSpPr>
          <p:grpSpPr>
            <a:xfrm>
              <a:off x="9210646" y="3952119"/>
              <a:ext cx="162220" cy="1632905"/>
              <a:chOff x="7966428" y="1309021"/>
              <a:chExt cx="162220" cy="1632905"/>
            </a:xfrm>
          </p:grpSpPr>
          <p:grpSp>
            <p:nvGrpSpPr>
              <p:cNvPr id="116" name="Group 115"/>
              <p:cNvGrpSpPr/>
              <p:nvPr/>
            </p:nvGrpSpPr>
            <p:grpSpPr>
              <a:xfrm>
                <a:off x="7966428" y="2289085"/>
                <a:ext cx="162220" cy="652841"/>
                <a:chOff x="4886412" y="2289085"/>
                <a:chExt cx="162220" cy="652841"/>
              </a:xfrm>
            </p:grpSpPr>
            <p:grpSp>
              <p:nvGrpSpPr>
                <p:cNvPr id="127" name="Group 126"/>
                <p:cNvGrpSpPr/>
                <p:nvPr/>
              </p:nvGrpSpPr>
              <p:grpSpPr>
                <a:xfrm>
                  <a:off x="4886412" y="2616334"/>
                  <a:ext cx="162220" cy="325592"/>
                  <a:chOff x="4824133" y="1686899"/>
                  <a:chExt cx="90155" cy="180948"/>
                </a:xfrm>
              </p:grpSpPr>
              <p:sp>
                <p:nvSpPr>
                  <p:cNvPr id="131" name="Rectangle 130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32" name="Rectangle 131"/>
                  <p:cNvSpPr/>
                  <p:nvPr/>
                </p:nvSpPr>
                <p:spPr>
                  <a:xfrm>
                    <a:off x="4824133" y="1777692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28" name="Group 127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29" name="Rectangle 128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17" name="Group 116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21" name="Group 120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25" name="Rectangle 124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26" name="Rectangle 125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22" name="Group 121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23" name="Rectangle 122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18" name="Group 117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119" name="Rectangle 118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120" name="Rectangle 119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4" name="Group 43"/>
            <p:cNvGrpSpPr/>
            <p:nvPr/>
          </p:nvGrpSpPr>
          <p:grpSpPr>
            <a:xfrm>
              <a:off x="9371022" y="3951993"/>
              <a:ext cx="162220" cy="1632893"/>
              <a:chOff x="7966428" y="1309021"/>
              <a:chExt cx="162220" cy="1632893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10" name="Group 109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14" name="Rectangle 113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15" name="Rectangle 114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11" name="Group 110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12" name="Rectangle 111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13" name="Rectangle 112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00" name="Group 99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104" name="Group 103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08" name="Rectangle 107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105" name="Group 104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106" name="Rectangle 105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01" name="Group 100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5" name="Group 44"/>
            <p:cNvGrpSpPr/>
            <p:nvPr/>
          </p:nvGrpSpPr>
          <p:grpSpPr>
            <a:xfrm>
              <a:off x="9533116" y="3951993"/>
              <a:ext cx="162220" cy="1632893"/>
              <a:chOff x="7966428" y="1309021"/>
              <a:chExt cx="162220" cy="1632893"/>
            </a:xfrm>
          </p:grpSpPr>
          <p:grpSp>
            <p:nvGrpSpPr>
              <p:cNvPr id="82" name="Group 81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93" name="Group 92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97" name="Rectangle 96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94" name="Group 93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95" name="Rectangle 94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83" name="Group 82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87" name="Group 86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91" name="Rectangle 90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88" name="Group 87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89" name="Rectangle 88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84" name="Group 83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6" name="Group 45"/>
            <p:cNvGrpSpPr/>
            <p:nvPr/>
          </p:nvGrpSpPr>
          <p:grpSpPr>
            <a:xfrm>
              <a:off x="9693366" y="3952119"/>
              <a:ext cx="162220" cy="1632893"/>
              <a:chOff x="7966428" y="1309021"/>
              <a:chExt cx="162220" cy="1632893"/>
            </a:xfrm>
          </p:grpSpPr>
          <p:grpSp>
            <p:nvGrpSpPr>
              <p:cNvPr id="65" name="Group 64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76" name="Group 75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80" name="Rectangle 79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1" name="Rectangle 80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77" name="Group 76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78" name="Rectangle 77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9" name="Rectangle 78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66" name="Group 65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70" name="Group 69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74" name="Rectangle 73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71" name="Group 70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72" name="Rectangle 71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67" name="Group 66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68" name="Rectangle 67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69" name="Rectangle 68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  <p:grpSp>
          <p:nvGrpSpPr>
            <p:cNvPr id="47" name="Group 46"/>
            <p:cNvGrpSpPr/>
            <p:nvPr/>
          </p:nvGrpSpPr>
          <p:grpSpPr>
            <a:xfrm>
              <a:off x="9855460" y="3952119"/>
              <a:ext cx="162220" cy="1632893"/>
              <a:chOff x="7966428" y="1309021"/>
              <a:chExt cx="162220" cy="1632893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59" name="Group 58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3" name="Rectangle 62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1" name="Rectangle 60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49" name="Group 48"/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53" name="Group 52"/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7" name="Rectangle 56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  <p:grpSp>
              <p:nvGrpSpPr>
                <p:cNvPr id="54" name="Group 53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5" name="Rectangle 54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0" name="Group 49"/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51" name="Rectangle 50"/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/>
                </a:p>
              </p:txBody>
            </p:sp>
          </p:grpSp>
        </p:grpSp>
      </p:grpSp>
      <p:sp>
        <p:nvSpPr>
          <p:cNvPr id="33" name="TextBox 479"/>
          <p:cNvSpPr txBox="1"/>
          <p:nvPr/>
        </p:nvSpPr>
        <p:spPr>
          <a:xfrm>
            <a:off x="8621092" y="5579282"/>
            <a:ext cx="142748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10 chục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99" b="94203" l="7463" r="89055">
                        <a14:foregroundMark x1="51244" y1="2899" x2="50746" y2="33333"/>
                        <a14:foregroundMark x1="50746" y1="33333" x2="46766" y2="35145"/>
                        <a14:foregroundMark x1="46766" y1="34420" x2="57214" y2="38768"/>
                        <a14:foregroundMark x1="57214" y1="38406" x2="57214" y2="18478"/>
                        <a14:foregroundMark x1="57214" y1="20290" x2="35323" y2="20652"/>
                        <a14:foregroundMark x1="35323" y1="20652" x2="55224" y2="23913"/>
                        <a14:foregroundMark x1="55224" y1="23913" x2="71642" y2="33333"/>
                        <a14:foregroundMark x1="71642" y1="33333" x2="77612" y2="40580"/>
                        <a14:foregroundMark x1="77612" y1="40217" x2="79602" y2="40580"/>
                        <a14:foregroundMark x1="27861" y1="34058" x2="27861" y2="34058"/>
                        <a14:foregroundMark x1="27861" y1="34058" x2="29851" y2="31884"/>
                        <a14:foregroundMark x1="38806" y1="86957" x2="38806" y2="86957"/>
                        <a14:foregroundMark x1="67164" y1="90217" x2="67164" y2="90217"/>
                        <a14:foregroundMark x1="67164" y1="90217" x2="61194" y2="89130"/>
                        <a14:foregroundMark x1="61194" y1="88768" x2="60697" y2="94565"/>
                        <a14:foregroundMark x1="45771" y1="39130" x2="46269" y2="36957"/>
                        <a14:foregroundMark x1="46269" y1="36594" x2="62189" y2="40580"/>
                        <a14:foregroundMark x1="59701" y1="23913" x2="40796" y2="26812"/>
                        <a14:foregroundMark x1="40796" y1="26812" x2="41294" y2="25000"/>
                        <a14:foregroundMark x1="41294" y1="24638" x2="60199" y2="22826"/>
                        <a14:foregroundMark x1="60199" y1="22826" x2="62189" y2="22101"/>
                        <a14:foregroundMark x1="62189" y1="21739" x2="44776" y2="22101"/>
                        <a14:foregroundMark x1="44776" y1="21739" x2="43284" y2="25000"/>
                        <a14:foregroundMark x1="7463" y1="50362" x2="7463" y2="50362"/>
                        <a14:foregroundMark x1="8458" y1="48913" x2="14428" y2="51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002" y="1682046"/>
            <a:ext cx="1917212" cy="2632590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9029065" y="264795"/>
            <a:ext cx="2296795" cy="1368425"/>
            <a:chOff x="260221" y="1617455"/>
            <a:chExt cx="2296818" cy="931555"/>
          </a:xfrm>
        </p:grpSpPr>
        <p:sp>
          <p:nvSpPr>
            <p:cNvPr id="36" name="Rounded Rectangular Callout 483"/>
            <p:cNvSpPr/>
            <p:nvPr/>
          </p:nvSpPr>
          <p:spPr>
            <a:xfrm>
              <a:off x="260221" y="1617455"/>
              <a:ext cx="2296818" cy="931555"/>
            </a:xfrm>
            <a:prstGeom prst="wedgeRoundRectCallout">
              <a:avLst>
                <a:gd name="adj1" fmla="val -17451"/>
                <a:gd name="adj2" fmla="val 76910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800"/>
            </a:p>
          </p:txBody>
        </p:sp>
        <p:sp>
          <p:nvSpPr>
            <p:cNvPr id="37" name="TextBox 484"/>
            <p:cNvSpPr txBox="1"/>
            <p:nvPr/>
          </p:nvSpPr>
          <p:spPr>
            <a:xfrm>
              <a:off x="260856" y="1674948"/>
              <a:ext cx="2296183" cy="816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/>
                <a:t>Đã đủ 100 miếng sô-cô-la chưa nhỉ?</a:t>
              </a:r>
            </a:p>
          </p:txBody>
        </p:sp>
      </p:grpSp>
      <p:pic>
        <p:nvPicPr>
          <p:cNvPr id="419" name="Picture 4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98" y="148528"/>
            <a:ext cx="2069886" cy="10349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/>
      <p:bldP spid="9" grpId="0"/>
      <p:bldP spid="10" grpId="0"/>
      <p:bldP spid="11" grpId="0"/>
      <p:bldP spid="12" grpId="0"/>
      <p:bldP spid="13" grpId="0"/>
      <p:bldP spid="16" grpId="0" animBg="1"/>
      <p:bldP spid="18" grpId="0"/>
      <p:bldP spid="21" grpId="0"/>
      <p:bldP spid="25" grpId="0"/>
      <p:bldP spid="29" grpId="0"/>
      <p:bldP spid="31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2201" y="1565038"/>
            <a:ext cx="76062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 con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88"/>
          <p:cNvSpPr/>
          <p:nvPr/>
        </p:nvSpPr>
        <p:spPr>
          <a:xfrm>
            <a:off x="535654" y="2929751"/>
            <a:ext cx="10927244" cy="3764547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" name="Rounded Rectangle 1"/>
          <p:cNvSpPr/>
          <p:nvPr/>
        </p:nvSpPr>
        <p:spPr>
          <a:xfrm>
            <a:off x="2661192" y="153830"/>
            <a:ext cx="8020004" cy="2821022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" name="TextBox 3"/>
          <p:cNvSpPr txBox="1"/>
          <p:nvPr/>
        </p:nvSpPr>
        <p:spPr>
          <a:xfrm>
            <a:off x="3553886" y="2189208"/>
            <a:ext cx="118999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 trăm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197384" y="523484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6" name="Group 5"/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8" name="Group 7"/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71" name="Group 170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82" name="Group 181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86" name="Rectangle 185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87" name="Rectangle 186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83" name="Group 182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84" name="Rectangle 183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85" name="Rectangle 184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72" name="Group 171"/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176" name="Group 175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80" name="Rectangle 179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81" name="Rectangle 180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77" name="Group 176"/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178" name="Rectangle 177"/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79" name="Rectangle 178"/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73" name="Group 172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74" name="Rectangle 173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" name="Group 8"/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54" name="Group 153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65" name="Group 164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69" name="Rectangle 168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70" name="Rectangle 169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66" name="Group 165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67" name="Rectangle 16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68" name="Rectangle 16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55" name="Group 154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59" name="Group 158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63" name="Rectangle 162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64" name="Rectangle 163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60" name="Group 159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61" name="Rectangle 160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62" name="Rectangle 161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56" name="Group 155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57" name="Rectangle 156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0" name="Group 9"/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37" name="Group 136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48" name="Group 147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52" name="Rectangle 151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53" name="Rectangle 152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49" name="Group 148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50" name="Rectangle 149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51" name="Rectangle 150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38" name="Group 137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42" name="Group 141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46" name="Rectangle 145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47" name="Rectangle 146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43" name="Group 142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44" name="Rectangle 143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45" name="Rectangle 144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39" name="Group 138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40" name="Rectangle 139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1" name="Group 10"/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20" name="Group 119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31" name="Group 130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35" name="Rectangle 134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36" name="Rectangle 135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32" name="Group 131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33" name="Rectangle 13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34" name="Rectangle 13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21" name="Group 120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29" name="Rectangle 128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30" name="Rectangle 129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26" name="Group 125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27" name="Rectangle 126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28" name="Rectangle 127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22" name="Group 121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23" name="Rectangle 122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2" name="Group 11"/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3" name="Group 102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14" name="Group 113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18" name="Rectangle 117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19" name="Rectangle 118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15" name="Group 114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16" name="Rectangle 115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17" name="Rectangle 116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4" name="Group 103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8" name="Group 107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12" name="Rectangle 111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13" name="Rectangle 112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9" name="Group 108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10" name="Rectangle 109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11" name="Rectangle 110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5" name="Group 104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6" name="Rectangle 105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3" name="Group 12"/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6" name="Group 85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97" name="Group 96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1" name="Rectangle 100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2" name="Rectangle 101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8" name="Group 97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9" name="Rectangle 98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0" name="Rectangle 99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7" name="Group 86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1" name="Group 90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5" name="Rectangle 94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6" name="Rectangle 95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2" name="Group 91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3" name="Rectangle 92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4" name="Rectangle 93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8" name="Group 87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9" name="Rectangle 88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4" name="Group 13"/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9" name="Group 68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0" name="Group 79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4" name="Rectangle 83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5" name="Rectangle 84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2" name="Rectangle 81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3" name="Rectangle 82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0" name="Group 69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4" name="Group 73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8" name="Rectangle 77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9" name="Rectangle 78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5" name="Group 74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6" name="Rectangle 75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7" name="Rectangle 76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1" name="Group 70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2" name="Rectangle 71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5" name="Group 14"/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2" name="Group 51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3" name="Group 62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7" name="Rectangle 66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8" name="Rectangle 67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5" name="Rectangle 64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6" name="Rectangle 65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3" name="Group 52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7" name="Group 56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1" name="Rectangle 60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2" name="Rectangle 61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8" name="Group 57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9" name="Rectangle 58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0" name="Rectangle 59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4" name="Group 53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5" name="Rectangle 54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6" name="Group 15"/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35" name="Group 34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6" name="Group 45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0" name="Rectangle 49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1" name="Rectangle 50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7" name="Group 46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6" name="Group 35"/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5" name="Rectangle 44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42" name="Rectangle 41"/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3" name="Rectangle 42"/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7" name="Group 36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38" name="Rectangle 37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7" name="Group 16"/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18" name="Group 17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9" name="Group 28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3" name="Rectangle 32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4" name="Rectangle 33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0" name="Group 2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1" name="Rectangle 3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2" name="Rectangle 3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9" name="Group 18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7" name="Rectangle 26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8" name="Rectangle 27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4" name="Group 23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5" name="Rectangle 24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6" name="Rectangle 25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0" name="Group 19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1" name="Rectangle 20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</p:grpSp>
        <p:sp>
          <p:nvSpPr>
            <p:cNvPr id="7" name="Rectangle 6"/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5766207" y="363451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189" name="Group 188"/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191" name="Group 190"/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54" name="Group 353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65" name="Group 364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69" name="Rectangle 368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70" name="Rectangle 369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66" name="Group 365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67" name="Rectangle 36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68" name="Rectangle 36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55" name="Group 354"/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359" name="Group 358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63" name="Rectangle 362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64" name="Rectangle 363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60" name="Group 359"/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361" name="Rectangle 360"/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62" name="Rectangle 361"/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56" name="Group 355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57" name="Rectangle 356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358" name="Rectangle 357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2" name="Group 191"/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337" name="Group 336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348" name="Group 347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352" name="Rectangle 351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53" name="Rectangle 352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49" name="Group 348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50" name="Rectangle 349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51" name="Rectangle 350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38" name="Group 337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42" name="Group 341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46" name="Rectangle 345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47" name="Rectangle 346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43" name="Group 342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44" name="Rectangle 343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45" name="Rectangle 344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39" name="Group 338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40" name="Rectangle 339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341" name="Rectangle 340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3" name="Group 192"/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20" name="Group 319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31" name="Group 330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35" name="Rectangle 334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36" name="Rectangle 335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32" name="Group 331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33" name="Rectangle 33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34" name="Rectangle 33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21" name="Group 320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25" name="Group 324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29" name="Rectangle 328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30" name="Rectangle 329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26" name="Group 325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27" name="Rectangle 326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28" name="Rectangle 327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22" name="Group 321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23" name="Rectangle 322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4" name="Group 193"/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03" name="Group 302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14" name="Group 313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18" name="Rectangle 317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19" name="Rectangle 318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15" name="Group 314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16" name="Rectangle 315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17" name="Rectangle 316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04" name="Group 303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08" name="Group 307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12" name="Rectangle 311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13" name="Rectangle 312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09" name="Group 308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10" name="Rectangle 309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11" name="Rectangle 310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05" name="Group 304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06" name="Rectangle 305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307" name="Rectangle 306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5" name="Group 194"/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86" name="Group 285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97" name="Group 296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01" name="Rectangle 300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02" name="Rectangle 301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98" name="Group 297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99" name="Rectangle 298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00" name="Rectangle 299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87" name="Group 286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91" name="Group 290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95" name="Rectangle 294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96" name="Rectangle 295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92" name="Group 291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93" name="Rectangle 292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94" name="Rectangle 293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88" name="Group 287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89" name="Rectangle 288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90" name="Rectangle 289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6" name="Group 195"/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269" name="Group 268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280" name="Group 279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284" name="Rectangle 283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85" name="Rectangle 284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81" name="Group 280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82" name="Rectangle 281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83" name="Rectangle 282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70" name="Group 269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74" name="Group 273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78" name="Rectangle 277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79" name="Rectangle 278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75" name="Group 274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76" name="Rectangle 275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77" name="Rectangle 276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71" name="Group 270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72" name="Rectangle 271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7" name="Group 196"/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52" name="Group 251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63" name="Group 262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67" name="Rectangle 266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68" name="Rectangle 267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64" name="Group 263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65" name="Rectangle 264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66" name="Rectangle 265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53" name="Group 252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57" name="Group 256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61" name="Rectangle 260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62" name="Rectangle 261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58" name="Group 257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59" name="Rectangle 258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60" name="Rectangle 259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54" name="Group 253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55" name="Rectangle 254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8" name="Group 197"/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35" name="Group 234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46" name="Group 245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50" name="Rectangle 249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51" name="Rectangle 250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47" name="Group 246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48" name="Rectangle 247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49" name="Rectangle 248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36" name="Group 235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40" name="Group 239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44" name="Rectangle 243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45" name="Rectangle 244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41" name="Group 240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42" name="Rectangle 241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43" name="Rectangle 242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37" name="Group 236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38" name="Rectangle 237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39" name="Rectangle 238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199" name="Group 198"/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18" name="Group 217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29" name="Group 228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33" name="Rectangle 232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34" name="Rectangle 233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30" name="Group 22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31" name="Rectangle 23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32" name="Rectangle 23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19" name="Group 218"/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223" name="Group 222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27" name="Rectangle 226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28" name="Rectangle 227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24" name="Group 223"/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225" name="Rectangle 224"/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26" name="Rectangle 225"/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20" name="Group 219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21" name="Rectangle 220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200" name="Group 199"/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01" name="Group 200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12" name="Group 211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16" name="Rectangle 215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17" name="Rectangle 216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13" name="Group 212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14" name="Rectangle 213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15" name="Rectangle 214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02" name="Group 201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06" name="Group 205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10" name="Rectangle 209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11" name="Rectangle 210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207" name="Group 206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08" name="Rectangle 207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209" name="Rectangle 208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203" name="Group 202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04" name="Rectangle 203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</p:grpSp>
        <p:sp>
          <p:nvSpPr>
            <p:cNvPr id="190" name="Rectangle 189"/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145867" y="598607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372" name="Group 371"/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374" name="Group 373"/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37" name="Group 536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48" name="Group 547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52" name="Rectangle 551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53" name="Rectangle 552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49" name="Group 548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50" name="Rectangle 549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51" name="Rectangle 550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38" name="Group 537"/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542" name="Group 541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46" name="Rectangle 545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47" name="Rectangle 546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43" name="Group 542"/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544" name="Rectangle 543"/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45" name="Rectangle 544"/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39" name="Group 538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40" name="Rectangle 539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41" name="Rectangle 540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75" name="Group 374"/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520" name="Group 519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531" name="Group 530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535" name="Rectangle 534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36" name="Rectangle 535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32" name="Group 531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33" name="Rectangle 53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34" name="Rectangle 53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21" name="Group 520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25" name="Group 524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29" name="Rectangle 528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30" name="Rectangle 529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26" name="Group 525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27" name="Rectangle 526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28" name="Rectangle 527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22" name="Group 521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23" name="Rectangle 522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24" name="Rectangle 523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76" name="Group 375"/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03" name="Group 502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14" name="Group 513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18" name="Rectangle 517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19" name="Rectangle 518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15" name="Group 514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16" name="Rectangle 515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17" name="Rectangle 516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04" name="Group 503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08" name="Group 507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12" name="Rectangle 511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13" name="Rectangle 512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09" name="Group 508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10" name="Rectangle 509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11" name="Rectangle 510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05" name="Group 504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06" name="Rectangle 505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07" name="Rectangle 506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77" name="Group 376"/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86" name="Group 485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97" name="Group 496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01" name="Rectangle 500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02" name="Rectangle 501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98" name="Group 497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99" name="Rectangle 498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00" name="Rectangle 499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87" name="Group 486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91" name="Group 490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95" name="Rectangle 494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96" name="Rectangle 495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92" name="Group 491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93" name="Rectangle 492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94" name="Rectangle 493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88" name="Group 487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89" name="Rectangle 488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490" name="Rectangle 489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78" name="Group 377"/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69" name="Group 468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80" name="Group 479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84" name="Rectangle 483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85" name="Rectangle 484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81" name="Group 480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82" name="Rectangle 481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83" name="Rectangle 482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70" name="Group 469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74" name="Group 473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78" name="Rectangle 477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79" name="Rectangle 478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75" name="Group 474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76" name="Rectangle 475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77" name="Rectangle 476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71" name="Group 470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72" name="Rectangle 471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473" name="Rectangle 472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79" name="Group 378"/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452" name="Group 451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463" name="Group 462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467" name="Rectangle 466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68" name="Rectangle 467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64" name="Group 463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65" name="Rectangle 464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66" name="Rectangle 465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53" name="Group 452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57" name="Group 456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61" name="Rectangle 460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62" name="Rectangle 461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58" name="Group 457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59" name="Rectangle 458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60" name="Rectangle 459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54" name="Group 453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55" name="Rectangle 454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456" name="Rectangle 455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80" name="Group 379"/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35" name="Group 434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46" name="Group 445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50" name="Rectangle 449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51" name="Rectangle 450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48" name="Rectangle 447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49" name="Rectangle 448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36" name="Group 435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40" name="Group 439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44" name="Rectangle 443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45" name="Rectangle 444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41" name="Group 440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42" name="Rectangle 441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43" name="Rectangle 442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37" name="Group 436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38" name="Rectangle 437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439" name="Rectangle 438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81" name="Group 380"/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18" name="Group 417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29" name="Group 428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33" name="Rectangle 432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34" name="Rectangle 433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30" name="Group 42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31" name="Rectangle 43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32" name="Rectangle 43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19" name="Group 418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23" name="Group 422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27" name="Rectangle 426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28" name="Rectangle 427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24" name="Group 423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25" name="Rectangle 424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26" name="Rectangle 425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20" name="Group 419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21" name="Rectangle 420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422" name="Rectangle 421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82" name="Group 381"/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401" name="Group 400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12" name="Group 411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16" name="Rectangle 415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17" name="Rectangle 416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13" name="Group 412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14" name="Rectangle 413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15" name="Rectangle 414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02" name="Group 401"/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406" name="Group 405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10" name="Rectangle 409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11" name="Rectangle 410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407" name="Group 406"/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408" name="Rectangle 407"/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09" name="Rectangle 408"/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403" name="Group 402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404" name="Rectangle 403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405" name="Rectangle 404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383" name="Group 382"/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384" name="Group 383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95" name="Group 394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99" name="Rectangle 398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400" name="Rectangle 399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96" name="Group 395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97" name="Rectangle 39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98" name="Rectangle 39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85" name="Group 384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89" name="Group 388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93" name="Rectangle 392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94" name="Rectangle 393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390" name="Group 389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91" name="Rectangle 390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392" name="Rectangle 391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386" name="Group 385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387" name="Rectangle 386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388" name="Rectangle 387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</p:grpSp>
        <p:sp>
          <p:nvSpPr>
            <p:cNvPr id="373" name="Rectangle 372"/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554" name="TextBox 553"/>
          <p:cNvSpPr txBox="1"/>
          <p:nvPr/>
        </p:nvSpPr>
        <p:spPr>
          <a:xfrm>
            <a:off x="6115375" y="2191704"/>
            <a:ext cx="118999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 trăm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200</a:t>
            </a:r>
          </a:p>
        </p:txBody>
      </p:sp>
      <p:grpSp>
        <p:nvGrpSpPr>
          <p:cNvPr id="555" name="Group 554"/>
          <p:cNvGrpSpPr/>
          <p:nvPr/>
        </p:nvGrpSpPr>
        <p:grpSpPr>
          <a:xfrm>
            <a:off x="8413329" y="308655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556" name="Group 555"/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558" name="Group 557"/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21" name="Group 720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32" name="Group 731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36" name="Rectangle 735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37" name="Rectangle 736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33" name="Group 732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34" name="Rectangle 733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35" name="Rectangle 734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22" name="Group 721"/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726" name="Group 725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30" name="Rectangle 729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31" name="Rectangle 730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27" name="Group 726"/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728" name="Rectangle 727"/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29" name="Rectangle 728"/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23" name="Group 722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24" name="Rectangle 723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25" name="Rectangle 724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59" name="Group 558"/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704" name="Group 703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715" name="Group 714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719" name="Rectangle 718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20" name="Rectangle 719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16" name="Group 715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17" name="Rectangle 71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18" name="Rectangle 71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05" name="Group 704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09" name="Group 708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13" name="Rectangle 712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14" name="Rectangle 713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10" name="Group 709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11" name="Rectangle 710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12" name="Rectangle 711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06" name="Group 705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07" name="Rectangle 706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08" name="Rectangle 707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0" name="Group 559"/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87" name="Group 686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98" name="Group 697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02" name="Rectangle 701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03" name="Rectangle 702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99" name="Group 698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00" name="Rectangle 699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01" name="Rectangle 700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88" name="Group 687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92" name="Group 691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96" name="Rectangle 695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97" name="Rectangle 696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93" name="Group 692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94" name="Rectangle 693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95" name="Rectangle 694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89" name="Group 688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90" name="Rectangle 689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91" name="Rectangle 690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1" name="Group 560"/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70" name="Group 669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81" name="Group 680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85" name="Rectangle 684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86" name="Rectangle 685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82" name="Group 681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83" name="Rectangle 68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84" name="Rectangle 68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71" name="Group 670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75" name="Group 674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79" name="Rectangle 678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80" name="Rectangle 679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76" name="Group 675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77" name="Rectangle 676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78" name="Rectangle 677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72" name="Group 671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73" name="Rectangle 672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74" name="Rectangle 673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2" name="Group 561"/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53" name="Group 652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64" name="Group 663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68" name="Rectangle 667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69" name="Rectangle 668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65" name="Group 664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66" name="Rectangle 665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67" name="Rectangle 666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54" name="Group 653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58" name="Group 657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62" name="Rectangle 661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63" name="Rectangle 662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59" name="Group 658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60" name="Rectangle 659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61" name="Rectangle 660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55" name="Group 654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56" name="Rectangle 655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57" name="Rectangle 656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3" name="Group 562"/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636" name="Group 635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647" name="Group 646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651" name="Rectangle 650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52" name="Rectangle 651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48" name="Group 647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49" name="Rectangle 648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50" name="Rectangle 649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37" name="Group 636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41" name="Group 640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45" name="Rectangle 644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46" name="Rectangle 645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42" name="Group 641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43" name="Rectangle 642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44" name="Rectangle 643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38" name="Group 637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39" name="Rectangle 638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40" name="Rectangle 639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4" name="Group 563"/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19" name="Group 618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30" name="Group 629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34" name="Rectangle 633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35" name="Rectangle 634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31" name="Group 630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32" name="Rectangle 631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33" name="Rectangle 632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20" name="Group 619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24" name="Group 623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28" name="Rectangle 627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29" name="Rectangle 628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25" name="Group 624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26" name="Rectangle 625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27" name="Rectangle 626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21" name="Group 620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22" name="Rectangle 621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23" name="Rectangle 622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5" name="Group 564"/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02" name="Group 601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13" name="Group 612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17" name="Rectangle 616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18" name="Rectangle 617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14" name="Group 613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15" name="Rectangle 614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16" name="Rectangle 615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03" name="Group 602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07" name="Group 606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11" name="Rectangle 610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12" name="Rectangle 611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608" name="Group 607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09" name="Rectangle 608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10" name="Rectangle 609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604" name="Group 603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05" name="Rectangle 604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606" name="Rectangle 605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6" name="Group 565"/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585" name="Group 584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96" name="Group 595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00" name="Rectangle 599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601" name="Rectangle 600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97" name="Group 596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98" name="Rectangle 597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99" name="Rectangle 598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86" name="Group 585"/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590" name="Group 589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94" name="Rectangle 593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95" name="Rectangle 594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91" name="Group 590"/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592" name="Rectangle 591"/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93" name="Rectangle 592"/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87" name="Group 586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588" name="Rectangle 587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89" name="Rectangle 588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567" name="Group 566"/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568" name="Group 567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79" name="Group 578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83" name="Rectangle 582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84" name="Rectangle 583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80" name="Group 57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81" name="Rectangle 58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82" name="Rectangle 58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69" name="Group 568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73" name="Group 572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77" name="Rectangle 576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78" name="Rectangle 577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574" name="Group 573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75" name="Rectangle 574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576" name="Rectangle 575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570" name="Group 569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571" name="Rectangle 570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572" name="Rectangle 571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</p:grpSp>
        <p:sp>
          <p:nvSpPr>
            <p:cNvPr id="557" name="Rectangle 556"/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738" name="Group 737"/>
          <p:cNvGrpSpPr/>
          <p:nvPr/>
        </p:nvGrpSpPr>
        <p:grpSpPr>
          <a:xfrm>
            <a:off x="8632677" y="432044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739" name="Group 738"/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741" name="Group 740"/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04" name="Group 903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15" name="Group 914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19" name="Rectangle 918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20" name="Rectangle 919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16" name="Group 915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17" name="Rectangle 91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18" name="Rectangle 91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05" name="Group 904"/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909" name="Group 908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13" name="Rectangle 912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14" name="Rectangle 913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10" name="Group 909"/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911" name="Rectangle 910"/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12" name="Rectangle 911"/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06" name="Group 905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07" name="Rectangle 906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08" name="Rectangle 907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2" name="Group 741"/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87" name="Group 886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898" name="Group 897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902" name="Rectangle 901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03" name="Rectangle 902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99" name="Group 898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00" name="Rectangle 899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01" name="Rectangle 900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88" name="Group 887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92" name="Group 891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96" name="Rectangle 895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97" name="Rectangle 896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93" name="Group 892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94" name="Rectangle 893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95" name="Rectangle 894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89" name="Group 888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90" name="Rectangle 889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91" name="Rectangle 890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3" name="Group 742"/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70" name="Group 869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81" name="Group 880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85" name="Rectangle 884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86" name="Rectangle 885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82" name="Group 881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83" name="Rectangle 88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84" name="Rectangle 88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71" name="Group 870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75" name="Group 874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79" name="Rectangle 878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80" name="Rectangle 879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76" name="Group 875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77" name="Rectangle 876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78" name="Rectangle 877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72" name="Group 871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73" name="Rectangle 872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74" name="Rectangle 873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4" name="Group 743"/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53" name="Group 852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64" name="Group 863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68" name="Rectangle 867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69" name="Rectangle 868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65" name="Group 864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66" name="Rectangle 865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67" name="Rectangle 866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54" name="Group 853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58" name="Group 857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62" name="Rectangle 861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63" name="Rectangle 862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59" name="Group 858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60" name="Rectangle 859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61" name="Rectangle 860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55" name="Group 854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56" name="Rectangle 855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57" name="Rectangle 856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5" name="Group 744"/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36" name="Group 835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47" name="Group 846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51" name="Rectangle 850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52" name="Rectangle 851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48" name="Group 847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49" name="Rectangle 848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50" name="Rectangle 849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37" name="Group 836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41" name="Group 840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45" name="Rectangle 844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46" name="Rectangle 845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42" name="Group 841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43" name="Rectangle 842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44" name="Rectangle 843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38" name="Group 837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39" name="Rectangle 838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40" name="Rectangle 839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6" name="Group 745"/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19" name="Group 818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830" name="Group 829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834" name="Rectangle 833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35" name="Rectangle 834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31" name="Group 830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32" name="Rectangle 831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33" name="Rectangle 832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20" name="Group 819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24" name="Group 823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28" name="Rectangle 827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29" name="Rectangle 828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25" name="Group 824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26" name="Rectangle 825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27" name="Rectangle 826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21" name="Group 820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22" name="Rectangle 821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23" name="Rectangle 822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7" name="Group 746"/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02" name="Group 801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13" name="Group 812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17" name="Rectangle 816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18" name="Rectangle 817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14" name="Group 813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15" name="Rectangle 814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16" name="Rectangle 815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03" name="Group 802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07" name="Group 806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11" name="Rectangle 810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12" name="Rectangle 811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808" name="Group 807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09" name="Rectangle 808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10" name="Rectangle 809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804" name="Group 803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05" name="Rectangle 804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806" name="Rectangle 805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8" name="Group 747"/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85" name="Group 784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96" name="Group 795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00" name="Rectangle 799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801" name="Rectangle 800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97" name="Group 796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98" name="Rectangle 797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99" name="Rectangle 798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86" name="Group 785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90" name="Group 789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94" name="Rectangle 793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95" name="Rectangle 794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91" name="Group 790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92" name="Rectangle 791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93" name="Rectangle 792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87" name="Group 786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88" name="Rectangle 787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89" name="Rectangle 788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49" name="Group 748"/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768" name="Group 767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79" name="Group 778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83" name="Rectangle 782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84" name="Rectangle 783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80" name="Group 77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81" name="Rectangle 78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82" name="Rectangle 78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69" name="Group 768"/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773" name="Group 772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77" name="Rectangle 776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78" name="Rectangle 777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74" name="Group 773"/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775" name="Rectangle 774"/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76" name="Rectangle 775"/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70" name="Group 769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771" name="Rectangle 770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72" name="Rectangle 771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750" name="Group 749"/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751" name="Group 750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62" name="Group 761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66" name="Rectangle 765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67" name="Rectangle 766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63" name="Group 762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64" name="Rectangle 763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65" name="Rectangle 764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52" name="Group 751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56" name="Group 755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60" name="Rectangle 759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61" name="Rectangle 760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757" name="Group 756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58" name="Rectangle 757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759" name="Rectangle 758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753" name="Group 752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754" name="Rectangle 753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755" name="Rectangle 754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</p:grpSp>
        <p:sp>
          <p:nvSpPr>
            <p:cNvPr id="740" name="Rectangle 739"/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921" name="Group 920"/>
          <p:cNvGrpSpPr/>
          <p:nvPr/>
        </p:nvGrpSpPr>
        <p:grpSpPr>
          <a:xfrm>
            <a:off x="8842317" y="607975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922" name="Group 921"/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924" name="Group 923"/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87" name="Group 1086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98" name="Group 1097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102" name="Rectangle 1101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103" name="Rectangle 1102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99" name="Group 1098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100" name="Rectangle 1099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101" name="Rectangle 1100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88" name="Group 1087"/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1092" name="Group 1091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96" name="Rectangle 1095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97" name="Rectangle 1096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93" name="Group 1092"/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1094" name="Rectangle 1093"/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95" name="Rectangle 1094"/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89" name="Group 1088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90" name="Rectangle 1089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91" name="Rectangle 1090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25" name="Group 924"/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070" name="Group 1069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81" name="Group 1080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85" name="Rectangle 1084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86" name="Rectangle 1085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82" name="Group 1081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83" name="Rectangle 108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84" name="Rectangle 108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71" name="Group 1070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75" name="Group 1074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79" name="Rectangle 1078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80" name="Rectangle 1079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76" name="Group 1075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77" name="Rectangle 1076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78" name="Rectangle 1077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72" name="Group 1071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73" name="Rectangle 1072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74" name="Rectangle 1073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26" name="Group 925"/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53" name="Group 1052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64" name="Group 1063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68" name="Rectangle 1067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69" name="Rectangle 1068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65" name="Group 1064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66" name="Rectangle 1065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67" name="Rectangle 1066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54" name="Group 1053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58" name="Group 1057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62" name="Rectangle 1061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63" name="Rectangle 1062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59" name="Group 1058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60" name="Rectangle 1059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61" name="Rectangle 1060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55" name="Group 1054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56" name="Rectangle 1055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57" name="Rectangle 1056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27" name="Group 926"/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36" name="Group 1035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47" name="Group 1046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51" name="Rectangle 1050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52" name="Rectangle 1051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48" name="Group 1047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49" name="Rectangle 1048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50" name="Rectangle 1049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37" name="Group 1036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41" name="Group 1040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45" name="Rectangle 1044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46" name="Rectangle 1045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42" name="Group 1041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43" name="Rectangle 1042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44" name="Rectangle 1043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38" name="Group 1037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39" name="Rectangle 1038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40" name="Rectangle 1039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28" name="Group 927"/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19" name="Group 1018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30" name="Group 1029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34" name="Rectangle 1033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35" name="Rectangle 1034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31" name="Group 1030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32" name="Rectangle 1031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33" name="Rectangle 1032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20" name="Group 1019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24" name="Group 1023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28" name="Rectangle 1027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29" name="Rectangle 1028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25" name="Group 1024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26" name="Rectangle 1025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27" name="Rectangle 1026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21" name="Group 1020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22" name="Rectangle 1021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23" name="Rectangle 1022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29" name="Group 928"/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002" name="Group 1001"/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13" name="Group 1012"/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17" name="Rectangle 1016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18" name="Rectangle 1017"/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14" name="Group 1013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15" name="Rectangle 1014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16" name="Rectangle 1015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03" name="Group 1002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07" name="Group 1006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11" name="Rectangle 1010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12" name="Rectangle 1011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1008" name="Group 1007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09" name="Rectangle 1008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10" name="Rectangle 1009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1004" name="Group 1003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05" name="Rectangle 1004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1006" name="Rectangle 1005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30" name="Group 929"/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85" name="Group 984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96" name="Group 995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00" name="Rectangle 999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1001" name="Rectangle 1000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97" name="Group 996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98" name="Rectangle 997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99" name="Rectangle 998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86" name="Group 985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90" name="Group 989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94" name="Rectangle 993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95" name="Rectangle 994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91" name="Group 990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92" name="Rectangle 991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93" name="Rectangle 992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87" name="Group 986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88" name="Rectangle 987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89" name="Rectangle 988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31" name="Group 930"/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68" name="Group 967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79" name="Group 978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83" name="Rectangle 982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84" name="Rectangle 983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80" name="Group 97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81" name="Rectangle 98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82" name="Rectangle 98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69" name="Group 968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73" name="Group 972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77" name="Rectangle 976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78" name="Rectangle 977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74" name="Group 973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75" name="Rectangle 974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76" name="Rectangle 975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70" name="Group 969"/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71" name="Rectangle 970"/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72" name="Rectangle 971"/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32" name="Group 931"/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951" name="Group 950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62" name="Group 961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66" name="Rectangle 965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67" name="Rectangle 966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63" name="Group 962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64" name="Rectangle 963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65" name="Rectangle 964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52" name="Group 951"/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956" name="Group 955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60" name="Rectangle 959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61" name="Rectangle 960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57" name="Group 956"/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958" name="Rectangle 957"/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59" name="Rectangle 958"/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53" name="Group 952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954" name="Rectangle 953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55" name="Rectangle 954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  <p:grpSp>
            <p:nvGrpSpPr>
              <p:cNvPr id="933" name="Group 932"/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934" name="Group 933"/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45" name="Group 944"/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49" name="Rectangle 948"/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50" name="Rectangle 949"/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46" name="Group 945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47" name="Rectangle 94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48" name="Rectangle 94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35" name="Group 934"/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39" name="Group 938"/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43" name="Rectangle 942"/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44" name="Rectangle 943"/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  <p:grpSp>
                <p:nvGrpSpPr>
                  <p:cNvPr id="940" name="Group 939"/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41" name="Rectangle 940"/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  <p:sp>
                  <p:nvSpPr>
                    <p:cNvPr id="942" name="Rectangle 941"/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800"/>
                    </a:p>
                  </p:txBody>
                </p:sp>
              </p:grpSp>
            </p:grpSp>
            <p:grpSp>
              <p:nvGrpSpPr>
                <p:cNvPr id="936" name="Group 935"/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937" name="Rectangle 936"/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  <p:sp>
                <p:nvSpPr>
                  <p:cNvPr id="938" name="Rectangle 937"/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800"/>
                  </a:p>
                </p:txBody>
              </p:sp>
            </p:grpSp>
          </p:grpSp>
        </p:grpSp>
        <p:sp>
          <p:nvSpPr>
            <p:cNvPr id="923" name="Rectangle 922"/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1104" name="TextBox 1103"/>
          <p:cNvSpPr txBox="1"/>
          <p:nvPr/>
        </p:nvSpPr>
        <p:spPr>
          <a:xfrm>
            <a:off x="8983839" y="2204242"/>
            <a:ext cx="118999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3 trăm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300</a:t>
            </a:r>
          </a:p>
        </p:txBody>
      </p:sp>
      <p:pic>
        <p:nvPicPr>
          <p:cNvPr id="1105" name="Picture 110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32" y="3143943"/>
            <a:ext cx="1638300" cy="1651000"/>
          </a:xfrm>
          <a:prstGeom prst="rect">
            <a:avLst/>
          </a:prstGeom>
        </p:spPr>
      </p:pic>
      <p:pic>
        <p:nvPicPr>
          <p:cNvPr id="1106" name="Picture 110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762" y="3143943"/>
            <a:ext cx="1638300" cy="1651000"/>
          </a:xfrm>
          <a:prstGeom prst="rect">
            <a:avLst/>
          </a:prstGeom>
        </p:spPr>
      </p:pic>
      <p:pic>
        <p:nvPicPr>
          <p:cNvPr id="1107" name="Picture 110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35" y="3143943"/>
            <a:ext cx="1638300" cy="1651000"/>
          </a:xfrm>
          <a:prstGeom prst="rect">
            <a:avLst/>
          </a:prstGeom>
        </p:spPr>
      </p:pic>
      <p:pic>
        <p:nvPicPr>
          <p:cNvPr id="1108" name="Picture 110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865" y="3143943"/>
            <a:ext cx="1638300" cy="1651000"/>
          </a:xfrm>
          <a:prstGeom prst="rect">
            <a:avLst/>
          </a:prstGeom>
        </p:spPr>
      </p:pic>
      <p:pic>
        <p:nvPicPr>
          <p:cNvPr id="1109" name="Picture 110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95" y="3150783"/>
            <a:ext cx="1638300" cy="1651000"/>
          </a:xfrm>
          <a:prstGeom prst="rect">
            <a:avLst/>
          </a:prstGeom>
        </p:spPr>
      </p:pic>
      <p:pic>
        <p:nvPicPr>
          <p:cNvPr id="1110" name="Picture 11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32" y="4878211"/>
            <a:ext cx="1638300" cy="1651000"/>
          </a:xfrm>
          <a:prstGeom prst="rect">
            <a:avLst/>
          </a:prstGeom>
        </p:spPr>
      </p:pic>
      <p:pic>
        <p:nvPicPr>
          <p:cNvPr id="1111" name="Picture 11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762" y="4878211"/>
            <a:ext cx="1638300" cy="1651000"/>
          </a:xfrm>
          <a:prstGeom prst="rect">
            <a:avLst/>
          </a:prstGeom>
        </p:spPr>
      </p:pic>
      <p:pic>
        <p:nvPicPr>
          <p:cNvPr id="1112" name="Picture 11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35" y="4878211"/>
            <a:ext cx="1638300" cy="1651000"/>
          </a:xfrm>
          <a:prstGeom prst="rect">
            <a:avLst/>
          </a:prstGeom>
        </p:spPr>
      </p:pic>
      <p:pic>
        <p:nvPicPr>
          <p:cNvPr id="1113" name="Picture 11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865" y="4878211"/>
            <a:ext cx="1638300" cy="1651000"/>
          </a:xfrm>
          <a:prstGeom prst="rect">
            <a:avLst/>
          </a:prstGeom>
        </p:spPr>
      </p:pic>
      <p:pic>
        <p:nvPicPr>
          <p:cNvPr id="1114" name="Picture 11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95" y="4885051"/>
            <a:ext cx="1638300" cy="1651000"/>
          </a:xfrm>
          <a:prstGeom prst="rect">
            <a:avLst/>
          </a:prstGeom>
        </p:spPr>
      </p:pic>
      <p:sp>
        <p:nvSpPr>
          <p:cNvPr id="1115" name="TextBox 1114"/>
          <p:cNvSpPr txBox="1"/>
          <p:nvPr/>
        </p:nvSpPr>
        <p:spPr>
          <a:xfrm>
            <a:off x="9374241" y="3630334"/>
            <a:ext cx="2395220" cy="26765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10 trăm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1000</a:t>
            </a:r>
          </a:p>
          <a:p>
            <a:pPr algn="ctr">
              <a:lnSpc>
                <a:spcPct val="150000"/>
              </a:lnSpc>
            </a:pPr>
            <a:r>
              <a:rPr lang="en-US" sz="2800" b="1" dirty="0"/>
              <a:t>10 trăm bằng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1 nghìn</a:t>
            </a:r>
          </a:p>
        </p:txBody>
      </p:sp>
      <p:pic>
        <p:nvPicPr>
          <p:cNvPr id="1116" name="Picture 11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85" y="641977"/>
            <a:ext cx="2069886" cy="10349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build="p"/>
      <p:bldP spid="554" grpId="0" build="p"/>
      <p:bldP spid="1104" grpId="0" build="p"/>
      <p:bldP spid="111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You Can Count by 1's to 150 - Jack Hartmann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918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3080" y="365125"/>
            <a:ext cx="10968990" cy="616521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240530" y="0"/>
            <a:ext cx="46469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Comic Sans MS" panose="030F0702030302020204" charset="0"/>
                <a:cs typeface="Comic Sans MS" panose="030F0702030302020204" charset="0"/>
              </a:rPr>
              <a:t>Time for relax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519301"/>
            <a:ext cx="11487363" cy="673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28534" y="570995"/>
            <a:ext cx="7308709" cy="581366"/>
            <a:chOff x="-645457" y="1412610"/>
            <a:chExt cx="7308709" cy="581366"/>
          </a:xfrm>
        </p:grpSpPr>
        <p:sp>
          <p:nvSpPr>
            <p:cNvPr id="5" name="TextBox 4"/>
            <p:cNvSpPr txBox="1"/>
            <p:nvPr/>
          </p:nvSpPr>
          <p:spPr>
            <a:xfrm>
              <a:off x="-25989" y="1470756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Số</a:t>
              </a:r>
              <a:r>
                <a:rPr lang="en-US" sz="2800" dirty="0"/>
                <a:t>?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-645457" y="1412610"/>
              <a:ext cx="570588" cy="570588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28515" y="1379247"/>
            <a:ext cx="1499407" cy="2468034"/>
            <a:chOff x="994026" y="1523999"/>
            <a:chExt cx="1499407" cy="2468034"/>
          </a:xfrm>
        </p:grpSpPr>
        <p:grpSp>
          <p:nvGrpSpPr>
            <p:cNvPr id="8" name="Group 7"/>
            <p:cNvGrpSpPr/>
            <p:nvPr/>
          </p:nvGrpSpPr>
          <p:grpSpPr>
            <a:xfrm>
              <a:off x="994026" y="1523999"/>
              <a:ext cx="1371600" cy="2085475"/>
              <a:chOff x="994026" y="1523999"/>
              <a:chExt cx="1371600" cy="2085475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591462" y="2066032"/>
                <a:ext cx="162220" cy="1131817"/>
                <a:chOff x="7966428" y="1810097"/>
                <a:chExt cx="162220" cy="1131817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3" name="Rectangle 22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" name="Rectangle 23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0" name="Group 19"/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1" name="Rectangle 20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Rectangle 21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4" name="Group 13"/>
                <p:cNvGrpSpPr/>
                <p:nvPr/>
              </p:nvGrpSpPr>
              <p:grpSpPr>
                <a:xfrm>
                  <a:off x="7966428" y="1810097"/>
                  <a:ext cx="162220" cy="478167"/>
                  <a:chOff x="4886412" y="2463747"/>
                  <a:chExt cx="162220" cy="478167"/>
                </a:xfrm>
              </p:grpSpPr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17" name="Rectangle 16"/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" name="Rectangle 17"/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" name="Rectangle 15"/>
                  <p:cNvSpPr/>
                  <p:nvPr/>
                </p:nvSpPr>
                <p:spPr>
                  <a:xfrm>
                    <a:off x="4886412" y="2463747"/>
                    <a:ext cx="162220" cy="162221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1" name="Rounded Rectangle 14"/>
              <p:cNvSpPr/>
              <p:nvPr/>
            </p:nvSpPr>
            <p:spPr>
              <a:xfrm>
                <a:off x="994026" y="1523999"/>
                <a:ext cx="1371600" cy="2085475"/>
              </a:xfrm>
              <a:prstGeom prst="round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ounded Rectangle 38"/>
            <p:cNvSpPr/>
            <p:nvPr/>
          </p:nvSpPr>
          <p:spPr>
            <a:xfrm>
              <a:off x="1957211" y="3455811"/>
              <a:ext cx="536222" cy="53622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2989868" y="333671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000000"/>
                </a:solidFill>
              </a:rPr>
              <a:t>7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4043450" y="1379247"/>
            <a:ext cx="2414228" cy="2494845"/>
            <a:chOff x="3108961" y="1523999"/>
            <a:chExt cx="2414228" cy="2494845"/>
          </a:xfrm>
        </p:grpSpPr>
        <p:sp>
          <p:nvSpPr>
            <p:cNvPr id="27" name="Rounded Rectangle 46"/>
            <p:cNvSpPr/>
            <p:nvPr/>
          </p:nvSpPr>
          <p:spPr>
            <a:xfrm>
              <a:off x="3108961" y="1523999"/>
              <a:ext cx="2112676" cy="2085475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44"/>
            <p:cNvSpPr/>
            <p:nvPr/>
          </p:nvSpPr>
          <p:spPr>
            <a:xfrm>
              <a:off x="4738107" y="3429000"/>
              <a:ext cx="785082" cy="5898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6149" y="1718699"/>
              <a:ext cx="1638300" cy="165100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7030489" y="1379247"/>
            <a:ext cx="2866635" cy="2493993"/>
            <a:chOff x="6096000" y="1523999"/>
            <a:chExt cx="2866635" cy="2493993"/>
          </a:xfrm>
          <a:solidFill>
            <a:srgbClr val="DBEEF4"/>
          </a:solidFill>
        </p:grpSpPr>
        <p:sp>
          <p:nvSpPr>
            <p:cNvPr id="31" name="Rounded Rectangle 62"/>
            <p:cNvSpPr/>
            <p:nvPr/>
          </p:nvSpPr>
          <p:spPr>
            <a:xfrm>
              <a:off x="6096000" y="1523999"/>
              <a:ext cx="2575560" cy="208547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63"/>
            <p:cNvSpPr/>
            <p:nvPr/>
          </p:nvSpPr>
          <p:spPr>
            <a:xfrm>
              <a:off x="8177553" y="3428148"/>
              <a:ext cx="785082" cy="5898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6375420" y="1725680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142" name="Group 141"/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53" name="Group 152"/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57" name="Rectangle 156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4" name="Group 153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55" name="Rectangle 154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3" name="Group 142"/>
              <p:cNvGrpSpPr/>
              <p:nvPr/>
            </p:nvGrpSpPr>
            <p:grpSpPr>
              <a:xfrm>
                <a:off x="7966428" y="1647023"/>
                <a:ext cx="162220" cy="645381"/>
                <a:chOff x="4886412" y="2300673"/>
                <a:chExt cx="162220" cy="645381"/>
              </a:xfrm>
              <a:grpFill/>
            </p:grpSpPr>
            <p:grpSp>
              <p:nvGrpSpPr>
                <p:cNvPr id="147" name="Group 146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51" name="Rectangle 150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8" name="Group 147"/>
                <p:cNvGrpSpPr/>
                <p:nvPr/>
              </p:nvGrpSpPr>
              <p:grpSpPr>
                <a:xfrm>
                  <a:off x="4886412" y="2300673"/>
                  <a:ext cx="162220" cy="325591"/>
                  <a:chOff x="4824133" y="1693338"/>
                  <a:chExt cx="90155" cy="180948"/>
                </a:xfrm>
                <a:grpFill/>
              </p:grpSpPr>
              <p:sp>
                <p:nvSpPr>
                  <p:cNvPr id="149" name="Rectangle 148"/>
                  <p:cNvSpPr/>
                  <p:nvPr/>
                </p:nvSpPr>
                <p:spPr>
                  <a:xfrm>
                    <a:off x="4824133" y="169333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>
                  <a:xfrm>
                    <a:off x="4824133" y="178413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4" name="Group 143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45" name="Rectangle 144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45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oup 33"/>
            <p:cNvGrpSpPr/>
            <p:nvPr/>
          </p:nvGrpSpPr>
          <p:grpSpPr>
            <a:xfrm>
              <a:off x="6682594" y="1725806"/>
              <a:ext cx="162220" cy="1606550"/>
              <a:chOff x="7966428" y="1327988"/>
              <a:chExt cx="162220" cy="1606550"/>
            </a:xfrm>
            <a:grpFill/>
          </p:grpSpPr>
          <p:grpSp>
            <p:nvGrpSpPr>
              <p:cNvPr id="125" name="Group 124"/>
              <p:cNvGrpSpPr/>
              <p:nvPr/>
            </p:nvGrpSpPr>
            <p:grpSpPr>
              <a:xfrm>
                <a:off x="7966428" y="2289085"/>
                <a:ext cx="162220" cy="645453"/>
                <a:chOff x="4886412" y="2289085"/>
                <a:chExt cx="162220" cy="645453"/>
              </a:xfrm>
              <a:grpFill/>
            </p:grpSpPr>
            <p:grpSp>
              <p:nvGrpSpPr>
                <p:cNvPr id="136" name="Group 135"/>
                <p:cNvGrpSpPr/>
                <p:nvPr/>
              </p:nvGrpSpPr>
              <p:grpSpPr>
                <a:xfrm>
                  <a:off x="4886412" y="2612194"/>
                  <a:ext cx="162220" cy="322344"/>
                  <a:chOff x="4824133" y="1684599"/>
                  <a:chExt cx="90155" cy="179143"/>
                </a:xfrm>
                <a:grpFill/>
              </p:grpSpPr>
              <p:sp>
                <p:nvSpPr>
                  <p:cNvPr id="140" name="Rectangle 139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>
                  <a:xfrm>
                    <a:off x="4824133" y="177358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7" name="Group 136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38" name="Rectangle 137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6" name="Group 125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30" name="Group 129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34" name="Rectangle 133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1" name="Group 130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32" name="Rectangle 131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" name="Rectangle 132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7" name="Group 126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28" name="Rectangle 127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Group 34"/>
            <p:cNvGrpSpPr/>
            <p:nvPr/>
          </p:nvGrpSpPr>
          <p:grpSpPr>
            <a:xfrm>
              <a:off x="6991512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108" name="Group 107"/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19" name="Group 118"/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23" name="Rectangle 122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0" name="Group 119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21" name="Rectangle 120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1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9" name="Group 108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13" name="Group 112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17" name="Rectangle 116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4" name="Group 113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15" name="Rectangle 114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0" name="Group 109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11" name="Rectangle 110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7292027" y="1725680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91" name="Group 90"/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02" name="Group 101"/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06" name="Rectangle 105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3" name="Group 102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04" name="Rectangle 103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4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" name="Group 91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96" name="Group 95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00" name="Rectangle 99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7" name="Group 96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98" name="Rectangle 97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Rectangle 98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" name="Group 92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7" name="Group 36"/>
            <p:cNvGrpSpPr/>
            <p:nvPr/>
          </p:nvGrpSpPr>
          <p:grpSpPr>
            <a:xfrm>
              <a:off x="7618596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74" name="Group 73"/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85" name="Group 84"/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89" name="Rectangle 88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6" name="Group 85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87" name="Rectangle 86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" name="Group 74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79" name="Group 78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83" name="Rectangle 82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0" name="Group 79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81" name="Rectangle 80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Rectangle 81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6" name="Group 75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77" name="Rectangle 76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8" name="Group 37"/>
            <p:cNvGrpSpPr/>
            <p:nvPr/>
          </p:nvGrpSpPr>
          <p:grpSpPr>
            <a:xfrm>
              <a:off x="7936762" y="1725680"/>
              <a:ext cx="162220" cy="1606550"/>
              <a:chOff x="7966428" y="1327988"/>
              <a:chExt cx="162220" cy="1606550"/>
            </a:xfrm>
            <a:grpFill/>
          </p:grpSpPr>
          <p:grpSp>
            <p:nvGrpSpPr>
              <p:cNvPr id="57" name="Group 56"/>
              <p:cNvGrpSpPr/>
              <p:nvPr/>
            </p:nvGrpSpPr>
            <p:grpSpPr>
              <a:xfrm>
                <a:off x="7966428" y="2289085"/>
                <a:ext cx="162220" cy="645453"/>
                <a:chOff x="4886412" y="2289085"/>
                <a:chExt cx="162220" cy="645453"/>
              </a:xfrm>
              <a:grpFill/>
            </p:grpSpPr>
            <p:grpSp>
              <p:nvGrpSpPr>
                <p:cNvPr id="68" name="Group 67"/>
                <p:cNvGrpSpPr/>
                <p:nvPr/>
              </p:nvGrpSpPr>
              <p:grpSpPr>
                <a:xfrm>
                  <a:off x="4886412" y="2612194"/>
                  <a:ext cx="162220" cy="322344"/>
                  <a:chOff x="4824133" y="1684599"/>
                  <a:chExt cx="90155" cy="179143"/>
                </a:xfrm>
                <a:grpFill/>
              </p:grpSpPr>
              <p:sp>
                <p:nvSpPr>
                  <p:cNvPr id="72" name="Rectangle 71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>
                  <a:xfrm>
                    <a:off x="4824133" y="177358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9" name="Group 68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70" name="Rectangle 69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70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8" name="Group 57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66" name="Rectangle 65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3" name="Group 62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64" name="Rectangle 63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9" name="Group 58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60" name="Rectangle 59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/>
            <p:cNvGrpSpPr/>
            <p:nvPr/>
          </p:nvGrpSpPr>
          <p:grpSpPr>
            <a:xfrm>
              <a:off x="8245680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40" name="Group 39"/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55" name="Rectangle 54"/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" name="Group 51"/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53" name="Rectangle 52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1" name="Group 40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49" name="Rectangle 48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47" name="Rectangle 46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2" name="Group 41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43" name="Rectangle 42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59" name="Group 158"/>
          <p:cNvGrpSpPr/>
          <p:nvPr/>
        </p:nvGrpSpPr>
        <p:grpSpPr>
          <a:xfrm>
            <a:off x="2199813" y="4092669"/>
            <a:ext cx="7493261" cy="2409818"/>
            <a:chOff x="2210445" y="4109084"/>
            <a:chExt cx="7493261" cy="2409818"/>
          </a:xfrm>
        </p:grpSpPr>
        <p:sp>
          <p:nvSpPr>
            <p:cNvPr id="160" name="Rounded Rectangle 287"/>
            <p:cNvSpPr/>
            <p:nvPr/>
          </p:nvSpPr>
          <p:spPr>
            <a:xfrm>
              <a:off x="2210445" y="4109084"/>
              <a:ext cx="7081821" cy="2314371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ounded Rectangle 288"/>
            <p:cNvSpPr/>
            <p:nvPr/>
          </p:nvSpPr>
          <p:spPr>
            <a:xfrm>
              <a:off x="8840116" y="5870074"/>
              <a:ext cx="863590" cy="64882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  <p:pic>
          <p:nvPicPr>
            <p:cNvPr id="162" name="Picture 16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500" y="4257601"/>
              <a:ext cx="1638300" cy="1651000"/>
            </a:xfrm>
            <a:prstGeom prst="rect">
              <a:avLst/>
            </a:prstGeom>
          </p:spPr>
        </p:pic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548" y="4506381"/>
              <a:ext cx="1638300" cy="1651000"/>
            </a:xfrm>
            <a:prstGeom prst="rect">
              <a:avLst/>
            </a:prstGeom>
          </p:spPr>
        </p:pic>
        <p:pic>
          <p:nvPicPr>
            <p:cNvPr id="164" name="Picture 1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9295" y="4229993"/>
              <a:ext cx="1638300" cy="1651000"/>
            </a:xfrm>
            <a:prstGeom prst="rect">
              <a:avLst/>
            </a:prstGeom>
          </p:spPr>
        </p:pic>
        <p:pic>
          <p:nvPicPr>
            <p:cNvPr id="165" name="Picture 16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1727" y="4506381"/>
              <a:ext cx="1638300" cy="1651000"/>
            </a:xfrm>
            <a:prstGeom prst="rect">
              <a:avLst/>
            </a:prstGeom>
          </p:spPr>
        </p:pic>
        <p:pic>
          <p:nvPicPr>
            <p:cNvPr id="166" name="Picture 16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9350" y="4712746"/>
              <a:ext cx="1638300" cy="1651000"/>
            </a:xfrm>
            <a:prstGeom prst="rect">
              <a:avLst/>
            </a:prstGeom>
          </p:spPr>
        </p:pic>
      </p:grpSp>
      <p:sp>
        <p:nvSpPr>
          <p:cNvPr id="167" name="Rectangle 166"/>
          <p:cNvSpPr/>
          <p:nvPr/>
        </p:nvSpPr>
        <p:spPr>
          <a:xfrm>
            <a:off x="5666141" y="3329717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9241200" y="3324061"/>
            <a:ext cx="585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865628" y="5931544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FF0000"/>
                </a:solidFill>
              </a:rPr>
              <a:t>500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/>
      <p:bldP spid="167" grpId="0"/>
      <p:bldP spid="168" grpId="0"/>
      <p:bldP spid="16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3934690" y="6363855"/>
            <a:ext cx="8257308" cy="4941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852989" y="3877841"/>
            <a:ext cx="7493261" cy="2409818"/>
            <a:chOff x="2210445" y="4109084"/>
            <a:chExt cx="7493261" cy="2409818"/>
          </a:xfrm>
        </p:grpSpPr>
        <p:grpSp>
          <p:nvGrpSpPr>
            <p:cNvPr id="13" name="Group 12"/>
            <p:cNvGrpSpPr/>
            <p:nvPr/>
          </p:nvGrpSpPr>
          <p:grpSpPr>
            <a:xfrm>
              <a:off x="2210445" y="4109084"/>
              <a:ext cx="7493261" cy="2409818"/>
              <a:chOff x="2210445" y="4109084"/>
              <a:chExt cx="7493261" cy="2409818"/>
            </a:xfrm>
          </p:grpSpPr>
          <p:sp>
            <p:nvSpPr>
              <p:cNvPr id="15" name="Rounded Rectangle 131"/>
              <p:cNvSpPr/>
              <p:nvPr/>
            </p:nvSpPr>
            <p:spPr>
              <a:xfrm>
                <a:off x="2210445" y="4109084"/>
                <a:ext cx="7081821" cy="2314371"/>
              </a:xfrm>
              <a:prstGeom prst="round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ounded Rectangle 132"/>
              <p:cNvSpPr/>
              <p:nvPr/>
            </p:nvSpPr>
            <p:spPr>
              <a:xfrm>
                <a:off x="8840116" y="5870074"/>
                <a:ext cx="863590" cy="64882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500" y="425760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59548" y="450638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9295" y="4229993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1727" y="450638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29350" y="4712746"/>
                <a:ext cx="1638300" cy="1651000"/>
              </a:xfrm>
              <a:prstGeom prst="rect">
                <a:avLst/>
              </a:prstGeom>
            </p:spPr>
          </p:pic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174" y="4715200"/>
              <a:ext cx="1638300" cy="1651000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595558" y="1129805"/>
            <a:ext cx="3617751" cy="2395767"/>
            <a:chOff x="953014" y="1248754"/>
            <a:chExt cx="3617751" cy="2395767"/>
          </a:xfrm>
        </p:grpSpPr>
        <p:sp>
          <p:nvSpPr>
            <p:cNvPr id="25" name="Rounded Rectangle 2"/>
            <p:cNvSpPr/>
            <p:nvPr/>
          </p:nvSpPr>
          <p:spPr>
            <a:xfrm>
              <a:off x="953014" y="1248754"/>
              <a:ext cx="3266059" cy="208547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3"/>
            <p:cNvSpPr/>
            <p:nvPr/>
          </p:nvSpPr>
          <p:spPr>
            <a:xfrm>
              <a:off x="3785683" y="3054677"/>
              <a:ext cx="785082" cy="5898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232435" y="1450435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72" name="Group 171"/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83" name="Group 182"/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87" name="Rectangle 186"/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8" name="Rectangle 187"/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84" name="Group 183"/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85" name="Rectangle 184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6" name="Rectangle 185"/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3" name="Group 172"/>
              <p:cNvGrpSpPr/>
              <p:nvPr/>
            </p:nvGrpSpPr>
            <p:grpSpPr>
              <a:xfrm>
                <a:off x="7966428" y="1647023"/>
                <a:ext cx="162220" cy="645381"/>
                <a:chOff x="4886412" y="2300673"/>
                <a:chExt cx="162220" cy="645381"/>
              </a:xfrm>
              <a:grpFill/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81" name="Rectangle 180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2" name="Rectangle 181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8" name="Group 177"/>
                <p:cNvGrpSpPr/>
                <p:nvPr/>
              </p:nvGrpSpPr>
              <p:grpSpPr>
                <a:xfrm>
                  <a:off x="4886412" y="2300673"/>
                  <a:ext cx="162220" cy="325591"/>
                  <a:chOff x="4824133" y="1693338"/>
                  <a:chExt cx="90155" cy="180948"/>
                </a:xfrm>
                <a:grpFill/>
              </p:grpSpPr>
              <p:sp>
                <p:nvSpPr>
                  <p:cNvPr id="179" name="Rectangle 178"/>
                  <p:cNvSpPr/>
                  <p:nvPr/>
                </p:nvSpPr>
                <p:spPr>
                  <a:xfrm>
                    <a:off x="4824133" y="169333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0" name="Rectangle 179"/>
                  <p:cNvSpPr/>
                  <p:nvPr/>
                </p:nvSpPr>
                <p:spPr>
                  <a:xfrm>
                    <a:off x="4824133" y="178413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4" name="Group 173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75" name="Rectangle 174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Rectangle 175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" name="Group 27"/>
            <p:cNvGrpSpPr/>
            <p:nvPr/>
          </p:nvGrpSpPr>
          <p:grpSpPr>
            <a:xfrm>
              <a:off x="1539609" y="1450561"/>
              <a:ext cx="162220" cy="1599053"/>
              <a:chOff x="7966428" y="1327988"/>
              <a:chExt cx="162220" cy="1599053"/>
            </a:xfrm>
            <a:solidFill>
              <a:srgbClr val="DBEEF4"/>
            </a:solidFill>
          </p:grpSpPr>
          <p:grpSp>
            <p:nvGrpSpPr>
              <p:cNvPr id="155" name="Group 154"/>
              <p:cNvGrpSpPr/>
              <p:nvPr/>
            </p:nvGrpSpPr>
            <p:grpSpPr>
              <a:xfrm>
                <a:off x="7966428" y="2289088"/>
                <a:ext cx="162220" cy="637953"/>
                <a:chOff x="4886412" y="2289088"/>
                <a:chExt cx="162220" cy="637953"/>
              </a:xfrm>
              <a:grpFill/>
            </p:grpSpPr>
            <p:grpSp>
              <p:nvGrpSpPr>
                <p:cNvPr id="166" name="Group 165"/>
                <p:cNvGrpSpPr/>
                <p:nvPr/>
              </p:nvGrpSpPr>
              <p:grpSpPr>
                <a:xfrm>
                  <a:off x="4886412" y="2604694"/>
                  <a:ext cx="162220" cy="322347"/>
                  <a:chOff x="4824133" y="1680434"/>
                  <a:chExt cx="90155" cy="179145"/>
                </a:xfrm>
                <a:grpFill/>
              </p:grpSpPr>
              <p:sp>
                <p:nvSpPr>
                  <p:cNvPr id="170" name="Rectangle 169"/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>
                  <a:xfrm>
                    <a:off x="4824133" y="176942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7" name="Group 166"/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68" name="Rectangle 167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Rectangle 168"/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6" name="Group 155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60" name="Group 159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64" name="Rectangle 163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1" name="Group 160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62" name="Rectangle 161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7" name="Group 156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58" name="Rectangle 157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ectangle 158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9" name="Group 28"/>
            <p:cNvGrpSpPr/>
            <p:nvPr/>
          </p:nvGrpSpPr>
          <p:grpSpPr>
            <a:xfrm>
              <a:off x="1848527" y="1450309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38" name="Group 137"/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49" name="Group 148"/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53" name="Rectangle 152"/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0" name="Group 149"/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51" name="Rectangle 150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9" name="Group 138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43" name="Group 142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47" name="Rectangle 146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4" name="Group 143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45" name="Rectangle 144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0" name="Group 139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41" name="Rectangle 140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41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2149042" y="1450435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21" name="Group 120"/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32" name="Group 131"/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36" name="Rectangle 135"/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Rectangle 136"/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3" name="Group 132"/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34" name="Rectangle 133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/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2" name="Group 121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26" name="Group 125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30" name="Rectangle 129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Rectangle 130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7" name="Group 126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28" name="Rectangle 127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3" name="Group 122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24" name="Rectangle 123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" name="Group 30"/>
            <p:cNvGrpSpPr/>
            <p:nvPr/>
          </p:nvGrpSpPr>
          <p:grpSpPr>
            <a:xfrm>
              <a:off x="2475611" y="1450309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04" name="Group 103"/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15" name="Group 114"/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19" name="Rectangle 118"/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/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17" name="Rectangle 116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5" name="Group 104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09" name="Group 108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13" name="Rectangle 112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0" name="Group 109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11" name="Rectangle 110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6" name="Group 105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2" name="Group 31"/>
            <p:cNvGrpSpPr/>
            <p:nvPr/>
          </p:nvGrpSpPr>
          <p:grpSpPr>
            <a:xfrm>
              <a:off x="2793777" y="1450435"/>
              <a:ext cx="162220" cy="1599172"/>
              <a:chOff x="7966428" y="1327988"/>
              <a:chExt cx="162220" cy="1599172"/>
            </a:xfrm>
            <a:solidFill>
              <a:srgbClr val="DBEEF4"/>
            </a:solidFill>
          </p:grpSpPr>
          <p:grpSp>
            <p:nvGrpSpPr>
              <p:cNvPr id="87" name="Group 86"/>
              <p:cNvGrpSpPr/>
              <p:nvPr/>
            </p:nvGrpSpPr>
            <p:grpSpPr>
              <a:xfrm>
                <a:off x="7966428" y="2289083"/>
                <a:ext cx="162220" cy="638077"/>
                <a:chOff x="4886412" y="2289083"/>
                <a:chExt cx="162220" cy="638077"/>
              </a:xfrm>
              <a:grpFill/>
            </p:grpSpPr>
            <p:grpSp>
              <p:nvGrpSpPr>
                <p:cNvPr id="98" name="Group 97"/>
                <p:cNvGrpSpPr/>
                <p:nvPr/>
              </p:nvGrpSpPr>
              <p:grpSpPr>
                <a:xfrm>
                  <a:off x="4886412" y="2604818"/>
                  <a:ext cx="162220" cy="322342"/>
                  <a:chOff x="4824133" y="1680501"/>
                  <a:chExt cx="90155" cy="179142"/>
                </a:xfrm>
                <a:grpFill/>
              </p:grpSpPr>
              <p:sp>
                <p:nvSpPr>
                  <p:cNvPr id="102" name="Rectangle 101"/>
                  <p:cNvSpPr/>
                  <p:nvPr/>
                </p:nvSpPr>
                <p:spPr>
                  <a:xfrm>
                    <a:off x="4824133" y="168050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>
                  <a:xfrm>
                    <a:off x="4824133" y="176948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9" name="Group 98"/>
                <p:cNvGrpSpPr/>
                <p:nvPr/>
              </p:nvGrpSpPr>
              <p:grpSpPr>
                <a:xfrm>
                  <a:off x="4886412" y="2289083"/>
                  <a:ext cx="162220" cy="318220"/>
                  <a:chOff x="4824133" y="1686899"/>
                  <a:chExt cx="90155" cy="176852"/>
                </a:xfrm>
                <a:grpFill/>
              </p:grpSpPr>
              <p:sp>
                <p:nvSpPr>
                  <p:cNvPr id="100" name="Rectangle 99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>
                  <a:xfrm>
                    <a:off x="4824133" y="177359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8" name="Group 87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92" name="Group 91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96" name="Rectangle 95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6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3" name="Group 92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94" name="Rectangle 93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9" name="Group 88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" name="Group 32"/>
            <p:cNvGrpSpPr/>
            <p:nvPr/>
          </p:nvGrpSpPr>
          <p:grpSpPr>
            <a:xfrm>
              <a:off x="3102695" y="1450309"/>
              <a:ext cx="162220" cy="1599517"/>
              <a:chOff x="7966428" y="1327988"/>
              <a:chExt cx="162220" cy="1599517"/>
            </a:xfrm>
            <a:solidFill>
              <a:srgbClr val="DBEEF4"/>
            </a:solidFill>
          </p:grpSpPr>
          <p:grpSp>
            <p:nvGrpSpPr>
              <p:cNvPr id="70" name="Group 69"/>
              <p:cNvGrpSpPr/>
              <p:nvPr/>
            </p:nvGrpSpPr>
            <p:grpSpPr>
              <a:xfrm>
                <a:off x="7966428" y="2289082"/>
                <a:ext cx="162220" cy="638423"/>
                <a:chOff x="4886412" y="2289082"/>
                <a:chExt cx="162220" cy="638423"/>
              </a:xfrm>
              <a:grpFill/>
            </p:grpSpPr>
            <p:grpSp>
              <p:nvGrpSpPr>
                <p:cNvPr id="81" name="Group 80"/>
                <p:cNvGrpSpPr/>
                <p:nvPr/>
              </p:nvGrpSpPr>
              <p:grpSpPr>
                <a:xfrm>
                  <a:off x="4886412" y="2605161"/>
                  <a:ext cx="162220" cy="322344"/>
                  <a:chOff x="4824133" y="1680690"/>
                  <a:chExt cx="90155" cy="179143"/>
                </a:xfrm>
                <a:grpFill/>
              </p:grpSpPr>
              <p:sp>
                <p:nvSpPr>
                  <p:cNvPr id="85" name="Rectangle 84"/>
                  <p:cNvSpPr/>
                  <p:nvPr/>
                </p:nvSpPr>
                <p:spPr>
                  <a:xfrm>
                    <a:off x="4824133" y="168069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>
                  <a:xfrm>
                    <a:off x="4824133" y="176967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2" name="Group 81"/>
                <p:cNvGrpSpPr/>
                <p:nvPr/>
              </p:nvGrpSpPr>
              <p:grpSpPr>
                <a:xfrm>
                  <a:off x="4886412" y="2289082"/>
                  <a:ext cx="162220" cy="318560"/>
                  <a:chOff x="4824133" y="1686899"/>
                  <a:chExt cx="90155" cy="177041"/>
                </a:xfrm>
                <a:grpFill/>
              </p:grpSpPr>
              <p:sp>
                <p:nvSpPr>
                  <p:cNvPr id="83" name="Rectangle 82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>
                  <a:xfrm>
                    <a:off x="4824133" y="1773785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1" name="Group 70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75" name="Group 74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79" name="Rectangle 78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ectangle 79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6" name="Group 75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77" name="Rectangle 76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2" name="Group 71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73" name="Rectangle 72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oup 33"/>
            <p:cNvGrpSpPr/>
            <p:nvPr/>
          </p:nvGrpSpPr>
          <p:grpSpPr>
            <a:xfrm>
              <a:off x="3411773" y="1440680"/>
              <a:ext cx="162220" cy="1599172"/>
              <a:chOff x="7966428" y="1327988"/>
              <a:chExt cx="162220" cy="1599172"/>
            </a:xfrm>
            <a:solidFill>
              <a:srgbClr val="DBEEF4"/>
            </a:solidFill>
          </p:grpSpPr>
          <p:grpSp>
            <p:nvGrpSpPr>
              <p:cNvPr id="53" name="Group 52"/>
              <p:cNvGrpSpPr/>
              <p:nvPr/>
            </p:nvGrpSpPr>
            <p:grpSpPr>
              <a:xfrm>
                <a:off x="7966428" y="2289083"/>
                <a:ext cx="162220" cy="638077"/>
                <a:chOff x="4886412" y="2289083"/>
                <a:chExt cx="162220" cy="638077"/>
              </a:xfrm>
              <a:grpFill/>
            </p:grpSpPr>
            <p:grpSp>
              <p:nvGrpSpPr>
                <p:cNvPr id="64" name="Group 63"/>
                <p:cNvGrpSpPr/>
                <p:nvPr/>
              </p:nvGrpSpPr>
              <p:grpSpPr>
                <a:xfrm>
                  <a:off x="4886412" y="2604818"/>
                  <a:ext cx="162220" cy="322342"/>
                  <a:chOff x="4824133" y="1680501"/>
                  <a:chExt cx="90155" cy="179142"/>
                </a:xfrm>
                <a:grpFill/>
              </p:grpSpPr>
              <p:sp>
                <p:nvSpPr>
                  <p:cNvPr id="68" name="Rectangle 67"/>
                  <p:cNvSpPr/>
                  <p:nvPr/>
                </p:nvSpPr>
                <p:spPr>
                  <a:xfrm>
                    <a:off x="4824133" y="168050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Rectangle 68"/>
                  <p:cNvSpPr/>
                  <p:nvPr/>
                </p:nvSpPr>
                <p:spPr>
                  <a:xfrm>
                    <a:off x="4824133" y="176948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/>
                <p:cNvGrpSpPr/>
                <p:nvPr/>
              </p:nvGrpSpPr>
              <p:grpSpPr>
                <a:xfrm>
                  <a:off x="4886412" y="2289083"/>
                  <a:ext cx="162220" cy="318220"/>
                  <a:chOff x="4824133" y="1686899"/>
                  <a:chExt cx="90155" cy="176852"/>
                </a:xfrm>
                <a:grpFill/>
              </p:grpSpPr>
              <p:sp>
                <p:nvSpPr>
                  <p:cNvPr id="66" name="Rectangle 65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/>
                  <p:cNvSpPr/>
                  <p:nvPr/>
                </p:nvSpPr>
                <p:spPr>
                  <a:xfrm>
                    <a:off x="4824133" y="177359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4" name="Group 53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58" name="Group 57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62" name="Rectangle 61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9" name="Group 58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60" name="Rectangle 59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Rectangle 60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5" name="Group 54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56" name="Rectangle 55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Group 34"/>
            <p:cNvGrpSpPr/>
            <p:nvPr/>
          </p:nvGrpSpPr>
          <p:grpSpPr>
            <a:xfrm>
              <a:off x="3720691" y="1440554"/>
              <a:ext cx="162220" cy="1599517"/>
              <a:chOff x="7966428" y="1327988"/>
              <a:chExt cx="162220" cy="1599517"/>
            </a:xfrm>
            <a:solidFill>
              <a:srgbClr val="DBEEF4"/>
            </a:solidFill>
          </p:grpSpPr>
          <p:grpSp>
            <p:nvGrpSpPr>
              <p:cNvPr id="36" name="Group 35"/>
              <p:cNvGrpSpPr/>
              <p:nvPr/>
            </p:nvGrpSpPr>
            <p:grpSpPr>
              <a:xfrm>
                <a:off x="7966428" y="2289082"/>
                <a:ext cx="162220" cy="638423"/>
                <a:chOff x="4886412" y="2289082"/>
                <a:chExt cx="162220" cy="638423"/>
              </a:xfrm>
              <a:grpFill/>
            </p:grpSpPr>
            <p:grpSp>
              <p:nvGrpSpPr>
                <p:cNvPr id="47" name="Group 46"/>
                <p:cNvGrpSpPr/>
                <p:nvPr/>
              </p:nvGrpSpPr>
              <p:grpSpPr>
                <a:xfrm>
                  <a:off x="4886412" y="2605161"/>
                  <a:ext cx="162220" cy="322344"/>
                  <a:chOff x="4824133" y="1680690"/>
                  <a:chExt cx="90155" cy="179143"/>
                </a:xfrm>
                <a:grpFill/>
              </p:grpSpPr>
              <p:sp>
                <p:nvSpPr>
                  <p:cNvPr id="51" name="Rectangle 50"/>
                  <p:cNvSpPr/>
                  <p:nvPr/>
                </p:nvSpPr>
                <p:spPr>
                  <a:xfrm>
                    <a:off x="4824133" y="168069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>
                    <a:off x="4824133" y="176967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47"/>
                <p:cNvGrpSpPr/>
                <p:nvPr/>
              </p:nvGrpSpPr>
              <p:grpSpPr>
                <a:xfrm>
                  <a:off x="4886412" y="2289082"/>
                  <a:ext cx="162220" cy="318560"/>
                  <a:chOff x="4824133" y="1686899"/>
                  <a:chExt cx="90155" cy="177041"/>
                </a:xfrm>
                <a:grpFill/>
              </p:grpSpPr>
              <p:sp>
                <p:nvSpPr>
                  <p:cNvPr id="49" name="Rectangle 48"/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>
                  <a:xfrm>
                    <a:off x="4824133" y="1773785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" name="Group 36"/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41" name="Group 40"/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45" name="Rectangle 44"/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" name="Group 41"/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43" name="Rectangle 42"/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" name="Group 37"/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89" name="Group 188"/>
          <p:cNvGrpSpPr/>
          <p:nvPr/>
        </p:nvGrpSpPr>
        <p:grpSpPr>
          <a:xfrm>
            <a:off x="5741820" y="1131926"/>
            <a:ext cx="4860289" cy="2546920"/>
            <a:chOff x="2210446" y="4109084"/>
            <a:chExt cx="4860289" cy="2546920"/>
          </a:xfrm>
        </p:grpSpPr>
        <p:sp>
          <p:nvSpPr>
            <p:cNvPr id="190" name="Rounded Rectangle 180"/>
            <p:cNvSpPr/>
            <p:nvPr/>
          </p:nvSpPr>
          <p:spPr>
            <a:xfrm>
              <a:off x="2210446" y="4109084"/>
              <a:ext cx="4370168" cy="2203453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ounded Rectangle 181"/>
            <p:cNvSpPr/>
            <p:nvPr/>
          </p:nvSpPr>
          <p:spPr>
            <a:xfrm>
              <a:off x="6207145" y="6007176"/>
              <a:ext cx="863590" cy="64882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  <p:pic>
          <p:nvPicPr>
            <p:cNvPr id="192" name="Picture 19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8841" y="4257601"/>
              <a:ext cx="1638300" cy="1651000"/>
            </a:xfrm>
            <a:prstGeom prst="rect">
              <a:avLst/>
            </a:prstGeom>
          </p:spPr>
        </p:pic>
        <p:pic>
          <p:nvPicPr>
            <p:cNvPr id="193" name="Picture 19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7889" y="4506381"/>
              <a:ext cx="1638300" cy="1651000"/>
            </a:xfrm>
            <a:prstGeom prst="rect">
              <a:avLst/>
            </a:prstGeom>
          </p:spPr>
        </p:pic>
      </p:grpSp>
      <p:sp>
        <p:nvSpPr>
          <p:cNvPr id="194" name="Rectangle 193"/>
          <p:cNvSpPr/>
          <p:nvPr/>
        </p:nvSpPr>
        <p:spPr>
          <a:xfrm>
            <a:off x="3528059" y="2984268"/>
            <a:ext cx="585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9777418" y="3092822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527369" y="5716716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solidFill>
                  <a:srgbClr val="FF0000"/>
                </a:solidFill>
              </a:rPr>
              <a:t>600</a:t>
            </a:r>
          </a:p>
        </p:txBody>
      </p:sp>
      <p:pic>
        <p:nvPicPr>
          <p:cNvPr id="197" name="Picture 19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45" y="0"/>
            <a:ext cx="2325467" cy="1162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195" grpId="0"/>
      <p:bldP spid="19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3934690" y="6363855"/>
            <a:ext cx="8257308" cy="4941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006" y="219249"/>
            <a:ext cx="2325467" cy="1162735"/>
          </a:xfrm>
          <a:prstGeom prst="rect">
            <a:avLst/>
          </a:prstGeom>
        </p:spPr>
      </p:pic>
      <p:grpSp>
        <p:nvGrpSpPr>
          <p:cNvPr id="198" name="Group 197"/>
          <p:cNvGrpSpPr/>
          <p:nvPr/>
        </p:nvGrpSpPr>
        <p:grpSpPr>
          <a:xfrm>
            <a:off x="302561" y="1779434"/>
            <a:ext cx="10571460" cy="3299132"/>
            <a:chOff x="795982" y="1841062"/>
            <a:chExt cx="10571460" cy="3299132"/>
          </a:xfrm>
        </p:grpSpPr>
        <p:sp>
          <p:nvSpPr>
            <p:cNvPr id="199" name="Rounded Rectangle 4"/>
            <p:cNvSpPr/>
            <p:nvPr/>
          </p:nvSpPr>
          <p:spPr>
            <a:xfrm>
              <a:off x="795982" y="1841062"/>
              <a:ext cx="10482227" cy="3080428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ounded Rectangle 5"/>
            <p:cNvSpPr/>
            <p:nvPr/>
          </p:nvSpPr>
          <p:spPr>
            <a:xfrm>
              <a:off x="10233065" y="4491366"/>
              <a:ext cx="1134377" cy="64882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00"/>
                </a:solidFill>
              </a:endParaRPr>
            </a:p>
          </p:txBody>
        </p:sp>
        <p:pic>
          <p:nvPicPr>
            <p:cNvPr id="201" name="Picture 20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6337" y="2351921"/>
              <a:ext cx="1638300" cy="1651000"/>
            </a:xfrm>
            <a:prstGeom prst="rect">
              <a:avLst/>
            </a:prstGeom>
          </p:spPr>
        </p:pic>
        <p:pic>
          <p:nvPicPr>
            <p:cNvPr id="202" name="Picture 20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385" y="2600701"/>
              <a:ext cx="1638300" cy="1651000"/>
            </a:xfrm>
            <a:prstGeom prst="rect">
              <a:avLst/>
            </a:prstGeom>
          </p:spPr>
        </p:pic>
        <p:pic>
          <p:nvPicPr>
            <p:cNvPr id="203" name="Picture 20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5132" y="2324313"/>
              <a:ext cx="1638300" cy="1651000"/>
            </a:xfrm>
            <a:prstGeom prst="rect">
              <a:avLst/>
            </a:prstGeom>
          </p:spPr>
        </p:pic>
        <p:pic>
          <p:nvPicPr>
            <p:cNvPr id="204" name="Picture 20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7564" y="2600701"/>
              <a:ext cx="1638300" cy="1651000"/>
            </a:xfrm>
            <a:prstGeom prst="rect">
              <a:avLst/>
            </a:prstGeom>
          </p:spPr>
        </p:pic>
        <p:pic>
          <p:nvPicPr>
            <p:cNvPr id="205" name="Picture 20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187" y="2807066"/>
              <a:ext cx="1638300" cy="1651000"/>
            </a:xfrm>
            <a:prstGeom prst="rect">
              <a:avLst/>
            </a:prstGeom>
          </p:spPr>
        </p:pic>
        <p:pic>
          <p:nvPicPr>
            <p:cNvPr id="206" name="Picture 20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5011" y="2809520"/>
              <a:ext cx="1638300" cy="1651000"/>
            </a:xfrm>
            <a:prstGeom prst="rect">
              <a:avLst/>
            </a:prstGeom>
          </p:spPr>
        </p:pic>
        <p:pic>
          <p:nvPicPr>
            <p:cNvPr id="207" name="Picture 20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7587" y="2321798"/>
              <a:ext cx="1638300" cy="1651000"/>
            </a:xfrm>
            <a:prstGeom prst="rect">
              <a:avLst/>
            </a:prstGeom>
          </p:spPr>
        </p:pic>
        <p:pic>
          <p:nvPicPr>
            <p:cNvPr id="208" name="Picture 20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019" y="2598186"/>
              <a:ext cx="1638300" cy="1651000"/>
            </a:xfrm>
            <a:prstGeom prst="rect">
              <a:avLst/>
            </a:prstGeom>
          </p:spPr>
        </p:pic>
        <p:pic>
          <p:nvPicPr>
            <p:cNvPr id="209" name="Picture 20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2250" y="2333570"/>
              <a:ext cx="1638300" cy="1651000"/>
            </a:xfrm>
            <a:prstGeom prst="rect">
              <a:avLst/>
            </a:prstGeom>
          </p:spPr>
        </p:pic>
        <p:pic>
          <p:nvPicPr>
            <p:cNvPr id="210" name="Picture 20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4682" y="2609958"/>
              <a:ext cx="1638300" cy="1651000"/>
            </a:xfrm>
            <a:prstGeom prst="rect">
              <a:avLst/>
            </a:prstGeom>
          </p:spPr>
        </p:pic>
      </p:grpSp>
      <p:sp>
        <p:nvSpPr>
          <p:cNvPr id="211" name="Rectangle 210"/>
          <p:cNvSpPr/>
          <p:nvPr/>
        </p:nvSpPr>
        <p:spPr>
          <a:xfrm>
            <a:off x="9759245" y="4472052"/>
            <a:ext cx="1095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</a:rPr>
              <a:t>1000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61" y="407088"/>
            <a:ext cx="8233657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27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200" b="1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smtClean="0">
                <a:solidFill>
                  <a:prstClr val="black"/>
                </a:solidFill>
                <a:latin typeface="HP001 5 hàng" panose="020B0603050302020204" pitchFamily="34" charset="0"/>
              </a:rPr>
              <a:t>2023</a:t>
            </a:r>
            <a:endParaRPr lang="en-US" sz="3200" b="1" dirty="0" smtClean="0">
              <a:solidFill>
                <a:prstClr val="black"/>
              </a:solidFill>
              <a:latin typeface="HP001 5 hàng" panose="020B0603050302020204" pitchFamily="34" charset="0"/>
            </a:endParaRPr>
          </a:p>
          <a:p>
            <a:pPr defTabSz="914400">
              <a:defRPr/>
            </a:pP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9753" y="1077487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6457" y="1768206"/>
            <a:ext cx="948121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err="1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Bài</a:t>
            </a:r>
            <a:r>
              <a:rPr lang="en-US" sz="3200" b="1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4</a:t>
            </a:r>
            <a:r>
              <a:rPr lang="en-US" altLang="vi-VN" sz="3200" b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8</a:t>
            </a:r>
            <a:r>
              <a:rPr lang="vi-VN" sz="3200" b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: </a:t>
            </a:r>
            <a:r>
              <a:rPr lang="en-US" altLang="vi-VN" sz="3200" b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Đơn vị chục, trăm, nghìn</a:t>
            </a:r>
            <a:r>
              <a:rPr lang="vi-VN" sz="3200" b="1" smtClean="0">
                <a:solidFill>
                  <a:srgbClr val="FF0000"/>
                </a:solidFill>
                <a:latin typeface="HP001 5 hàng" panose="020B0603050302020204" pitchFamily="34" charset="0"/>
                <a:sym typeface="+mn-ea"/>
              </a:rPr>
              <a:t> (tiết 1)</a:t>
            </a:r>
          </a:p>
          <a:p>
            <a:pPr defTabSz="914400">
              <a:defRPr/>
            </a:pPr>
            <a:endParaRPr lang="en-US" sz="32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2637790" y="2433320"/>
            <a:ext cx="3547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1 chục: 10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25725" y="3089275"/>
            <a:ext cx="3547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2 chục: 20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13660" y="3757295"/>
            <a:ext cx="3547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10 chục: 100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7335520" y="2421255"/>
            <a:ext cx="3547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1 trăm: 100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7287260" y="3088640"/>
            <a:ext cx="3547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2 trăm: 200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323455" y="3757295"/>
            <a:ext cx="3547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10 trăm: 1000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2625725" y="4425315"/>
            <a:ext cx="85064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10 trăm bằng 1000 - đọc là một nghìn.</a:t>
            </a:r>
          </a:p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  <p:pic>
        <p:nvPicPr>
          <p:cNvPr id="3" name="TomAndJerryOST-V.A-2794728_hq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52600" y="60902"/>
            <a:ext cx="512618" cy="5126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tom 1" descr="C:\Users\ADMIN\Desktop\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25" y="4816667"/>
            <a:ext cx="1147235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tom 2" descr="C:\Users\ADMIN\Desktop\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153" y="4034049"/>
            <a:ext cx="1061293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tom 3" descr="C:\Users\ADMIN\Desktop\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118" y="36547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tom 4" descr="C:\Users\ADMIN\Desktop\4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126" y="3734695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tom 4" descr="C:\Users\ADMIN\Desktop\5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05" y="3478374"/>
            <a:ext cx="1127934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erry1" descr="C:\Users\ADMIN\Desktop\11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484" y="5540255"/>
            <a:ext cx="1147235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erry 2" descr="C:\Users\ADMIN\Desktop\2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556" y="5225922"/>
            <a:ext cx="1175593" cy="117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jerry 3" descr="C:\Users\ADMIN\Desktop\3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024" y="4939948"/>
            <a:ext cx="1158522" cy="11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erry 4" descr="C:\Users\ADMIN\Desktop\4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547" y="4354474"/>
            <a:ext cx="1164735" cy="11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jerry 5" descr="C:\Users\ADMIN\Desktop\5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67" y="3790507"/>
            <a:ext cx="1127934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ình ảnh có liên quan">
            <a:hlinkClick r:id="rId24" action="ppaction://hlinksldjump"/>
          </p:cNvPr>
          <p:cNvPicPr>
            <a:picLocks noChangeAspect="1" noChangeArrowheads="1" noCrop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918527" y="-1450676"/>
            <a:ext cx="47625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>
            <a:hlinkClick r:id="rId24" action="ppaction://hlinksldjump"/>
          </p:cNvPr>
          <p:cNvPicPr>
            <a:picLocks noChangeAspect="1" noChangeArrowheads="1" noCrop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4830670" y="-1147767"/>
            <a:ext cx="47625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om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7153" b="99428" l="659" r="92857">
                        <a14:foregroundMark x1="76813" y1="31760" x2="61868" y2="33619"/>
                        <a14:foregroundMark x1="74945" y1="24464" x2="79890" y2="19456"/>
                        <a14:foregroundMark x1="75385" y1="27611" x2="84505" y2="20172"/>
                        <a14:foregroundMark x1="23187" y1="51931" x2="23187" y2="51931"/>
                        <a14:foregroundMark x1="22967" y1="53648" x2="16923" y2="55079"/>
                        <a14:foregroundMark x1="47473" y1="59657" x2="44286" y2="73247"/>
                        <a14:foregroundMark x1="59560" y1="60515" x2="57802" y2="69099"/>
                        <a14:foregroundMark x1="36374" y1="85122" x2="21099" y2="91273"/>
                        <a14:foregroundMark x1="38791" y1="85265" x2="48132" y2="88984"/>
                        <a14:foregroundMark x1="50769" y1="86552" x2="39890" y2="85122"/>
                        <a14:backgroundMark x1="75934" y1="24750" x2="78132" y2="23462"/>
                        <a14:backgroundMark x1="76374" y1="26180" x2="82418" y2="20172"/>
                        <a14:backgroundMark x1="76813" y1="27611" x2="84505" y2="20601"/>
                        <a14:backgroundMark x1="80659" y1="19313" x2="75714" y2="24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1" t="8956" r="17521"/>
          <a:stretch>
            <a:fillRect/>
          </a:stretch>
        </p:blipFill>
        <p:spPr>
          <a:xfrm>
            <a:off x="1334670" y="4939947"/>
            <a:ext cx="1727188" cy="1747542"/>
          </a:xfrm>
          <a:prstGeom prst="rect">
            <a:avLst/>
          </a:prstGeom>
        </p:spPr>
      </p:pic>
      <p:pic>
        <p:nvPicPr>
          <p:cNvPr id="4" name="Jerry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4" t="50000"/>
          <a:stretch>
            <a:fillRect/>
          </a:stretch>
        </p:blipFill>
        <p:spPr>
          <a:xfrm>
            <a:off x="2878099" y="5692379"/>
            <a:ext cx="1340723" cy="12271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8546 0.0745372 L 0.0474996 -0.14824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-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771 -0.13287 L 0.0989062 -0.253981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344 -0.285825 L 0.201933 -0.333881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988 -0.32555 L 0.306206 -0.309068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219 -0.29953 L 0.417667 -0.321381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6659 L 0.02621 -0.1415 C 0.03263 -0.15838 0.04201 -0.16786 0.05173 -0.16786 C 0.06302 -0.16786 0.07187 -0.15838 0.07829 -0.1415 L 0.10833 -0.06659 " pathEditMode="relative" rAng="0" ptsTypes="FffFF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" y="-50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281 -0.0666667 L 0.217708 -0.0980556 " pathEditMode="relative" rAng="0" ptsTypes="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9323 -0.0700004 L 0.315 -0.121666 " pathEditMode="relative" rAng="0" ptsTypes="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8386 -0.132778 L 0.371407 -0.203704 " pathEditMode="relative" rAng="0" ptsTypes="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-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9063 -0.219702 L 0.489063 -0.28629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3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x 8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7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x 6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+ 15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+ 32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>
            <a:fillRect/>
          </a:stretch>
        </p:blipFill>
        <p:spPr>
          <a:xfrm>
            <a:off x="9601200" y="1"/>
            <a:ext cx="1200151" cy="1025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363</Words>
  <Application>Microsoft Office PowerPoint</Application>
  <PresentationFormat>Custom</PresentationFormat>
  <Paragraphs>96</Paragraphs>
  <Slides>26</Slides>
  <Notes>8</Notes>
  <HiddenSlides>0</HiddenSlides>
  <MMClips>2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Office Theme</vt:lpstr>
      <vt:lpstr>1_Office 主题</vt:lpstr>
      <vt:lpstr>千图网海量PPT模板www.58pic.com​​</vt:lpstr>
      <vt:lpstr>2_Office 主题</vt:lpstr>
      <vt:lpstr>Office 主题​​</vt:lpstr>
      <vt:lpstr>https://www.freeppt7.com</vt:lpstr>
      <vt:lpstr>2_Office 主题​​</vt:lpstr>
      <vt:lpstr>1_Office Theme</vt:lpstr>
      <vt:lpstr>3_Office 主题​​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50</cp:revision>
  <dcterms:created xsi:type="dcterms:W3CDTF">2021-07-20T01:55:00Z</dcterms:created>
  <dcterms:modified xsi:type="dcterms:W3CDTF">2023-02-27T01:43:55Z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47AC073AC01B40518B6FA2B1DC809949</vt:lpwstr>
  </property>
  <property fmtid="{D5CDD505-2E9C-101B-9397-08002B2CF9AE}" pid="3" name="KSOProductBuildVer">
    <vt:lpwstr>1033-11.2.0.10463</vt:lpwstr>
  </property>
</Properties>
</file>