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797" r:id="rId5"/>
    <p:sldMasterId id="2147483827" r:id="rId6"/>
    <p:sldMasterId id="2147483851" r:id="rId7"/>
    <p:sldMasterId id="2147483859" r:id="rId8"/>
    <p:sldMasterId id="2147483895" r:id="rId9"/>
  </p:sldMasterIdLst>
  <p:notesMasterIdLst>
    <p:notesMasterId r:id="rId27"/>
  </p:notesMasterIdLst>
  <p:sldIdLst>
    <p:sldId id="3409" r:id="rId10"/>
    <p:sldId id="3410" r:id="rId11"/>
    <p:sldId id="3401" r:id="rId12"/>
    <p:sldId id="3399" r:id="rId13"/>
    <p:sldId id="268" r:id="rId14"/>
    <p:sldId id="496" r:id="rId15"/>
    <p:sldId id="3397" r:id="rId16"/>
    <p:sldId id="265" r:id="rId17"/>
    <p:sldId id="300" r:id="rId18"/>
    <p:sldId id="3402" r:id="rId19"/>
    <p:sldId id="3403" r:id="rId20"/>
    <p:sldId id="3404" r:id="rId21"/>
    <p:sldId id="3405" r:id="rId22"/>
    <p:sldId id="3406" r:id="rId23"/>
    <p:sldId id="3407" r:id="rId24"/>
    <p:sldId id="3408" r:id="rId25"/>
    <p:sldId id="51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192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333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887844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6948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2022/3/4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6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8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35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325228" y="385937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89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81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79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13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09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55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06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35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44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45.jp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85BF49-3D7A-4F43-BA91-D003E0AEA55D}" type="datetimeFigureOut">
              <a:rPr lang="zh-CN" altLang="en-US" smtClean="0"/>
              <a:pPr/>
              <a:t>2022/3/4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23BD8DC-39EC-4016-A177-D6AECE15833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281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8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48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8.png"/><Relationship Id="rId5" Type="http://schemas.microsoft.com/office/2007/relationships/hdphoto" Target="../media/hdphoto3.wdp"/><Relationship Id="rId4" Type="http://schemas.openxmlformats.org/officeDocument/2006/relationships/image" Target="../media/image67.png"/><Relationship Id="rId9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6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5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6.xml"/><Relationship Id="rId5" Type="http://schemas.openxmlformats.org/officeDocument/2006/relationships/image" Target="../media/image63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900932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lang="en-US" sz="3000" dirty="0" err="1" smtClean="0">
                <a:solidFill>
                  <a:prstClr val="black"/>
                </a:solidFill>
                <a:latin typeface="Arial"/>
              </a:rPr>
              <a:t>Điền</a:t>
            </a:r>
            <a:endParaRPr lang="en-US" sz="3000" noProof="0" dirty="0" smtClean="0">
              <a:solidFill>
                <a:prstClr val="black"/>
              </a:solidFill>
              <a:latin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4: </a:t>
            </a:r>
            <a:r>
              <a:rPr lang="en-US" sz="3000" dirty="0" err="1" smtClean="0">
                <a:solidFill>
                  <a:prstClr val="black"/>
                </a:solidFill>
                <a:latin typeface="Arial"/>
              </a:rPr>
              <a:t>Điền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97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FB977F-2DCC-4047-929F-534FD2F31CA4}"/>
              </a:ext>
            </a:extLst>
          </p:cNvPr>
          <p:cNvSpPr txBox="1"/>
          <p:nvPr/>
        </p:nvSpPr>
        <p:spPr>
          <a:xfrm>
            <a:off x="3583172" y="3104707"/>
            <a:ext cx="6794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</a:t>
            </a:r>
            <a:r>
              <a:rPr lang="en-US" sz="8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động</a:t>
            </a:r>
            <a:endParaRPr lang="en-US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799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60983D6-12D5-4422-82F4-4FC9E6B91755}"/>
              </a:ext>
            </a:extLst>
          </p:cNvPr>
          <p:cNvGrpSpPr/>
          <p:nvPr/>
        </p:nvGrpSpPr>
        <p:grpSpPr>
          <a:xfrm>
            <a:off x="1740914" y="170019"/>
            <a:ext cx="8287714" cy="570588"/>
            <a:chOff x="1183343" y="1464304"/>
            <a:chExt cx="8287714" cy="5705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08CC128-D772-4AB5-8FB3-D2096698E3BF}"/>
                </a:ext>
              </a:extLst>
            </p:cNvPr>
            <p:cNvSpPr txBox="1"/>
            <p:nvPr/>
          </p:nvSpPr>
          <p:spPr>
            <a:xfrm>
              <a:off x="1801298" y="1511671"/>
              <a:ext cx="7669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Đếm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thanh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so </a:t>
              </a:r>
              <a:r>
                <a:rPr lang="en-US" sz="2800" dirty="0" err="1"/>
                <a:t>sánh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tròn</a:t>
              </a:r>
              <a:r>
                <a:rPr lang="en-US" sz="2800" dirty="0"/>
                <a:t> </a:t>
              </a:r>
              <a:r>
                <a:rPr lang="en-US" sz="2800" dirty="0" err="1"/>
                <a:t>trăm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7035E6A-0265-48D7-9C9D-565E3D6DFE95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492F0EC-8D40-4A8D-BBA9-E093CE708465}"/>
              </a:ext>
            </a:extLst>
          </p:cNvPr>
          <p:cNvGrpSpPr/>
          <p:nvPr/>
        </p:nvGrpSpPr>
        <p:grpSpPr>
          <a:xfrm>
            <a:off x="1818837" y="883876"/>
            <a:ext cx="7861882" cy="2092735"/>
            <a:chOff x="515447" y="1303993"/>
            <a:chExt cx="8841913" cy="23536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074136D-D242-454E-BA92-5572D7D1822C}"/>
                </a:ext>
              </a:extLst>
            </p:cNvPr>
            <p:cNvSpPr txBox="1"/>
            <p:nvPr/>
          </p:nvSpPr>
          <p:spPr>
            <a:xfrm>
              <a:off x="515447" y="1303993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a)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418B2A-78E1-4964-B967-0CC165235314}"/>
                </a:ext>
              </a:extLst>
            </p:cNvPr>
            <p:cNvSpPr/>
            <p:nvPr/>
          </p:nvSpPr>
          <p:spPr>
            <a:xfrm>
              <a:off x="1393881" y="1603027"/>
              <a:ext cx="3467679" cy="2054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32ABB06-285B-465D-937C-87415F35E0EC}"/>
                </a:ext>
              </a:extLst>
            </p:cNvPr>
            <p:cNvSpPr/>
            <p:nvPr/>
          </p:nvSpPr>
          <p:spPr>
            <a:xfrm>
              <a:off x="5889681" y="1603027"/>
              <a:ext cx="3467679" cy="2054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3C18025-56BE-4E78-BE09-446DA3372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107" y="1895415"/>
              <a:ext cx="1127655" cy="112765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EECC4E7-76A7-4CEA-A738-2D57679D9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2507" y="2047815"/>
              <a:ext cx="1127655" cy="112765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D045EC6-92C3-4F3E-A1BD-7A67400D2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907" y="2200215"/>
              <a:ext cx="1127655" cy="112765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2336410-04B4-44D8-9C05-AB185E3E2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554" y="2200215"/>
              <a:ext cx="1127655" cy="112765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E64EF97-D326-45F8-8866-F416A9488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356" y="1946790"/>
              <a:ext cx="1127655" cy="112765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DA5DAFE-8A78-41DF-981E-F0522587C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2756" y="2099190"/>
              <a:ext cx="1127655" cy="1127655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8017353-029D-49FB-999E-7C422BA29F23}"/>
              </a:ext>
            </a:extLst>
          </p:cNvPr>
          <p:cNvSpPr txBox="1"/>
          <p:nvPr/>
        </p:nvSpPr>
        <p:spPr>
          <a:xfrm>
            <a:off x="4952280" y="3054707"/>
            <a:ext cx="2249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400 &gt; 200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6CBAB1-9FBB-4DB8-9C30-DC099CC99937}"/>
              </a:ext>
            </a:extLst>
          </p:cNvPr>
          <p:cNvGrpSpPr/>
          <p:nvPr/>
        </p:nvGrpSpPr>
        <p:grpSpPr>
          <a:xfrm>
            <a:off x="1839544" y="3419501"/>
            <a:ext cx="7833863" cy="2285472"/>
            <a:chOff x="1105898" y="3673595"/>
            <a:chExt cx="7833863" cy="228547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D3F9C6-E3E4-40D3-AE3E-EC74CEA279E8}"/>
                </a:ext>
              </a:extLst>
            </p:cNvPr>
            <p:cNvSpPr txBox="1"/>
            <p:nvPr/>
          </p:nvSpPr>
          <p:spPr>
            <a:xfrm>
              <a:off x="1105898" y="3673595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b)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0D3DA1A-61A9-4B9E-82DA-30BB82E83044}"/>
                </a:ext>
              </a:extLst>
            </p:cNvPr>
            <p:cNvSpPr/>
            <p:nvPr/>
          </p:nvSpPr>
          <p:spPr>
            <a:xfrm>
              <a:off x="1858948" y="4132221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A98F884-A4F6-4F70-AAB2-75DFEFF4EDCB}"/>
                </a:ext>
              </a:extLst>
            </p:cNvPr>
            <p:cNvSpPr/>
            <p:nvPr/>
          </p:nvSpPr>
          <p:spPr>
            <a:xfrm>
              <a:off x="5856437" y="4132221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2046B03-E4AF-4699-AFB9-8B6312C62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3571" y="4421810"/>
              <a:ext cx="1002667" cy="100266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D6880EC-AC8D-414C-8D05-8309DC941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9079" y="4557318"/>
              <a:ext cx="1002667" cy="100266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907B259-8273-4599-BEBC-01CEBFD0D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4587" y="4692827"/>
              <a:ext cx="1002667" cy="100266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EDBFA60-DBB9-4D69-A3ED-CB632D67D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7911" y="4315966"/>
              <a:ext cx="1002667" cy="100266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BB4079E-18BC-4597-96D4-077AF7499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3419" y="4451474"/>
              <a:ext cx="1002667" cy="1002667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904A91D-6059-41B3-AAD4-0FB9909AC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819" y="4603874"/>
              <a:ext cx="1002667" cy="1002667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4E293F2-1D0A-43B4-BD4B-32ACC1B47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917" y="4315965"/>
              <a:ext cx="1002667" cy="1002667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E248A06-D5F4-46B5-A8A4-3CFC0E7BE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1317" y="4468365"/>
              <a:ext cx="1002667" cy="1002667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ACB63F1-5F63-46FB-A5BB-20EFA8BCEAE8}"/>
              </a:ext>
            </a:extLst>
          </p:cNvPr>
          <p:cNvSpPr txBox="1"/>
          <p:nvPr/>
        </p:nvSpPr>
        <p:spPr>
          <a:xfrm>
            <a:off x="5053556" y="5824100"/>
            <a:ext cx="2249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300 &lt; 500</a:t>
            </a:r>
          </a:p>
        </p:txBody>
      </p:sp>
    </p:spTree>
    <p:extLst>
      <p:ext uri="{BB962C8B-B14F-4D97-AF65-F5344CB8AC3E}">
        <p14:creationId xmlns:p14="http://schemas.microsoft.com/office/powerpoint/2010/main" val="342039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0BBC55D-4E56-4520-8315-DBF693C7F0BF}"/>
              </a:ext>
            </a:extLst>
          </p:cNvPr>
          <p:cNvGrpSpPr/>
          <p:nvPr/>
        </p:nvGrpSpPr>
        <p:grpSpPr>
          <a:xfrm>
            <a:off x="2868884" y="858920"/>
            <a:ext cx="8287714" cy="570588"/>
            <a:chOff x="1183343" y="1464304"/>
            <a:chExt cx="8287714" cy="5705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4E24353-D6D0-41D0-B3CA-ED6564913560}"/>
                </a:ext>
              </a:extLst>
            </p:cNvPr>
            <p:cNvSpPr txBox="1"/>
            <p:nvPr/>
          </p:nvSpPr>
          <p:spPr>
            <a:xfrm>
              <a:off x="1801298" y="1511671"/>
              <a:ext cx="7669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Đếm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so </a:t>
              </a:r>
              <a:r>
                <a:rPr lang="en-US" sz="2800" dirty="0" err="1"/>
                <a:t>sánh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tròn</a:t>
              </a:r>
              <a:r>
                <a:rPr lang="en-US" sz="2800" dirty="0"/>
                <a:t> </a:t>
              </a:r>
              <a:r>
                <a:rPr lang="en-US" sz="2800" dirty="0" err="1"/>
                <a:t>chục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9A3A87A-60A1-4E26-951B-E09659A1E4B5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CF3F88A-360D-419E-BA21-F5842487987C}"/>
              </a:ext>
            </a:extLst>
          </p:cNvPr>
          <p:cNvGrpSpPr/>
          <p:nvPr/>
        </p:nvGrpSpPr>
        <p:grpSpPr>
          <a:xfrm>
            <a:off x="1023671" y="1719419"/>
            <a:ext cx="9607218" cy="2956207"/>
            <a:chOff x="946553" y="1388913"/>
            <a:chExt cx="9607218" cy="29562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65C12E-4AF7-4356-BE21-05984598C9AA}"/>
                </a:ext>
              </a:extLst>
            </p:cNvPr>
            <p:cNvSpPr txBox="1"/>
            <p:nvPr/>
          </p:nvSpPr>
          <p:spPr>
            <a:xfrm>
              <a:off x="946553" y="1388913"/>
              <a:ext cx="761787" cy="672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a)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6EE770-CCF4-4B09-9E34-73A73356C11E}"/>
                </a:ext>
              </a:extLst>
            </p:cNvPr>
            <p:cNvSpPr/>
            <p:nvPr/>
          </p:nvSpPr>
          <p:spPr>
            <a:xfrm>
              <a:off x="1783446" y="1982136"/>
              <a:ext cx="3988211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D035439-28C7-44F8-BE6C-1C67B0ED4EDF}"/>
                </a:ext>
              </a:extLst>
            </p:cNvPr>
            <p:cNvSpPr/>
            <p:nvPr/>
          </p:nvSpPr>
          <p:spPr>
            <a:xfrm>
              <a:off x="6565560" y="1960662"/>
              <a:ext cx="3988211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E0B90B6-4793-4FE9-8A40-3E90C3DFB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1948" y="2253567"/>
              <a:ext cx="1426620" cy="142662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EB17968-3BE9-44C5-8602-D1A36BBF8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7225" y="2428844"/>
              <a:ext cx="1426620" cy="142662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524389C-3D77-4CB4-A9F3-E1C9FEDDC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502" y="2604121"/>
              <a:ext cx="1426620" cy="142662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ACBA68C-6C20-4333-83A0-BB3562215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3111" y="2253566"/>
              <a:ext cx="1426620" cy="142662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C426CCF-EEEA-455B-A0C3-2D1214E8D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8388" y="2428843"/>
              <a:ext cx="1426620" cy="1426620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4D1E8C0-45D3-4544-AAB5-64CFE46B7657}"/>
                </a:ext>
              </a:extLst>
            </p:cNvPr>
            <p:cNvGrpSpPr/>
            <p:nvPr/>
          </p:nvGrpSpPr>
          <p:grpSpPr>
            <a:xfrm>
              <a:off x="4346847" y="2668968"/>
              <a:ext cx="648689" cy="1364463"/>
              <a:chOff x="4346847" y="2668968"/>
              <a:chExt cx="648689" cy="1364463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D58B89F3-2AB1-4D96-A1B8-3398205DD4B9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DB51288B-FDDD-4634-851D-F074C0281564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8537CE28-8279-4F72-BF2C-4C601BD7091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AA0C5D50-A9F0-4CAA-B6F4-B993A2CEB76A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B07993F1-F9F8-4185-8F4B-812CEC12B2C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61A8B2DD-95DA-41D2-9BDE-A733995D93C0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28836031-568E-4BB0-A7F0-667327B6A78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3B5F07FA-49BB-4007-996E-3E720536689A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42280E88-C056-480F-8DC0-656D413E71FF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07B02F2C-2437-46E9-A81C-C3378DB20B4C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80731547-D6EF-405E-AF81-E9630B64777A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74B4CB64-8C13-4000-86D8-FDD75AB1B877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D45F7735-83ED-412A-A293-1C11D1C4E3DB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9AD94C20-A2A3-4B55-955E-3E73718BC292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F12341C5-BCD4-4B6B-BFEE-C83678BE30A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98FD9D52-E603-4FF3-9A77-811D8FF21A03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967B6C22-BED5-4F46-8A85-B6567D21A2D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B39C6411-C218-42D4-A774-1D0D1A5A2EA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0E809444-0C9F-47A6-B8E3-5FB01947C930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99FCE860-A7E3-4353-91C4-93FFE1E5AF69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B4676214-8AA9-496F-BDA6-D127C496122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3E5D63F9-7782-4F50-A4AD-69A90A75F95B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5F4E1473-D616-4176-B210-A0C97E2E86CE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77967381-DE17-4819-AFA3-2E29A7669851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6C66F93F-9EB8-440A-A4A5-C4D5D6CCDBAC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FA8C4D79-25F7-4173-8EE1-5C87A042657E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EBC9C0FD-C586-4140-8E77-8D76282B2774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C622C346-316B-407D-A58F-6B0C180AAC1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C2F73551-8E2F-43C1-BD8C-84B58E3B6290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260F4296-DA4F-4F7E-ACD4-BBD5493F8B1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B01FBCE4-DB55-42A4-B88B-FDF10ABA3449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A60BA952-2712-4084-8AFE-2E6A846CF79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E300B837-8755-42F6-917C-0CECD865E288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A4517CB-023B-4BA1-8F5D-DBF45A5D3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788" y="2581243"/>
              <a:ext cx="1426620" cy="1426620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EE95759-771B-4268-AD90-EED2EDBC45E6}"/>
                </a:ext>
              </a:extLst>
            </p:cNvPr>
            <p:cNvGrpSpPr/>
            <p:nvPr/>
          </p:nvGrpSpPr>
          <p:grpSpPr>
            <a:xfrm>
              <a:off x="8818277" y="2578554"/>
              <a:ext cx="648689" cy="1364463"/>
              <a:chOff x="4346847" y="2668968"/>
              <a:chExt cx="648689" cy="1364463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BC0FFCE3-D103-4F24-88F8-34F1F860B8CE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7D62315B-2EFD-44E7-BF9B-9437426E449E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7EC6A167-6FA9-407D-8CCD-514EB87A1F5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35243711-AD2C-4342-B607-FE08D433C4DA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1E5A8262-DC5C-4ECD-845D-9D4D8A47A1FA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73E64BA7-16D6-4DBF-8032-3403BA1A20A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F7946F87-22FE-422C-B830-09AE4984749B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FAF9809B-1EBE-470B-A1D5-38F9ADD755C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06E32B93-F3B3-4085-92CF-E0DE81E76CB6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7BA93C54-5C09-4A3E-83E7-F40026F77010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97A99C0F-E279-4E48-B99B-70A4D670A3ED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7DA37E88-F64B-45D1-B419-6E1D6D3FAFE6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860F17F8-7E3B-40B5-B460-989A0FF9CF02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CB5B7802-672E-47E3-9E09-6D70E4EC6801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082F31DF-41D5-4312-A768-5C612C7CE1C0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DDC2922F-BF73-40F3-A216-11E1E232027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D544BDC9-ED08-4C43-BB88-69A137D5D63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A1AED9A-371F-45E2-B739-45F424896432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BD740708-2C48-437B-8D87-8E08568B28A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FAC5A0FF-3D75-420C-B251-B7AA5041309C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3E59A5D7-E195-41F2-B1DF-94757152ADAB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45EBB873-5C41-4564-B99D-B66F810D2AF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DDF233FB-5D96-4507-ABF1-235256000BBE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AD47CF74-282F-40E7-B9BD-C4DF9A14BE29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0ACBD26E-4A41-4EC5-A805-3C862E4E4175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67EB703D-429B-4282-97B0-19DCDE34BCED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BFAEB5D3-D2FF-4B92-B45C-C2EFD32B90DA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4046FE33-F2C0-4974-A777-4DDB622E3A8D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721479BE-4B24-42FB-92E7-1A5BFA8E257A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0F96DC25-76C8-4950-BC4F-D9DFC4333B2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625E855A-234E-428E-9804-FA90E7BD6C0C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0344B502-9DA7-440D-92DB-4FAA059BCB51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A09A1094-BE60-4EEE-93FD-04B8ABC235E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1CD0D45-8F14-4BB2-9A93-C1CCE142C401}"/>
                </a:ext>
              </a:extLst>
            </p:cNvPr>
            <p:cNvGrpSpPr/>
            <p:nvPr/>
          </p:nvGrpSpPr>
          <p:grpSpPr>
            <a:xfrm>
              <a:off x="9656078" y="2578554"/>
              <a:ext cx="648689" cy="1364463"/>
              <a:chOff x="4346847" y="2668968"/>
              <a:chExt cx="648689" cy="1364463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60F64C4-C50E-4FD4-B499-71C2F889C8A6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CFD276E-B62D-4941-95E2-7514AF40546F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047CACA8-E75A-4431-B4B4-133A6FCF0841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ED264BB-5AAB-42B6-A8F6-21A0ADA087B1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E0B6376-B76E-484E-943E-00F5534E1CA8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42B01CC5-6270-40BC-9D39-44859EAAC5E7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46923AC4-77CA-4906-B949-44629B52C6EB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BB6D1EC9-EF86-4DFD-A459-25FCC4D1E76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BB3A0C50-581A-4B52-B9E4-D0AB0EF08F20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A255A129-EE33-48C7-BE8F-26813DA28CF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C2ED9443-1503-4230-B35A-79AD59A5ED28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AF45CCBA-65E5-4222-ACB7-02D206A946B6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F486A5EA-7485-47F2-8C4D-A0CA28BA1F1B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7A3C549D-C655-4873-A8F6-3FAED21D8312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58270339-153F-446A-B767-727105E6316B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8D596F75-AF68-446D-B2BF-965F59BB9D4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0D9570B-907D-43E2-BE91-65D2F1085FE5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C3B020A8-D059-40C5-9082-7AC29717504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F182AE32-D60C-4B4F-B372-9BBFA7AF3537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E02E0A64-1880-4A15-8CCE-7A024FE93D4D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E1D5DA43-C8B0-40D9-BF7D-15B368427885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11C9A095-0470-4B85-B79B-699336664920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FDC2B363-9F60-4057-A784-AE72E2FEFE57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0D52ABA-7F50-496B-9EC5-AF575AB5A00F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D3734A7B-24D0-472B-AE75-0156B2D59446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B098304-7CDF-4060-9DA4-548FAAC5094C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D96A73F-8416-4D6C-9130-E489486AECD8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A4945500-3194-4B04-9BBE-79C6BC65F46D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C4892F2-9C43-4583-B451-DD819F8048D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A7CD4283-3960-49CA-86DD-9035B20D5C53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78C278A2-C1CF-40B8-B2C9-4603CC1D95DA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71B3F7C9-CD4B-43FD-9CB9-D6E25230253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1795CEFE-A0BF-46ED-97D4-A61CEBC4BD92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17" name="Table 179">
            <a:extLst>
              <a:ext uri="{FF2B5EF4-FFF2-40B4-BE49-F238E27FC236}">
                <a16:creationId xmlns:a16="http://schemas.microsoft.com/office/drawing/2014/main" id="{C5AA7514-F635-4E4D-99E2-2AB2DF3A0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35515"/>
              </p:ext>
            </p:extLst>
          </p:nvPr>
        </p:nvGraphicFramePr>
        <p:xfrm>
          <a:off x="4065113" y="5143807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330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800" b="0" dirty="0">
                          <a:solidFill>
                            <a:srgbClr val="FF0000"/>
                          </a:solidFill>
                        </a:rPr>
                        <a:t>&lt;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360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51375"/>
                  </a:ext>
                </a:extLst>
              </a:tr>
            </a:tbl>
          </a:graphicData>
        </a:graphic>
      </p:graphicFrame>
      <p:sp>
        <p:nvSpPr>
          <p:cNvPr id="118" name="Rectangle 117">
            <a:extLst>
              <a:ext uri="{FF2B5EF4-FFF2-40B4-BE49-F238E27FC236}">
                <a16:creationId xmlns:a16="http://schemas.microsoft.com/office/drawing/2014/main" id="{7C8254AF-E992-467E-A690-94BF7D40CDC0}"/>
              </a:ext>
            </a:extLst>
          </p:cNvPr>
          <p:cNvSpPr/>
          <p:nvPr/>
        </p:nvSpPr>
        <p:spPr>
          <a:xfrm>
            <a:off x="4243734" y="5182260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7C9EBF7-6790-4705-9205-6D6ADC343F46}"/>
              </a:ext>
            </a:extLst>
          </p:cNvPr>
          <p:cNvSpPr/>
          <p:nvPr/>
        </p:nvSpPr>
        <p:spPr>
          <a:xfrm>
            <a:off x="7329697" y="5188977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9EB94FA-2119-4AAF-8FC6-9BEB677D9E7D}"/>
              </a:ext>
            </a:extLst>
          </p:cNvPr>
          <p:cNvSpPr/>
          <p:nvPr/>
        </p:nvSpPr>
        <p:spPr>
          <a:xfrm>
            <a:off x="5825168" y="5174230"/>
            <a:ext cx="1097280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1238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119" grpId="0" animBg="1"/>
      <p:bldP spid="1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897890-D3C8-4431-98B2-2E5B0066022B}"/>
              </a:ext>
            </a:extLst>
          </p:cNvPr>
          <p:cNvGrpSpPr/>
          <p:nvPr/>
        </p:nvGrpSpPr>
        <p:grpSpPr>
          <a:xfrm>
            <a:off x="2791766" y="880954"/>
            <a:ext cx="8287714" cy="570588"/>
            <a:chOff x="1183343" y="1464304"/>
            <a:chExt cx="8287714" cy="5705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E26539E-FF6E-4004-B4B1-072FB4ABC727}"/>
                </a:ext>
              </a:extLst>
            </p:cNvPr>
            <p:cNvSpPr txBox="1"/>
            <p:nvPr/>
          </p:nvSpPr>
          <p:spPr>
            <a:xfrm>
              <a:off x="1801298" y="1511671"/>
              <a:ext cx="7669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Đếm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so </a:t>
              </a:r>
              <a:r>
                <a:rPr lang="en-US" sz="2800" dirty="0" err="1"/>
                <a:t>sánh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tròn</a:t>
              </a:r>
              <a:r>
                <a:rPr lang="en-US" sz="2800" dirty="0"/>
                <a:t> </a:t>
              </a:r>
              <a:r>
                <a:rPr lang="en-US" sz="2800" dirty="0" err="1"/>
                <a:t>chục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D5B3E89-4488-4B02-B237-9883B08CAEB3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aphicFrame>
        <p:nvGraphicFramePr>
          <p:cNvPr id="5" name="Table 179">
            <a:extLst>
              <a:ext uri="{FF2B5EF4-FFF2-40B4-BE49-F238E27FC236}">
                <a16:creationId xmlns:a16="http://schemas.microsoft.com/office/drawing/2014/main" id="{3269B53B-9ADE-46FD-9D29-AD4EBC96A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369449"/>
              </p:ext>
            </p:extLst>
          </p:nvPr>
        </p:nvGraphicFramePr>
        <p:xfrm>
          <a:off x="3987995" y="5165841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800" b="0" dirty="0">
                          <a:solidFill>
                            <a:srgbClr val="FF0000"/>
                          </a:solidFill>
                        </a:rPr>
                        <a:t>&lt;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230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5137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CEBB4B7-62A4-4807-B57A-9A7F8F9C598E}"/>
              </a:ext>
            </a:extLst>
          </p:cNvPr>
          <p:cNvSpPr/>
          <p:nvPr/>
        </p:nvSpPr>
        <p:spPr>
          <a:xfrm>
            <a:off x="4166616" y="5204294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8D1989-9AF5-448C-8947-072C78A004F1}"/>
              </a:ext>
            </a:extLst>
          </p:cNvPr>
          <p:cNvSpPr/>
          <p:nvPr/>
        </p:nvSpPr>
        <p:spPr>
          <a:xfrm>
            <a:off x="7252579" y="5211011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1018D0-BA43-4744-9E3D-E1DFD0062471}"/>
              </a:ext>
            </a:extLst>
          </p:cNvPr>
          <p:cNvSpPr/>
          <p:nvPr/>
        </p:nvSpPr>
        <p:spPr>
          <a:xfrm>
            <a:off x="5748050" y="5196264"/>
            <a:ext cx="1097280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036E90B-9906-4069-9310-BB5453E0094F}"/>
              </a:ext>
            </a:extLst>
          </p:cNvPr>
          <p:cNvGrpSpPr/>
          <p:nvPr/>
        </p:nvGrpSpPr>
        <p:grpSpPr>
          <a:xfrm>
            <a:off x="946553" y="1741453"/>
            <a:ext cx="9607218" cy="2956207"/>
            <a:chOff x="946553" y="1388913"/>
            <a:chExt cx="9607218" cy="29562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A2E5E5D-31BF-4858-B542-B4BB3EF17801}"/>
                </a:ext>
              </a:extLst>
            </p:cNvPr>
            <p:cNvSpPr/>
            <p:nvPr/>
          </p:nvSpPr>
          <p:spPr>
            <a:xfrm>
              <a:off x="6565560" y="1960662"/>
              <a:ext cx="3988211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C0973B1-1C09-4F89-AEFB-4EA21F4ABF8E}"/>
                </a:ext>
              </a:extLst>
            </p:cNvPr>
            <p:cNvSpPr/>
            <p:nvPr/>
          </p:nvSpPr>
          <p:spPr>
            <a:xfrm>
              <a:off x="1783446" y="1982136"/>
              <a:ext cx="3988211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C38048-6566-4D16-AFDA-23E2BEAA8BBD}"/>
                </a:ext>
              </a:extLst>
            </p:cNvPr>
            <p:cNvSpPr txBox="1"/>
            <p:nvPr/>
          </p:nvSpPr>
          <p:spPr>
            <a:xfrm>
              <a:off x="946553" y="1388913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b) 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BFCB05E-E306-4A91-9709-D41CFD543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4409" y="2466851"/>
              <a:ext cx="1426620" cy="1426620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CC055BA-3D6C-4043-8837-D3FD15B01840}"/>
                </a:ext>
              </a:extLst>
            </p:cNvPr>
            <p:cNvGrpSpPr/>
            <p:nvPr/>
          </p:nvGrpSpPr>
          <p:grpSpPr>
            <a:xfrm>
              <a:off x="7167321" y="2387871"/>
              <a:ext cx="1601897" cy="1601897"/>
              <a:chOff x="6843111" y="2253566"/>
              <a:chExt cx="1601897" cy="1601897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4ED9392A-8931-4036-9048-C59DE8E9DD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3111" y="2253566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37950A57-5DCB-42C3-B8A1-4B7B9AD2C8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18388" y="2428843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A544D9F-BD4E-47DC-969B-AAC510C633D9}"/>
                </a:ext>
              </a:extLst>
            </p:cNvPr>
            <p:cNvGrpSpPr/>
            <p:nvPr/>
          </p:nvGrpSpPr>
          <p:grpSpPr>
            <a:xfrm>
              <a:off x="9337150" y="2597232"/>
              <a:ext cx="648689" cy="1364463"/>
              <a:chOff x="4346847" y="2668968"/>
              <a:chExt cx="648689" cy="1364463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1F3CC123-B933-43B9-B72B-6562B04BB5DB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3F9D0D0C-FF47-4D96-82B3-6232368F6041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6C237DED-3299-4091-9B88-C6661AEC6EFF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9FE68FE5-E4DE-4496-9518-736C7F625F15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8FAC2203-ECB3-42A8-8DEA-AE9D68120604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56B33874-5CF7-409D-8BA4-E9108C32B54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A2737245-9715-4555-97CD-F48E29CD29A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C38C5DC9-00B4-46A3-BC14-5168AE23BE58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F9C302C3-BA07-4E29-B4B9-448EDAFF5E47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0476FBDB-2C1D-42DC-AC0E-231AB006C88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F9D4E652-E65C-4CC6-B69A-19011349C7E9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D59F54E-D3F2-4FE8-B0C8-ABBAA08A4A02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B61CD8-440A-45E6-A509-6224B18E6353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BA68AF3A-863D-446C-963E-3CF9D9447702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433F5FBE-712A-470B-A613-BA703CB0D762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5E52DDBF-0449-4AF7-AB23-2844334E7A69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96E3DC05-821A-4D2D-9D0A-D1F80E2C7651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B215C7B8-DE7F-4BE5-9CAB-9F35A72570F4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D5E0DD64-5C21-48EE-9AC1-8ACE9BC7A80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2ECE36C3-2C1F-4940-943D-81CCB9CDA606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0615AF8B-F6EB-4A44-B5A7-AB4508A7D4F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0993E67F-E799-4DE6-B5A9-BEAA24145122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13EA1661-5A60-4AF4-9405-DDFB10DC654E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021023E3-F417-4918-B98A-12D504D2F64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6A3AEF6B-2AEB-4236-837D-4CBAED0E0B3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DCA31360-2E2F-4C8F-914D-DC15524A0F63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EB82733E-56FE-4072-93FB-4C52EDDCA207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AC16CE89-7D28-4D9E-A919-1D0E9733BFAA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B968D42F-E166-4104-936C-E2D2EF03344C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EDA3513A-9549-42A8-ABC5-7BDFE544727A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95614AE2-4B49-4FE1-AE45-E6841C6E2BC3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91F764D-8619-4B16-BF1D-455675F3761E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C0A9BA61-5EA6-4496-AFA6-F2A4CB04DD13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48CB497-8561-4582-BFE6-A5F252E07C0F}"/>
                </a:ext>
              </a:extLst>
            </p:cNvPr>
            <p:cNvGrpSpPr/>
            <p:nvPr/>
          </p:nvGrpSpPr>
          <p:grpSpPr>
            <a:xfrm>
              <a:off x="4168961" y="2454630"/>
              <a:ext cx="904546" cy="1364464"/>
              <a:chOff x="4168961" y="2454630"/>
              <a:chExt cx="904546" cy="1364464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1301239-032C-4B30-9A05-46225B712A66}"/>
                  </a:ext>
                </a:extLst>
              </p:cNvPr>
              <p:cNvGrpSpPr/>
              <p:nvPr/>
            </p:nvGrpSpPr>
            <p:grpSpPr>
              <a:xfrm>
                <a:off x="4168961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8A92E8D7-FE31-4E78-B21F-09F067B89FA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6531FBCF-0948-49C7-9CB1-6D8AF98570CE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A51B3F20-E221-4162-9B67-9C0CBBD4113C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DF69C01E-9624-40E7-BC01-1951F85B9681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13815671-2FB5-4B83-822C-4D4AB923312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AAE0806B-AD60-4DAE-98F9-176E4AD34209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74FA8817-14BB-4EC9-B3BE-0AC7359C0F33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58A860AB-6E7B-4E2C-80D6-98435265EA52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A9A7D33D-1BEC-4293-BFE5-5EE8308F89B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151BA64A-F71B-4315-A43E-80E7DFA3314E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7D7F56F-CB32-4A48-8CE7-3B0984490FA1}"/>
                  </a:ext>
                </a:extLst>
              </p:cNvPr>
              <p:cNvGrpSpPr/>
              <p:nvPr/>
            </p:nvGrpSpPr>
            <p:grpSpPr>
              <a:xfrm>
                <a:off x="4448228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C31017CC-E97F-48C2-9596-8573AE9B4168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A9D6FAE9-28E7-4EC3-97C4-3EA64D0F6215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EDB4DBD1-167A-45AB-B2F8-9068D3EEA449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979CD3F3-7A5B-4DD4-B66B-BE55E9FD9D05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BD58FAC7-5DE9-47A3-90B9-A3916B022143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9FD38810-3095-493B-9BE3-66B1E1781866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2E397170-F66E-4A84-A8C1-5B460B4CA94E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6D6B6C16-B3A1-4452-BF95-E1BF23DB4480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AF859B0B-861A-4D70-89C5-127B0CE727C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09E71FFC-8CC7-4D36-AD3B-A5E7D7A0F64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EDF2997-4F22-4D01-85D5-A30E660DA67F}"/>
                  </a:ext>
                </a:extLst>
              </p:cNvPr>
              <p:cNvGrpSpPr/>
              <p:nvPr/>
            </p:nvGrpSpPr>
            <p:grpSpPr>
              <a:xfrm>
                <a:off x="4727495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B88F0829-9DF1-4F37-9880-3D82DC90F1B9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9049D9DD-E017-418C-BB06-59B1F369563F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5A96E265-0973-4CC3-BD01-A6C050A4002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EAC255C-B621-48FE-B2BC-80D4BFE1696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237F7995-D047-4D79-ABB3-8C9B904C6969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88F70FBF-A904-42DF-B4DE-F25B5E7EA5CF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F2BB7669-ACA7-49DC-9ABD-5C1AB8DE5D96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CEF03BBE-F4E3-4D40-8C1F-9FD3910E84DA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3C25242B-5555-445B-A13A-DB380352B7D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7BD57F4D-F1CF-423A-8898-0CE9167E5B75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2AAA1E70-63C0-43F9-8C69-11F5A2B7A37E}"/>
                  </a:ext>
                </a:extLst>
              </p:cNvPr>
              <p:cNvGrpSpPr/>
              <p:nvPr/>
            </p:nvGrpSpPr>
            <p:grpSpPr>
              <a:xfrm>
                <a:off x="4983352" y="2454630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B25C7DAE-37C2-46BF-8BA9-53B311925EEC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21562010-B32C-470C-93B6-8C790DBCEB9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EAB3DDE1-81BD-40C3-AA6D-AD0D0FB21E0D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4F57DC94-7B86-4AFF-B832-7564F08A1F83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42D0AF2E-A552-497A-817F-E853841BC009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5F65C26-1922-4A85-A2E8-BFAFF06EE18C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56BAD51E-9137-46E7-B921-5E48A5F87923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5EF074EF-A812-46B1-B3A4-6C30167BF8D8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54AA1D8B-A4AD-477F-B12F-AC494669895D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51955F3B-3140-49E9-BDD3-B804C809932C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9391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6D799CE-563E-46DF-AC90-611C726CB38D}"/>
              </a:ext>
            </a:extLst>
          </p:cNvPr>
          <p:cNvGrpSpPr/>
          <p:nvPr/>
        </p:nvGrpSpPr>
        <p:grpSpPr>
          <a:xfrm>
            <a:off x="2780750" y="980106"/>
            <a:ext cx="8287714" cy="570588"/>
            <a:chOff x="1183343" y="1464304"/>
            <a:chExt cx="8287714" cy="5705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2C03FF9-AE27-4C3D-BBAE-B1B9BB86C1FB}"/>
                </a:ext>
              </a:extLst>
            </p:cNvPr>
            <p:cNvSpPr txBox="1"/>
            <p:nvPr/>
          </p:nvSpPr>
          <p:spPr>
            <a:xfrm>
              <a:off x="1801298" y="1511671"/>
              <a:ext cx="76697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Đếm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so </a:t>
              </a:r>
              <a:r>
                <a:rPr lang="en-US" sz="2800" dirty="0" err="1"/>
                <a:t>sánh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tròn</a:t>
              </a:r>
              <a:r>
                <a:rPr lang="en-US" sz="2800" dirty="0"/>
                <a:t> </a:t>
              </a:r>
              <a:r>
                <a:rPr lang="en-US" sz="2800" dirty="0" err="1"/>
                <a:t>chục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8C334B2-F087-4CE5-93E2-628ED1DCC31E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aphicFrame>
        <p:nvGraphicFramePr>
          <p:cNvPr id="5" name="Table 179">
            <a:extLst>
              <a:ext uri="{FF2B5EF4-FFF2-40B4-BE49-F238E27FC236}">
                <a16:creationId xmlns:a16="http://schemas.microsoft.com/office/drawing/2014/main" id="{C3DFD9FD-7BA2-403C-98C3-EF37644AB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142862"/>
              </p:ext>
            </p:extLst>
          </p:nvPr>
        </p:nvGraphicFramePr>
        <p:xfrm>
          <a:off x="3722984" y="5264993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600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800" b="0" dirty="0">
                          <a:solidFill>
                            <a:srgbClr val="FF0000"/>
                          </a:solidFill>
                        </a:rPr>
                        <a:t>&gt;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450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5137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7EB6A76-B503-49DB-BB5D-4EB9D3275C9C}"/>
              </a:ext>
            </a:extLst>
          </p:cNvPr>
          <p:cNvSpPr/>
          <p:nvPr/>
        </p:nvSpPr>
        <p:spPr>
          <a:xfrm>
            <a:off x="3840987" y="5295416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544B32-19CF-4834-8AC1-EDE298B6534C}"/>
              </a:ext>
            </a:extLst>
          </p:cNvPr>
          <p:cNvSpPr/>
          <p:nvPr/>
        </p:nvSpPr>
        <p:spPr>
          <a:xfrm>
            <a:off x="6926950" y="5302133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140829-9952-4EF3-A310-0E752AC77BE6}"/>
              </a:ext>
            </a:extLst>
          </p:cNvPr>
          <p:cNvSpPr/>
          <p:nvPr/>
        </p:nvSpPr>
        <p:spPr>
          <a:xfrm>
            <a:off x="5422421" y="5287386"/>
            <a:ext cx="1097280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68DC34-3459-48D0-9B82-5F62A78D3B2C}"/>
              </a:ext>
            </a:extLst>
          </p:cNvPr>
          <p:cNvGrpSpPr/>
          <p:nvPr/>
        </p:nvGrpSpPr>
        <p:grpSpPr>
          <a:xfrm>
            <a:off x="613810" y="1840605"/>
            <a:ext cx="10635841" cy="2956207"/>
            <a:chOff x="624826" y="1388913"/>
            <a:chExt cx="10635841" cy="29562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8B6999-6E7F-4F9A-99AF-5DCAD3F5C9C5}"/>
                </a:ext>
              </a:extLst>
            </p:cNvPr>
            <p:cNvSpPr/>
            <p:nvPr/>
          </p:nvSpPr>
          <p:spPr>
            <a:xfrm>
              <a:off x="777224" y="1982136"/>
              <a:ext cx="4825104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72752E-C4EC-4275-B854-58ABA4472DE8}"/>
                </a:ext>
              </a:extLst>
            </p:cNvPr>
            <p:cNvSpPr txBox="1"/>
            <p:nvPr/>
          </p:nvSpPr>
          <p:spPr>
            <a:xfrm>
              <a:off x="624826" y="1388913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c)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7A6D49-D3C7-4F72-B9AF-189FBC01F71C}"/>
                </a:ext>
              </a:extLst>
            </p:cNvPr>
            <p:cNvSpPr/>
            <p:nvPr/>
          </p:nvSpPr>
          <p:spPr>
            <a:xfrm>
              <a:off x="6243833" y="1960662"/>
              <a:ext cx="5016834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6C998F7-82E9-4F30-93EF-61AEDF9ADF4B}"/>
                </a:ext>
              </a:extLst>
            </p:cNvPr>
            <p:cNvGrpSpPr/>
            <p:nvPr/>
          </p:nvGrpSpPr>
          <p:grpSpPr>
            <a:xfrm>
              <a:off x="1264745" y="2253566"/>
              <a:ext cx="1777174" cy="1777174"/>
              <a:chOff x="2161948" y="2253567"/>
              <a:chExt cx="1777174" cy="1777174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8BE30D1C-D09F-499C-A10A-E9EF56035A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1948" y="2253567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41EB1904-E2CB-49E7-B05E-1D9BA84A29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7225" y="2428844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C2A69921-C0C5-4D06-A03D-580576CF13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2502" y="2604121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95E046E-99A8-4611-9775-F699C0D3143E}"/>
                </a:ext>
              </a:extLst>
            </p:cNvPr>
            <p:cNvGrpSpPr/>
            <p:nvPr/>
          </p:nvGrpSpPr>
          <p:grpSpPr>
            <a:xfrm>
              <a:off x="6419786" y="2253566"/>
              <a:ext cx="1754297" cy="1754297"/>
              <a:chOff x="6741513" y="2253566"/>
              <a:chExt cx="1754297" cy="1754297"/>
            </a:xfrm>
          </p:grpSpPr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39B3082A-AEC1-43D2-87D0-5ADE49AF7A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1513" y="2253566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D8F279CC-A79F-4EE5-8E1C-9901BA50A8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16790" y="2428843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8BD32C0C-A258-4EE7-A65B-F228A24CA0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190" y="2581243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84504A5-ABA6-42A7-891D-584A789C121D}"/>
                </a:ext>
              </a:extLst>
            </p:cNvPr>
            <p:cNvGrpSpPr/>
            <p:nvPr/>
          </p:nvGrpSpPr>
          <p:grpSpPr>
            <a:xfrm>
              <a:off x="9876478" y="2629353"/>
              <a:ext cx="1207223" cy="1364463"/>
              <a:chOff x="9097544" y="2578554"/>
              <a:chExt cx="1207223" cy="1364463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37A9FA1D-8D6C-4AF9-BFD4-6C23DA63AE46}"/>
                  </a:ext>
                </a:extLst>
              </p:cNvPr>
              <p:cNvGrpSpPr/>
              <p:nvPr/>
            </p:nvGrpSpPr>
            <p:grpSpPr>
              <a:xfrm>
                <a:off x="9097544" y="2578554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450D4E9B-6406-4A5A-AD29-2B431A8ACB4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BDAFE7AC-004B-43A1-9C8F-411F3CA428D8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87104A4D-D986-484A-B3B6-7382D801044B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BEB52323-5B6E-457E-A06A-6E263DD1A131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98489DD4-AA32-4483-8B15-9C17628967C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B4A8C6C4-4BA8-415D-9B4B-92313A6BFBB2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71B4E427-498C-447D-AE9D-4B71E867ACAB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D31C63DA-97F9-44AE-9A41-0D31EB1D87D6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17A5E62A-1DBC-45F6-BD62-1649CF45194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2635C347-EA88-42F4-BFB3-34AC33B981CD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B27B2684-3DF6-4939-9521-04B0B6F8623C}"/>
                  </a:ext>
                </a:extLst>
              </p:cNvPr>
              <p:cNvGrpSpPr/>
              <p:nvPr/>
            </p:nvGrpSpPr>
            <p:grpSpPr>
              <a:xfrm>
                <a:off x="9376811" y="2578554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E283661E-87DA-4744-811B-DDFA305A545F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F97CF770-B8F7-4F39-9821-E71E211DDB2C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680BD428-AA49-4D06-A0BC-57D422C5BA7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D326677D-2995-4C73-B27A-8E9B1C6573DA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2E38BBB-8CBD-41DB-841A-38A2C6BDC51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9817FC6A-61D6-4787-959A-3E24BEBB671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A7906519-A9D1-4410-B5BE-A14D52E5D4F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DA6C8AD9-0A1A-461F-B59F-74FC24182784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2AB84891-F776-4E4F-9A1D-CE0788DED93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6F7BAFEE-019D-4BCD-88DE-D1E97222BEC3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ED9874FD-6801-4DE1-B5F8-28049A83941E}"/>
                  </a:ext>
                </a:extLst>
              </p:cNvPr>
              <p:cNvGrpSpPr/>
              <p:nvPr/>
            </p:nvGrpSpPr>
            <p:grpSpPr>
              <a:xfrm>
                <a:off x="9656078" y="2578554"/>
                <a:ext cx="648689" cy="1364463"/>
                <a:chOff x="4346847" y="2668968"/>
                <a:chExt cx="648689" cy="1364463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AF0217B5-133D-4868-8CC7-A97512A81659}"/>
                    </a:ext>
                  </a:extLst>
                </p:cNvPr>
                <p:cNvGrpSpPr/>
                <p:nvPr/>
              </p:nvGrpSpPr>
              <p:grpSpPr>
                <a:xfrm>
                  <a:off x="4346847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6A8FC132-9001-42B9-ACC2-36BFE5F5151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id="{9C708812-94FF-4A10-AEFD-870A53F735A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" name="Rectangle 48">
                    <a:extLst>
                      <a:ext uri="{FF2B5EF4-FFF2-40B4-BE49-F238E27FC236}">
                        <a16:creationId xmlns:a16="http://schemas.microsoft.com/office/drawing/2014/main" id="{0AEBA855-60F1-407B-BFFA-5D3BBB5E44ED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45B69B2C-1915-4F8B-9C08-953B23B5708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235F8CC7-010E-4256-93E8-A3F08586BF4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3B9C0DB3-2D3A-46BD-A86E-D56AECF32F70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923D00AD-2C38-499F-8A78-A3FCCA6B097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7ABCD424-822F-44F0-A376-DC023C6CF0A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628CA710-12D0-4DB0-8C47-DB7282EF82C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id="{6832656A-9120-414A-86DB-5D46DAA9807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C0417E7D-41D2-419D-A601-EFFE8436D5C1}"/>
                    </a:ext>
                  </a:extLst>
                </p:cNvPr>
                <p:cNvGrpSpPr/>
                <p:nvPr/>
              </p:nvGrpSpPr>
              <p:grpSpPr>
                <a:xfrm>
                  <a:off x="4626114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C37BBD54-11D4-4449-8078-08006000BF3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E91429A2-63D0-4EAC-BD08-92DDFD77207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A66AAFAF-545E-4FF0-B6A8-ACAD671EF9A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F0BDF4D8-ABF3-40EB-B6CA-828F3FBB26E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CA850FBC-1F82-49EA-9AB6-CDCBF95B3AD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2AF5140E-AC66-4624-95EE-47012E0AF60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4890883E-2D9B-472D-82E3-42F27127062C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2686D9BA-5342-4071-A611-8AD65A58FB1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13B5D267-058D-4A7C-A269-F0A3C99F280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6A1AD2CE-4F66-43B1-88A0-1B24FD69946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86C39E30-A230-4FBC-A118-06F0E29E644A}"/>
                    </a:ext>
                  </a:extLst>
                </p:cNvPr>
                <p:cNvGrpSpPr/>
                <p:nvPr/>
              </p:nvGrpSpPr>
              <p:grpSpPr>
                <a:xfrm>
                  <a:off x="4905381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CE2B5BF1-2163-4060-B7D2-A39055A0BD3F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6A1B0372-B166-44E2-AA5A-2459BCCB2B9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8C7F7B79-4249-4AB7-AAD6-0FB2959D840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FBC266C-E758-4796-9C60-D2F4EDA08D3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CBEFEF9E-BA44-460C-88A6-EA83E187DC1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8BB3D146-5C1B-4A88-8231-CADE931DF00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4EB28A33-745A-4918-9B4F-D860574C622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52064230-BB7E-4F17-95A6-2CCACD51E610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624D84FA-E0F8-41AF-AEF5-0BF809EDBCE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id="{3B5C015A-F0FA-433C-A1B8-7019CD379253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A8915C8-20B1-4E61-A9D5-E71F5205FFCE}"/>
                </a:ext>
              </a:extLst>
            </p:cNvPr>
            <p:cNvGrpSpPr/>
            <p:nvPr/>
          </p:nvGrpSpPr>
          <p:grpSpPr>
            <a:xfrm>
              <a:off x="3483516" y="2253566"/>
              <a:ext cx="1777174" cy="1777174"/>
              <a:chOff x="2161948" y="2253567"/>
              <a:chExt cx="1777174" cy="1777174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3E6AE057-899E-470B-9679-74D8535AEE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1948" y="2253567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28A8501-722C-4219-80EC-31C216DBA9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7225" y="2428844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6441F881-5BE8-46AA-B4A4-0FBF4280DF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2502" y="2604121"/>
                <a:ext cx="1426620" cy="1426620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6634C13-472A-46E8-B250-55368C85C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3658" y="2615698"/>
              <a:ext cx="1426620" cy="14266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46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8E30E45-14F4-4BE8-8EBA-B0C0BAAFF125}"/>
              </a:ext>
            </a:extLst>
          </p:cNvPr>
          <p:cNvSpPr/>
          <p:nvPr/>
        </p:nvSpPr>
        <p:spPr>
          <a:xfrm>
            <a:off x="3553194" y="961372"/>
            <a:ext cx="1376769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8A0465-F4C9-47F7-9799-D794C600BEB5}"/>
              </a:ext>
            </a:extLst>
          </p:cNvPr>
          <p:cNvGrpSpPr/>
          <p:nvPr/>
        </p:nvGrpSpPr>
        <p:grpSpPr>
          <a:xfrm>
            <a:off x="2879901" y="914005"/>
            <a:ext cx="8287714" cy="570588"/>
            <a:chOff x="1183343" y="1464304"/>
            <a:chExt cx="8287714" cy="57058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85232DC-0BB8-4BDA-AF91-155073D44C39}"/>
                </a:ext>
              </a:extLst>
            </p:cNvPr>
            <p:cNvSpPr txBox="1"/>
            <p:nvPr/>
          </p:nvSpPr>
          <p:spPr>
            <a:xfrm>
              <a:off x="1930644" y="1511671"/>
              <a:ext cx="75404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&gt;, &lt; , =  ?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8CFD30B-C4DE-4758-9335-6896F799D76D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2455F99-081F-4D68-A663-194AE765A17E}"/>
              </a:ext>
            </a:extLst>
          </p:cNvPr>
          <p:cNvGrpSpPr/>
          <p:nvPr/>
        </p:nvGrpSpPr>
        <p:grpSpPr>
          <a:xfrm>
            <a:off x="1070267" y="1807991"/>
            <a:ext cx="10097347" cy="4368800"/>
            <a:chOff x="982132" y="1422400"/>
            <a:chExt cx="10097347" cy="43688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4307E6-D2C9-4276-A863-C243F1CCCC02}"/>
                </a:ext>
              </a:extLst>
            </p:cNvPr>
            <p:cNvSpPr/>
            <p:nvPr/>
          </p:nvSpPr>
          <p:spPr>
            <a:xfrm>
              <a:off x="982132" y="1422400"/>
              <a:ext cx="10097347" cy="4368800"/>
            </a:xfrm>
            <a:prstGeom prst="ellipse">
              <a:avLst/>
            </a:prstGeom>
            <a:solidFill>
              <a:srgbClr val="FFFF00">
                <a:alpha val="35000"/>
              </a:srgb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7A0DD2-C506-446B-B4D1-8A656DA85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772" b="89637" l="9932" r="89842">
                          <a14:foregroundMark x1="47630" y1="7772" x2="47630" y2="7772"/>
                          <a14:foregroundMark x1="39503" y1="41451" x2="48984" y2="46632"/>
                          <a14:foregroundMark x1="48984" y1="46632" x2="49436" y2="47668"/>
                          <a14:foregroundMark x1="24153" y1="55959" x2="16253" y2="60622"/>
                          <a14:foregroundMark x1="81038" y1="64767" x2="70880" y2="65803"/>
                          <a14:foregroundMark x1="23928" y1="45078" x2="16027" y2="51813"/>
                          <a14:foregroundMark x1="16027" y1="51295" x2="13093" y2="51813"/>
                          <a14:foregroundMark x1="12190" y1="53368" x2="26185" y2="46114"/>
                          <a14:foregroundMark x1="65914" y1="53886" x2="75169" y2="54404"/>
                          <a14:foregroundMark x1="75169" y1="54404" x2="80813" y2="51295"/>
                          <a14:foregroundMark x1="80813" y1="50259" x2="66591" y2="53368"/>
                          <a14:foregroundMark x1="14898" y1="78756" x2="29571" y2="70466"/>
                          <a14:foregroundMark x1="36795" y1="31606" x2="36795" y2="31606"/>
                          <a14:foregroundMark x1="36795" y1="31606" x2="39729" y2="32642"/>
                          <a14:foregroundMark x1="43341" y1="31088" x2="43341" y2="28497"/>
                          <a14:foregroundMark x1="43341" y1="27461" x2="45147" y2="28497"/>
                          <a14:foregroundMark x1="41535" y1="23316" x2="41535" y2="23316"/>
                          <a14:foregroundMark x1="41986" y1="24870" x2="41986" y2="24870"/>
                          <a14:foregroundMark x1="42438" y1="24870" x2="43792" y2="26425"/>
                          <a14:foregroundMark x1="37472" y1="26425" x2="38826" y2="26943"/>
                          <a14:foregroundMark x1="38826" y1="26425" x2="37923" y2="26943"/>
                        </a14:backgroundRemoval>
                      </a14:imgEffect>
                      <a14:imgEffect>
                        <a14:sharpenSoften amount="4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2950" y="2203450"/>
              <a:ext cx="5626100" cy="24511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99B21A0-85E7-403A-8893-EB01540B06A9}"/>
              </a:ext>
            </a:extLst>
          </p:cNvPr>
          <p:cNvGrpSpPr/>
          <p:nvPr/>
        </p:nvGrpSpPr>
        <p:grpSpPr>
          <a:xfrm>
            <a:off x="1840381" y="4999415"/>
            <a:ext cx="2888932" cy="713719"/>
            <a:chOff x="1297606" y="4621088"/>
            <a:chExt cx="2888932" cy="7137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DB6F95-7BF0-40F8-B3A6-018B47E8B65C}"/>
                </a:ext>
              </a:extLst>
            </p:cNvPr>
            <p:cNvSpPr txBox="1"/>
            <p:nvPr/>
          </p:nvSpPr>
          <p:spPr>
            <a:xfrm>
              <a:off x="1297606" y="4716338"/>
              <a:ext cx="28889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80           20 + 60</a:t>
              </a:r>
            </a:p>
          </p:txBody>
        </p:sp>
        <p:sp>
          <p:nvSpPr>
            <p:cNvPr id="11" name="Rounded Rectangle 11">
              <a:extLst>
                <a:ext uri="{FF2B5EF4-FFF2-40B4-BE49-F238E27FC236}">
                  <a16:creationId xmlns:a16="http://schemas.microsoft.com/office/drawing/2014/main" id="{D44BAFB9-D02E-4304-B7B1-BF5CE147444A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95419B-FFE4-48A5-9096-C6FE5C9A52A3}"/>
              </a:ext>
            </a:extLst>
          </p:cNvPr>
          <p:cNvGrpSpPr/>
          <p:nvPr/>
        </p:nvGrpSpPr>
        <p:grpSpPr>
          <a:xfrm>
            <a:off x="821986" y="3498615"/>
            <a:ext cx="2480166" cy="713719"/>
            <a:chOff x="1297606" y="4621088"/>
            <a:chExt cx="2480166" cy="7137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5CA18D-3770-4BE9-93A9-01A80FC78933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450           550</a:t>
              </a:r>
            </a:p>
          </p:txBody>
        </p:sp>
        <p:sp>
          <p:nvSpPr>
            <p:cNvPr id="14" name="Rounded Rectangle 92">
              <a:extLst>
                <a:ext uri="{FF2B5EF4-FFF2-40B4-BE49-F238E27FC236}">
                  <a16:creationId xmlns:a16="http://schemas.microsoft.com/office/drawing/2014/main" id="{44339DD5-F58B-47E5-88A0-136C0038AD6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DB289C-BA1C-433E-AF8A-BBFF59F3B3A9}"/>
              </a:ext>
            </a:extLst>
          </p:cNvPr>
          <p:cNvGrpSpPr/>
          <p:nvPr/>
        </p:nvGrpSpPr>
        <p:grpSpPr>
          <a:xfrm>
            <a:off x="1690840" y="2070482"/>
            <a:ext cx="2480166" cy="713719"/>
            <a:chOff x="1297606" y="4621088"/>
            <a:chExt cx="2480166" cy="7137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94664E-8CA5-4D4E-BE2D-007B1C2BDAEE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800           600</a:t>
              </a:r>
            </a:p>
          </p:txBody>
        </p:sp>
        <p:sp>
          <p:nvSpPr>
            <p:cNvPr id="17" name="Rounded Rectangle 95">
              <a:extLst>
                <a:ext uri="{FF2B5EF4-FFF2-40B4-BE49-F238E27FC236}">
                  <a16:creationId xmlns:a16="http://schemas.microsoft.com/office/drawing/2014/main" id="{68B948F8-7649-4B24-8031-C99916E0F9F6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1B33C6-84F6-4B8E-ADDE-DC63051E1819}"/>
              </a:ext>
            </a:extLst>
          </p:cNvPr>
          <p:cNvGrpSpPr/>
          <p:nvPr/>
        </p:nvGrpSpPr>
        <p:grpSpPr>
          <a:xfrm>
            <a:off x="8046802" y="5107472"/>
            <a:ext cx="2888933" cy="713719"/>
            <a:chOff x="1061288" y="4621088"/>
            <a:chExt cx="2888933" cy="7137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96E1A3-E156-452D-8C45-959113B30968}"/>
                </a:ext>
              </a:extLst>
            </p:cNvPr>
            <p:cNvSpPr txBox="1"/>
            <p:nvPr/>
          </p:nvSpPr>
          <p:spPr>
            <a:xfrm>
              <a:off x="1061288" y="4716338"/>
              <a:ext cx="28889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/>
                <a:t>390            930</a:t>
              </a:r>
            </a:p>
          </p:txBody>
        </p:sp>
        <p:sp>
          <p:nvSpPr>
            <p:cNvPr id="20" name="Rounded Rectangle 98">
              <a:extLst>
                <a:ext uri="{FF2B5EF4-FFF2-40B4-BE49-F238E27FC236}">
                  <a16:creationId xmlns:a16="http://schemas.microsoft.com/office/drawing/2014/main" id="{B3D9E291-50BE-4171-B448-47C06880E59F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75E90BF-0CF7-4A48-AF67-D5CE6F180FB0}"/>
              </a:ext>
            </a:extLst>
          </p:cNvPr>
          <p:cNvGrpSpPr/>
          <p:nvPr/>
        </p:nvGrpSpPr>
        <p:grpSpPr>
          <a:xfrm>
            <a:off x="8482522" y="3655498"/>
            <a:ext cx="3071092" cy="713719"/>
            <a:chOff x="1006442" y="4621088"/>
            <a:chExt cx="3071092" cy="7137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198BC3-74DD-4AD9-AB21-A7401092B7CD}"/>
                </a:ext>
              </a:extLst>
            </p:cNvPr>
            <p:cNvSpPr txBox="1"/>
            <p:nvPr/>
          </p:nvSpPr>
          <p:spPr>
            <a:xfrm>
              <a:off x="1006442" y="4716338"/>
              <a:ext cx="30710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/>
                <a:t>1 000           900</a:t>
              </a:r>
            </a:p>
          </p:txBody>
        </p:sp>
        <p:sp>
          <p:nvSpPr>
            <p:cNvPr id="23" name="Rounded Rectangle 101">
              <a:extLst>
                <a:ext uri="{FF2B5EF4-FFF2-40B4-BE49-F238E27FC236}">
                  <a16:creationId xmlns:a16="http://schemas.microsoft.com/office/drawing/2014/main" id="{926FE215-9DA0-4E99-ADCC-712ED824DEEC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07365F1-B1F2-42F1-A93F-EB9CF925ECA8}"/>
              </a:ext>
            </a:extLst>
          </p:cNvPr>
          <p:cNvGrpSpPr/>
          <p:nvPr/>
        </p:nvGrpSpPr>
        <p:grpSpPr>
          <a:xfrm>
            <a:off x="7602234" y="2087215"/>
            <a:ext cx="2480166" cy="713719"/>
            <a:chOff x="1297606" y="4621088"/>
            <a:chExt cx="2480166" cy="7137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C47ACD-0083-4FAA-8DFA-D1FDD3F08100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370           470</a:t>
              </a:r>
            </a:p>
          </p:txBody>
        </p:sp>
        <p:sp>
          <p:nvSpPr>
            <p:cNvPr id="26" name="Rounded Rectangle 104">
              <a:extLst>
                <a:ext uri="{FF2B5EF4-FFF2-40B4-BE49-F238E27FC236}">
                  <a16:creationId xmlns:a16="http://schemas.microsoft.com/office/drawing/2014/main" id="{34578EEB-60B5-4656-8ACE-E6A4EEB1C8F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1131E16-9700-49C6-8783-F75BF6037C0D}"/>
              </a:ext>
            </a:extLst>
          </p:cNvPr>
          <p:cNvSpPr txBox="1"/>
          <p:nvPr/>
        </p:nvSpPr>
        <p:spPr>
          <a:xfrm>
            <a:off x="2714296" y="2094158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64B5E0-A372-4E68-8260-411741223E13}"/>
              </a:ext>
            </a:extLst>
          </p:cNvPr>
          <p:cNvSpPr txBox="1"/>
          <p:nvPr/>
        </p:nvSpPr>
        <p:spPr>
          <a:xfrm>
            <a:off x="8644459" y="2126518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FCB063-17AE-48BD-BBF4-CCC84F5E1393}"/>
              </a:ext>
            </a:extLst>
          </p:cNvPr>
          <p:cNvSpPr txBox="1"/>
          <p:nvPr/>
        </p:nvSpPr>
        <p:spPr>
          <a:xfrm>
            <a:off x="9783848" y="3689191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8D185D-6639-4166-ACF4-880CEB2C3344}"/>
              </a:ext>
            </a:extLst>
          </p:cNvPr>
          <p:cNvSpPr txBox="1"/>
          <p:nvPr/>
        </p:nvSpPr>
        <p:spPr>
          <a:xfrm>
            <a:off x="9107894" y="5141165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486B745-2E2F-4BF8-BD26-8BC30BCA0847}"/>
              </a:ext>
            </a:extLst>
          </p:cNvPr>
          <p:cNvSpPr txBox="1"/>
          <p:nvPr/>
        </p:nvSpPr>
        <p:spPr>
          <a:xfrm>
            <a:off x="2632824" y="5040141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C3C54C-386C-4E35-9290-2C9D4B41BF56}"/>
              </a:ext>
            </a:extLst>
          </p:cNvPr>
          <p:cNvSpPr txBox="1"/>
          <p:nvPr/>
        </p:nvSpPr>
        <p:spPr>
          <a:xfrm>
            <a:off x="1829036" y="3557134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88884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57D716B6-8439-4C11-95C1-246D594DA60B}"/>
              </a:ext>
            </a:extLst>
          </p:cNvPr>
          <p:cNvGrpSpPr/>
          <p:nvPr/>
        </p:nvGrpSpPr>
        <p:grpSpPr>
          <a:xfrm>
            <a:off x="2664175" y="719800"/>
            <a:ext cx="8287714" cy="570588"/>
            <a:chOff x="1183343" y="1464304"/>
            <a:chExt cx="8287714" cy="57058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20BC6A4-ECD0-4B7A-9252-5334A1042DAF}"/>
                </a:ext>
              </a:extLst>
            </p:cNvPr>
            <p:cNvSpPr txBox="1"/>
            <p:nvPr/>
          </p:nvSpPr>
          <p:spPr>
            <a:xfrm>
              <a:off x="1930644" y="1511671"/>
              <a:ext cx="75404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a)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Ảnh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thẻ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của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mỗi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bạn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đã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che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đi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số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nào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?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F4DAE60-872C-4395-B5E0-68A89F0CA8ED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55B3DCD-BCF3-499A-ABC9-4D23E9866F73}"/>
              </a:ext>
            </a:extLst>
          </p:cNvPr>
          <p:cNvGrpSpPr/>
          <p:nvPr/>
        </p:nvGrpSpPr>
        <p:grpSpPr>
          <a:xfrm>
            <a:off x="979389" y="2640151"/>
            <a:ext cx="9972500" cy="980235"/>
            <a:chOff x="1131714" y="2464638"/>
            <a:chExt cx="8190855" cy="80511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7A467ED-A3C5-420F-871D-358A8C4379CE}"/>
                </a:ext>
              </a:extLst>
            </p:cNvPr>
            <p:cNvGrpSpPr/>
            <p:nvPr/>
          </p:nvGrpSpPr>
          <p:grpSpPr>
            <a:xfrm>
              <a:off x="1131714" y="2969690"/>
              <a:ext cx="8190855" cy="300058"/>
              <a:chOff x="422559" y="2976412"/>
              <a:chExt cx="8830234" cy="30005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5216A998-6925-438E-87BF-46C6FBBE52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559" y="3119718"/>
                <a:ext cx="8830234" cy="6723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767D5155-1B16-4DDF-A6F1-D049C95E5EA6}"/>
                  </a:ext>
                </a:extLst>
              </p:cNvPr>
              <p:cNvCxnSpPr/>
              <p:nvPr/>
            </p:nvCxnSpPr>
            <p:spPr>
              <a:xfrm>
                <a:off x="932331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9E02E3BE-08EE-4615-A338-E8B794E2A0EC}"/>
                  </a:ext>
                </a:extLst>
              </p:cNvPr>
              <p:cNvCxnSpPr/>
              <p:nvPr/>
            </p:nvCxnSpPr>
            <p:spPr>
              <a:xfrm>
                <a:off x="1743637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3E647CC-C5C0-4C29-BFE8-69B6BF738AAF}"/>
                  </a:ext>
                </a:extLst>
              </p:cNvPr>
              <p:cNvCxnSpPr/>
              <p:nvPr/>
            </p:nvCxnSpPr>
            <p:spPr>
              <a:xfrm>
                <a:off x="2532531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EE17D5E6-51E2-46E3-9FF2-234E798419D3}"/>
                  </a:ext>
                </a:extLst>
              </p:cNvPr>
              <p:cNvCxnSpPr/>
              <p:nvPr/>
            </p:nvCxnSpPr>
            <p:spPr>
              <a:xfrm>
                <a:off x="3330390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938E904-D423-4E46-80F3-FEE509867B80}"/>
                  </a:ext>
                </a:extLst>
              </p:cNvPr>
              <p:cNvCxnSpPr/>
              <p:nvPr/>
            </p:nvCxnSpPr>
            <p:spPr>
              <a:xfrm>
                <a:off x="4173073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B9F4657-05DF-44F7-B799-5E75C8739011}"/>
                  </a:ext>
                </a:extLst>
              </p:cNvPr>
              <p:cNvCxnSpPr/>
              <p:nvPr/>
            </p:nvCxnSpPr>
            <p:spPr>
              <a:xfrm>
                <a:off x="4984379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0B8BF18F-F685-4CCB-900A-8BEECC7794CE}"/>
                  </a:ext>
                </a:extLst>
              </p:cNvPr>
              <p:cNvCxnSpPr/>
              <p:nvPr/>
            </p:nvCxnSpPr>
            <p:spPr>
              <a:xfrm>
                <a:off x="5786720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88E6313-8A26-4D50-93DB-92C3F5C60740}"/>
                  </a:ext>
                </a:extLst>
              </p:cNvPr>
              <p:cNvCxnSpPr/>
              <p:nvPr/>
            </p:nvCxnSpPr>
            <p:spPr>
              <a:xfrm>
                <a:off x="6598026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6ED02D1-F7DA-49F6-A6E3-CF19F7641393}"/>
                  </a:ext>
                </a:extLst>
              </p:cNvPr>
              <p:cNvCxnSpPr/>
              <p:nvPr/>
            </p:nvCxnSpPr>
            <p:spPr>
              <a:xfrm>
                <a:off x="7431744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FF6576D3-B11B-41E7-806D-B6C2239A5736}"/>
                  </a:ext>
                </a:extLst>
              </p:cNvPr>
              <p:cNvCxnSpPr/>
              <p:nvPr/>
            </p:nvCxnSpPr>
            <p:spPr>
              <a:xfrm>
                <a:off x="8234085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D87E7F8-4D47-48BB-912B-D427BB3DC11C}"/>
                </a:ext>
              </a:extLst>
            </p:cNvPr>
            <p:cNvSpPr txBox="1"/>
            <p:nvPr/>
          </p:nvSpPr>
          <p:spPr>
            <a:xfrm>
              <a:off x="1268603" y="2464638"/>
              <a:ext cx="646500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910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71D2ACD-8C1D-40EC-A72D-E7AF462BC6A0}"/>
                </a:ext>
              </a:extLst>
            </p:cNvPr>
            <p:cNvSpPr txBox="1"/>
            <p:nvPr/>
          </p:nvSpPr>
          <p:spPr>
            <a:xfrm>
              <a:off x="1989918" y="2464638"/>
              <a:ext cx="699921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1423B67-D98D-44A3-B5EB-C8108EF54CC5}"/>
                </a:ext>
              </a:extLst>
            </p:cNvPr>
            <p:cNvSpPr txBox="1"/>
            <p:nvPr/>
          </p:nvSpPr>
          <p:spPr>
            <a:xfrm>
              <a:off x="2734454" y="2467873"/>
              <a:ext cx="658907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930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7335C8F-FBAD-4D19-9BF5-0F7467CC1126}"/>
                </a:ext>
              </a:extLst>
            </p:cNvPr>
            <p:cNvSpPr txBox="1"/>
            <p:nvPr/>
          </p:nvSpPr>
          <p:spPr>
            <a:xfrm>
              <a:off x="3542506" y="2464638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940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0D34E93-4DEC-4886-AED9-6348AF6ABD34}"/>
                </a:ext>
              </a:extLst>
            </p:cNvPr>
            <p:cNvSpPr txBox="1"/>
            <p:nvPr/>
          </p:nvSpPr>
          <p:spPr>
            <a:xfrm>
              <a:off x="4300499" y="2467873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950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E3CF4E-63FA-4C4A-91C8-655671D5C44D}"/>
                </a:ext>
              </a:extLst>
            </p:cNvPr>
            <p:cNvSpPr txBox="1"/>
            <p:nvPr/>
          </p:nvSpPr>
          <p:spPr>
            <a:xfrm>
              <a:off x="5062024" y="2464638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960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AE83A7F-8A34-4913-A272-AC0133683706}"/>
                </a:ext>
              </a:extLst>
            </p:cNvPr>
            <p:cNvSpPr txBox="1"/>
            <p:nvPr/>
          </p:nvSpPr>
          <p:spPr>
            <a:xfrm>
              <a:off x="5806567" y="2467873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970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A43C574-B663-4104-8829-1813632FC08B}"/>
                </a:ext>
              </a:extLst>
            </p:cNvPr>
            <p:cNvSpPr txBox="1"/>
            <p:nvPr/>
          </p:nvSpPr>
          <p:spPr>
            <a:xfrm>
              <a:off x="6568093" y="2464638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980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0A07AC-8673-4D8D-A7F5-996EEA1B7C8A}"/>
                </a:ext>
              </a:extLst>
            </p:cNvPr>
            <p:cNvSpPr txBox="1"/>
            <p:nvPr/>
          </p:nvSpPr>
          <p:spPr>
            <a:xfrm>
              <a:off x="7361473" y="2464638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990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5EE8C31-9E8D-4969-91CC-D6A61CFECD3C}"/>
                </a:ext>
              </a:extLst>
            </p:cNvPr>
            <p:cNvSpPr txBox="1"/>
            <p:nvPr/>
          </p:nvSpPr>
          <p:spPr>
            <a:xfrm>
              <a:off x="8044511" y="2467873"/>
              <a:ext cx="708761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1000</a:t>
              </a: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B32C11B3-BA66-46E3-8C53-CE563D94EE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6" t="7693" r="9998" b="1"/>
          <a:stretch/>
        </p:blipFill>
        <p:spPr>
          <a:xfrm>
            <a:off x="2847014" y="2112355"/>
            <a:ext cx="1008473" cy="115732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090808-3B7D-4F6D-A42A-FE963215F6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9" t="3668" r="1345"/>
          <a:stretch/>
        </p:blipFill>
        <p:spPr>
          <a:xfrm>
            <a:off x="4727137" y="2120653"/>
            <a:ext cx="984679" cy="115964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375DAC01-CE41-4035-BFDD-8747AD3363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4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179" b="-1"/>
          <a:stretch/>
        </p:blipFill>
        <p:spPr>
          <a:xfrm>
            <a:off x="5673841" y="2120653"/>
            <a:ext cx="940977" cy="115964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2CB15A-7BA4-4F11-84E8-ABC7E716B0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9" t="5521"/>
          <a:stretch/>
        </p:blipFill>
        <p:spPr>
          <a:xfrm>
            <a:off x="8403218" y="2110034"/>
            <a:ext cx="992614" cy="1159648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56D390BE-A9D7-4A3B-BE0E-04FB4FE2EE07}"/>
              </a:ext>
            </a:extLst>
          </p:cNvPr>
          <p:cNvSpPr txBox="1"/>
          <p:nvPr/>
        </p:nvSpPr>
        <p:spPr>
          <a:xfrm>
            <a:off x="929321" y="4144224"/>
            <a:ext cx="999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b)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các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che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lớn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nhất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nhất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A060CDD-2D3F-4AFD-8752-7637D3EE5040}"/>
              </a:ext>
            </a:extLst>
          </p:cNvPr>
          <p:cNvSpPr txBox="1"/>
          <p:nvPr/>
        </p:nvSpPr>
        <p:spPr>
          <a:xfrm>
            <a:off x="910497" y="4885613"/>
            <a:ext cx="2807179" cy="1305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 lớn nhất là:</a:t>
            </a: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 bé nhất là: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D24F853-2382-4628-A935-4D5A4224B79B}"/>
              </a:ext>
            </a:extLst>
          </p:cNvPr>
          <p:cNvSpPr txBox="1"/>
          <p:nvPr/>
        </p:nvSpPr>
        <p:spPr>
          <a:xfrm>
            <a:off x="3760187" y="4982584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990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12E6F44-8CF7-4239-AA0D-20AFFD7BD903}"/>
              </a:ext>
            </a:extLst>
          </p:cNvPr>
          <p:cNvSpPr txBox="1"/>
          <p:nvPr/>
        </p:nvSpPr>
        <p:spPr>
          <a:xfrm>
            <a:off x="3732981" y="5610299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930</a:t>
            </a:r>
          </a:p>
        </p:txBody>
      </p:sp>
    </p:spTree>
    <p:extLst>
      <p:ext uri="{BB962C8B-B14F-4D97-AF65-F5344CB8AC3E}">
        <p14:creationId xmlns:p14="http://schemas.microsoft.com/office/powerpoint/2010/main" val="238184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11310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sáu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ngày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4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tháng </a:t>
            </a:r>
            <a:r>
              <a:rPr lang="en-US" sz="3199" b="1" noProof="0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năm 2022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84454"/>
            <a:ext cx="222912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9247" y="1857681"/>
            <a:ext cx="10006149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50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 So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sánh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các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tròn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trăm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,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tròn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chục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(</a:t>
            </a:r>
            <a:r>
              <a:rPr lang="en-US" sz="3199" b="1" noProof="0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iết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1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)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63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Tiếng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Việt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234083" y="1874734"/>
            <a:ext cx="49602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方正静蕾简体" panose="02000000000000000000" pitchFamily="2" charset="-122"/>
              </a:rPr>
              <a:t>Tiết</a:t>
            </a:r>
            <a:r>
              <a:rPr lang="en-US" altLang="zh-CN" sz="9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方正静蕾简体" panose="02000000000000000000" pitchFamily="2" charset="-122"/>
              </a:rPr>
              <a:t> 1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D0B78B2-6A28-4FCD-8059-AEE8C0C18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413" y="817080"/>
            <a:ext cx="7479173" cy="5223840"/>
          </a:xfrm>
          <a:prstGeom prst="rect">
            <a:avLst/>
          </a:prstGeom>
        </p:spPr>
      </p:pic>
      <p:pic>
        <p:nvPicPr>
          <p:cNvPr id="8" name="PA_图片 11"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9737" y="-1422109"/>
            <a:ext cx="5041402" cy="50414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F8EC93-7404-4ED8-8AAF-CE75CF9691B6}"/>
              </a:ext>
            </a:extLst>
          </p:cNvPr>
          <p:cNvSpPr txBox="1"/>
          <p:nvPr/>
        </p:nvSpPr>
        <p:spPr>
          <a:xfrm>
            <a:off x="3827721" y="3619293"/>
            <a:ext cx="58904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Khám</a:t>
            </a:r>
            <a:r>
              <a:rPr lang="en-US" sz="8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phá</a:t>
            </a:r>
            <a:endParaRPr lang="en-US" sz="8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58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49C5FF-1B32-4FCD-A86D-490EDA578EC5}"/>
              </a:ext>
            </a:extLst>
          </p:cNvPr>
          <p:cNvSpPr txBox="1"/>
          <p:nvPr/>
        </p:nvSpPr>
        <p:spPr>
          <a:xfrm>
            <a:off x="1246166" y="1348332"/>
            <a:ext cx="4600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a) So sánh các số tròn trăm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1EFE61-F9A0-46E1-AD2E-F7F492460B86}"/>
              </a:ext>
            </a:extLst>
          </p:cNvPr>
          <p:cNvGrpSpPr/>
          <p:nvPr/>
        </p:nvGrpSpPr>
        <p:grpSpPr>
          <a:xfrm>
            <a:off x="772378" y="2284458"/>
            <a:ext cx="3438995" cy="1916637"/>
            <a:chOff x="785166" y="2295090"/>
            <a:chExt cx="3438995" cy="19166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44785DF-B78F-4117-9F49-FB25961E519F}"/>
                </a:ext>
              </a:extLst>
            </p:cNvPr>
            <p:cNvSpPr/>
            <p:nvPr/>
          </p:nvSpPr>
          <p:spPr>
            <a:xfrm>
              <a:off x="785166" y="2295090"/>
              <a:ext cx="3438995" cy="1916637"/>
            </a:xfrm>
            <a:prstGeom prst="rect">
              <a:avLst/>
            </a:prstGeom>
            <a:solidFill>
              <a:srgbClr val="F8B1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74DC031-5016-4781-8F77-245E2DAFC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1587" y="2597682"/>
              <a:ext cx="1364463" cy="136446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8796B15-E9B5-4676-A918-4AAF1C850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0397" y="2597682"/>
              <a:ext cx="1364463" cy="1364463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1690309-C431-449A-8CB4-FDB9D7829A36}"/>
              </a:ext>
            </a:extLst>
          </p:cNvPr>
          <p:cNvGrpSpPr/>
          <p:nvPr/>
        </p:nvGrpSpPr>
        <p:grpSpPr>
          <a:xfrm>
            <a:off x="4426690" y="2284458"/>
            <a:ext cx="4837044" cy="1916637"/>
            <a:chOff x="4439478" y="2295090"/>
            <a:chExt cx="4837044" cy="19166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3B6CBC6-8969-42AE-B355-A2E88B7C7518}"/>
                </a:ext>
              </a:extLst>
            </p:cNvPr>
            <p:cNvSpPr/>
            <p:nvPr/>
          </p:nvSpPr>
          <p:spPr>
            <a:xfrm>
              <a:off x="4439478" y="2295090"/>
              <a:ext cx="4837044" cy="191663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1A7EC1-6D44-490B-ADB1-C98CF8E05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761" y="2571178"/>
              <a:ext cx="1364463" cy="136446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0F5E920-2D66-486F-BCD2-D6A504E1E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5390" y="2571178"/>
              <a:ext cx="1364463" cy="136446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59DC8D-C13A-4ED3-BBB6-B30D319DB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2019" y="2571178"/>
              <a:ext cx="1364463" cy="1364463"/>
            </a:xfrm>
            <a:prstGeom prst="rect">
              <a:avLst/>
            </a:prstGeom>
          </p:spPr>
        </p:pic>
      </p:grpSp>
      <p:sp>
        <p:nvSpPr>
          <p:cNvPr id="12" name="Left Brace 11">
            <a:extLst>
              <a:ext uri="{FF2B5EF4-FFF2-40B4-BE49-F238E27FC236}">
                <a16:creationId xmlns:a16="http://schemas.microsoft.com/office/drawing/2014/main" id="{67386C58-D803-4FA2-AC22-EDCE18727FED}"/>
              </a:ext>
            </a:extLst>
          </p:cNvPr>
          <p:cNvSpPr/>
          <p:nvPr/>
        </p:nvSpPr>
        <p:spPr>
          <a:xfrm rot="16200000">
            <a:off x="2293093" y="2852687"/>
            <a:ext cx="397565" cy="2723322"/>
          </a:xfrm>
          <a:prstGeom prst="leftBrace">
            <a:avLst>
              <a:gd name="adj1" fmla="val 48333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913DA7-1D46-4500-8B56-C8F77BFD88DB}"/>
              </a:ext>
            </a:extLst>
          </p:cNvPr>
          <p:cNvSpPr txBox="1"/>
          <p:nvPr/>
        </p:nvSpPr>
        <p:spPr>
          <a:xfrm>
            <a:off x="2083836" y="4503687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/>
              <a:t>200</a:t>
            </a: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438E0B8B-4605-49D4-9A62-C09EABB1099C}"/>
              </a:ext>
            </a:extLst>
          </p:cNvPr>
          <p:cNvSpPr/>
          <p:nvPr/>
        </p:nvSpPr>
        <p:spPr>
          <a:xfrm rot="16200000">
            <a:off x="6676052" y="2125488"/>
            <a:ext cx="397565" cy="4177722"/>
          </a:xfrm>
          <a:prstGeom prst="leftBrace">
            <a:avLst>
              <a:gd name="adj1" fmla="val 48333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9985B1-5CD9-45DF-A11A-C5A31CE85892}"/>
              </a:ext>
            </a:extLst>
          </p:cNvPr>
          <p:cNvSpPr txBox="1"/>
          <p:nvPr/>
        </p:nvSpPr>
        <p:spPr>
          <a:xfrm>
            <a:off x="6441958" y="450368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/>
              <a:t>300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8081FD-B364-4DF5-AC90-9A044929BBC9}"/>
              </a:ext>
            </a:extLst>
          </p:cNvPr>
          <p:cNvSpPr txBox="1"/>
          <p:nvPr/>
        </p:nvSpPr>
        <p:spPr>
          <a:xfrm>
            <a:off x="4063162" y="4262175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BC6B7F-356B-4A69-B880-FFCF1CFBF835}"/>
              </a:ext>
            </a:extLst>
          </p:cNvPr>
          <p:cNvSpPr txBox="1"/>
          <p:nvPr/>
        </p:nvSpPr>
        <p:spPr>
          <a:xfrm>
            <a:off x="9373676" y="2473095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200" dirty="0"/>
              <a:t>200 &lt; 300</a:t>
            </a:r>
          </a:p>
          <a:p>
            <a:pPr>
              <a:lnSpc>
                <a:spcPct val="150000"/>
              </a:lnSpc>
            </a:pPr>
            <a:r>
              <a:rPr lang="en-VN" sz="3200" dirty="0"/>
              <a:t>300 &gt; 200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/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782713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38ECF5BE-FCF7-443B-B552-85CF4970A5F4}"/>
              </a:ext>
            </a:extLst>
          </p:cNvPr>
          <p:cNvSpPr/>
          <p:nvPr/>
        </p:nvSpPr>
        <p:spPr>
          <a:xfrm>
            <a:off x="1033669" y="1882097"/>
            <a:ext cx="10124661" cy="2743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7590F-29B0-465A-83BA-BDAD5CF547CF}"/>
              </a:ext>
            </a:extLst>
          </p:cNvPr>
          <p:cNvSpPr txBox="1"/>
          <p:nvPr/>
        </p:nvSpPr>
        <p:spPr>
          <a:xfrm>
            <a:off x="2720963" y="905764"/>
            <a:ext cx="4740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b) So sánh các số tròn chục: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368DAB2-FFC1-4BDB-821C-0EB22445471F}"/>
              </a:ext>
            </a:extLst>
          </p:cNvPr>
          <p:cNvGrpSpPr/>
          <p:nvPr/>
        </p:nvGrpSpPr>
        <p:grpSpPr>
          <a:xfrm>
            <a:off x="1283409" y="2050100"/>
            <a:ext cx="2973150" cy="1916637"/>
            <a:chOff x="1097879" y="1440210"/>
            <a:chExt cx="2973150" cy="19166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66E5AE-9546-46F1-A9FD-9E5A2C5D1A4B}"/>
                </a:ext>
              </a:extLst>
            </p:cNvPr>
            <p:cNvSpPr/>
            <p:nvPr/>
          </p:nvSpPr>
          <p:spPr>
            <a:xfrm>
              <a:off x="1097879" y="1440210"/>
              <a:ext cx="2973150" cy="1916637"/>
            </a:xfrm>
            <a:prstGeom prst="rect">
              <a:avLst/>
            </a:prstGeom>
            <a:solidFill>
              <a:srgbClr val="F8B1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2837879-8F98-4035-9E0D-715706ED3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885" y="1709786"/>
              <a:ext cx="1364463" cy="1364463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90C4095-AAB9-48D7-B4C8-849367C541D2}"/>
                </a:ext>
              </a:extLst>
            </p:cNvPr>
            <p:cNvGrpSpPr/>
            <p:nvPr/>
          </p:nvGrpSpPr>
          <p:grpSpPr>
            <a:xfrm>
              <a:off x="3060408" y="1709786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9E8FD0D-5E08-497B-B64C-0888D473583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2C53F5C-E77B-47B1-9899-D04BE349BC2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73EE9D1-2876-4B43-94D7-C26DC5722BC1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8A4EF24-F71A-4000-8FEB-D9713118C243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E29E561-F335-4D6F-A172-88EF19F081C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EC0C9B9-FC0C-4C06-A142-D6E4A9E7B5E9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AA7D491-CE0F-4DDB-B50F-0046463ADEC7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5ACF04C-ED70-48B3-93FE-7994D007A96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EC9A367-38EA-4D8F-BB9A-CDFF6387F6A5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1F39F59-E706-46B4-A00E-4C54231D4B5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D6AA69A-CEC1-4168-A287-A700B921C09E}"/>
                </a:ext>
              </a:extLst>
            </p:cNvPr>
            <p:cNvGrpSpPr/>
            <p:nvPr/>
          </p:nvGrpSpPr>
          <p:grpSpPr>
            <a:xfrm>
              <a:off x="3312493" y="1705122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E9D2350-F35F-4D9B-95CB-DCA91C4ADFA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F35ED17-628F-4AB2-A3A8-38DAA4A1F13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CFB4FE2-A049-424F-9B6D-6044C2C883A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80B42D4-6EC7-4ADA-B99A-564907D4CF7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B9D773-57EF-4271-B24D-2B8244DC9A5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6DB2B26-8B0F-41B9-BCDC-34B1DAADC05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9F4190-59FC-4055-AD15-48B74EAE5A7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726BA0A-380D-4100-8223-8586EA6FB9B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8AE4EFE-0814-4DAC-99F3-10A525F36E4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897C56B-BDD2-409D-800F-7C0CFA0D1FA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DC9FC10-C279-4CEB-9749-792E02917964}"/>
              </a:ext>
            </a:extLst>
          </p:cNvPr>
          <p:cNvGrpSpPr/>
          <p:nvPr/>
        </p:nvGrpSpPr>
        <p:grpSpPr>
          <a:xfrm>
            <a:off x="4851380" y="2050100"/>
            <a:ext cx="2516827" cy="1916637"/>
            <a:chOff x="4665850" y="1440210"/>
            <a:chExt cx="2516827" cy="1916637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CE44D07-1DFB-4B8F-886E-3D184465F741}"/>
                </a:ext>
              </a:extLst>
            </p:cNvPr>
            <p:cNvSpPr/>
            <p:nvPr/>
          </p:nvSpPr>
          <p:spPr>
            <a:xfrm>
              <a:off x="4665850" y="1440210"/>
              <a:ext cx="2516827" cy="191663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84F9DCC8-2532-4A7F-A153-4605318B8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5609" y="1712971"/>
              <a:ext cx="1364463" cy="1364463"/>
            </a:xfrm>
            <a:prstGeom prst="rect">
              <a:avLst/>
            </a:prstGeom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79E7A0E-8B04-460A-9CB5-025C47C1E925}"/>
                </a:ext>
              </a:extLst>
            </p:cNvPr>
            <p:cNvGrpSpPr/>
            <p:nvPr/>
          </p:nvGrpSpPr>
          <p:grpSpPr>
            <a:xfrm>
              <a:off x="6682304" y="1705121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5C2D664-2A18-424D-B4FD-02201BBE402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A2027260-6E40-4C87-BC1E-7E1BF0DAEC6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A098B7F-F949-497F-8839-7D1A10DBAC5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463E7C5F-B646-437C-8324-25CEB282EFD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C73E3F6-04C7-44BC-95F8-CA3BF398C2E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BC3ECD0-F9CD-4B14-9EB8-E2C2DB94789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CAFA198-B464-4CD5-A627-982E3406BA5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6F08C260-814D-4AFE-983D-9674F47F84D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9A7A1E2-1798-4B69-A1A6-52B554817B3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74727DDF-F77C-48FC-83E9-4606989BD3D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BEA4561-7772-4F99-834B-E2D0871F53A1}"/>
              </a:ext>
            </a:extLst>
          </p:cNvPr>
          <p:cNvSpPr txBox="1"/>
          <p:nvPr/>
        </p:nvSpPr>
        <p:spPr>
          <a:xfrm>
            <a:off x="2390058" y="4029446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120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2069A34-6829-41E4-BDB7-11483A626865}"/>
              </a:ext>
            </a:extLst>
          </p:cNvPr>
          <p:cNvSpPr txBox="1"/>
          <p:nvPr/>
        </p:nvSpPr>
        <p:spPr>
          <a:xfrm>
            <a:off x="5856483" y="4029446"/>
            <a:ext cx="759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110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0F6681-3D62-486A-9F0E-D72EDCBFA6B1}"/>
              </a:ext>
            </a:extLst>
          </p:cNvPr>
          <p:cNvSpPr txBox="1"/>
          <p:nvPr/>
        </p:nvSpPr>
        <p:spPr>
          <a:xfrm>
            <a:off x="4269811" y="3774934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CD84482-411F-4C95-91D2-FB87228AAB14}"/>
              </a:ext>
            </a:extLst>
          </p:cNvPr>
          <p:cNvSpPr txBox="1"/>
          <p:nvPr/>
        </p:nvSpPr>
        <p:spPr>
          <a:xfrm>
            <a:off x="8069678" y="2150362"/>
            <a:ext cx="2471574" cy="1651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600" dirty="0"/>
              <a:t>120  </a:t>
            </a:r>
            <a:r>
              <a:rPr lang="en-VN" sz="3600" dirty="0">
                <a:solidFill>
                  <a:srgbClr val="FF0000"/>
                </a:solidFill>
              </a:rPr>
              <a:t>&gt;</a:t>
            </a:r>
            <a:r>
              <a:rPr lang="en-VN" sz="3600" dirty="0"/>
              <a:t>  110</a:t>
            </a:r>
          </a:p>
          <a:p>
            <a:pPr>
              <a:lnSpc>
                <a:spcPct val="150000"/>
              </a:lnSpc>
            </a:pPr>
            <a:r>
              <a:rPr lang="en-VN" sz="3600" dirty="0"/>
              <a:t>110  </a:t>
            </a:r>
            <a:r>
              <a:rPr lang="en-VN" sz="3600" dirty="0">
                <a:solidFill>
                  <a:srgbClr val="FF0000"/>
                </a:solidFill>
              </a:rPr>
              <a:t>&lt;</a:t>
            </a:r>
            <a:r>
              <a:rPr lang="en-VN" sz="3600" dirty="0"/>
              <a:t>  120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27A020-3722-49E6-B075-470683758AFF}"/>
              </a:ext>
            </a:extLst>
          </p:cNvPr>
          <p:cNvSpPr txBox="1"/>
          <p:nvPr/>
        </p:nvSpPr>
        <p:spPr>
          <a:xfrm>
            <a:off x="1029655" y="5361353"/>
            <a:ext cx="10379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/>
              <a:t>Cùng số trăm, khác số chục </a:t>
            </a:r>
            <a:r>
              <a:rPr lang="en-VN" sz="3200" dirty="0">
                <a:sym typeface="Wingdings" pitchFamily="2" charset="2"/>
              </a:rPr>
              <a:t> chỉ cần so sánh số chục.</a:t>
            </a:r>
            <a:endParaRPr lang="en-VN" sz="3200" dirty="0"/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5" grpId="0"/>
      <p:bldP spid="46" grpId="0"/>
      <p:bldP spid="47" grpId="0"/>
      <p:bldP spid="48" grpId="0"/>
      <p:bldP spid="49" grpId="0" build="p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38CC090-8AD2-4D75-89F2-942692F084F4}"/>
              </a:ext>
            </a:extLst>
          </p:cNvPr>
          <p:cNvSpPr/>
          <p:nvPr/>
        </p:nvSpPr>
        <p:spPr>
          <a:xfrm>
            <a:off x="786147" y="1304818"/>
            <a:ext cx="10375751" cy="365463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69A77F-921E-4F4C-9230-1B03BD456AFA}"/>
              </a:ext>
            </a:extLst>
          </p:cNvPr>
          <p:cNvSpPr txBox="1"/>
          <p:nvPr/>
        </p:nvSpPr>
        <p:spPr>
          <a:xfrm>
            <a:off x="2597425" y="457816"/>
            <a:ext cx="4740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b) So sánh các số tròn chục: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3AE379-81C3-40F8-AF52-9F01520ADB49}"/>
              </a:ext>
            </a:extLst>
          </p:cNvPr>
          <p:cNvSpPr txBox="1"/>
          <p:nvPr/>
        </p:nvSpPr>
        <p:spPr>
          <a:xfrm>
            <a:off x="2146427" y="4203258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/>
              <a:t>250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0E7A51-6305-4565-9A8B-1C50F7504F7A}"/>
              </a:ext>
            </a:extLst>
          </p:cNvPr>
          <p:cNvSpPr txBox="1"/>
          <p:nvPr/>
        </p:nvSpPr>
        <p:spPr>
          <a:xfrm>
            <a:off x="6180986" y="4212916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/>
              <a:t>350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F75D5C-56C5-40CB-897E-53EAB4D4206C}"/>
              </a:ext>
            </a:extLst>
          </p:cNvPr>
          <p:cNvSpPr txBox="1"/>
          <p:nvPr/>
        </p:nvSpPr>
        <p:spPr>
          <a:xfrm rot="10800000">
            <a:off x="4344839" y="4048318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83615E-C009-4A15-B979-9F6E5CD323DC}"/>
              </a:ext>
            </a:extLst>
          </p:cNvPr>
          <p:cNvSpPr txBox="1"/>
          <p:nvPr/>
        </p:nvSpPr>
        <p:spPr>
          <a:xfrm>
            <a:off x="8474059" y="2160570"/>
            <a:ext cx="2505814" cy="1651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600" dirty="0"/>
              <a:t>250  </a:t>
            </a:r>
            <a:r>
              <a:rPr lang="en-VN" sz="3600" dirty="0">
                <a:solidFill>
                  <a:srgbClr val="FF0000"/>
                </a:solidFill>
              </a:rPr>
              <a:t>&lt;</a:t>
            </a:r>
            <a:r>
              <a:rPr lang="en-VN" sz="3600" dirty="0"/>
              <a:t>  350</a:t>
            </a:r>
          </a:p>
          <a:p>
            <a:pPr>
              <a:lnSpc>
                <a:spcPct val="150000"/>
              </a:lnSpc>
            </a:pPr>
            <a:r>
              <a:rPr lang="en-VN" sz="3600" dirty="0"/>
              <a:t>350  </a:t>
            </a:r>
            <a:r>
              <a:rPr lang="en-VN" sz="3600" dirty="0">
                <a:solidFill>
                  <a:srgbClr val="FF0000"/>
                </a:solidFill>
              </a:rPr>
              <a:t>&gt;</a:t>
            </a:r>
            <a:r>
              <a:rPr lang="en-VN" sz="3600" dirty="0"/>
              <a:t>  250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320221-BE57-409E-9D52-B32F45D1B366}"/>
              </a:ext>
            </a:extLst>
          </p:cNvPr>
          <p:cNvSpPr txBox="1"/>
          <p:nvPr/>
        </p:nvSpPr>
        <p:spPr>
          <a:xfrm>
            <a:off x="926382" y="5394284"/>
            <a:ext cx="10310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/>
              <a:t>Khác số trăm, cùng số chục </a:t>
            </a:r>
            <a:r>
              <a:rPr lang="en-VN" sz="3200" dirty="0">
                <a:sym typeface="Wingdings" pitchFamily="2" charset="2"/>
              </a:rPr>
              <a:t> chỉ cần so sánh số trăm.</a:t>
            </a:r>
            <a:endParaRPr lang="en-VN" sz="32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EA1670-A25B-4239-92A6-90A6D5518690}"/>
              </a:ext>
            </a:extLst>
          </p:cNvPr>
          <p:cNvGrpSpPr/>
          <p:nvPr/>
        </p:nvGrpSpPr>
        <p:grpSpPr>
          <a:xfrm>
            <a:off x="4669049" y="1772630"/>
            <a:ext cx="3715484" cy="2380216"/>
            <a:chOff x="4793033" y="1602152"/>
            <a:chExt cx="3715484" cy="238021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37EEBED-5F71-4A27-8626-39C3BF09764F}"/>
                </a:ext>
              </a:extLst>
            </p:cNvPr>
            <p:cNvSpPr/>
            <p:nvPr/>
          </p:nvSpPr>
          <p:spPr>
            <a:xfrm>
              <a:off x="4793033" y="1602152"/>
              <a:ext cx="3715484" cy="23802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1AAD0BC-DDDE-4763-BB3F-F72DA07A0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8456" y="1912039"/>
              <a:ext cx="1364463" cy="1364463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B031143-E499-4382-9566-B162DB5A52E0}"/>
                </a:ext>
              </a:extLst>
            </p:cNvPr>
            <p:cNvGrpSpPr/>
            <p:nvPr/>
          </p:nvGrpSpPr>
          <p:grpSpPr>
            <a:xfrm>
              <a:off x="7116249" y="1863317"/>
              <a:ext cx="1070931" cy="1372242"/>
              <a:chOff x="7069755" y="1863317"/>
              <a:chExt cx="1070931" cy="1372242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7B8A902-CCC5-4BC6-8FA0-D4FC603FADEC}"/>
                  </a:ext>
                </a:extLst>
              </p:cNvPr>
              <p:cNvGrpSpPr/>
              <p:nvPr/>
            </p:nvGrpSpPr>
            <p:grpSpPr>
              <a:xfrm>
                <a:off x="7069755" y="1867063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8771A647-629F-4C10-81C0-919739821B5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469B623D-CBF4-4436-816C-2C62970D86D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B0B6D5A3-1B51-46BA-8B59-188B489D81C2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9F921983-BBA3-45BD-BF95-21C996EABB61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48A69692-66B1-40D7-98DC-023246F6FDF9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CF1B70F1-A728-48C8-BF97-414F1ABC4B1B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E5481DCC-B562-4AAF-8BEF-6641531DEF35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4003A469-7576-4B1C-BED6-CAEA271AE7B1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8355F265-549B-4300-9663-511A2C0E69B1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E98B2BC5-1328-4D35-B6E3-2A9E32AA13B6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E72A303D-4A83-4459-AA65-367FAE77FD42}"/>
                  </a:ext>
                </a:extLst>
              </p:cNvPr>
              <p:cNvGrpSpPr/>
              <p:nvPr/>
            </p:nvGrpSpPr>
            <p:grpSpPr>
              <a:xfrm>
                <a:off x="7318688" y="1871096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364D3AD0-3D50-43BA-BF20-2D11EDB854A2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92EF7341-0875-4D3D-B79F-C01DD5B5BAF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0B0F4C86-2877-4677-99FB-A32AA435127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D366B46A-968E-49A3-90E0-3AD296A8904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EF8AFC51-4583-452E-A0D3-AFF9524BE5F2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5D5FC1D2-CFCE-4BDE-9C9E-D2636EDDD206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3CEC5D93-17D0-4421-8493-E051252B1960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B5EEAA25-9244-4C31-AAFB-DC98DB216D78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E1AF328F-380C-4953-B0A4-29BEC406AAF1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B4DC5250-24B0-4029-BE7A-9771F2FA682B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19F119C7-D797-4A89-B85C-9844FFD77464}"/>
                  </a:ext>
                </a:extLst>
              </p:cNvPr>
              <p:cNvGrpSpPr/>
              <p:nvPr/>
            </p:nvGrpSpPr>
            <p:grpSpPr>
              <a:xfrm>
                <a:off x="7570773" y="1866432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B5ED149B-0679-4EF8-B627-E7C922C19C2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97BB0693-13DA-420B-BBFE-2407BB29005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7FAEA0B2-6CEA-47D8-B3A6-0B03CDA6A8E2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F0152B9C-47C8-470B-82A2-2917E7CC53E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969350E-D141-489D-8A53-EBE3E9B8CFB7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71AACCB9-2502-4DE8-945F-B090B5D365A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9550702-A329-4427-9A38-F05D1C6F6551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701253A1-58F9-44C5-B79E-E37C6F911F1B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7595CFAD-0934-4BA4-A454-B1450B04B31D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76C3DCEA-C545-4875-9BD9-20AB3D71566E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60636E24-2C7D-4D29-A323-54C2096CD77A}"/>
                  </a:ext>
                </a:extLst>
              </p:cNvPr>
              <p:cNvGrpSpPr/>
              <p:nvPr/>
            </p:nvGrpSpPr>
            <p:grpSpPr>
              <a:xfrm>
                <a:off x="7827398" y="18664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AEF246FE-079F-475A-A685-CACAF02BF784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6D53EDC0-D1D3-4DD3-AC32-3A681FA27EE5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0CF8F61C-C2F5-4E40-AE7D-717AD13EDB2F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AA4D7C87-E92F-485B-9DE4-DC65C732E0CE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CBD8EB3-9EA1-4DF5-8774-39E7B5D0A6C3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BBDF73B-DC5C-4B6E-BA60-FE18260520F4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43D4034E-750C-4D04-A631-38563E181F48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D23B5C52-15EE-42DC-9E57-E250F51F9F3A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C489AA2-D587-45AA-A758-1929612477FE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FC2EC954-24CE-4112-8316-9DE91C8CC7B4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3D551879-1C96-4A9E-992C-98477C9C2E95}"/>
                  </a:ext>
                </a:extLst>
              </p:cNvPr>
              <p:cNvGrpSpPr/>
              <p:nvPr/>
            </p:nvGrpSpPr>
            <p:grpSpPr>
              <a:xfrm>
                <a:off x="8050531" y="1863317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552018D-2E37-4C3F-9D6B-7C85D257173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FB018C60-7B2D-453E-A0EA-D2942D8E4A8F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DEF49E81-3709-44B3-9B4B-DAD8C637C655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6E71E788-2ACD-49AE-8CDD-A1D7D0BC395F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1EFDA374-545B-4CD8-991A-4A86F5CF2F3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8FABBD23-F2AD-45E7-8AEA-351C70E482D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D93AE7D-6BA4-4D5B-8DEE-ABE6D04EBF57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566435C1-7592-4CB5-B1FE-BEFDA5F823D5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4D91F63E-A07C-48B8-BF5B-E09ACCA52272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F5C289B8-883B-4E6B-8D2A-6ADC463E62EE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F71A3BD-9617-488F-B48B-E2A483BDC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856" y="2064439"/>
              <a:ext cx="1364463" cy="13644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941AAD5-D362-405E-B150-DA55E45D5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7561" y="2202116"/>
              <a:ext cx="1364463" cy="1364463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6A8D570-8209-40A3-B95E-AB96E96F420E}"/>
              </a:ext>
            </a:extLst>
          </p:cNvPr>
          <p:cNvGrpSpPr/>
          <p:nvPr/>
        </p:nvGrpSpPr>
        <p:grpSpPr>
          <a:xfrm>
            <a:off x="1035886" y="1772631"/>
            <a:ext cx="3474383" cy="2380216"/>
            <a:chOff x="1159870" y="1602153"/>
            <a:chExt cx="3474383" cy="2380216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765F1CE-3E57-4989-86D4-0EAC247FF697}"/>
                </a:ext>
              </a:extLst>
            </p:cNvPr>
            <p:cNvSpPr/>
            <p:nvPr/>
          </p:nvSpPr>
          <p:spPr>
            <a:xfrm>
              <a:off x="1159870" y="1602153"/>
              <a:ext cx="3474383" cy="2380216"/>
            </a:xfrm>
            <a:prstGeom prst="rect">
              <a:avLst/>
            </a:prstGeom>
            <a:solidFill>
              <a:srgbClr val="F8B1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F20B2C12-1DA8-419B-8D82-7FF549FC3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877" y="1871728"/>
              <a:ext cx="1364463" cy="1364463"/>
            </a:xfrm>
            <a:prstGeom prst="rect">
              <a:avLst/>
            </a:prstGeom>
          </p:spPr>
        </p:pic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32ED30C1-2CCD-4FC9-AD07-6A3374878665}"/>
                </a:ext>
              </a:extLst>
            </p:cNvPr>
            <p:cNvGrpSpPr/>
            <p:nvPr/>
          </p:nvGrpSpPr>
          <p:grpSpPr>
            <a:xfrm>
              <a:off x="3238356" y="1874349"/>
              <a:ext cx="1070931" cy="1372242"/>
              <a:chOff x="7069755" y="1863317"/>
              <a:chExt cx="1070931" cy="1372242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0F5A1EAE-A56C-444E-8D32-CFA001071890}"/>
                  </a:ext>
                </a:extLst>
              </p:cNvPr>
              <p:cNvGrpSpPr/>
              <p:nvPr/>
            </p:nvGrpSpPr>
            <p:grpSpPr>
              <a:xfrm>
                <a:off x="7069755" y="1867063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5909F663-CC56-449B-8C95-A0DE8ADF9954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66405639-755C-402C-9F27-B13BDF4065DC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C62EAE3B-FCEA-4DAC-AB83-A41B8BBACF01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E9FC247A-21CA-43B1-A80A-84FED571DA4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4078D750-C52F-4218-9D9A-22F3567C6C80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5887C5A6-B0F9-4A85-8E7D-01D6B390652F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78BD9D14-B4C8-41EC-99C3-06EBF8E8C039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6739B724-6DA1-4A92-B448-6291C56A593D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392966EC-7B5D-4EAE-B770-B653E74C636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9C38C2E2-E366-4401-9121-C338CB81794B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94FBFC26-1CCB-4289-B623-EEC249585ED1}"/>
                  </a:ext>
                </a:extLst>
              </p:cNvPr>
              <p:cNvGrpSpPr/>
              <p:nvPr/>
            </p:nvGrpSpPr>
            <p:grpSpPr>
              <a:xfrm>
                <a:off x="7318688" y="1871096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41606BDC-AF6E-4E32-8DDC-836F9C8254F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173CB948-DD4F-4B55-BD0A-1ADE8EA7BC6D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EEB19E2F-47D8-4774-80BD-0712EDF0811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72E54A35-BAEA-41FD-94B8-D3A12654469A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94DF46E4-2DBD-4613-99A4-12D3FFBBFFE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111CAD77-E774-4B15-93E0-0E4842A2C6C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72D248B6-91EE-4FB4-8F91-95C319EB80A7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4593B303-0F63-46A7-B9BD-1B3D7D3F2A82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D12C64BA-31F5-488D-A185-802B912A581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E5F546A7-9335-498D-93FE-223F4C6F1F68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57E98649-BA64-4274-A021-7942E88FDB7F}"/>
                  </a:ext>
                </a:extLst>
              </p:cNvPr>
              <p:cNvGrpSpPr/>
              <p:nvPr/>
            </p:nvGrpSpPr>
            <p:grpSpPr>
              <a:xfrm>
                <a:off x="7570773" y="1866432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10D29736-89AB-43BC-9687-84F028119CB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CE00E4E8-4857-4424-9A39-971044EDBF4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D0E109B2-27EF-4AF6-B590-70400F91D960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E26826D5-6256-4787-95B5-42E24B9ECA55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9DE503D3-382F-4476-98DD-782B3E538E04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5057BEB2-EDFA-48C0-B629-8FC493589F45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BEA1B65F-FBB2-4A9E-8A27-6112D7619BB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DEA9AF0B-2E44-44CC-9064-42CF0CDC5F1B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DA31E9D6-B461-4CC5-85A1-435979AFA2D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C2E2E7E6-F907-43CF-B744-BE88CF579236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021C5D75-87ED-4B3B-92AA-E740749D104B}"/>
                  </a:ext>
                </a:extLst>
              </p:cNvPr>
              <p:cNvGrpSpPr/>
              <p:nvPr/>
            </p:nvGrpSpPr>
            <p:grpSpPr>
              <a:xfrm>
                <a:off x="7827398" y="18664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2890B925-0FCD-41E2-A55A-A35AFDD9180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EAA67938-78FA-4E05-9A01-6498459E95F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7D354624-1B63-4A8C-AD3D-0C28818F4E23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16FFFD0B-8A62-4B0F-8048-EDDF2B820222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55F483D7-67F0-41DD-9456-2370B3740C83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BA5DEA1D-E5DA-4294-BC7C-A2AF84A85B52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FB4F95A1-A47F-48F0-B52B-F3B28D04BBBC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29D7DC25-AA5F-4297-95F7-4692435FB3C5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B910FA-E12A-4D18-8635-9C7A6E51392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94BA706-D9C5-418B-BB77-7698259440E1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696895A3-1B39-45C4-8842-A7542BADECDE}"/>
                  </a:ext>
                </a:extLst>
              </p:cNvPr>
              <p:cNvGrpSpPr/>
              <p:nvPr/>
            </p:nvGrpSpPr>
            <p:grpSpPr>
              <a:xfrm>
                <a:off x="8050531" y="1863317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D1438368-863C-444A-B74D-1D87A1F17B65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CE736CBF-348A-4588-8D8C-9B887F4B21ED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7B2CBFF1-88F0-41C2-A3BB-68F559455A9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944E3507-4853-4D64-8456-16DB86E5C9A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D73FD080-E6B9-4719-92DA-2C07F0F57F2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53BB9112-01B9-4068-A538-C0B21BF8736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552EA5D7-C0A1-4CB1-B94C-1A91D0C1ECCD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F4407E2A-FC44-4558-A927-2FA9B385FDA4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5AC1C710-AA55-4173-BCF3-EE34BC2F1B99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059C220F-7F63-411D-856C-8AC917F0AC94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74D6F4CD-A0B8-4492-A62F-C59B00B2F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4277" y="2024128"/>
              <a:ext cx="1364463" cy="1364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 build="p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id="{9E63F35D-DB7C-4D78-8334-945D85AA5AFC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72D9CA1C-9CDE-45EC-9A69-3C5C3C68CD9B}"/>
              </a:ext>
            </a:extLst>
          </p:cNvPr>
          <p:cNvSpPr/>
          <p:nvPr/>
        </p:nvSpPr>
        <p:spPr>
          <a:xfrm>
            <a:off x="499654" y="1241022"/>
            <a:ext cx="11192691" cy="365463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8" name="图片 7">
            <a:extLst>
              <a:ext uri="{FF2B5EF4-FFF2-40B4-BE49-F238E27FC236}">
                <a16:creationId xmlns:a16="http://schemas.microsoft.com/office/drawing/2014/main" id="{866C74A3-8176-47CE-83D2-B32BD0E6AB0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873" y="3176909"/>
            <a:ext cx="2877843" cy="41759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BFA5F5-2E31-40F6-8DB9-C6BA2E03923E}"/>
              </a:ext>
            </a:extLst>
          </p:cNvPr>
          <p:cNvSpPr txBox="1"/>
          <p:nvPr/>
        </p:nvSpPr>
        <p:spPr>
          <a:xfrm>
            <a:off x="2311130" y="394020"/>
            <a:ext cx="4740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b) So sánh các số tròn chục: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4B4E2-2941-483B-A932-8BE221F947A2}"/>
              </a:ext>
            </a:extLst>
          </p:cNvPr>
          <p:cNvSpPr txBox="1"/>
          <p:nvPr/>
        </p:nvSpPr>
        <p:spPr>
          <a:xfrm>
            <a:off x="2058252" y="4139462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/>
              <a:t>610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51D8FA-5911-496C-B9C0-7E99AA15A57E}"/>
              </a:ext>
            </a:extLst>
          </p:cNvPr>
          <p:cNvSpPr txBox="1"/>
          <p:nvPr/>
        </p:nvSpPr>
        <p:spPr>
          <a:xfrm>
            <a:off x="6092811" y="4149120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/>
              <a:t>590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E44E81-E44F-4B43-989A-2B596B1A722E}"/>
              </a:ext>
            </a:extLst>
          </p:cNvPr>
          <p:cNvSpPr txBox="1"/>
          <p:nvPr/>
        </p:nvSpPr>
        <p:spPr>
          <a:xfrm>
            <a:off x="4282790" y="3984522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6E6B05-744A-4AD7-A20B-AF15BB99025F}"/>
              </a:ext>
            </a:extLst>
          </p:cNvPr>
          <p:cNvSpPr txBox="1"/>
          <p:nvPr/>
        </p:nvSpPr>
        <p:spPr>
          <a:xfrm>
            <a:off x="9536779" y="2190753"/>
            <a:ext cx="1994457" cy="1305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800" dirty="0"/>
              <a:t>610  </a:t>
            </a:r>
            <a:r>
              <a:rPr lang="en-VN" sz="2800" dirty="0">
                <a:solidFill>
                  <a:srgbClr val="FF0000"/>
                </a:solidFill>
              </a:rPr>
              <a:t>&gt;</a:t>
            </a:r>
            <a:r>
              <a:rPr lang="en-VN" sz="2800" dirty="0"/>
              <a:t>  590</a:t>
            </a:r>
          </a:p>
          <a:p>
            <a:pPr>
              <a:lnSpc>
                <a:spcPct val="150000"/>
              </a:lnSpc>
            </a:pPr>
            <a:r>
              <a:rPr lang="en-VN" sz="2800" dirty="0"/>
              <a:t>590  </a:t>
            </a:r>
            <a:r>
              <a:rPr lang="en-VN" sz="2800" dirty="0">
                <a:solidFill>
                  <a:srgbClr val="FF0000"/>
                </a:solidFill>
              </a:rPr>
              <a:t>&lt;</a:t>
            </a:r>
            <a:r>
              <a:rPr lang="en-VN" sz="2800" dirty="0"/>
              <a:t>  610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5E6D2E-F731-49C7-AF09-6A5B14C6B6E4}"/>
              </a:ext>
            </a:extLst>
          </p:cNvPr>
          <p:cNvSpPr txBox="1"/>
          <p:nvPr/>
        </p:nvSpPr>
        <p:spPr>
          <a:xfrm>
            <a:off x="1186094" y="5208590"/>
            <a:ext cx="9643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Khác số trăm, khác số chục </a:t>
            </a:r>
            <a:r>
              <a:rPr lang="en-VN" sz="3200" dirty="0">
                <a:sym typeface="Wingdings" pitchFamily="2" charset="2"/>
              </a:rPr>
              <a:t> so sánh lần lượt số trăm rồi đến số chục.</a:t>
            </a:r>
            <a:endParaRPr lang="en-VN" sz="32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5F65D2-0FA6-44DF-BF1E-8D34445A4744}"/>
              </a:ext>
            </a:extLst>
          </p:cNvPr>
          <p:cNvGrpSpPr/>
          <p:nvPr/>
        </p:nvGrpSpPr>
        <p:grpSpPr>
          <a:xfrm>
            <a:off x="598444" y="1708835"/>
            <a:ext cx="3914918" cy="2275687"/>
            <a:chOff x="849909" y="1772631"/>
            <a:chExt cx="3914918" cy="22756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E0462FE-814A-4E01-A5F3-0AC8C4764360}"/>
                </a:ext>
              </a:extLst>
            </p:cNvPr>
            <p:cNvSpPr/>
            <p:nvPr/>
          </p:nvSpPr>
          <p:spPr>
            <a:xfrm>
              <a:off x="849909" y="1772631"/>
              <a:ext cx="3914918" cy="2275687"/>
            </a:xfrm>
            <a:prstGeom prst="rect">
              <a:avLst/>
            </a:prstGeom>
            <a:solidFill>
              <a:srgbClr val="F8B1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5D38404-BD56-45AC-91F3-7F1AFB993917}"/>
                </a:ext>
              </a:extLst>
            </p:cNvPr>
            <p:cNvGrpSpPr/>
            <p:nvPr/>
          </p:nvGrpSpPr>
          <p:grpSpPr>
            <a:xfrm>
              <a:off x="4312124" y="2044827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53E02A2-CB02-48B7-A3B8-9E38BF8BB02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10180DC-D02B-46F3-8684-232ED1981FE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B8970AA-C0EF-4E67-BFC5-DFAB3F8CA17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5566DCD-B6AC-4759-87DE-F7A86239CAA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CC7624A-D1C2-4EA6-A9A9-41D5A621E8E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24AAC55-95EC-4D19-94D9-30FA8DA0FED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0EEB3F9-A510-483C-A687-E66D081AF0A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28A251A-A080-490F-B028-4479060E212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73E472F1-61E9-4272-B6E9-35850114456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39270FC-B1EC-4588-816B-7F67165A16F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DF879DE-3D17-49EB-8E44-A7F6FD843D21}"/>
                </a:ext>
              </a:extLst>
            </p:cNvPr>
            <p:cNvGrpSpPr/>
            <p:nvPr/>
          </p:nvGrpSpPr>
          <p:grpSpPr>
            <a:xfrm>
              <a:off x="1131394" y="2060084"/>
              <a:ext cx="1432455" cy="1432455"/>
              <a:chOff x="1317370" y="2060084"/>
              <a:chExt cx="1432455" cy="1432455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52AC5CF8-40EC-4730-876B-7E2E7AC5C6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7370" y="20600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36A981D5-5985-49CA-ABA2-823E462A66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9770" y="22124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D44B1DFD-607E-4703-B17F-6AA90013D3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2170" y="2364884"/>
                <a:ext cx="1127655" cy="1127655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0A7F7B3-141F-4364-AC30-B2B5667395E0}"/>
                </a:ext>
              </a:extLst>
            </p:cNvPr>
            <p:cNvGrpSpPr/>
            <p:nvPr/>
          </p:nvGrpSpPr>
          <p:grpSpPr>
            <a:xfrm>
              <a:off x="2620430" y="2056429"/>
              <a:ext cx="1432455" cy="1432455"/>
              <a:chOff x="1317370" y="2060084"/>
              <a:chExt cx="1432455" cy="1432455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D1224889-31EC-4236-A190-644E9B48FA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7370" y="20600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4F49478-B04B-40AE-98B3-56305858C8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9770" y="22124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7806CD2F-0F35-4CE9-8313-28FDB0DF03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2170" y="2364884"/>
                <a:ext cx="1127655" cy="1127655"/>
              </a:xfrm>
              <a:prstGeom prst="rect">
                <a:avLst/>
              </a:prstGeom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9F68A61-8715-41DC-8399-370F43B5772F}"/>
              </a:ext>
            </a:extLst>
          </p:cNvPr>
          <p:cNvGrpSpPr/>
          <p:nvPr/>
        </p:nvGrpSpPr>
        <p:grpSpPr>
          <a:xfrm>
            <a:off x="4605282" y="1708835"/>
            <a:ext cx="4846588" cy="2275687"/>
            <a:chOff x="4693457" y="1772631"/>
            <a:chExt cx="4846588" cy="2275687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55F1768-7742-41F8-B881-80964A0C7B9E}"/>
                </a:ext>
              </a:extLst>
            </p:cNvPr>
            <p:cNvSpPr/>
            <p:nvPr/>
          </p:nvSpPr>
          <p:spPr>
            <a:xfrm>
              <a:off x="4693457" y="1772631"/>
              <a:ext cx="4846588" cy="227568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4BD6AD8-5930-44C0-BAFD-52E4DAE86D36}"/>
                </a:ext>
              </a:extLst>
            </p:cNvPr>
            <p:cNvGrpSpPr/>
            <p:nvPr/>
          </p:nvGrpSpPr>
          <p:grpSpPr>
            <a:xfrm>
              <a:off x="4912148" y="2060084"/>
              <a:ext cx="4319092" cy="1432455"/>
              <a:chOff x="4977464" y="2060084"/>
              <a:chExt cx="4319092" cy="1432455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0C45329-D5BB-4536-9D28-42DFE24205C2}"/>
                  </a:ext>
                </a:extLst>
              </p:cNvPr>
              <p:cNvGrpSpPr/>
              <p:nvPr/>
            </p:nvGrpSpPr>
            <p:grpSpPr>
              <a:xfrm>
                <a:off x="7990182" y="2113050"/>
                <a:ext cx="1306374" cy="1372242"/>
                <a:chOff x="6992265" y="2033795"/>
                <a:chExt cx="1306374" cy="1372242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538FCDB9-EB9E-46F0-9325-1D19493E48A0}"/>
                    </a:ext>
                  </a:extLst>
                </p:cNvPr>
                <p:cNvGrpSpPr/>
                <p:nvPr/>
              </p:nvGrpSpPr>
              <p:grpSpPr>
                <a:xfrm>
                  <a:off x="6992265" y="2037541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34" name="Rectangle 133">
                    <a:extLst>
                      <a:ext uri="{FF2B5EF4-FFF2-40B4-BE49-F238E27FC236}">
                        <a16:creationId xmlns:a16="http://schemas.microsoft.com/office/drawing/2014/main" id="{B0F8F5CE-45E9-426D-9568-FE706863EFE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Rectangle 134">
                    <a:extLst>
                      <a:ext uri="{FF2B5EF4-FFF2-40B4-BE49-F238E27FC236}">
                        <a16:creationId xmlns:a16="http://schemas.microsoft.com/office/drawing/2014/main" id="{12A0194C-057F-49BB-927E-972621B23D48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6" name="Rectangle 135">
                    <a:extLst>
                      <a:ext uri="{FF2B5EF4-FFF2-40B4-BE49-F238E27FC236}">
                        <a16:creationId xmlns:a16="http://schemas.microsoft.com/office/drawing/2014/main" id="{CE26E316-DF09-495D-A387-50038A24990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B1E7CC5C-E157-4EB6-877F-C9FF1037243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947A7413-325D-4907-B6AF-CF7F69BD9758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9" name="Rectangle 138">
                    <a:extLst>
                      <a:ext uri="{FF2B5EF4-FFF2-40B4-BE49-F238E27FC236}">
                        <a16:creationId xmlns:a16="http://schemas.microsoft.com/office/drawing/2014/main" id="{5A344E7E-AD59-48CA-8558-14D8D70265C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8193AEC6-53EB-4AE1-8CA5-A6162324A177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1" name="Rectangle 140">
                    <a:extLst>
                      <a:ext uri="{FF2B5EF4-FFF2-40B4-BE49-F238E27FC236}">
                        <a16:creationId xmlns:a16="http://schemas.microsoft.com/office/drawing/2014/main" id="{889EE8DF-CEC2-49A2-BB93-241A76A0C8F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2" name="Rectangle 141">
                    <a:extLst>
                      <a:ext uri="{FF2B5EF4-FFF2-40B4-BE49-F238E27FC236}">
                        <a16:creationId xmlns:a16="http://schemas.microsoft.com/office/drawing/2014/main" id="{E88DE47E-DBC6-4ABF-885F-C823CF1116C3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3" name="Rectangle 142">
                    <a:extLst>
                      <a:ext uri="{FF2B5EF4-FFF2-40B4-BE49-F238E27FC236}">
                        <a16:creationId xmlns:a16="http://schemas.microsoft.com/office/drawing/2014/main" id="{30D22618-B04A-4706-BF23-C7F2F3B3B03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5E2C50EC-32E4-4CD9-9F87-4803F1363A59}"/>
                    </a:ext>
                  </a:extLst>
                </p:cNvPr>
                <p:cNvGrpSpPr/>
                <p:nvPr/>
              </p:nvGrpSpPr>
              <p:grpSpPr>
                <a:xfrm>
                  <a:off x="7310468" y="2041574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24" name="Rectangle 123">
                    <a:extLst>
                      <a:ext uri="{FF2B5EF4-FFF2-40B4-BE49-F238E27FC236}">
                        <a16:creationId xmlns:a16="http://schemas.microsoft.com/office/drawing/2014/main" id="{BFFD44C8-EB78-40C5-B751-0D51141727B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5" name="Rectangle 124">
                    <a:extLst>
                      <a:ext uri="{FF2B5EF4-FFF2-40B4-BE49-F238E27FC236}">
                        <a16:creationId xmlns:a16="http://schemas.microsoft.com/office/drawing/2014/main" id="{CC8F4B08-792B-4CFE-ADBC-0AFC9E4F5F2F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id="{16FBA66D-2F2B-4B32-834E-C64CC0B3E655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7" name="Rectangle 126">
                    <a:extLst>
                      <a:ext uri="{FF2B5EF4-FFF2-40B4-BE49-F238E27FC236}">
                        <a16:creationId xmlns:a16="http://schemas.microsoft.com/office/drawing/2014/main" id="{185E4CF0-87FC-4D20-BCAA-FD812E6B2CD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1E50FB5C-7929-443A-A916-271CA709289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DD39740C-402D-4E44-BAD4-8E30025192D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0" name="Rectangle 129">
                    <a:extLst>
                      <a:ext uri="{FF2B5EF4-FFF2-40B4-BE49-F238E27FC236}">
                        <a16:creationId xmlns:a16="http://schemas.microsoft.com/office/drawing/2014/main" id="{76D36E3D-E1B2-4ECD-A318-2DCEBDCEB9D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Rectangle 130">
                    <a:extLst>
                      <a:ext uri="{FF2B5EF4-FFF2-40B4-BE49-F238E27FC236}">
                        <a16:creationId xmlns:a16="http://schemas.microsoft.com/office/drawing/2014/main" id="{7433D187-72D4-4378-A72C-541F1D1F2728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2" name="Rectangle 131">
                    <a:extLst>
                      <a:ext uri="{FF2B5EF4-FFF2-40B4-BE49-F238E27FC236}">
                        <a16:creationId xmlns:a16="http://schemas.microsoft.com/office/drawing/2014/main" id="{C596852D-9573-4EC0-89A9-69973E93AA80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3" name="Rectangle 132">
                    <a:extLst>
                      <a:ext uri="{FF2B5EF4-FFF2-40B4-BE49-F238E27FC236}">
                        <a16:creationId xmlns:a16="http://schemas.microsoft.com/office/drawing/2014/main" id="{C6431D09-655A-4488-A31B-EF683040933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8EB506B4-C0A8-4085-BF29-E86D28656396}"/>
                    </a:ext>
                  </a:extLst>
                </p:cNvPr>
                <p:cNvGrpSpPr/>
                <p:nvPr/>
              </p:nvGrpSpPr>
              <p:grpSpPr>
                <a:xfrm>
                  <a:off x="7472502" y="2036910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E22E29BF-27C0-4071-893D-730EFFBA162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id="{463B696E-AD75-4EE7-AE18-BA28824A1ED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6" name="Rectangle 115">
                    <a:extLst>
                      <a:ext uri="{FF2B5EF4-FFF2-40B4-BE49-F238E27FC236}">
                        <a16:creationId xmlns:a16="http://schemas.microsoft.com/office/drawing/2014/main" id="{D996697C-4014-4A70-8C77-DD4CAE24CB0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id="{39C02C78-CFCC-413C-87EA-725EE556FCD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id="{85C6FD31-CBFE-483A-BA8C-5F5E0DFCBCA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9BBDCBD9-D1C3-424D-985E-66FEC0EF82D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id="{6D22D812-59D7-4805-AEF8-F397039F3BD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Rectangle 120">
                    <a:extLst>
                      <a:ext uri="{FF2B5EF4-FFF2-40B4-BE49-F238E27FC236}">
                        <a16:creationId xmlns:a16="http://schemas.microsoft.com/office/drawing/2014/main" id="{F1D5879E-A3CE-4C4F-BAEB-D9AD3DA49158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2" name="Rectangle 121">
                    <a:extLst>
                      <a:ext uri="{FF2B5EF4-FFF2-40B4-BE49-F238E27FC236}">
                        <a16:creationId xmlns:a16="http://schemas.microsoft.com/office/drawing/2014/main" id="{10E432BB-668E-4C69-9450-54998C4EA718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3" name="Rectangle 122">
                    <a:extLst>
                      <a:ext uri="{FF2B5EF4-FFF2-40B4-BE49-F238E27FC236}">
                        <a16:creationId xmlns:a16="http://schemas.microsoft.com/office/drawing/2014/main" id="{8A1EF557-9581-4625-BD85-A9020B3AAC2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AD5A7063-5AEB-4F3A-8721-1510B064ADCC}"/>
                    </a:ext>
                  </a:extLst>
                </p:cNvPr>
                <p:cNvGrpSpPr/>
                <p:nvPr/>
              </p:nvGrpSpPr>
              <p:grpSpPr>
                <a:xfrm>
                  <a:off x="7770689" y="2036909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56D1BD1C-DA01-4028-AB3F-0328EC55BB5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878FDAFD-2B4B-4050-B810-0E6E396D449D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3CDEF9F3-828A-4788-8F2D-345E719D0D4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E054FC55-CF71-4EAB-A977-03357F54BBB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" name="Rectangle 107">
                    <a:extLst>
                      <a:ext uri="{FF2B5EF4-FFF2-40B4-BE49-F238E27FC236}">
                        <a16:creationId xmlns:a16="http://schemas.microsoft.com/office/drawing/2014/main" id="{672C0A74-0859-4ED7-AB6E-E6A10F5D65E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Rectangle 108">
                    <a:extLst>
                      <a:ext uri="{FF2B5EF4-FFF2-40B4-BE49-F238E27FC236}">
                        <a16:creationId xmlns:a16="http://schemas.microsoft.com/office/drawing/2014/main" id="{84C7D5A3-4B7B-4471-ACF9-D292F611F14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id="{C44D087A-9AB8-4ACF-B197-97C77136AFC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id="{A392D2DE-F4E8-4632-BCF0-8884F37CEE0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D2FDB0A5-7CCD-4AC1-81CE-6872CBE6C6A1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83349F17-9964-4861-87A1-D4E73A5C846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16888297-C87D-428C-9221-1053049EB199}"/>
                    </a:ext>
                  </a:extLst>
                </p:cNvPr>
                <p:cNvGrpSpPr/>
                <p:nvPr/>
              </p:nvGrpSpPr>
              <p:grpSpPr>
                <a:xfrm>
                  <a:off x="7910697" y="2033795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94" name="Rectangle 93">
                    <a:extLst>
                      <a:ext uri="{FF2B5EF4-FFF2-40B4-BE49-F238E27FC236}">
                        <a16:creationId xmlns:a16="http://schemas.microsoft.com/office/drawing/2014/main" id="{7B286800-2C91-4EF8-BA5C-CBACCDE5D30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32D9017D-146A-410B-8D3C-82ABFAEA629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id="{A1A0851F-C69C-460D-B9B2-8A5DC098B1A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ectangle 96">
                    <a:extLst>
                      <a:ext uri="{FF2B5EF4-FFF2-40B4-BE49-F238E27FC236}">
                        <a16:creationId xmlns:a16="http://schemas.microsoft.com/office/drawing/2014/main" id="{DB8D3A7A-6F8A-477B-AF6B-DAF273BE55D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Rectangle 97">
                    <a:extLst>
                      <a:ext uri="{FF2B5EF4-FFF2-40B4-BE49-F238E27FC236}">
                        <a16:creationId xmlns:a16="http://schemas.microsoft.com/office/drawing/2014/main" id="{29686313-5E82-471E-85BB-77102FA0485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Rectangle 98">
                    <a:extLst>
                      <a:ext uri="{FF2B5EF4-FFF2-40B4-BE49-F238E27FC236}">
                        <a16:creationId xmlns:a16="http://schemas.microsoft.com/office/drawing/2014/main" id="{51B6FA8F-805F-4396-81E8-4171AA03C87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0" name="Rectangle 99">
                    <a:extLst>
                      <a:ext uri="{FF2B5EF4-FFF2-40B4-BE49-F238E27FC236}">
                        <a16:creationId xmlns:a16="http://schemas.microsoft.com/office/drawing/2014/main" id="{AD2FE8E0-194D-41B7-8919-4B68484A4D7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D6A875DE-EE35-49F8-B982-81E1D832510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6A18AD2E-95A8-4FC8-A9F7-9CE5C24AF68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3D38C4D0-9206-4C98-94D2-700F113E21D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D2EDCBD5-7A97-4739-A594-21CC7B9B4E66}"/>
                    </a:ext>
                  </a:extLst>
                </p:cNvPr>
                <p:cNvGrpSpPr/>
                <p:nvPr/>
              </p:nvGrpSpPr>
              <p:grpSpPr>
                <a:xfrm>
                  <a:off x="7151592" y="2037543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84" name="Rectangle 83">
                    <a:extLst>
                      <a:ext uri="{FF2B5EF4-FFF2-40B4-BE49-F238E27FC236}">
                        <a16:creationId xmlns:a16="http://schemas.microsoft.com/office/drawing/2014/main" id="{2D96FCC6-67DF-4309-8A02-CE755A851A7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" name="Rectangle 84">
                    <a:extLst>
                      <a:ext uri="{FF2B5EF4-FFF2-40B4-BE49-F238E27FC236}">
                        <a16:creationId xmlns:a16="http://schemas.microsoft.com/office/drawing/2014/main" id="{CAEEF27A-5033-40A2-B95A-FCF3426BC73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85">
                    <a:extLst>
                      <a:ext uri="{FF2B5EF4-FFF2-40B4-BE49-F238E27FC236}">
                        <a16:creationId xmlns:a16="http://schemas.microsoft.com/office/drawing/2014/main" id="{AE93DD0B-22E8-4940-B259-23B95A32840F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86">
                    <a:extLst>
                      <a:ext uri="{FF2B5EF4-FFF2-40B4-BE49-F238E27FC236}">
                        <a16:creationId xmlns:a16="http://schemas.microsoft.com/office/drawing/2014/main" id="{A9DAD4EC-DBED-4276-BE13-36DAA6ECF0A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id="{A7C581F9-3EE3-4A21-884D-CFE853D373A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id="{E6651C28-5E29-4F5B-819F-7403BAF5F5C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89">
                    <a:extLst>
                      <a:ext uri="{FF2B5EF4-FFF2-40B4-BE49-F238E27FC236}">
                        <a16:creationId xmlns:a16="http://schemas.microsoft.com/office/drawing/2014/main" id="{0942A482-38C8-42D4-9AD1-9B7D5BE837B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1" name="Rectangle 90">
                    <a:extLst>
                      <a:ext uri="{FF2B5EF4-FFF2-40B4-BE49-F238E27FC236}">
                        <a16:creationId xmlns:a16="http://schemas.microsoft.com/office/drawing/2014/main" id="{C6EFF658-977D-41E8-929C-8C322EFBC4D3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id="{16794FE5-8314-45E0-96AC-537871AE36E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807A147D-6D10-4E0E-B1F0-0F31BFC993D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AEBB6611-8007-4F02-BD57-CC8600430A43}"/>
                    </a:ext>
                  </a:extLst>
                </p:cNvPr>
                <p:cNvGrpSpPr/>
                <p:nvPr/>
              </p:nvGrpSpPr>
              <p:grpSpPr>
                <a:xfrm>
                  <a:off x="7624902" y="2036916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74" name="Rectangle 73">
                    <a:extLst>
                      <a:ext uri="{FF2B5EF4-FFF2-40B4-BE49-F238E27FC236}">
                        <a16:creationId xmlns:a16="http://schemas.microsoft.com/office/drawing/2014/main" id="{CC950E28-E3A3-4859-AC12-84A7E3FA265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Rectangle 74">
                    <a:extLst>
                      <a:ext uri="{FF2B5EF4-FFF2-40B4-BE49-F238E27FC236}">
                        <a16:creationId xmlns:a16="http://schemas.microsoft.com/office/drawing/2014/main" id="{7E03CB7F-1958-4CC8-82D7-4A6B15CD0D3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" name="Rectangle 75">
                    <a:extLst>
                      <a:ext uri="{FF2B5EF4-FFF2-40B4-BE49-F238E27FC236}">
                        <a16:creationId xmlns:a16="http://schemas.microsoft.com/office/drawing/2014/main" id="{5FC5BABB-2F6F-4ED9-AA9D-E74E26EA392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Rectangle 76">
                    <a:extLst>
                      <a:ext uri="{FF2B5EF4-FFF2-40B4-BE49-F238E27FC236}">
                        <a16:creationId xmlns:a16="http://schemas.microsoft.com/office/drawing/2014/main" id="{D6471CAF-1298-48EC-ABE5-C95058E382F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87C55D2D-74E8-4846-9A7A-70A3A2F5E2E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30217CCF-1894-4F79-A835-9E5EC14A95C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6690DEC7-D98F-4BC4-A987-FC410852993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B1CDF916-68BD-4CE6-8357-2762BC6D9E4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EB191AD5-8910-498B-983B-91108EAEAF7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" name="Rectangle 82">
                    <a:extLst>
                      <a:ext uri="{FF2B5EF4-FFF2-40B4-BE49-F238E27FC236}">
                        <a16:creationId xmlns:a16="http://schemas.microsoft.com/office/drawing/2014/main" id="{DE89BFA9-EA4F-4134-93D0-F88452E7856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0639A865-040A-42A0-963C-1A0FFF1FCCD3}"/>
                    </a:ext>
                  </a:extLst>
                </p:cNvPr>
                <p:cNvGrpSpPr/>
                <p:nvPr/>
              </p:nvGrpSpPr>
              <p:grpSpPr>
                <a:xfrm>
                  <a:off x="8056170" y="2033796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3F83CD92-8717-4955-9A90-2477B9E7783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37B5D13F-B207-4FD4-8D7F-CC8C857FECE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A14DB609-A265-4E76-9ABA-03E39A49193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BA39A045-480E-43BF-ACE7-4877FC8DCDB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669C0E0B-DAE4-4659-BD72-9B777C525A3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id="{61CAFA10-C111-4ED6-A218-C1F0275F004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id="{CE9262FA-E750-4974-AB27-B010A59FFF2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2AEE2046-9299-4F14-B5AD-D2A3A8C19F5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E6176EDF-1DFB-4A83-A163-18ADE8708FE1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:a16="http://schemas.microsoft.com/office/drawing/2014/main" id="{4302077D-AE51-4EAA-88A2-C4F68E7C23A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1D1E052A-935E-44E7-AC0A-348B18742CAC}"/>
                    </a:ext>
                  </a:extLst>
                </p:cNvPr>
                <p:cNvGrpSpPr/>
                <p:nvPr/>
              </p:nvGrpSpPr>
              <p:grpSpPr>
                <a:xfrm>
                  <a:off x="8208484" y="2033795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8F05E145-3C26-40FC-9FAB-8DC810A5ED1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FE0C06CA-E4F2-46FE-AE51-02CEC3E5EE2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id="{74B7BDCA-E5D4-4188-A907-31F87F7E37C5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81EF614F-0733-4B14-A211-7F5F9E0085F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Rectangle 57">
                    <a:extLst>
                      <a:ext uri="{FF2B5EF4-FFF2-40B4-BE49-F238E27FC236}">
                        <a16:creationId xmlns:a16="http://schemas.microsoft.com/office/drawing/2014/main" id="{811578BF-899E-4709-90BD-261E9713883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1C71EBD2-43AD-46A6-A813-F817AE622F7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" name="Rectangle 59">
                    <a:extLst>
                      <a:ext uri="{FF2B5EF4-FFF2-40B4-BE49-F238E27FC236}">
                        <a16:creationId xmlns:a16="http://schemas.microsoft.com/office/drawing/2014/main" id="{8D82949F-1515-451D-8B54-4DCF202CC77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51518397-852C-4088-8939-32EB2EF8D6F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0DC5804D-9533-4698-A72F-EEE3D5DF26D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6FCF9127-F1A7-4EAC-BDE2-CB58DC77C25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B8B1464D-665B-4D32-8D5F-5F866EEAFC85}"/>
                  </a:ext>
                </a:extLst>
              </p:cNvPr>
              <p:cNvGrpSpPr/>
              <p:nvPr/>
            </p:nvGrpSpPr>
            <p:grpSpPr>
              <a:xfrm>
                <a:off x="4977464" y="2060084"/>
                <a:ext cx="1432455" cy="1432455"/>
                <a:chOff x="1317370" y="2060084"/>
                <a:chExt cx="1432455" cy="1432455"/>
              </a:xfrm>
            </p:grpSpPr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7B1B7B41-4895-4A1B-8B50-9ECCCA14F2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7370" y="20600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4EA418EF-E008-4E5B-BC33-383183844E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9770" y="22124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B7055A0A-F29D-4B68-95BE-F3AF867DC0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2170" y="2364884"/>
                  <a:ext cx="1127655" cy="1127655"/>
                </a:xfrm>
                <a:prstGeom prst="rect">
                  <a:avLst/>
                </a:prstGeom>
              </p:spPr>
            </p:pic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065486D-6726-461D-99B2-E7210B09342F}"/>
                  </a:ext>
                </a:extLst>
              </p:cNvPr>
              <p:cNvGrpSpPr/>
              <p:nvPr/>
            </p:nvGrpSpPr>
            <p:grpSpPr>
              <a:xfrm>
                <a:off x="6547493" y="2113050"/>
                <a:ext cx="1280055" cy="1280055"/>
                <a:chOff x="1317370" y="2060084"/>
                <a:chExt cx="1280055" cy="1280055"/>
              </a:xfrm>
            </p:grpSpPr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A5F02E70-2695-42EA-9614-FB192F349E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7370" y="20600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5A005EA3-2FB9-44EB-BB47-8C65633841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9770" y="2212484"/>
                  <a:ext cx="1127655" cy="1127655"/>
                </a:xfrm>
                <a:prstGeom prst="rect">
                  <a:avLst/>
                </a:prstGeom>
              </p:spPr>
            </p:pic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 build="p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335</Words>
  <Application>Microsoft Office PowerPoint</Application>
  <PresentationFormat>Widescreen</PresentationFormat>
  <Paragraphs>104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17</vt:i4>
      </vt:variant>
    </vt:vector>
  </HeadingPairs>
  <TitlesOfParts>
    <vt:vector size="38" baseType="lpstr">
      <vt:lpstr>微软雅黑</vt:lpstr>
      <vt:lpstr>宋体</vt:lpstr>
      <vt:lpstr>Arial</vt:lpstr>
      <vt:lpstr>Arial-Rounded</vt:lpstr>
      <vt:lpstr>Calibri</vt:lpstr>
      <vt:lpstr>等线</vt:lpstr>
      <vt:lpstr>HP001 5 hàng</vt:lpstr>
      <vt:lpstr>ITC Avant Garde Std Bk</vt:lpstr>
      <vt:lpstr>Wingdings</vt:lpstr>
      <vt:lpstr>仓耳羽辰体-谷力 W05</vt:lpstr>
      <vt:lpstr>字魂59号-创粗黑</vt:lpstr>
      <vt:lpstr>方正静蕾简体</vt:lpstr>
      <vt:lpstr>Office Theme</vt:lpstr>
      <vt:lpstr>1_Office 主题</vt:lpstr>
      <vt:lpstr>千图网海量PPT模板www.58pic.com​​</vt:lpstr>
      <vt:lpstr>2_Office 主题</vt:lpstr>
      <vt:lpstr>2_第一PPT，www.1ppt.com</vt:lpstr>
      <vt:lpstr>https://www.freeppt7.com</vt:lpstr>
      <vt:lpstr>2_Office 主题​​</vt:lpstr>
      <vt:lpstr>1_Office Theme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50</cp:revision>
  <dcterms:created xsi:type="dcterms:W3CDTF">2021-07-20T01:55:21Z</dcterms:created>
  <dcterms:modified xsi:type="dcterms:W3CDTF">2022-03-04T02:11:59Z</dcterms:modified>
</cp:coreProperties>
</file>