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  <p:sldMasterId id="2147483689" r:id="rId3"/>
    <p:sldMasterId id="2147483692" r:id="rId4"/>
  </p:sldMasterIdLst>
  <p:notesMasterIdLst>
    <p:notesMasterId r:id="rId19"/>
  </p:notesMasterIdLst>
  <p:handoutMasterIdLst>
    <p:handoutMasterId r:id="rId20"/>
  </p:handoutMasterIdLst>
  <p:sldIdLst>
    <p:sldId id="2007577116" r:id="rId5"/>
    <p:sldId id="2007577117" r:id="rId6"/>
    <p:sldId id="2007577109" r:id="rId7"/>
    <p:sldId id="2007577095" r:id="rId8"/>
    <p:sldId id="2007577096" r:id="rId9"/>
    <p:sldId id="2007577099" r:id="rId10"/>
    <p:sldId id="2007577110" r:id="rId11"/>
    <p:sldId id="2007577112" r:id="rId12"/>
    <p:sldId id="2007577113" r:id="rId13"/>
    <p:sldId id="2007577114" r:id="rId14"/>
    <p:sldId id="2007577118" r:id="rId15"/>
    <p:sldId id="2007577111" r:id="rId16"/>
    <p:sldId id="2007577115" r:id="rId17"/>
    <p:sldId id="2007577094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ABFF"/>
    <a:srgbClr val="DB93FF"/>
    <a:srgbClr val="CC66FF"/>
    <a:srgbClr val="00CC66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8" d="100"/>
          <a:sy n="68" d="100"/>
        </p:scale>
        <p:origin x="3288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FCFA878-B618-4B38-93B9-AA47A0F2742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DA0C6BE-FECD-46F1-ADB3-715C6199A71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FCA410-CD9D-4AF8-9A2E-8427E7CB6714}" type="datetimeFigureOut">
              <a:rPr lang="en-US" smtClean="0"/>
              <a:t>3/7/2023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82547BF-7567-448E-954F-E00478A3221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DDFFE7E-E5E4-485C-BD06-388DA587095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69882D-54B9-471E-A101-F23B82F0EB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3664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0066AF-5B26-4EDD-8FAD-595EFBF60D7E}" type="datetimeFigureOut">
              <a:rPr lang="en-US" smtClean="0"/>
              <a:t>3/7/2023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65F507-1483-497D-B293-80E7E228D0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2893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46503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4.xml"/><Relationship Id="rId4" Type="http://schemas.openxmlformats.org/officeDocument/2006/relationships/image" Target="NUL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26.gif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27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4.xml"/><Relationship Id="rId5" Type="http://schemas.openxmlformats.org/officeDocument/2006/relationships/image" Target="NULL"/><Relationship Id="rId4" Type="http://schemas.openxmlformats.org/officeDocument/2006/relationships/image" Target="../media/image25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6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6.gi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7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17">
            <a:extLst>
              <a:ext uri="{FF2B5EF4-FFF2-40B4-BE49-F238E27FC236}">
                <a16:creationId xmlns:a16="http://schemas.microsoft.com/office/drawing/2014/main" id="{12A7224A-529B-49DF-8994-1AEB021B7A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7444" y="3178647"/>
            <a:ext cx="12209444" cy="3679353"/>
          </a:xfrm>
          <a:prstGeom prst="rect">
            <a:avLst/>
          </a:prstGeom>
        </p:spPr>
      </p:pic>
      <p:pic>
        <p:nvPicPr>
          <p:cNvPr id="8" name="1">
            <a:extLst>
              <a:ext uri="{FF2B5EF4-FFF2-40B4-BE49-F238E27FC236}">
                <a16:creationId xmlns:a16="http://schemas.microsoft.com/office/drawing/2014/main" id="{97C5E7E8-2083-4C6A-A02C-1F010E8FF2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>
            <a:off x="2038979" y="2601144"/>
            <a:ext cx="4906376" cy="3980824"/>
          </a:xfrm>
          <a:prstGeom prst="rect">
            <a:avLst/>
          </a:prstGeom>
        </p:spPr>
      </p:pic>
      <p:pic>
        <p:nvPicPr>
          <p:cNvPr id="9" name="19">
            <a:extLst>
              <a:ext uri="{FF2B5EF4-FFF2-40B4-BE49-F238E27FC236}">
                <a16:creationId xmlns:a16="http://schemas.microsoft.com/office/drawing/2014/main" id="{81F8E7DE-5A5C-446A-83F2-883FAF09DF5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/>
          <a:stretch>
            <a:fillRect/>
          </a:stretch>
        </p:blipFill>
        <p:spPr>
          <a:xfrm flipH="1">
            <a:off x="8559037" y="4084497"/>
            <a:ext cx="3773430" cy="2705180"/>
          </a:xfrm>
          <a:prstGeom prst="rect">
            <a:avLst/>
          </a:prstGeom>
        </p:spPr>
      </p:pic>
      <p:pic>
        <p:nvPicPr>
          <p:cNvPr id="10" name="55">
            <a:extLst>
              <a:ext uri="{FF2B5EF4-FFF2-40B4-BE49-F238E27FC236}">
                <a16:creationId xmlns:a16="http://schemas.microsoft.com/office/drawing/2014/main" id="{A8904B3B-FC0C-4CA9-BFC2-AC0ADDB260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857532" y="-215471"/>
            <a:ext cx="9803219" cy="3679353"/>
          </a:xfrm>
          <a:prstGeom prst="rect">
            <a:avLst/>
          </a:prstGeom>
        </p:spPr>
      </p:pic>
      <p:grpSp>
        <p:nvGrpSpPr>
          <p:cNvPr id="11" name="57">
            <a:extLst>
              <a:ext uri="{FF2B5EF4-FFF2-40B4-BE49-F238E27FC236}">
                <a16:creationId xmlns:a16="http://schemas.microsoft.com/office/drawing/2014/main" id="{A79173E2-791C-4E72-A892-035137321C46}"/>
              </a:ext>
            </a:extLst>
          </p:cNvPr>
          <p:cNvGrpSpPr/>
          <p:nvPr userDrawn="1"/>
        </p:nvGrpSpPr>
        <p:grpSpPr>
          <a:xfrm>
            <a:off x="6756819" y="3169720"/>
            <a:ext cx="804180" cy="374559"/>
            <a:chOff x="217691" y="6414967"/>
            <a:chExt cx="804180" cy="374559"/>
          </a:xfrm>
        </p:grpSpPr>
        <p:grpSp>
          <p:nvGrpSpPr>
            <p:cNvPr id="12" name="Group 4">
              <a:extLst>
                <a:ext uri="{FF2B5EF4-FFF2-40B4-BE49-F238E27FC236}">
                  <a16:creationId xmlns:a16="http://schemas.microsoft.com/office/drawing/2014/main" id="{5D588DCF-60C7-431C-9BB1-30DDF55E5E3C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8" name="Freeform 5">
                <a:extLst>
                  <a:ext uri="{FF2B5EF4-FFF2-40B4-BE49-F238E27FC236}">
                    <a16:creationId xmlns:a16="http://schemas.microsoft.com/office/drawing/2014/main" id="{CF2BC369-B52A-49AF-A119-90F74F645577}"/>
                  </a:ext>
                </a:extLst>
              </p:cNvPr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9" name="Freeform 6">
                <a:extLst>
                  <a:ext uri="{FF2B5EF4-FFF2-40B4-BE49-F238E27FC236}">
                    <a16:creationId xmlns:a16="http://schemas.microsoft.com/office/drawing/2014/main" id="{708F2D9C-5C1A-477C-9CFD-26BB7CFED78C}"/>
                  </a:ext>
                </a:extLst>
              </p:cNvPr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20" name="Freeform 7">
                <a:extLst>
                  <a:ext uri="{FF2B5EF4-FFF2-40B4-BE49-F238E27FC236}">
                    <a16:creationId xmlns:a16="http://schemas.microsoft.com/office/drawing/2014/main" id="{1E23AC18-8118-42E4-B1E9-F8CF77208E60}"/>
                  </a:ext>
                </a:extLst>
              </p:cNvPr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21" name="Freeform 8">
                <a:extLst>
                  <a:ext uri="{FF2B5EF4-FFF2-40B4-BE49-F238E27FC236}">
                    <a16:creationId xmlns:a16="http://schemas.microsoft.com/office/drawing/2014/main" id="{B68DF67C-8D8B-498F-84A1-7F84C24436A6}"/>
                  </a:ext>
                </a:extLst>
              </p:cNvPr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  <p:grpSp>
          <p:nvGrpSpPr>
            <p:cNvPr id="13" name="Group 4">
              <a:extLst>
                <a:ext uri="{FF2B5EF4-FFF2-40B4-BE49-F238E27FC236}">
                  <a16:creationId xmlns:a16="http://schemas.microsoft.com/office/drawing/2014/main" id="{BE779103-3A43-4A28-A437-8BE7016DE6FF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4" name="Freeform 5">
                <a:extLst>
                  <a:ext uri="{FF2B5EF4-FFF2-40B4-BE49-F238E27FC236}">
                    <a16:creationId xmlns:a16="http://schemas.microsoft.com/office/drawing/2014/main" id="{3B8992BB-9EDB-4AA9-869E-5FCD7A06CC89}"/>
                  </a:ext>
                </a:extLst>
              </p:cNvPr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5" name="Freeform 6">
                <a:extLst>
                  <a:ext uri="{FF2B5EF4-FFF2-40B4-BE49-F238E27FC236}">
                    <a16:creationId xmlns:a16="http://schemas.microsoft.com/office/drawing/2014/main" id="{B05E5337-3163-434D-8B02-CA46BAE04D6A}"/>
                  </a:ext>
                </a:extLst>
              </p:cNvPr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6" name="Freeform 7">
                <a:extLst>
                  <a:ext uri="{FF2B5EF4-FFF2-40B4-BE49-F238E27FC236}">
                    <a16:creationId xmlns:a16="http://schemas.microsoft.com/office/drawing/2014/main" id="{44239E07-7548-460D-8361-4A105F23336D}"/>
                  </a:ext>
                </a:extLst>
              </p:cNvPr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7" name="Freeform 8">
                <a:extLst>
                  <a:ext uri="{FF2B5EF4-FFF2-40B4-BE49-F238E27FC236}">
                    <a16:creationId xmlns:a16="http://schemas.microsoft.com/office/drawing/2014/main" id="{9A611E1F-D27F-4022-A6CF-123AB156C43D}"/>
                  </a:ext>
                </a:extLst>
              </p:cNvPr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</p:grpSp>
      <p:pic>
        <p:nvPicPr>
          <p:cNvPr id="22" name="69">
            <a:extLst>
              <a:ext uri="{FF2B5EF4-FFF2-40B4-BE49-F238E27FC236}">
                <a16:creationId xmlns:a16="http://schemas.microsoft.com/office/drawing/2014/main" id="{BBEDC40F-84C7-45C7-A70C-C10D5C83124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/>
          <a:stretch>
            <a:fillRect/>
          </a:stretch>
        </p:blipFill>
        <p:spPr>
          <a:xfrm>
            <a:off x="7222131" y="450639"/>
            <a:ext cx="4465329" cy="2328677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2515E06-B7CD-449A-99F5-8556C5050E5F}"/>
              </a:ext>
            </a:extLst>
          </p:cNvPr>
          <p:cNvSpPr/>
          <p:nvPr userDrawn="1"/>
        </p:nvSpPr>
        <p:spPr>
          <a:xfrm>
            <a:off x="1935999" y="1050116"/>
            <a:ext cx="7329805" cy="15684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Chào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mừng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các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em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đến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với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Môn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Toán</a:t>
            </a:r>
            <a:endParaRPr kumimoji="0" lang="en-US" altLang="zh-CN" sz="4800" b="1" i="1" u="none" strike="noStrike" kern="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  <a:uLnTx/>
              <a:uFillTx/>
              <a:latin typeface="Arial-Rounded" panose="020B0500000000000000" pitchFamily="34" charset="0"/>
              <a:ea typeface="等线" panose="02010600030101010101" pitchFamily="2" charset="-122"/>
              <a:cs typeface="Arial-Rounded" panose="020B0500000000000000" pitchFamily="34" charset="0"/>
              <a:sym typeface="+mn-lt"/>
            </a:endParaRPr>
          </a:p>
        </p:txBody>
      </p:sp>
      <p:pic>
        <p:nvPicPr>
          <p:cNvPr id="25" name="Picture 9" descr="E:\0000000我图PPT\00001PNG素材\儿童卡通\tr.png">
            <a:extLst>
              <a:ext uri="{FF2B5EF4-FFF2-40B4-BE49-F238E27FC236}">
                <a16:creationId xmlns:a16="http://schemas.microsoft.com/office/drawing/2014/main" id="{98AAE8C0-0F06-466A-9DBA-817AC3B18AD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10" y="5065472"/>
            <a:ext cx="2354982" cy="158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3F9A88FF-981D-4D54-89F8-E14626D6ADBD}"/>
              </a:ext>
            </a:extLst>
          </p:cNvPr>
          <p:cNvSpPr txBox="1"/>
          <p:nvPr userDrawn="1"/>
        </p:nvSpPr>
        <p:spPr>
          <a:xfrm>
            <a:off x="1601226" y="6533239"/>
            <a:ext cx="7014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761295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5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75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3" grpId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01">
            <a:extLst>
              <a:ext uri="{FF2B5EF4-FFF2-40B4-BE49-F238E27FC236}">
                <a16:creationId xmlns:a16="http://schemas.microsoft.com/office/drawing/2014/main" id="{F9580584-93CE-465E-9188-9FA7FF0E8D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10" name="矩形 2">
            <a:extLst>
              <a:ext uri="{FF2B5EF4-FFF2-40B4-BE49-F238E27FC236}">
                <a16:creationId xmlns:a16="http://schemas.microsoft.com/office/drawing/2014/main" id="{474D555A-C16A-473D-AF7C-F4FD4B48A8D9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4">
            <a:extLst>
              <a:ext uri="{FF2B5EF4-FFF2-40B4-BE49-F238E27FC236}">
                <a16:creationId xmlns:a16="http://schemas.microsoft.com/office/drawing/2014/main" id="{C65B931E-2ABD-4CF8-84F6-335ECD99B199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任意形状 6">
            <a:extLst>
              <a:ext uri="{FF2B5EF4-FFF2-40B4-BE49-F238E27FC236}">
                <a16:creationId xmlns:a16="http://schemas.microsoft.com/office/drawing/2014/main" id="{E2A2EEE9-A456-4E8F-8852-B76D53D8FF96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7">
            <a:extLst>
              <a:ext uri="{FF2B5EF4-FFF2-40B4-BE49-F238E27FC236}">
                <a16:creationId xmlns:a16="http://schemas.microsoft.com/office/drawing/2014/main" id="{1E2A3415-52F3-43A8-85D2-8D6B017D46B0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8">
            <a:extLst>
              <a:ext uri="{FF2B5EF4-FFF2-40B4-BE49-F238E27FC236}">
                <a16:creationId xmlns:a16="http://schemas.microsoft.com/office/drawing/2014/main" id="{6CD0C1A9-71EF-4DBE-9601-B9F05746490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5" name="椭圆 9">
            <a:extLst>
              <a:ext uri="{FF2B5EF4-FFF2-40B4-BE49-F238E27FC236}">
                <a16:creationId xmlns:a16="http://schemas.microsoft.com/office/drawing/2014/main" id="{BC7E4DB5-7686-4871-BA09-0A5DDCFFD03D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A705815-50C6-489B-A39B-E7D336F21CDD}"/>
              </a:ext>
            </a:extLst>
          </p:cNvPr>
          <p:cNvSpPr/>
          <p:nvPr userDrawn="1"/>
        </p:nvSpPr>
        <p:spPr>
          <a:xfrm rot="21228401">
            <a:off x="2278901" y="1179055"/>
            <a:ext cx="6008783" cy="4661425"/>
          </a:xfrm>
          <a:prstGeom prst="rect">
            <a:avLst/>
          </a:prstGeom>
          <a:solidFill>
            <a:srgbClr val="FFC000">
              <a:alpha val="50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5E3F9D9-E86C-450A-BAA6-C085040D4067}"/>
              </a:ext>
            </a:extLst>
          </p:cNvPr>
          <p:cNvSpPr/>
          <p:nvPr userDrawn="1"/>
        </p:nvSpPr>
        <p:spPr>
          <a:xfrm rot="1737576">
            <a:off x="6328895" y="1082086"/>
            <a:ext cx="2211022" cy="495300"/>
          </a:xfrm>
          <a:prstGeom prst="rect">
            <a:avLst/>
          </a:prstGeom>
          <a:solidFill>
            <a:srgbClr val="00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847D38E-29D5-4F6D-990E-43B85D6A3CCA}"/>
              </a:ext>
            </a:extLst>
          </p:cNvPr>
          <p:cNvSpPr/>
          <p:nvPr userDrawn="1"/>
        </p:nvSpPr>
        <p:spPr>
          <a:xfrm rot="19676478">
            <a:off x="1401292" y="1522000"/>
            <a:ext cx="2397502" cy="495300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D7DB6B0-739A-4370-B3E5-8A28161C766A}"/>
              </a:ext>
            </a:extLst>
          </p:cNvPr>
          <p:cNvSpPr txBox="1"/>
          <p:nvPr userDrawn="1"/>
        </p:nvSpPr>
        <p:spPr>
          <a:xfrm>
            <a:off x="3155097" y="2004297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TRÒ CHƠI</a:t>
            </a:r>
          </a:p>
        </p:txBody>
      </p:sp>
      <p:grpSp>
        <p:nvGrpSpPr>
          <p:cNvPr id="21" name="Google Shape;769;p31">
            <a:extLst>
              <a:ext uri="{FF2B5EF4-FFF2-40B4-BE49-F238E27FC236}">
                <a16:creationId xmlns:a16="http://schemas.microsoft.com/office/drawing/2014/main" id="{A7F7820E-B6A1-4ABA-87C3-90A18D28B9AB}"/>
              </a:ext>
            </a:extLst>
          </p:cNvPr>
          <p:cNvGrpSpPr/>
          <p:nvPr userDrawn="1"/>
        </p:nvGrpSpPr>
        <p:grpSpPr>
          <a:xfrm>
            <a:off x="7976030" y="2989410"/>
            <a:ext cx="2842230" cy="2927642"/>
            <a:chOff x="5641385" y="2381306"/>
            <a:chExt cx="2599446" cy="2521829"/>
          </a:xfrm>
        </p:grpSpPr>
        <p:sp>
          <p:nvSpPr>
            <p:cNvPr id="22" name="Google Shape;770;p31">
              <a:extLst>
                <a:ext uri="{FF2B5EF4-FFF2-40B4-BE49-F238E27FC236}">
                  <a16:creationId xmlns:a16="http://schemas.microsoft.com/office/drawing/2014/main" id="{822219BD-B384-4310-9DAD-B8FE6C79198A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3" name="Google Shape;771;p31">
              <a:extLst>
                <a:ext uri="{FF2B5EF4-FFF2-40B4-BE49-F238E27FC236}">
                  <a16:creationId xmlns:a16="http://schemas.microsoft.com/office/drawing/2014/main" id="{67E305FE-2401-4EC5-9EDC-BF3EBF595F7C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78" name="Google Shape;772;p31">
                <a:extLst>
                  <a:ext uri="{FF2B5EF4-FFF2-40B4-BE49-F238E27FC236}">
                    <a16:creationId xmlns:a16="http://schemas.microsoft.com/office/drawing/2014/main" id="{79073A0C-EFD1-482A-8844-34F2AA65A7AD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773;p31">
                <a:extLst>
                  <a:ext uri="{FF2B5EF4-FFF2-40B4-BE49-F238E27FC236}">
                    <a16:creationId xmlns:a16="http://schemas.microsoft.com/office/drawing/2014/main" id="{206E4361-7ACE-4B2E-AC92-AA915875A491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774;p31">
                <a:extLst>
                  <a:ext uri="{FF2B5EF4-FFF2-40B4-BE49-F238E27FC236}">
                    <a16:creationId xmlns:a16="http://schemas.microsoft.com/office/drawing/2014/main" id="{D10680C6-1117-4253-BDAB-6AB4A92C8AAA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775;p31">
                <a:extLst>
                  <a:ext uri="{FF2B5EF4-FFF2-40B4-BE49-F238E27FC236}">
                    <a16:creationId xmlns:a16="http://schemas.microsoft.com/office/drawing/2014/main" id="{125023DC-71E7-48F1-8125-2957FE05FB42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776;p31">
                <a:extLst>
                  <a:ext uri="{FF2B5EF4-FFF2-40B4-BE49-F238E27FC236}">
                    <a16:creationId xmlns:a16="http://schemas.microsoft.com/office/drawing/2014/main" id="{65683981-D996-4A47-862F-BD6F9A936364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777;p31">
                <a:extLst>
                  <a:ext uri="{FF2B5EF4-FFF2-40B4-BE49-F238E27FC236}">
                    <a16:creationId xmlns:a16="http://schemas.microsoft.com/office/drawing/2014/main" id="{5E928E99-D4F1-4A2B-AB50-D702075E586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778;p31">
                <a:extLst>
                  <a:ext uri="{FF2B5EF4-FFF2-40B4-BE49-F238E27FC236}">
                    <a16:creationId xmlns:a16="http://schemas.microsoft.com/office/drawing/2014/main" id="{A114321D-AAAB-47D5-A0E2-0AED649A8D91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779;p31">
                <a:extLst>
                  <a:ext uri="{FF2B5EF4-FFF2-40B4-BE49-F238E27FC236}">
                    <a16:creationId xmlns:a16="http://schemas.microsoft.com/office/drawing/2014/main" id="{32F8B873-1BD3-4DA9-8362-DC0982E7E22B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780;p31">
                <a:extLst>
                  <a:ext uri="{FF2B5EF4-FFF2-40B4-BE49-F238E27FC236}">
                    <a16:creationId xmlns:a16="http://schemas.microsoft.com/office/drawing/2014/main" id="{E79DC200-D47E-4043-9579-D1B1CB1B43DC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781;p31">
                <a:extLst>
                  <a:ext uri="{FF2B5EF4-FFF2-40B4-BE49-F238E27FC236}">
                    <a16:creationId xmlns:a16="http://schemas.microsoft.com/office/drawing/2014/main" id="{EF1F8262-C0FD-4814-A3DF-CA09357F9CFF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782;p31">
                <a:extLst>
                  <a:ext uri="{FF2B5EF4-FFF2-40B4-BE49-F238E27FC236}">
                    <a16:creationId xmlns:a16="http://schemas.microsoft.com/office/drawing/2014/main" id="{0F18B579-59FC-48BE-B7F8-F07A127BD2BC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783;p31">
                <a:extLst>
                  <a:ext uri="{FF2B5EF4-FFF2-40B4-BE49-F238E27FC236}">
                    <a16:creationId xmlns:a16="http://schemas.microsoft.com/office/drawing/2014/main" id="{E67D8C9E-6430-4177-B4D1-8EA0D7E28526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784;p31">
                <a:extLst>
                  <a:ext uri="{FF2B5EF4-FFF2-40B4-BE49-F238E27FC236}">
                    <a16:creationId xmlns:a16="http://schemas.microsoft.com/office/drawing/2014/main" id="{14919EFC-4F19-42D3-9F77-4E44330A43E9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785;p31">
                <a:extLst>
                  <a:ext uri="{FF2B5EF4-FFF2-40B4-BE49-F238E27FC236}">
                    <a16:creationId xmlns:a16="http://schemas.microsoft.com/office/drawing/2014/main" id="{16A14984-E0E8-456B-BD84-8259DE0710F7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786;p31">
                <a:extLst>
                  <a:ext uri="{FF2B5EF4-FFF2-40B4-BE49-F238E27FC236}">
                    <a16:creationId xmlns:a16="http://schemas.microsoft.com/office/drawing/2014/main" id="{F1061FD4-18FB-4000-8538-542996E0E4A8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787;p31">
                <a:extLst>
                  <a:ext uri="{FF2B5EF4-FFF2-40B4-BE49-F238E27FC236}">
                    <a16:creationId xmlns:a16="http://schemas.microsoft.com/office/drawing/2014/main" id="{FA98C54B-4142-4BB3-8E04-33B83E3FA627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788;p31">
                <a:extLst>
                  <a:ext uri="{FF2B5EF4-FFF2-40B4-BE49-F238E27FC236}">
                    <a16:creationId xmlns:a16="http://schemas.microsoft.com/office/drawing/2014/main" id="{3B27D17C-087C-4659-B1BE-B20DF4979076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789;p31">
                <a:extLst>
                  <a:ext uri="{FF2B5EF4-FFF2-40B4-BE49-F238E27FC236}">
                    <a16:creationId xmlns:a16="http://schemas.microsoft.com/office/drawing/2014/main" id="{339F7ECD-CC9C-473F-B37B-2385B55D67B4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790;p31">
                <a:extLst>
                  <a:ext uri="{FF2B5EF4-FFF2-40B4-BE49-F238E27FC236}">
                    <a16:creationId xmlns:a16="http://schemas.microsoft.com/office/drawing/2014/main" id="{929A46A0-A9B7-43A8-8F42-C0A7E506D3DB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791;p31">
                <a:extLst>
                  <a:ext uri="{FF2B5EF4-FFF2-40B4-BE49-F238E27FC236}">
                    <a16:creationId xmlns:a16="http://schemas.microsoft.com/office/drawing/2014/main" id="{A2844C9A-294B-4908-9F85-F7A922CB807E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792;p31">
                <a:extLst>
                  <a:ext uri="{FF2B5EF4-FFF2-40B4-BE49-F238E27FC236}">
                    <a16:creationId xmlns:a16="http://schemas.microsoft.com/office/drawing/2014/main" id="{EC0E45FA-FFBF-43B9-9036-504713AF3952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793;p31">
                <a:extLst>
                  <a:ext uri="{FF2B5EF4-FFF2-40B4-BE49-F238E27FC236}">
                    <a16:creationId xmlns:a16="http://schemas.microsoft.com/office/drawing/2014/main" id="{83726AEE-62FB-444D-86C5-9675E2BA875D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" name="Google Shape;794;p31">
                <a:extLst>
                  <a:ext uri="{FF2B5EF4-FFF2-40B4-BE49-F238E27FC236}">
                    <a16:creationId xmlns:a16="http://schemas.microsoft.com/office/drawing/2014/main" id="{44DF6C97-7DA7-4C6C-8148-AC7D8B13D7D4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" name="Google Shape;795;p31">
                <a:extLst>
                  <a:ext uri="{FF2B5EF4-FFF2-40B4-BE49-F238E27FC236}">
                    <a16:creationId xmlns:a16="http://schemas.microsoft.com/office/drawing/2014/main" id="{A817511C-24B7-418A-8453-4B0B27C74A13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" name="Google Shape;796;p31">
                <a:extLst>
                  <a:ext uri="{FF2B5EF4-FFF2-40B4-BE49-F238E27FC236}">
                    <a16:creationId xmlns:a16="http://schemas.microsoft.com/office/drawing/2014/main" id="{5702A604-299B-4E0A-8CAA-422A38FAE1B8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797;p31">
                <a:extLst>
                  <a:ext uri="{FF2B5EF4-FFF2-40B4-BE49-F238E27FC236}">
                    <a16:creationId xmlns:a16="http://schemas.microsoft.com/office/drawing/2014/main" id="{BC2EA9C4-550E-47B5-850B-387D456C9ED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798;p31">
                <a:extLst>
                  <a:ext uri="{FF2B5EF4-FFF2-40B4-BE49-F238E27FC236}">
                    <a16:creationId xmlns:a16="http://schemas.microsoft.com/office/drawing/2014/main" id="{60ECA93A-0A70-4E75-BDBB-602CA54BF29F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799;p31">
                <a:extLst>
                  <a:ext uri="{FF2B5EF4-FFF2-40B4-BE49-F238E27FC236}">
                    <a16:creationId xmlns:a16="http://schemas.microsoft.com/office/drawing/2014/main" id="{6E51DE60-88A3-4476-8A29-5219EF41C2D6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800;p31">
                <a:extLst>
                  <a:ext uri="{FF2B5EF4-FFF2-40B4-BE49-F238E27FC236}">
                    <a16:creationId xmlns:a16="http://schemas.microsoft.com/office/drawing/2014/main" id="{74928559-8DC3-47DA-B3CE-6E5677ECB2FA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801;p31">
                <a:extLst>
                  <a:ext uri="{FF2B5EF4-FFF2-40B4-BE49-F238E27FC236}">
                    <a16:creationId xmlns:a16="http://schemas.microsoft.com/office/drawing/2014/main" id="{4D9F3E95-39A3-4F6F-8D5C-312894EBF4B0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" name="Google Shape;802;p31">
                <a:extLst>
                  <a:ext uri="{FF2B5EF4-FFF2-40B4-BE49-F238E27FC236}">
                    <a16:creationId xmlns:a16="http://schemas.microsoft.com/office/drawing/2014/main" id="{7E34CAAC-7E6B-4603-A200-F1A8D0F4644B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" name="Google Shape;803;p31">
                <a:extLst>
                  <a:ext uri="{FF2B5EF4-FFF2-40B4-BE49-F238E27FC236}">
                    <a16:creationId xmlns:a16="http://schemas.microsoft.com/office/drawing/2014/main" id="{3AD01370-4B8F-4496-9D95-6595E0149232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" name="Google Shape;804;p31">
                <a:extLst>
                  <a:ext uri="{FF2B5EF4-FFF2-40B4-BE49-F238E27FC236}">
                    <a16:creationId xmlns:a16="http://schemas.microsoft.com/office/drawing/2014/main" id="{A3B0FE1D-7532-4C11-A2E5-E5CE8102DF72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805;p31">
                <a:extLst>
                  <a:ext uri="{FF2B5EF4-FFF2-40B4-BE49-F238E27FC236}">
                    <a16:creationId xmlns:a16="http://schemas.microsoft.com/office/drawing/2014/main" id="{CB1B7A03-5FFD-4D48-A14D-5C93FBBAF079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" name="Google Shape;806;p31">
                <a:extLst>
                  <a:ext uri="{FF2B5EF4-FFF2-40B4-BE49-F238E27FC236}">
                    <a16:creationId xmlns:a16="http://schemas.microsoft.com/office/drawing/2014/main" id="{B15AEFD6-717B-4F08-960E-612EA218F98B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" name="Google Shape;807;p31">
                <a:extLst>
                  <a:ext uri="{FF2B5EF4-FFF2-40B4-BE49-F238E27FC236}">
                    <a16:creationId xmlns:a16="http://schemas.microsoft.com/office/drawing/2014/main" id="{50DDA634-2CAC-4919-93E3-E773A59EF94B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" name="Google Shape;808;p31">
                <a:extLst>
                  <a:ext uri="{FF2B5EF4-FFF2-40B4-BE49-F238E27FC236}">
                    <a16:creationId xmlns:a16="http://schemas.microsoft.com/office/drawing/2014/main" id="{70CB55FC-28E5-4F67-8CEA-21C87C90C69F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Google Shape;809;p31">
                <a:extLst>
                  <a:ext uri="{FF2B5EF4-FFF2-40B4-BE49-F238E27FC236}">
                    <a16:creationId xmlns:a16="http://schemas.microsoft.com/office/drawing/2014/main" id="{DE76E0C0-D762-4F1A-A22C-A5F3B34FB390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810;p31">
                <a:extLst>
                  <a:ext uri="{FF2B5EF4-FFF2-40B4-BE49-F238E27FC236}">
                    <a16:creationId xmlns:a16="http://schemas.microsoft.com/office/drawing/2014/main" id="{A78ED98A-AABF-4B79-9EDD-2E5491638436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811;p31">
                <a:extLst>
                  <a:ext uri="{FF2B5EF4-FFF2-40B4-BE49-F238E27FC236}">
                    <a16:creationId xmlns:a16="http://schemas.microsoft.com/office/drawing/2014/main" id="{99FDF457-D1B3-46E7-9DC9-EFAA1C6DB508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812;p31">
                <a:extLst>
                  <a:ext uri="{FF2B5EF4-FFF2-40B4-BE49-F238E27FC236}">
                    <a16:creationId xmlns:a16="http://schemas.microsoft.com/office/drawing/2014/main" id="{83A94181-24E7-4AC4-A855-23B9D83E0EF2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813;p31">
                <a:extLst>
                  <a:ext uri="{FF2B5EF4-FFF2-40B4-BE49-F238E27FC236}">
                    <a16:creationId xmlns:a16="http://schemas.microsoft.com/office/drawing/2014/main" id="{FBEFC177-3B75-4B05-8E0A-5A1ACB1F2120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814;p31">
                <a:extLst>
                  <a:ext uri="{FF2B5EF4-FFF2-40B4-BE49-F238E27FC236}">
                    <a16:creationId xmlns:a16="http://schemas.microsoft.com/office/drawing/2014/main" id="{3033D383-976E-4F6D-9FF5-A5BD87885C50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815;p31">
                <a:extLst>
                  <a:ext uri="{FF2B5EF4-FFF2-40B4-BE49-F238E27FC236}">
                    <a16:creationId xmlns:a16="http://schemas.microsoft.com/office/drawing/2014/main" id="{FD643C5C-7BD5-49D3-95C0-BC466D1AAB35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816;p31">
                <a:extLst>
                  <a:ext uri="{FF2B5EF4-FFF2-40B4-BE49-F238E27FC236}">
                    <a16:creationId xmlns:a16="http://schemas.microsoft.com/office/drawing/2014/main" id="{6446AAA2-1CAF-407B-832C-D1E4217C16CD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817;p31">
                <a:extLst>
                  <a:ext uri="{FF2B5EF4-FFF2-40B4-BE49-F238E27FC236}">
                    <a16:creationId xmlns:a16="http://schemas.microsoft.com/office/drawing/2014/main" id="{88A98BB5-1F0B-46F7-AC38-2D707FF9BCE3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818;p31">
                <a:extLst>
                  <a:ext uri="{FF2B5EF4-FFF2-40B4-BE49-F238E27FC236}">
                    <a16:creationId xmlns:a16="http://schemas.microsoft.com/office/drawing/2014/main" id="{4CC8C184-78BF-47B5-9A22-AFB866DA2BE3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819;p31">
                <a:extLst>
                  <a:ext uri="{FF2B5EF4-FFF2-40B4-BE49-F238E27FC236}">
                    <a16:creationId xmlns:a16="http://schemas.microsoft.com/office/drawing/2014/main" id="{F1DB6690-918A-4AEA-87D3-B866B20DC885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820;p31">
                <a:extLst>
                  <a:ext uri="{FF2B5EF4-FFF2-40B4-BE49-F238E27FC236}">
                    <a16:creationId xmlns:a16="http://schemas.microsoft.com/office/drawing/2014/main" id="{A42793A7-B728-4D19-A38B-446AAA44314E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821;p31">
                <a:extLst>
                  <a:ext uri="{FF2B5EF4-FFF2-40B4-BE49-F238E27FC236}">
                    <a16:creationId xmlns:a16="http://schemas.microsoft.com/office/drawing/2014/main" id="{CA6E9802-B62C-4C82-B7A6-355F746E0597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822;p31">
                <a:extLst>
                  <a:ext uri="{FF2B5EF4-FFF2-40B4-BE49-F238E27FC236}">
                    <a16:creationId xmlns:a16="http://schemas.microsoft.com/office/drawing/2014/main" id="{C6A5C80D-FA28-4CFB-906F-A571A13D7502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823;p31">
                <a:extLst>
                  <a:ext uri="{FF2B5EF4-FFF2-40B4-BE49-F238E27FC236}">
                    <a16:creationId xmlns:a16="http://schemas.microsoft.com/office/drawing/2014/main" id="{CA337883-DA53-4A2C-85EF-E547A3B12347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824;p31">
                <a:extLst>
                  <a:ext uri="{FF2B5EF4-FFF2-40B4-BE49-F238E27FC236}">
                    <a16:creationId xmlns:a16="http://schemas.microsoft.com/office/drawing/2014/main" id="{DCA5891C-4D9D-4EF8-8190-41E11BC80CA4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825;p31">
                <a:extLst>
                  <a:ext uri="{FF2B5EF4-FFF2-40B4-BE49-F238E27FC236}">
                    <a16:creationId xmlns:a16="http://schemas.microsoft.com/office/drawing/2014/main" id="{3237B78C-4AEC-41B1-B117-C4F3AA2DC800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826;p31">
                <a:extLst>
                  <a:ext uri="{FF2B5EF4-FFF2-40B4-BE49-F238E27FC236}">
                    <a16:creationId xmlns:a16="http://schemas.microsoft.com/office/drawing/2014/main" id="{1521C7F7-8E1A-47C5-9DCA-90CDB5811C11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827;p31">
                <a:extLst>
                  <a:ext uri="{FF2B5EF4-FFF2-40B4-BE49-F238E27FC236}">
                    <a16:creationId xmlns:a16="http://schemas.microsoft.com/office/drawing/2014/main" id="{100455C1-4CC7-4A44-A713-8C4B71803359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4" name="Google Shape;828;p31">
              <a:extLst>
                <a:ext uri="{FF2B5EF4-FFF2-40B4-BE49-F238E27FC236}">
                  <a16:creationId xmlns:a16="http://schemas.microsoft.com/office/drawing/2014/main" id="{325EC593-5286-4CEA-AD35-7B7118BAC552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829;p31">
              <a:extLst>
                <a:ext uri="{FF2B5EF4-FFF2-40B4-BE49-F238E27FC236}">
                  <a16:creationId xmlns:a16="http://schemas.microsoft.com/office/drawing/2014/main" id="{A15EBF99-6DE8-40C1-8121-3110897B443A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830;p31">
              <a:extLst>
                <a:ext uri="{FF2B5EF4-FFF2-40B4-BE49-F238E27FC236}">
                  <a16:creationId xmlns:a16="http://schemas.microsoft.com/office/drawing/2014/main" id="{4B39D613-D659-4322-B6E8-338191A4B7C2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831;p31">
              <a:extLst>
                <a:ext uri="{FF2B5EF4-FFF2-40B4-BE49-F238E27FC236}">
                  <a16:creationId xmlns:a16="http://schemas.microsoft.com/office/drawing/2014/main" id="{A9B86892-DD10-46D1-978E-9AAFD0121D5A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832;p31">
              <a:extLst>
                <a:ext uri="{FF2B5EF4-FFF2-40B4-BE49-F238E27FC236}">
                  <a16:creationId xmlns:a16="http://schemas.microsoft.com/office/drawing/2014/main" id="{F8BF754F-A651-4E17-83E5-71E641121B9A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833;p31">
              <a:extLst>
                <a:ext uri="{FF2B5EF4-FFF2-40B4-BE49-F238E27FC236}">
                  <a16:creationId xmlns:a16="http://schemas.microsoft.com/office/drawing/2014/main" id="{5C0E7C98-3C79-47FD-B395-D23C891830FC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834;p31">
              <a:extLst>
                <a:ext uri="{FF2B5EF4-FFF2-40B4-BE49-F238E27FC236}">
                  <a16:creationId xmlns:a16="http://schemas.microsoft.com/office/drawing/2014/main" id="{44A896B8-E41C-45BF-89E2-9D7AA3150C23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835;p31">
              <a:extLst>
                <a:ext uri="{FF2B5EF4-FFF2-40B4-BE49-F238E27FC236}">
                  <a16:creationId xmlns:a16="http://schemas.microsoft.com/office/drawing/2014/main" id="{76467C4B-6AF2-4641-8A7B-60DDF79BE146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836;p31">
              <a:extLst>
                <a:ext uri="{FF2B5EF4-FFF2-40B4-BE49-F238E27FC236}">
                  <a16:creationId xmlns:a16="http://schemas.microsoft.com/office/drawing/2014/main" id="{F6155CD0-9DBD-45BF-9F0F-3A68E979E4F7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837;p31">
              <a:extLst>
                <a:ext uri="{FF2B5EF4-FFF2-40B4-BE49-F238E27FC236}">
                  <a16:creationId xmlns:a16="http://schemas.microsoft.com/office/drawing/2014/main" id="{7A9E66BF-ABCD-46E5-9AC6-39D3007B99A2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838;p31">
              <a:extLst>
                <a:ext uri="{FF2B5EF4-FFF2-40B4-BE49-F238E27FC236}">
                  <a16:creationId xmlns:a16="http://schemas.microsoft.com/office/drawing/2014/main" id="{8EA4E3DC-B3C2-430A-8645-02EB0085B2DE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839;p31">
              <a:extLst>
                <a:ext uri="{FF2B5EF4-FFF2-40B4-BE49-F238E27FC236}">
                  <a16:creationId xmlns:a16="http://schemas.microsoft.com/office/drawing/2014/main" id="{5E8BB71E-1E11-4673-8E19-33DD7203DAFD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840;p31">
              <a:extLst>
                <a:ext uri="{FF2B5EF4-FFF2-40B4-BE49-F238E27FC236}">
                  <a16:creationId xmlns:a16="http://schemas.microsoft.com/office/drawing/2014/main" id="{58B7EB72-E5C6-4BA8-9E97-8201A4022397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841;p31">
              <a:extLst>
                <a:ext uri="{FF2B5EF4-FFF2-40B4-BE49-F238E27FC236}">
                  <a16:creationId xmlns:a16="http://schemas.microsoft.com/office/drawing/2014/main" id="{08D9E3A7-86E1-40F3-953F-1FE1E4FF633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842;p31">
              <a:extLst>
                <a:ext uri="{FF2B5EF4-FFF2-40B4-BE49-F238E27FC236}">
                  <a16:creationId xmlns:a16="http://schemas.microsoft.com/office/drawing/2014/main" id="{D6D5BB63-E9C8-4331-A34F-63DA54CE053D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843;p31">
              <a:extLst>
                <a:ext uri="{FF2B5EF4-FFF2-40B4-BE49-F238E27FC236}">
                  <a16:creationId xmlns:a16="http://schemas.microsoft.com/office/drawing/2014/main" id="{56B4D0FE-0B68-4651-862A-D837ACDA9C6A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844;p31">
              <a:extLst>
                <a:ext uri="{FF2B5EF4-FFF2-40B4-BE49-F238E27FC236}">
                  <a16:creationId xmlns:a16="http://schemas.microsoft.com/office/drawing/2014/main" id="{FA30B55F-35FE-40D8-B3E2-2D17EA757012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845;p31">
              <a:extLst>
                <a:ext uri="{FF2B5EF4-FFF2-40B4-BE49-F238E27FC236}">
                  <a16:creationId xmlns:a16="http://schemas.microsoft.com/office/drawing/2014/main" id="{A66095BE-9040-4BC4-96DE-EEF05E80816B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846;p31">
              <a:extLst>
                <a:ext uri="{FF2B5EF4-FFF2-40B4-BE49-F238E27FC236}">
                  <a16:creationId xmlns:a16="http://schemas.microsoft.com/office/drawing/2014/main" id="{4DF5FF6C-A1B3-41C0-B596-203947FE8C36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847;p31">
              <a:extLst>
                <a:ext uri="{FF2B5EF4-FFF2-40B4-BE49-F238E27FC236}">
                  <a16:creationId xmlns:a16="http://schemas.microsoft.com/office/drawing/2014/main" id="{E2994D42-0494-415C-BFB6-8F9B9C5271E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848;p31">
              <a:extLst>
                <a:ext uri="{FF2B5EF4-FFF2-40B4-BE49-F238E27FC236}">
                  <a16:creationId xmlns:a16="http://schemas.microsoft.com/office/drawing/2014/main" id="{2CB66865-7714-4A34-AED9-41AD60932962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849;p31">
              <a:extLst>
                <a:ext uri="{FF2B5EF4-FFF2-40B4-BE49-F238E27FC236}">
                  <a16:creationId xmlns:a16="http://schemas.microsoft.com/office/drawing/2014/main" id="{253D56D8-124E-4040-8949-78C5C960F31C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850;p31">
              <a:extLst>
                <a:ext uri="{FF2B5EF4-FFF2-40B4-BE49-F238E27FC236}">
                  <a16:creationId xmlns:a16="http://schemas.microsoft.com/office/drawing/2014/main" id="{11AC130C-D146-4C24-8153-A67B24755EA6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851;p31">
              <a:extLst>
                <a:ext uri="{FF2B5EF4-FFF2-40B4-BE49-F238E27FC236}">
                  <a16:creationId xmlns:a16="http://schemas.microsoft.com/office/drawing/2014/main" id="{ED725F0D-AE8C-4C62-A1D0-28AED534EF28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852;p31">
              <a:extLst>
                <a:ext uri="{FF2B5EF4-FFF2-40B4-BE49-F238E27FC236}">
                  <a16:creationId xmlns:a16="http://schemas.microsoft.com/office/drawing/2014/main" id="{CA2B1D70-9BCE-4DD2-BA34-2E4009D1622F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853;p31">
              <a:extLst>
                <a:ext uri="{FF2B5EF4-FFF2-40B4-BE49-F238E27FC236}">
                  <a16:creationId xmlns:a16="http://schemas.microsoft.com/office/drawing/2014/main" id="{3686F475-F542-484B-BD08-AA494971535B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854;p31">
              <a:extLst>
                <a:ext uri="{FF2B5EF4-FFF2-40B4-BE49-F238E27FC236}">
                  <a16:creationId xmlns:a16="http://schemas.microsoft.com/office/drawing/2014/main" id="{9B6100B7-6F05-45AC-8A7F-2591A20F2D37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855;p31">
              <a:extLst>
                <a:ext uri="{FF2B5EF4-FFF2-40B4-BE49-F238E27FC236}">
                  <a16:creationId xmlns:a16="http://schemas.microsoft.com/office/drawing/2014/main" id="{FBE42FD0-1063-42E2-93F4-90B8AFA16845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856;p31">
              <a:extLst>
                <a:ext uri="{FF2B5EF4-FFF2-40B4-BE49-F238E27FC236}">
                  <a16:creationId xmlns:a16="http://schemas.microsoft.com/office/drawing/2014/main" id="{A37A6433-D788-40AE-971C-D6785D37767F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857;p31">
              <a:extLst>
                <a:ext uri="{FF2B5EF4-FFF2-40B4-BE49-F238E27FC236}">
                  <a16:creationId xmlns:a16="http://schemas.microsoft.com/office/drawing/2014/main" id="{6BECF98D-222B-44E1-B71A-8F18FBEB97A1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858;p31">
              <a:extLst>
                <a:ext uri="{FF2B5EF4-FFF2-40B4-BE49-F238E27FC236}">
                  <a16:creationId xmlns:a16="http://schemas.microsoft.com/office/drawing/2014/main" id="{EDF4639D-2DB4-47CE-A5BE-27276F8AC578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859;p31">
              <a:extLst>
                <a:ext uri="{FF2B5EF4-FFF2-40B4-BE49-F238E27FC236}">
                  <a16:creationId xmlns:a16="http://schemas.microsoft.com/office/drawing/2014/main" id="{83E5E880-58FD-4D05-B8FA-566B946D8E5A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860;p31">
              <a:extLst>
                <a:ext uri="{FF2B5EF4-FFF2-40B4-BE49-F238E27FC236}">
                  <a16:creationId xmlns:a16="http://schemas.microsoft.com/office/drawing/2014/main" id="{C0322238-07EC-4432-8801-45CE1D4E8280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861;p31">
              <a:extLst>
                <a:ext uri="{FF2B5EF4-FFF2-40B4-BE49-F238E27FC236}">
                  <a16:creationId xmlns:a16="http://schemas.microsoft.com/office/drawing/2014/main" id="{0C31480F-A1B1-4138-B3A2-6EB278349808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862;p31">
              <a:extLst>
                <a:ext uri="{FF2B5EF4-FFF2-40B4-BE49-F238E27FC236}">
                  <a16:creationId xmlns:a16="http://schemas.microsoft.com/office/drawing/2014/main" id="{C26D60C6-B75D-4FB2-A13E-6698FB2AA5E1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863;p31">
              <a:extLst>
                <a:ext uri="{FF2B5EF4-FFF2-40B4-BE49-F238E27FC236}">
                  <a16:creationId xmlns:a16="http://schemas.microsoft.com/office/drawing/2014/main" id="{D47CE1BA-EF2A-4F4F-9D13-6B4B80889B8B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864;p31">
              <a:extLst>
                <a:ext uri="{FF2B5EF4-FFF2-40B4-BE49-F238E27FC236}">
                  <a16:creationId xmlns:a16="http://schemas.microsoft.com/office/drawing/2014/main" id="{10BF39A8-F37E-402C-A722-6342F10028AA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865;p31">
              <a:extLst>
                <a:ext uri="{FF2B5EF4-FFF2-40B4-BE49-F238E27FC236}">
                  <a16:creationId xmlns:a16="http://schemas.microsoft.com/office/drawing/2014/main" id="{D9344192-6461-4248-A41D-B18E3BEB47E5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866;p31">
              <a:extLst>
                <a:ext uri="{FF2B5EF4-FFF2-40B4-BE49-F238E27FC236}">
                  <a16:creationId xmlns:a16="http://schemas.microsoft.com/office/drawing/2014/main" id="{F1E40478-ED2C-452D-9185-ED87A82F83FB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867;p31">
              <a:extLst>
                <a:ext uri="{FF2B5EF4-FFF2-40B4-BE49-F238E27FC236}">
                  <a16:creationId xmlns:a16="http://schemas.microsoft.com/office/drawing/2014/main" id="{6AA9C373-6F60-441F-8AD2-DE57CDB4570F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868;p31">
              <a:extLst>
                <a:ext uri="{FF2B5EF4-FFF2-40B4-BE49-F238E27FC236}">
                  <a16:creationId xmlns:a16="http://schemas.microsoft.com/office/drawing/2014/main" id="{4968CCF2-285E-41A5-B58C-67FB41B3F123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869;p31">
              <a:extLst>
                <a:ext uri="{FF2B5EF4-FFF2-40B4-BE49-F238E27FC236}">
                  <a16:creationId xmlns:a16="http://schemas.microsoft.com/office/drawing/2014/main" id="{AD4C47AE-5273-4305-BF12-9302A28AC40A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870;p31">
              <a:extLst>
                <a:ext uri="{FF2B5EF4-FFF2-40B4-BE49-F238E27FC236}">
                  <a16:creationId xmlns:a16="http://schemas.microsoft.com/office/drawing/2014/main" id="{D6944283-6516-4CA1-8CED-1AD3BE6908E7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871;p31">
              <a:extLst>
                <a:ext uri="{FF2B5EF4-FFF2-40B4-BE49-F238E27FC236}">
                  <a16:creationId xmlns:a16="http://schemas.microsoft.com/office/drawing/2014/main" id="{8DE273E1-308F-4261-A7B3-20BDB9394868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872;p31">
              <a:extLst>
                <a:ext uri="{FF2B5EF4-FFF2-40B4-BE49-F238E27FC236}">
                  <a16:creationId xmlns:a16="http://schemas.microsoft.com/office/drawing/2014/main" id="{A49D15BD-2B3E-4B02-A32F-FDEC8E9179F3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873;p31">
              <a:extLst>
                <a:ext uri="{FF2B5EF4-FFF2-40B4-BE49-F238E27FC236}">
                  <a16:creationId xmlns:a16="http://schemas.microsoft.com/office/drawing/2014/main" id="{9EAAC4BC-88D8-4FD6-B267-BCCDE04FFB2E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874;p31">
              <a:extLst>
                <a:ext uri="{FF2B5EF4-FFF2-40B4-BE49-F238E27FC236}">
                  <a16:creationId xmlns:a16="http://schemas.microsoft.com/office/drawing/2014/main" id="{1EF84D3F-E17B-4D61-A310-AD71B008FBA5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875;p31">
              <a:extLst>
                <a:ext uri="{FF2B5EF4-FFF2-40B4-BE49-F238E27FC236}">
                  <a16:creationId xmlns:a16="http://schemas.microsoft.com/office/drawing/2014/main" id="{2D79EBC2-B216-4287-A3FC-2F2010CB2A81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876;p31">
              <a:extLst>
                <a:ext uri="{FF2B5EF4-FFF2-40B4-BE49-F238E27FC236}">
                  <a16:creationId xmlns:a16="http://schemas.microsoft.com/office/drawing/2014/main" id="{90D0DCC2-BEB8-4805-8864-9B8157D6D9D0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877;p31">
              <a:extLst>
                <a:ext uri="{FF2B5EF4-FFF2-40B4-BE49-F238E27FC236}">
                  <a16:creationId xmlns:a16="http://schemas.microsoft.com/office/drawing/2014/main" id="{DDBF39D6-19E0-4C1B-B36D-97334BDFA9C1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878;p31">
              <a:extLst>
                <a:ext uri="{FF2B5EF4-FFF2-40B4-BE49-F238E27FC236}">
                  <a16:creationId xmlns:a16="http://schemas.microsoft.com/office/drawing/2014/main" id="{DA0AA242-2B2A-4216-BEC0-813A5A117F4E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879;p31">
              <a:extLst>
                <a:ext uri="{FF2B5EF4-FFF2-40B4-BE49-F238E27FC236}">
                  <a16:creationId xmlns:a16="http://schemas.microsoft.com/office/drawing/2014/main" id="{98D43C14-947B-4828-8F17-C940B26377D2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880;p31">
              <a:extLst>
                <a:ext uri="{FF2B5EF4-FFF2-40B4-BE49-F238E27FC236}">
                  <a16:creationId xmlns:a16="http://schemas.microsoft.com/office/drawing/2014/main" id="{5222CF1F-77B6-4959-8DE9-292BB4779DAD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881;p31">
              <a:extLst>
                <a:ext uri="{FF2B5EF4-FFF2-40B4-BE49-F238E27FC236}">
                  <a16:creationId xmlns:a16="http://schemas.microsoft.com/office/drawing/2014/main" id="{50419D18-CC71-44FC-8EBE-8666CAB7D413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4" name="TextBox 133">
            <a:extLst>
              <a:ext uri="{FF2B5EF4-FFF2-40B4-BE49-F238E27FC236}">
                <a16:creationId xmlns:a16="http://schemas.microsoft.com/office/drawing/2014/main" id="{23418162-C26E-4370-9D2F-33E57C0A0B7E}"/>
              </a:ext>
            </a:extLst>
          </p:cNvPr>
          <p:cNvSpPr txBox="1"/>
          <p:nvPr userDrawn="1"/>
        </p:nvSpPr>
        <p:spPr>
          <a:xfrm>
            <a:off x="7514755" y="6517885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709266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bg>
      <p:bgPr>
        <a:solidFill>
          <a:srgbClr val="E3A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8CB28D7-CB5E-42A4-AC1B-49E9F84E1AA8}"/>
              </a:ext>
            </a:extLst>
          </p:cNvPr>
          <p:cNvSpPr/>
          <p:nvPr userDrawn="1"/>
        </p:nvSpPr>
        <p:spPr>
          <a:xfrm>
            <a:off x="212651" y="202019"/>
            <a:ext cx="11738344" cy="6507125"/>
          </a:xfrm>
          <a:custGeom>
            <a:avLst/>
            <a:gdLst>
              <a:gd name="connsiteX0" fmla="*/ 0 w 11738344"/>
              <a:gd name="connsiteY0" fmla="*/ 0 h 6507125"/>
              <a:gd name="connsiteX1" fmla="*/ 586917 w 11738344"/>
              <a:gd name="connsiteY1" fmla="*/ 0 h 6507125"/>
              <a:gd name="connsiteX2" fmla="*/ 939068 w 11738344"/>
              <a:gd name="connsiteY2" fmla="*/ 0 h 6507125"/>
              <a:gd name="connsiteX3" fmla="*/ 1525985 w 11738344"/>
              <a:gd name="connsiteY3" fmla="*/ 0 h 6507125"/>
              <a:gd name="connsiteX4" fmla="*/ 1760752 w 11738344"/>
              <a:gd name="connsiteY4" fmla="*/ 0 h 6507125"/>
              <a:gd name="connsiteX5" fmla="*/ 2347669 w 11738344"/>
              <a:gd name="connsiteY5" fmla="*/ 0 h 6507125"/>
              <a:gd name="connsiteX6" fmla="*/ 3051969 w 11738344"/>
              <a:gd name="connsiteY6" fmla="*/ 0 h 6507125"/>
              <a:gd name="connsiteX7" fmla="*/ 3521503 w 11738344"/>
              <a:gd name="connsiteY7" fmla="*/ 0 h 6507125"/>
              <a:gd name="connsiteX8" fmla="*/ 3756270 w 11738344"/>
              <a:gd name="connsiteY8" fmla="*/ 0 h 6507125"/>
              <a:gd name="connsiteX9" fmla="*/ 4577954 w 11738344"/>
              <a:gd name="connsiteY9" fmla="*/ 0 h 6507125"/>
              <a:gd name="connsiteX10" fmla="*/ 5164871 w 11738344"/>
              <a:gd name="connsiteY10" fmla="*/ 0 h 6507125"/>
              <a:gd name="connsiteX11" fmla="*/ 5751789 w 11738344"/>
              <a:gd name="connsiteY11" fmla="*/ 0 h 6507125"/>
              <a:gd name="connsiteX12" fmla="*/ 6221322 w 11738344"/>
              <a:gd name="connsiteY12" fmla="*/ 0 h 6507125"/>
              <a:gd name="connsiteX13" fmla="*/ 7043006 w 11738344"/>
              <a:gd name="connsiteY13" fmla="*/ 0 h 6507125"/>
              <a:gd name="connsiteX14" fmla="*/ 7277773 w 11738344"/>
              <a:gd name="connsiteY14" fmla="*/ 0 h 6507125"/>
              <a:gd name="connsiteX15" fmla="*/ 7629924 w 11738344"/>
              <a:gd name="connsiteY15" fmla="*/ 0 h 6507125"/>
              <a:gd name="connsiteX16" fmla="*/ 8216841 w 11738344"/>
              <a:gd name="connsiteY16" fmla="*/ 0 h 6507125"/>
              <a:gd name="connsiteX17" fmla="*/ 9038525 w 11738344"/>
              <a:gd name="connsiteY17" fmla="*/ 0 h 6507125"/>
              <a:gd name="connsiteX18" fmla="*/ 9273292 w 11738344"/>
              <a:gd name="connsiteY18" fmla="*/ 0 h 6507125"/>
              <a:gd name="connsiteX19" fmla="*/ 9742826 w 11738344"/>
              <a:gd name="connsiteY19" fmla="*/ 0 h 6507125"/>
              <a:gd name="connsiteX20" fmla="*/ 10564510 w 11738344"/>
              <a:gd name="connsiteY20" fmla="*/ 0 h 6507125"/>
              <a:gd name="connsiteX21" fmla="*/ 11151427 w 11738344"/>
              <a:gd name="connsiteY21" fmla="*/ 0 h 6507125"/>
              <a:gd name="connsiteX22" fmla="*/ 11738344 w 11738344"/>
              <a:gd name="connsiteY22" fmla="*/ 0 h 6507125"/>
              <a:gd name="connsiteX23" fmla="*/ 11738344 w 11738344"/>
              <a:gd name="connsiteY23" fmla="*/ 721699 h 6507125"/>
              <a:gd name="connsiteX24" fmla="*/ 11738344 w 11738344"/>
              <a:gd name="connsiteY24" fmla="*/ 1183114 h 6507125"/>
              <a:gd name="connsiteX25" fmla="*/ 11738344 w 11738344"/>
              <a:gd name="connsiteY25" fmla="*/ 1644528 h 6507125"/>
              <a:gd name="connsiteX26" fmla="*/ 11738344 w 11738344"/>
              <a:gd name="connsiteY26" fmla="*/ 2236085 h 6507125"/>
              <a:gd name="connsiteX27" fmla="*/ 11738344 w 11738344"/>
              <a:gd name="connsiteY27" fmla="*/ 2827642 h 6507125"/>
              <a:gd name="connsiteX28" fmla="*/ 11738344 w 11738344"/>
              <a:gd name="connsiteY28" fmla="*/ 3223985 h 6507125"/>
              <a:gd name="connsiteX29" fmla="*/ 11738344 w 11738344"/>
              <a:gd name="connsiteY29" fmla="*/ 3815541 h 6507125"/>
              <a:gd name="connsiteX30" fmla="*/ 11738344 w 11738344"/>
              <a:gd name="connsiteY30" fmla="*/ 4537241 h 6507125"/>
              <a:gd name="connsiteX31" fmla="*/ 11738344 w 11738344"/>
              <a:gd name="connsiteY31" fmla="*/ 4998655 h 6507125"/>
              <a:gd name="connsiteX32" fmla="*/ 11738344 w 11738344"/>
              <a:gd name="connsiteY32" fmla="*/ 5394998 h 6507125"/>
              <a:gd name="connsiteX33" fmla="*/ 11738344 w 11738344"/>
              <a:gd name="connsiteY33" fmla="*/ 5986555 h 6507125"/>
              <a:gd name="connsiteX34" fmla="*/ 11738344 w 11738344"/>
              <a:gd name="connsiteY34" fmla="*/ 6507125 h 6507125"/>
              <a:gd name="connsiteX35" fmla="*/ 11034043 w 11738344"/>
              <a:gd name="connsiteY35" fmla="*/ 6507125 h 6507125"/>
              <a:gd name="connsiteX36" fmla="*/ 10799276 w 11738344"/>
              <a:gd name="connsiteY36" fmla="*/ 6507125 h 6507125"/>
              <a:gd name="connsiteX37" fmla="*/ 10094976 w 11738344"/>
              <a:gd name="connsiteY37" fmla="*/ 6507125 h 6507125"/>
              <a:gd name="connsiteX38" fmla="*/ 9860209 w 11738344"/>
              <a:gd name="connsiteY38" fmla="*/ 6507125 h 6507125"/>
              <a:gd name="connsiteX39" fmla="*/ 9155908 w 11738344"/>
              <a:gd name="connsiteY39" fmla="*/ 6507125 h 6507125"/>
              <a:gd name="connsiteX40" fmla="*/ 8803758 w 11738344"/>
              <a:gd name="connsiteY40" fmla="*/ 6507125 h 6507125"/>
              <a:gd name="connsiteX41" fmla="*/ 8334224 w 11738344"/>
              <a:gd name="connsiteY41" fmla="*/ 6507125 h 6507125"/>
              <a:gd name="connsiteX42" fmla="*/ 8099457 w 11738344"/>
              <a:gd name="connsiteY42" fmla="*/ 6507125 h 6507125"/>
              <a:gd name="connsiteX43" fmla="*/ 7629924 w 11738344"/>
              <a:gd name="connsiteY43" fmla="*/ 6507125 h 6507125"/>
              <a:gd name="connsiteX44" fmla="*/ 6808240 w 11738344"/>
              <a:gd name="connsiteY44" fmla="*/ 6507125 h 6507125"/>
              <a:gd name="connsiteX45" fmla="*/ 6573473 w 11738344"/>
              <a:gd name="connsiteY45" fmla="*/ 6507125 h 6507125"/>
              <a:gd name="connsiteX46" fmla="*/ 5869172 w 11738344"/>
              <a:gd name="connsiteY46" fmla="*/ 6507125 h 6507125"/>
              <a:gd name="connsiteX47" fmla="*/ 5282255 w 11738344"/>
              <a:gd name="connsiteY47" fmla="*/ 6507125 h 6507125"/>
              <a:gd name="connsiteX48" fmla="*/ 4930104 w 11738344"/>
              <a:gd name="connsiteY48" fmla="*/ 6507125 h 6507125"/>
              <a:gd name="connsiteX49" fmla="*/ 4577954 w 11738344"/>
              <a:gd name="connsiteY49" fmla="*/ 6507125 h 6507125"/>
              <a:gd name="connsiteX50" fmla="*/ 4108420 w 11738344"/>
              <a:gd name="connsiteY50" fmla="*/ 6507125 h 6507125"/>
              <a:gd name="connsiteX51" fmla="*/ 3521503 w 11738344"/>
              <a:gd name="connsiteY51" fmla="*/ 6507125 h 6507125"/>
              <a:gd name="connsiteX52" fmla="*/ 2699819 w 11738344"/>
              <a:gd name="connsiteY52" fmla="*/ 6507125 h 6507125"/>
              <a:gd name="connsiteX53" fmla="*/ 1995518 w 11738344"/>
              <a:gd name="connsiteY53" fmla="*/ 6507125 h 6507125"/>
              <a:gd name="connsiteX54" fmla="*/ 1760752 w 11738344"/>
              <a:gd name="connsiteY54" fmla="*/ 6507125 h 6507125"/>
              <a:gd name="connsiteX55" fmla="*/ 939068 w 11738344"/>
              <a:gd name="connsiteY55" fmla="*/ 6507125 h 6507125"/>
              <a:gd name="connsiteX56" fmla="*/ 0 w 11738344"/>
              <a:gd name="connsiteY56" fmla="*/ 6507125 h 6507125"/>
              <a:gd name="connsiteX57" fmla="*/ 0 w 11738344"/>
              <a:gd name="connsiteY57" fmla="*/ 5785426 h 6507125"/>
              <a:gd name="connsiteX58" fmla="*/ 0 w 11738344"/>
              <a:gd name="connsiteY58" fmla="*/ 5128798 h 6507125"/>
              <a:gd name="connsiteX59" fmla="*/ 0 w 11738344"/>
              <a:gd name="connsiteY59" fmla="*/ 4537241 h 6507125"/>
              <a:gd name="connsiteX60" fmla="*/ 0 w 11738344"/>
              <a:gd name="connsiteY60" fmla="*/ 3880613 h 6507125"/>
              <a:gd name="connsiteX61" fmla="*/ 0 w 11738344"/>
              <a:gd name="connsiteY61" fmla="*/ 3158913 h 6507125"/>
              <a:gd name="connsiteX62" fmla="*/ 0 w 11738344"/>
              <a:gd name="connsiteY62" fmla="*/ 2437214 h 6507125"/>
              <a:gd name="connsiteX63" fmla="*/ 0 w 11738344"/>
              <a:gd name="connsiteY63" fmla="*/ 1715515 h 6507125"/>
              <a:gd name="connsiteX64" fmla="*/ 0 w 11738344"/>
              <a:gd name="connsiteY64" fmla="*/ 1319172 h 6507125"/>
              <a:gd name="connsiteX65" fmla="*/ 0 w 11738344"/>
              <a:gd name="connsiteY65" fmla="*/ 662544 h 6507125"/>
              <a:gd name="connsiteX66" fmla="*/ 0 w 11738344"/>
              <a:gd name="connsiteY66" fmla="*/ 0 h 6507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1738344" h="6507125" fill="none" extrusionOk="0">
                <a:moveTo>
                  <a:pt x="0" y="0"/>
                </a:moveTo>
                <a:cubicBezTo>
                  <a:pt x="193893" y="-53522"/>
                  <a:pt x="463900" y="48166"/>
                  <a:pt x="586917" y="0"/>
                </a:cubicBezTo>
                <a:cubicBezTo>
                  <a:pt x="709934" y="-48166"/>
                  <a:pt x="764999" y="37996"/>
                  <a:pt x="939068" y="0"/>
                </a:cubicBezTo>
                <a:cubicBezTo>
                  <a:pt x="1113137" y="-37996"/>
                  <a:pt x="1272302" y="9191"/>
                  <a:pt x="1525985" y="0"/>
                </a:cubicBezTo>
                <a:cubicBezTo>
                  <a:pt x="1779668" y="-9191"/>
                  <a:pt x="1703800" y="12915"/>
                  <a:pt x="1760752" y="0"/>
                </a:cubicBezTo>
                <a:cubicBezTo>
                  <a:pt x="1817704" y="-12915"/>
                  <a:pt x="2219250" y="17278"/>
                  <a:pt x="2347669" y="0"/>
                </a:cubicBezTo>
                <a:cubicBezTo>
                  <a:pt x="2476088" y="-17278"/>
                  <a:pt x="2906879" y="15114"/>
                  <a:pt x="3051969" y="0"/>
                </a:cubicBezTo>
                <a:cubicBezTo>
                  <a:pt x="3197059" y="-15114"/>
                  <a:pt x="3335226" y="47513"/>
                  <a:pt x="3521503" y="0"/>
                </a:cubicBezTo>
                <a:cubicBezTo>
                  <a:pt x="3707780" y="-47513"/>
                  <a:pt x="3669854" y="22779"/>
                  <a:pt x="3756270" y="0"/>
                </a:cubicBezTo>
                <a:cubicBezTo>
                  <a:pt x="3842686" y="-22779"/>
                  <a:pt x="4217773" y="11409"/>
                  <a:pt x="4577954" y="0"/>
                </a:cubicBezTo>
                <a:cubicBezTo>
                  <a:pt x="4938135" y="-11409"/>
                  <a:pt x="4970109" y="43871"/>
                  <a:pt x="5164871" y="0"/>
                </a:cubicBezTo>
                <a:cubicBezTo>
                  <a:pt x="5359633" y="-43871"/>
                  <a:pt x="5537198" y="17907"/>
                  <a:pt x="5751789" y="0"/>
                </a:cubicBezTo>
                <a:cubicBezTo>
                  <a:pt x="5966380" y="-17907"/>
                  <a:pt x="6096392" y="45142"/>
                  <a:pt x="6221322" y="0"/>
                </a:cubicBezTo>
                <a:cubicBezTo>
                  <a:pt x="6346252" y="-45142"/>
                  <a:pt x="6799085" y="67265"/>
                  <a:pt x="7043006" y="0"/>
                </a:cubicBezTo>
                <a:cubicBezTo>
                  <a:pt x="7286927" y="-67265"/>
                  <a:pt x="7173785" y="927"/>
                  <a:pt x="7277773" y="0"/>
                </a:cubicBezTo>
                <a:cubicBezTo>
                  <a:pt x="7381761" y="-927"/>
                  <a:pt x="7490336" y="8535"/>
                  <a:pt x="7629924" y="0"/>
                </a:cubicBezTo>
                <a:cubicBezTo>
                  <a:pt x="7769512" y="-8535"/>
                  <a:pt x="8023133" y="16918"/>
                  <a:pt x="8216841" y="0"/>
                </a:cubicBezTo>
                <a:cubicBezTo>
                  <a:pt x="8410549" y="-16918"/>
                  <a:pt x="8814563" y="56057"/>
                  <a:pt x="9038525" y="0"/>
                </a:cubicBezTo>
                <a:cubicBezTo>
                  <a:pt x="9262487" y="-56057"/>
                  <a:pt x="9219318" y="11550"/>
                  <a:pt x="9273292" y="0"/>
                </a:cubicBezTo>
                <a:cubicBezTo>
                  <a:pt x="9327266" y="-11550"/>
                  <a:pt x="9524285" y="54368"/>
                  <a:pt x="9742826" y="0"/>
                </a:cubicBezTo>
                <a:cubicBezTo>
                  <a:pt x="9961367" y="-54368"/>
                  <a:pt x="10315185" y="8251"/>
                  <a:pt x="10564510" y="0"/>
                </a:cubicBezTo>
                <a:cubicBezTo>
                  <a:pt x="10813835" y="-8251"/>
                  <a:pt x="10939532" y="59894"/>
                  <a:pt x="11151427" y="0"/>
                </a:cubicBezTo>
                <a:cubicBezTo>
                  <a:pt x="11363322" y="-59894"/>
                  <a:pt x="11609776" y="64994"/>
                  <a:pt x="11738344" y="0"/>
                </a:cubicBezTo>
                <a:cubicBezTo>
                  <a:pt x="11801788" y="212046"/>
                  <a:pt x="11737744" y="488839"/>
                  <a:pt x="11738344" y="721699"/>
                </a:cubicBezTo>
                <a:cubicBezTo>
                  <a:pt x="11738944" y="954559"/>
                  <a:pt x="11712416" y="1073711"/>
                  <a:pt x="11738344" y="1183114"/>
                </a:cubicBezTo>
                <a:cubicBezTo>
                  <a:pt x="11764272" y="1292518"/>
                  <a:pt x="11693621" y="1487929"/>
                  <a:pt x="11738344" y="1644528"/>
                </a:cubicBezTo>
                <a:cubicBezTo>
                  <a:pt x="11783067" y="1801127"/>
                  <a:pt x="11703009" y="2055674"/>
                  <a:pt x="11738344" y="2236085"/>
                </a:cubicBezTo>
                <a:cubicBezTo>
                  <a:pt x="11773679" y="2416496"/>
                  <a:pt x="11673979" y="2661380"/>
                  <a:pt x="11738344" y="2827642"/>
                </a:cubicBezTo>
                <a:cubicBezTo>
                  <a:pt x="11802709" y="2993904"/>
                  <a:pt x="11705654" y="3065710"/>
                  <a:pt x="11738344" y="3223985"/>
                </a:cubicBezTo>
                <a:cubicBezTo>
                  <a:pt x="11771034" y="3382260"/>
                  <a:pt x="11728644" y="3559281"/>
                  <a:pt x="11738344" y="3815541"/>
                </a:cubicBezTo>
                <a:cubicBezTo>
                  <a:pt x="11748044" y="4071801"/>
                  <a:pt x="11660229" y="4277915"/>
                  <a:pt x="11738344" y="4537241"/>
                </a:cubicBezTo>
                <a:cubicBezTo>
                  <a:pt x="11816459" y="4796567"/>
                  <a:pt x="11733753" y="4796994"/>
                  <a:pt x="11738344" y="4998655"/>
                </a:cubicBezTo>
                <a:cubicBezTo>
                  <a:pt x="11742935" y="5200316"/>
                  <a:pt x="11719250" y="5308582"/>
                  <a:pt x="11738344" y="5394998"/>
                </a:cubicBezTo>
                <a:cubicBezTo>
                  <a:pt x="11757438" y="5481414"/>
                  <a:pt x="11699476" y="5736459"/>
                  <a:pt x="11738344" y="5986555"/>
                </a:cubicBezTo>
                <a:cubicBezTo>
                  <a:pt x="11777212" y="6236651"/>
                  <a:pt x="11708423" y="6334874"/>
                  <a:pt x="11738344" y="6507125"/>
                </a:cubicBezTo>
                <a:cubicBezTo>
                  <a:pt x="11478827" y="6561764"/>
                  <a:pt x="11355604" y="6489109"/>
                  <a:pt x="11034043" y="6507125"/>
                </a:cubicBezTo>
                <a:cubicBezTo>
                  <a:pt x="10712482" y="6525141"/>
                  <a:pt x="10886680" y="6497141"/>
                  <a:pt x="10799276" y="6507125"/>
                </a:cubicBezTo>
                <a:cubicBezTo>
                  <a:pt x="10711872" y="6517109"/>
                  <a:pt x="10265533" y="6502056"/>
                  <a:pt x="10094976" y="6507125"/>
                </a:cubicBezTo>
                <a:cubicBezTo>
                  <a:pt x="9924419" y="6512194"/>
                  <a:pt x="9975231" y="6494613"/>
                  <a:pt x="9860209" y="6507125"/>
                </a:cubicBezTo>
                <a:cubicBezTo>
                  <a:pt x="9745187" y="6519637"/>
                  <a:pt x="9465544" y="6493149"/>
                  <a:pt x="9155908" y="6507125"/>
                </a:cubicBezTo>
                <a:cubicBezTo>
                  <a:pt x="8846272" y="6521101"/>
                  <a:pt x="8884191" y="6495076"/>
                  <a:pt x="8803758" y="6507125"/>
                </a:cubicBezTo>
                <a:cubicBezTo>
                  <a:pt x="8723325" y="6519174"/>
                  <a:pt x="8508753" y="6467331"/>
                  <a:pt x="8334224" y="6507125"/>
                </a:cubicBezTo>
                <a:cubicBezTo>
                  <a:pt x="8159695" y="6546919"/>
                  <a:pt x="8211920" y="6481971"/>
                  <a:pt x="8099457" y="6507125"/>
                </a:cubicBezTo>
                <a:cubicBezTo>
                  <a:pt x="7986994" y="6532279"/>
                  <a:pt x="7760338" y="6491342"/>
                  <a:pt x="7629924" y="6507125"/>
                </a:cubicBezTo>
                <a:cubicBezTo>
                  <a:pt x="7499510" y="6522908"/>
                  <a:pt x="7068285" y="6502086"/>
                  <a:pt x="6808240" y="6507125"/>
                </a:cubicBezTo>
                <a:cubicBezTo>
                  <a:pt x="6548195" y="6512164"/>
                  <a:pt x="6642810" y="6498574"/>
                  <a:pt x="6573473" y="6507125"/>
                </a:cubicBezTo>
                <a:cubicBezTo>
                  <a:pt x="6504136" y="6515676"/>
                  <a:pt x="6038855" y="6438771"/>
                  <a:pt x="5869172" y="6507125"/>
                </a:cubicBezTo>
                <a:cubicBezTo>
                  <a:pt x="5699489" y="6575479"/>
                  <a:pt x="5566362" y="6496885"/>
                  <a:pt x="5282255" y="6507125"/>
                </a:cubicBezTo>
                <a:cubicBezTo>
                  <a:pt x="4998148" y="6517365"/>
                  <a:pt x="5039221" y="6465905"/>
                  <a:pt x="4930104" y="6507125"/>
                </a:cubicBezTo>
                <a:cubicBezTo>
                  <a:pt x="4820987" y="6548345"/>
                  <a:pt x="4723325" y="6493648"/>
                  <a:pt x="4577954" y="6507125"/>
                </a:cubicBezTo>
                <a:cubicBezTo>
                  <a:pt x="4432583" y="6520602"/>
                  <a:pt x="4240580" y="6477186"/>
                  <a:pt x="4108420" y="6507125"/>
                </a:cubicBezTo>
                <a:cubicBezTo>
                  <a:pt x="3976260" y="6537064"/>
                  <a:pt x="3729849" y="6485756"/>
                  <a:pt x="3521503" y="6507125"/>
                </a:cubicBezTo>
                <a:cubicBezTo>
                  <a:pt x="3313157" y="6528494"/>
                  <a:pt x="2978184" y="6440521"/>
                  <a:pt x="2699819" y="6507125"/>
                </a:cubicBezTo>
                <a:cubicBezTo>
                  <a:pt x="2421454" y="6573729"/>
                  <a:pt x="2296956" y="6495816"/>
                  <a:pt x="1995518" y="6507125"/>
                </a:cubicBezTo>
                <a:cubicBezTo>
                  <a:pt x="1694080" y="6518434"/>
                  <a:pt x="1872133" y="6498123"/>
                  <a:pt x="1760752" y="6507125"/>
                </a:cubicBezTo>
                <a:cubicBezTo>
                  <a:pt x="1649371" y="6516127"/>
                  <a:pt x="1240399" y="6475880"/>
                  <a:pt x="939068" y="6507125"/>
                </a:cubicBezTo>
                <a:cubicBezTo>
                  <a:pt x="637737" y="6538370"/>
                  <a:pt x="388381" y="6477070"/>
                  <a:pt x="0" y="6507125"/>
                </a:cubicBezTo>
                <a:cubicBezTo>
                  <a:pt x="-47939" y="6337479"/>
                  <a:pt x="879" y="6060669"/>
                  <a:pt x="0" y="5785426"/>
                </a:cubicBezTo>
                <a:cubicBezTo>
                  <a:pt x="-879" y="5510183"/>
                  <a:pt x="581" y="5359991"/>
                  <a:pt x="0" y="5128798"/>
                </a:cubicBezTo>
                <a:cubicBezTo>
                  <a:pt x="-581" y="4897605"/>
                  <a:pt x="45467" y="4828334"/>
                  <a:pt x="0" y="4537241"/>
                </a:cubicBezTo>
                <a:cubicBezTo>
                  <a:pt x="-45467" y="4246148"/>
                  <a:pt x="61308" y="4034246"/>
                  <a:pt x="0" y="3880613"/>
                </a:cubicBezTo>
                <a:cubicBezTo>
                  <a:pt x="-61308" y="3726980"/>
                  <a:pt x="34030" y="3322956"/>
                  <a:pt x="0" y="3158913"/>
                </a:cubicBezTo>
                <a:cubicBezTo>
                  <a:pt x="-34030" y="2994870"/>
                  <a:pt x="80763" y="2717371"/>
                  <a:pt x="0" y="2437214"/>
                </a:cubicBezTo>
                <a:cubicBezTo>
                  <a:pt x="-80763" y="2157057"/>
                  <a:pt x="74414" y="2065681"/>
                  <a:pt x="0" y="1715515"/>
                </a:cubicBezTo>
                <a:cubicBezTo>
                  <a:pt x="-74414" y="1365349"/>
                  <a:pt x="34380" y="1412605"/>
                  <a:pt x="0" y="1319172"/>
                </a:cubicBezTo>
                <a:cubicBezTo>
                  <a:pt x="-34380" y="1225739"/>
                  <a:pt x="32469" y="795736"/>
                  <a:pt x="0" y="662544"/>
                </a:cubicBezTo>
                <a:cubicBezTo>
                  <a:pt x="-32469" y="529352"/>
                  <a:pt x="3735" y="263522"/>
                  <a:pt x="0" y="0"/>
                </a:cubicBezTo>
                <a:close/>
              </a:path>
              <a:path w="11738344" h="6507125" stroke="0" extrusionOk="0">
                <a:moveTo>
                  <a:pt x="0" y="0"/>
                </a:moveTo>
                <a:cubicBezTo>
                  <a:pt x="173958" y="-35120"/>
                  <a:pt x="364388" y="21400"/>
                  <a:pt x="586917" y="0"/>
                </a:cubicBezTo>
                <a:cubicBezTo>
                  <a:pt x="809446" y="-21400"/>
                  <a:pt x="772431" y="40444"/>
                  <a:pt x="939068" y="0"/>
                </a:cubicBezTo>
                <a:cubicBezTo>
                  <a:pt x="1105705" y="-40444"/>
                  <a:pt x="1060336" y="17590"/>
                  <a:pt x="1173834" y="0"/>
                </a:cubicBezTo>
                <a:cubicBezTo>
                  <a:pt x="1287332" y="-17590"/>
                  <a:pt x="1318549" y="16589"/>
                  <a:pt x="1408601" y="0"/>
                </a:cubicBezTo>
                <a:cubicBezTo>
                  <a:pt x="1498653" y="-16589"/>
                  <a:pt x="1785989" y="60612"/>
                  <a:pt x="1995518" y="0"/>
                </a:cubicBezTo>
                <a:cubicBezTo>
                  <a:pt x="2205047" y="-60612"/>
                  <a:pt x="2296353" y="59266"/>
                  <a:pt x="2582436" y="0"/>
                </a:cubicBezTo>
                <a:cubicBezTo>
                  <a:pt x="2868519" y="-59266"/>
                  <a:pt x="2862706" y="48799"/>
                  <a:pt x="3051969" y="0"/>
                </a:cubicBezTo>
                <a:cubicBezTo>
                  <a:pt x="3241232" y="-48799"/>
                  <a:pt x="3512635" y="60599"/>
                  <a:pt x="3638887" y="0"/>
                </a:cubicBezTo>
                <a:cubicBezTo>
                  <a:pt x="3765139" y="-60599"/>
                  <a:pt x="3923707" y="15178"/>
                  <a:pt x="4108420" y="0"/>
                </a:cubicBezTo>
                <a:cubicBezTo>
                  <a:pt x="4293133" y="-15178"/>
                  <a:pt x="4277880" y="17966"/>
                  <a:pt x="4343187" y="0"/>
                </a:cubicBezTo>
                <a:cubicBezTo>
                  <a:pt x="4408494" y="-17966"/>
                  <a:pt x="4582634" y="22799"/>
                  <a:pt x="4695338" y="0"/>
                </a:cubicBezTo>
                <a:cubicBezTo>
                  <a:pt x="4808042" y="-22799"/>
                  <a:pt x="5335945" y="38821"/>
                  <a:pt x="5517022" y="0"/>
                </a:cubicBezTo>
                <a:cubicBezTo>
                  <a:pt x="5698099" y="-38821"/>
                  <a:pt x="5766610" y="35566"/>
                  <a:pt x="5986555" y="0"/>
                </a:cubicBezTo>
                <a:cubicBezTo>
                  <a:pt x="6206500" y="-35566"/>
                  <a:pt x="6203895" y="19904"/>
                  <a:pt x="6338706" y="0"/>
                </a:cubicBezTo>
                <a:cubicBezTo>
                  <a:pt x="6473517" y="-19904"/>
                  <a:pt x="6653113" y="68070"/>
                  <a:pt x="6925623" y="0"/>
                </a:cubicBezTo>
                <a:cubicBezTo>
                  <a:pt x="7198133" y="-68070"/>
                  <a:pt x="7197960" y="16182"/>
                  <a:pt x="7277773" y="0"/>
                </a:cubicBezTo>
                <a:cubicBezTo>
                  <a:pt x="7357586" y="-16182"/>
                  <a:pt x="7733864" y="5492"/>
                  <a:pt x="7982074" y="0"/>
                </a:cubicBezTo>
                <a:cubicBezTo>
                  <a:pt x="8230284" y="-5492"/>
                  <a:pt x="8115232" y="12010"/>
                  <a:pt x="8216841" y="0"/>
                </a:cubicBezTo>
                <a:cubicBezTo>
                  <a:pt x="8318450" y="-12010"/>
                  <a:pt x="8383617" y="13899"/>
                  <a:pt x="8451608" y="0"/>
                </a:cubicBezTo>
                <a:cubicBezTo>
                  <a:pt x="8519599" y="-13899"/>
                  <a:pt x="8868654" y="41846"/>
                  <a:pt x="9155908" y="0"/>
                </a:cubicBezTo>
                <a:cubicBezTo>
                  <a:pt x="9443162" y="-41846"/>
                  <a:pt x="9583439" y="13929"/>
                  <a:pt x="9860209" y="0"/>
                </a:cubicBezTo>
                <a:cubicBezTo>
                  <a:pt x="10136979" y="-13929"/>
                  <a:pt x="9993296" y="22162"/>
                  <a:pt x="10094976" y="0"/>
                </a:cubicBezTo>
                <a:cubicBezTo>
                  <a:pt x="10196656" y="-22162"/>
                  <a:pt x="10442256" y="29850"/>
                  <a:pt x="10681893" y="0"/>
                </a:cubicBezTo>
                <a:cubicBezTo>
                  <a:pt x="10921530" y="-29850"/>
                  <a:pt x="10815120" y="25327"/>
                  <a:pt x="10916660" y="0"/>
                </a:cubicBezTo>
                <a:cubicBezTo>
                  <a:pt x="11018200" y="-25327"/>
                  <a:pt x="11478417" y="95792"/>
                  <a:pt x="11738344" y="0"/>
                </a:cubicBezTo>
                <a:cubicBezTo>
                  <a:pt x="11764798" y="249704"/>
                  <a:pt x="11736494" y="384548"/>
                  <a:pt x="11738344" y="591557"/>
                </a:cubicBezTo>
                <a:cubicBezTo>
                  <a:pt x="11740194" y="798566"/>
                  <a:pt x="11722809" y="866102"/>
                  <a:pt x="11738344" y="987900"/>
                </a:cubicBezTo>
                <a:cubicBezTo>
                  <a:pt x="11753879" y="1109698"/>
                  <a:pt x="11685233" y="1344087"/>
                  <a:pt x="11738344" y="1514385"/>
                </a:cubicBezTo>
                <a:cubicBezTo>
                  <a:pt x="11791455" y="1684683"/>
                  <a:pt x="11711044" y="1762913"/>
                  <a:pt x="11738344" y="1975800"/>
                </a:cubicBezTo>
                <a:cubicBezTo>
                  <a:pt x="11765644" y="2188687"/>
                  <a:pt x="11699886" y="2274464"/>
                  <a:pt x="11738344" y="2502285"/>
                </a:cubicBezTo>
                <a:cubicBezTo>
                  <a:pt x="11776802" y="2730106"/>
                  <a:pt x="11695385" y="2995182"/>
                  <a:pt x="11738344" y="3223985"/>
                </a:cubicBezTo>
                <a:cubicBezTo>
                  <a:pt x="11781303" y="3452788"/>
                  <a:pt x="11700748" y="3463165"/>
                  <a:pt x="11738344" y="3620328"/>
                </a:cubicBezTo>
                <a:cubicBezTo>
                  <a:pt x="11775940" y="3777491"/>
                  <a:pt x="11707001" y="4043633"/>
                  <a:pt x="11738344" y="4342027"/>
                </a:cubicBezTo>
                <a:cubicBezTo>
                  <a:pt x="11769687" y="4640421"/>
                  <a:pt x="11729213" y="4583818"/>
                  <a:pt x="11738344" y="4738370"/>
                </a:cubicBezTo>
                <a:cubicBezTo>
                  <a:pt x="11747475" y="4892922"/>
                  <a:pt x="11733578" y="4965083"/>
                  <a:pt x="11738344" y="5134713"/>
                </a:cubicBezTo>
                <a:cubicBezTo>
                  <a:pt x="11743110" y="5304343"/>
                  <a:pt x="11662322" y="5553418"/>
                  <a:pt x="11738344" y="5791341"/>
                </a:cubicBezTo>
                <a:cubicBezTo>
                  <a:pt x="11814366" y="6029264"/>
                  <a:pt x="11713020" y="6176136"/>
                  <a:pt x="11738344" y="6507125"/>
                </a:cubicBezTo>
                <a:cubicBezTo>
                  <a:pt x="11547327" y="6548973"/>
                  <a:pt x="11498077" y="6493046"/>
                  <a:pt x="11268810" y="6507125"/>
                </a:cubicBezTo>
                <a:cubicBezTo>
                  <a:pt x="11039543" y="6521204"/>
                  <a:pt x="11107069" y="6502334"/>
                  <a:pt x="11034043" y="6507125"/>
                </a:cubicBezTo>
                <a:cubicBezTo>
                  <a:pt x="10961017" y="6511916"/>
                  <a:pt x="10683932" y="6506699"/>
                  <a:pt x="10564510" y="6507125"/>
                </a:cubicBezTo>
                <a:cubicBezTo>
                  <a:pt x="10445088" y="6507551"/>
                  <a:pt x="10108637" y="6458162"/>
                  <a:pt x="9742826" y="6507125"/>
                </a:cubicBezTo>
                <a:cubicBezTo>
                  <a:pt x="9377015" y="6556088"/>
                  <a:pt x="9349509" y="6439682"/>
                  <a:pt x="9038525" y="6507125"/>
                </a:cubicBezTo>
                <a:cubicBezTo>
                  <a:pt x="8727541" y="6574568"/>
                  <a:pt x="8794847" y="6477168"/>
                  <a:pt x="8686375" y="6507125"/>
                </a:cubicBezTo>
                <a:cubicBezTo>
                  <a:pt x="8577903" y="6537082"/>
                  <a:pt x="8357039" y="6497360"/>
                  <a:pt x="8099457" y="6507125"/>
                </a:cubicBezTo>
                <a:cubicBezTo>
                  <a:pt x="7841875" y="6516890"/>
                  <a:pt x="7839028" y="6470904"/>
                  <a:pt x="7747307" y="6507125"/>
                </a:cubicBezTo>
                <a:cubicBezTo>
                  <a:pt x="7655586" y="6543346"/>
                  <a:pt x="7266710" y="6462145"/>
                  <a:pt x="7043006" y="6507125"/>
                </a:cubicBezTo>
                <a:cubicBezTo>
                  <a:pt x="6819302" y="6552105"/>
                  <a:pt x="6503498" y="6464456"/>
                  <a:pt x="6338706" y="6507125"/>
                </a:cubicBezTo>
                <a:cubicBezTo>
                  <a:pt x="6173914" y="6549794"/>
                  <a:pt x="6184575" y="6483218"/>
                  <a:pt x="6103939" y="6507125"/>
                </a:cubicBezTo>
                <a:cubicBezTo>
                  <a:pt x="6023303" y="6531032"/>
                  <a:pt x="5677300" y="6424778"/>
                  <a:pt x="5399638" y="6507125"/>
                </a:cubicBezTo>
                <a:cubicBezTo>
                  <a:pt x="5121976" y="6589472"/>
                  <a:pt x="5064059" y="6456168"/>
                  <a:pt x="4930104" y="6507125"/>
                </a:cubicBezTo>
                <a:cubicBezTo>
                  <a:pt x="4796149" y="6558082"/>
                  <a:pt x="4287006" y="6419485"/>
                  <a:pt x="4108420" y="6507125"/>
                </a:cubicBezTo>
                <a:cubicBezTo>
                  <a:pt x="3929834" y="6594765"/>
                  <a:pt x="3851012" y="6506127"/>
                  <a:pt x="3756270" y="6507125"/>
                </a:cubicBezTo>
                <a:cubicBezTo>
                  <a:pt x="3661528" y="6508123"/>
                  <a:pt x="3178681" y="6505194"/>
                  <a:pt x="2934586" y="6507125"/>
                </a:cubicBezTo>
                <a:cubicBezTo>
                  <a:pt x="2690491" y="6509056"/>
                  <a:pt x="2804760" y="6481921"/>
                  <a:pt x="2699819" y="6507125"/>
                </a:cubicBezTo>
                <a:cubicBezTo>
                  <a:pt x="2594878" y="6532329"/>
                  <a:pt x="2131310" y="6492863"/>
                  <a:pt x="1878135" y="6507125"/>
                </a:cubicBezTo>
                <a:cubicBezTo>
                  <a:pt x="1624960" y="6521387"/>
                  <a:pt x="1497787" y="6488583"/>
                  <a:pt x="1173834" y="6507125"/>
                </a:cubicBezTo>
                <a:cubicBezTo>
                  <a:pt x="849881" y="6525667"/>
                  <a:pt x="834993" y="6490955"/>
                  <a:pt x="704301" y="6507125"/>
                </a:cubicBezTo>
                <a:cubicBezTo>
                  <a:pt x="573609" y="6523295"/>
                  <a:pt x="308132" y="6478693"/>
                  <a:pt x="0" y="6507125"/>
                </a:cubicBezTo>
                <a:cubicBezTo>
                  <a:pt x="-29938" y="6329998"/>
                  <a:pt x="56135" y="6044585"/>
                  <a:pt x="0" y="5785426"/>
                </a:cubicBezTo>
                <a:cubicBezTo>
                  <a:pt x="-56135" y="5526267"/>
                  <a:pt x="39316" y="5376750"/>
                  <a:pt x="0" y="5193869"/>
                </a:cubicBezTo>
                <a:cubicBezTo>
                  <a:pt x="-39316" y="5010988"/>
                  <a:pt x="32117" y="4985215"/>
                  <a:pt x="0" y="4797526"/>
                </a:cubicBezTo>
                <a:cubicBezTo>
                  <a:pt x="-32117" y="4609837"/>
                  <a:pt x="57743" y="4276268"/>
                  <a:pt x="0" y="4075826"/>
                </a:cubicBezTo>
                <a:cubicBezTo>
                  <a:pt x="-57743" y="3875384"/>
                  <a:pt x="207" y="3518980"/>
                  <a:pt x="0" y="3354127"/>
                </a:cubicBezTo>
                <a:cubicBezTo>
                  <a:pt x="-207" y="3189274"/>
                  <a:pt x="26299" y="3135377"/>
                  <a:pt x="0" y="2957784"/>
                </a:cubicBezTo>
                <a:cubicBezTo>
                  <a:pt x="-26299" y="2780191"/>
                  <a:pt x="43986" y="2618936"/>
                  <a:pt x="0" y="2431299"/>
                </a:cubicBezTo>
                <a:cubicBezTo>
                  <a:pt x="-43986" y="2243663"/>
                  <a:pt x="78778" y="1984613"/>
                  <a:pt x="0" y="1709599"/>
                </a:cubicBezTo>
                <a:cubicBezTo>
                  <a:pt x="-78778" y="1434585"/>
                  <a:pt x="22960" y="1238508"/>
                  <a:pt x="0" y="987900"/>
                </a:cubicBezTo>
                <a:cubicBezTo>
                  <a:pt x="-22960" y="737292"/>
                  <a:pt x="46601" y="441911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7030A0"/>
            </a:solidFill>
            <a:extLst>
              <a:ext uri="{C807C97D-BFC1-408E-A445-0C87EB9F89A2}">
                <ask:lineSketchStyleProps xmlns="" xmlns:ask="http://schemas.microsoft.com/office/drawing/2018/sketchyshapes" sd="4767772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3868546-2164-4C33-8F22-32B28A4FD9F0}"/>
              </a:ext>
            </a:extLst>
          </p:cNvPr>
          <p:cNvSpPr txBox="1"/>
          <p:nvPr userDrawn="1"/>
        </p:nvSpPr>
        <p:spPr>
          <a:xfrm>
            <a:off x="8942603" y="-31899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069836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40140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158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197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735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328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0004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446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7234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F0B98-6806-4E5A-AF36-1A599EA8F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B575B3-456E-4BC5-9E8A-935920C8A5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970E6E-3D3A-4094-B7AB-5E51EF9188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CCC1F2-EC4C-438A-A626-EF38FEB19E62}" type="datetimeFigureOut">
              <a:rPr lang="en-US" smtClean="0"/>
              <a:t>3/7/2023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8DAD1E-B1EC-4442-91F3-A1B93E700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BFAE14-20AD-4F99-B50F-F8A5DB4E2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9B525D6-B33C-4B02-B16B-D7EC1E9A098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image 101">
            <a:extLst>
              <a:ext uri="{FF2B5EF4-FFF2-40B4-BE49-F238E27FC236}">
                <a16:creationId xmlns:a16="http://schemas.microsoft.com/office/drawing/2014/main" id="{F5619E5B-F788-4415-BCE7-377433451B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8" name="任意形状 34">
            <a:extLst>
              <a:ext uri="{FF2B5EF4-FFF2-40B4-BE49-F238E27FC236}">
                <a16:creationId xmlns:a16="http://schemas.microsoft.com/office/drawing/2014/main" id="{C14C9137-2D10-424B-A009-7AC8617014CB}"/>
              </a:ext>
            </a:extLst>
          </p:cNvPr>
          <p:cNvSpPr/>
          <p:nvPr userDrawn="1"/>
        </p:nvSpPr>
        <p:spPr>
          <a:xfrm>
            <a:off x="10059219" y="4741024"/>
            <a:ext cx="3074912" cy="3074912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矩形 7">
            <a:extLst>
              <a:ext uri="{FF2B5EF4-FFF2-40B4-BE49-F238E27FC236}">
                <a16:creationId xmlns:a16="http://schemas.microsoft.com/office/drawing/2014/main" id="{9716026E-F2E9-43B9-ACD3-D607B1334955}"/>
              </a:ext>
            </a:extLst>
          </p:cNvPr>
          <p:cNvSpPr/>
          <p:nvPr userDrawn="1"/>
        </p:nvSpPr>
        <p:spPr>
          <a:xfrm>
            <a:off x="1538273" y="1186048"/>
            <a:ext cx="9398018" cy="4774400"/>
          </a:xfrm>
          <a:prstGeom prst="rect">
            <a:avLst/>
          </a:prstGeom>
          <a:solidFill>
            <a:srgbClr val="FDCE66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矩形 5">
            <a:extLst>
              <a:ext uri="{FF2B5EF4-FFF2-40B4-BE49-F238E27FC236}">
                <a16:creationId xmlns:a16="http://schemas.microsoft.com/office/drawing/2014/main" id="{80AB0848-6063-41B9-888E-A6A8F3A902CB}"/>
              </a:ext>
            </a:extLst>
          </p:cNvPr>
          <p:cNvSpPr/>
          <p:nvPr userDrawn="1"/>
        </p:nvSpPr>
        <p:spPr>
          <a:xfrm>
            <a:off x="1247965" y="885551"/>
            <a:ext cx="9531354" cy="4987524"/>
          </a:xfrm>
          <a:prstGeom prst="rect">
            <a:avLst/>
          </a:prstGeom>
          <a:solidFill>
            <a:srgbClr val="039373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矩形 8">
            <a:extLst>
              <a:ext uri="{FF2B5EF4-FFF2-40B4-BE49-F238E27FC236}">
                <a16:creationId xmlns:a16="http://schemas.microsoft.com/office/drawing/2014/main" id="{05E1C943-43C2-45EC-9F62-0A38D90A0B7F}"/>
              </a:ext>
            </a:extLst>
          </p:cNvPr>
          <p:cNvSpPr/>
          <p:nvPr userDrawn="1"/>
        </p:nvSpPr>
        <p:spPr>
          <a:xfrm>
            <a:off x="867966" y="5630648"/>
            <a:ext cx="10456068" cy="482200"/>
          </a:xfrm>
          <a:prstGeom prst="rect">
            <a:avLst/>
          </a:prstGeom>
          <a:solidFill>
            <a:srgbClr val="DAA16D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13">
            <a:extLst>
              <a:ext uri="{FF2B5EF4-FFF2-40B4-BE49-F238E27FC236}">
                <a16:creationId xmlns:a16="http://schemas.microsoft.com/office/drawing/2014/main" id="{E35B7810-C6CA-4B43-BF87-92A05633EE7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8100000">
            <a:off x="1457379" y="5086237"/>
            <a:ext cx="971344" cy="972754"/>
          </a:xfrm>
          <a:prstGeom prst="rect">
            <a:avLst/>
          </a:prstGeom>
        </p:spPr>
      </p:pic>
      <p:sp>
        <p:nvSpPr>
          <p:cNvPr id="13" name="椭圆 14">
            <a:extLst>
              <a:ext uri="{FF2B5EF4-FFF2-40B4-BE49-F238E27FC236}">
                <a16:creationId xmlns:a16="http://schemas.microsoft.com/office/drawing/2014/main" id="{6047DAB5-B329-4A18-A0D9-69C5C3BD7D3C}"/>
              </a:ext>
            </a:extLst>
          </p:cNvPr>
          <p:cNvSpPr/>
          <p:nvPr userDrawn="1"/>
        </p:nvSpPr>
        <p:spPr>
          <a:xfrm>
            <a:off x="193568" y="344264"/>
            <a:ext cx="947231" cy="947231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9">
            <a:extLst>
              <a:ext uri="{FF2B5EF4-FFF2-40B4-BE49-F238E27FC236}">
                <a16:creationId xmlns:a16="http://schemas.microsoft.com/office/drawing/2014/main" id="{EACEA673-F397-42C2-840F-E109E4EC873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2700000">
            <a:off x="10352336" y="4602419"/>
            <a:ext cx="602779" cy="1767959"/>
          </a:xfrm>
          <a:prstGeom prst="rect">
            <a:avLst/>
          </a:prstGeom>
        </p:spPr>
      </p:pic>
      <p:pic>
        <p:nvPicPr>
          <p:cNvPr id="15" name="image 102">
            <a:extLst>
              <a:ext uri="{FF2B5EF4-FFF2-40B4-BE49-F238E27FC236}">
                <a16:creationId xmlns:a16="http://schemas.microsoft.com/office/drawing/2014/main" id="{8DFADF00-A5EA-4AA8-88EF-F98171658C8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11213302" y="343752"/>
            <a:ext cx="933436" cy="698048"/>
          </a:xfrm>
          <a:prstGeom prst="rect">
            <a:avLst/>
          </a:prstGeom>
        </p:spPr>
      </p:pic>
      <p:sp>
        <p:nvSpPr>
          <p:cNvPr id="16" name="椭圆 24">
            <a:extLst>
              <a:ext uri="{FF2B5EF4-FFF2-40B4-BE49-F238E27FC236}">
                <a16:creationId xmlns:a16="http://schemas.microsoft.com/office/drawing/2014/main" id="{EA6C425B-7238-4DD9-B228-6700E4407813}"/>
              </a:ext>
            </a:extLst>
          </p:cNvPr>
          <p:cNvSpPr/>
          <p:nvPr userDrawn="1"/>
        </p:nvSpPr>
        <p:spPr>
          <a:xfrm>
            <a:off x="11539852" y="750714"/>
            <a:ext cx="572351" cy="572351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椭圆 36">
            <a:extLst>
              <a:ext uri="{FF2B5EF4-FFF2-40B4-BE49-F238E27FC236}">
                <a16:creationId xmlns:a16="http://schemas.microsoft.com/office/drawing/2014/main" id="{4EC2650B-0F3B-447D-83AA-A966A9988A02}"/>
              </a:ext>
            </a:extLst>
          </p:cNvPr>
          <p:cNvSpPr/>
          <p:nvPr userDrawn="1"/>
        </p:nvSpPr>
        <p:spPr>
          <a:xfrm>
            <a:off x="254897" y="6059218"/>
            <a:ext cx="572351" cy="57235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椭圆 37">
            <a:extLst>
              <a:ext uri="{FF2B5EF4-FFF2-40B4-BE49-F238E27FC236}">
                <a16:creationId xmlns:a16="http://schemas.microsoft.com/office/drawing/2014/main" id="{481AEDB8-B1A6-4129-BC93-70B0544013BB}"/>
              </a:ext>
            </a:extLst>
          </p:cNvPr>
          <p:cNvSpPr/>
          <p:nvPr userDrawn="1"/>
        </p:nvSpPr>
        <p:spPr>
          <a:xfrm>
            <a:off x="689352" y="4237643"/>
            <a:ext cx="359356" cy="359356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19" name="组合 6">
            <a:extLst>
              <a:ext uri="{FF2B5EF4-FFF2-40B4-BE49-F238E27FC236}">
                <a16:creationId xmlns:a16="http://schemas.microsoft.com/office/drawing/2014/main" id="{A0BC39FD-4813-49FA-9DA6-0CF2EBE8656C}"/>
              </a:ext>
            </a:extLst>
          </p:cNvPr>
          <p:cNvGrpSpPr/>
          <p:nvPr userDrawn="1"/>
        </p:nvGrpSpPr>
        <p:grpSpPr>
          <a:xfrm>
            <a:off x="2843213" y="5216309"/>
            <a:ext cx="1014412" cy="414337"/>
            <a:chOff x="2843213" y="5216309"/>
            <a:chExt cx="1014412" cy="414337"/>
          </a:xfrm>
        </p:grpSpPr>
        <p:sp>
          <p:nvSpPr>
            <p:cNvPr id="20" name="圆角矩形 38">
              <a:extLst>
                <a:ext uri="{FF2B5EF4-FFF2-40B4-BE49-F238E27FC236}">
                  <a16:creationId xmlns:a16="http://schemas.microsoft.com/office/drawing/2014/main" id="{AA2D5A7F-B74D-494D-813D-6361C99C4569}"/>
                </a:ext>
              </a:extLst>
            </p:cNvPr>
            <p:cNvSpPr/>
            <p:nvPr/>
          </p:nvSpPr>
          <p:spPr>
            <a:xfrm>
              <a:off x="2843213" y="5216311"/>
              <a:ext cx="1014412" cy="414335"/>
            </a:xfrm>
            <a:prstGeom prst="roundRect">
              <a:avLst/>
            </a:prstGeom>
            <a:solidFill>
              <a:schemeClr val="bg1"/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1" name="圆角矩形 39">
              <a:extLst>
                <a:ext uri="{FF2B5EF4-FFF2-40B4-BE49-F238E27FC236}">
                  <a16:creationId xmlns:a16="http://schemas.microsoft.com/office/drawing/2014/main" id="{D7894BD1-88DD-4FC8-BCB6-2922907AA46A}"/>
                </a:ext>
              </a:extLst>
            </p:cNvPr>
            <p:cNvSpPr/>
            <p:nvPr/>
          </p:nvSpPr>
          <p:spPr>
            <a:xfrm>
              <a:off x="2843213" y="5216309"/>
              <a:ext cx="1014412" cy="14400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22" name="圆角矩形 40">
            <a:extLst>
              <a:ext uri="{FF2B5EF4-FFF2-40B4-BE49-F238E27FC236}">
                <a16:creationId xmlns:a16="http://schemas.microsoft.com/office/drawing/2014/main" id="{3B8CAB01-2B7D-4D0B-9578-C612F98A27B9}"/>
              </a:ext>
            </a:extLst>
          </p:cNvPr>
          <p:cNvSpPr/>
          <p:nvPr userDrawn="1"/>
        </p:nvSpPr>
        <p:spPr>
          <a:xfrm>
            <a:off x="4064370" y="5437766"/>
            <a:ext cx="528638" cy="1800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3" name="圆角矩形 41">
            <a:extLst>
              <a:ext uri="{FF2B5EF4-FFF2-40B4-BE49-F238E27FC236}">
                <a16:creationId xmlns:a16="http://schemas.microsoft.com/office/drawing/2014/main" id="{0C186285-9E91-4691-86D3-E46A74193EC4}"/>
              </a:ext>
            </a:extLst>
          </p:cNvPr>
          <p:cNvSpPr/>
          <p:nvPr userDrawn="1"/>
        </p:nvSpPr>
        <p:spPr>
          <a:xfrm>
            <a:off x="4764458" y="5437766"/>
            <a:ext cx="528638" cy="180000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4" name="圆角矩形 42">
            <a:extLst>
              <a:ext uri="{FF2B5EF4-FFF2-40B4-BE49-F238E27FC236}">
                <a16:creationId xmlns:a16="http://schemas.microsoft.com/office/drawing/2014/main" id="{A2705D01-A040-4E4A-883D-4BD5C29C021A}"/>
              </a:ext>
            </a:extLst>
          </p:cNvPr>
          <p:cNvSpPr/>
          <p:nvPr userDrawn="1"/>
        </p:nvSpPr>
        <p:spPr>
          <a:xfrm>
            <a:off x="8536358" y="5437766"/>
            <a:ext cx="528638" cy="1800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椭圆 23">
            <a:extLst>
              <a:ext uri="{FF2B5EF4-FFF2-40B4-BE49-F238E27FC236}">
                <a16:creationId xmlns:a16="http://schemas.microsoft.com/office/drawing/2014/main" id="{9EEF6288-0955-47AE-970F-1BDC347335AB}"/>
              </a:ext>
            </a:extLst>
          </p:cNvPr>
          <p:cNvSpPr/>
          <p:nvPr userDrawn="1"/>
        </p:nvSpPr>
        <p:spPr>
          <a:xfrm>
            <a:off x="1864528" y="304122"/>
            <a:ext cx="359136" cy="359136"/>
          </a:xfrm>
          <a:prstGeom prst="ellipse">
            <a:avLst/>
          </a:prstGeom>
          <a:solidFill>
            <a:srgbClr val="BD9EE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8" name="椭圆 25">
            <a:extLst>
              <a:ext uri="{FF2B5EF4-FFF2-40B4-BE49-F238E27FC236}">
                <a16:creationId xmlns:a16="http://schemas.microsoft.com/office/drawing/2014/main" id="{88A16611-3149-4D32-ADB6-394BBDB68EAE}"/>
              </a:ext>
            </a:extLst>
          </p:cNvPr>
          <p:cNvSpPr/>
          <p:nvPr userDrawn="1"/>
        </p:nvSpPr>
        <p:spPr>
          <a:xfrm>
            <a:off x="10059219" y="483690"/>
            <a:ext cx="359136" cy="359136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7BA24C5-7A23-4C04-A532-B0BAAA602ECA}"/>
              </a:ext>
            </a:extLst>
          </p:cNvPr>
          <p:cNvSpPr txBox="1"/>
          <p:nvPr userDrawn="1"/>
        </p:nvSpPr>
        <p:spPr>
          <a:xfrm>
            <a:off x="1943051" y="6278480"/>
            <a:ext cx="7014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4032400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9095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14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1710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7182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072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2172425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2023/3/7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7499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2023/3/7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430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17">
            <a:extLst>
              <a:ext uri="{FF2B5EF4-FFF2-40B4-BE49-F238E27FC236}">
                <a16:creationId xmlns:a16="http://schemas.microsoft.com/office/drawing/2014/main" id="{12A7224A-529B-49DF-8994-1AEB021B7A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7444" y="3178647"/>
            <a:ext cx="12209444" cy="3679353"/>
          </a:xfrm>
          <a:prstGeom prst="rect">
            <a:avLst/>
          </a:prstGeom>
        </p:spPr>
      </p:pic>
      <p:pic>
        <p:nvPicPr>
          <p:cNvPr id="8" name="1">
            <a:extLst>
              <a:ext uri="{FF2B5EF4-FFF2-40B4-BE49-F238E27FC236}">
                <a16:creationId xmlns:a16="http://schemas.microsoft.com/office/drawing/2014/main" id="{97C5E7E8-2083-4C6A-A02C-1F010E8FF2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>
            <a:off x="2038979" y="2601144"/>
            <a:ext cx="4906376" cy="3980824"/>
          </a:xfrm>
          <a:prstGeom prst="rect">
            <a:avLst/>
          </a:prstGeom>
        </p:spPr>
      </p:pic>
      <p:pic>
        <p:nvPicPr>
          <p:cNvPr id="9" name="19">
            <a:extLst>
              <a:ext uri="{FF2B5EF4-FFF2-40B4-BE49-F238E27FC236}">
                <a16:creationId xmlns:a16="http://schemas.microsoft.com/office/drawing/2014/main" id="{81F8E7DE-5A5C-446A-83F2-883FAF09DF5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/>
          <a:stretch>
            <a:fillRect/>
          </a:stretch>
        </p:blipFill>
        <p:spPr>
          <a:xfrm flipH="1">
            <a:off x="8559037" y="4084497"/>
            <a:ext cx="3773430" cy="2705180"/>
          </a:xfrm>
          <a:prstGeom prst="rect">
            <a:avLst/>
          </a:prstGeom>
        </p:spPr>
      </p:pic>
      <p:pic>
        <p:nvPicPr>
          <p:cNvPr id="10" name="55">
            <a:extLst>
              <a:ext uri="{FF2B5EF4-FFF2-40B4-BE49-F238E27FC236}">
                <a16:creationId xmlns:a16="http://schemas.microsoft.com/office/drawing/2014/main" id="{A8904B3B-FC0C-4CA9-BFC2-AC0ADDB260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857532" y="-215471"/>
            <a:ext cx="9803219" cy="3679353"/>
          </a:xfrm>
          <a:prstGeom prst="rect">
            <a:avLst/>
          </a:prstGeom>
        </p:spPr>
      </p:pic>
      <p:grpSp>
        <p:nvGrpSpPr>
          <p:cNvPr id="11" name="57">
            <a:extLst>
              <a:ext uri="{FF2B5EF4-FFF2-40B4-BE49-F238E27FC236}">
                <a16:creationId xmlns:a16="http://schemas.microsoft.com/office/drawing/2014/main" id="{A79173E2-791C-4E72-A892-035137321C46}"/>
              </a:ext>
            </a:extLst>
          </p:cNvPr>
          <p:cNvGrpSpPr/>
          <p:nvPr userDrawn="1"/>
        </p:nvGrpSpPr>
        <p:grpSpPr>
          <a:xfrm>
            <a:off x="6756819" y="3169720"/>
            <a:ext cx="804180" cy="374559"/>
            <a:chOff x="217691" y="6414967"/>
            <a:chExt cx="804180" cy="374559"/>
          </a:xfrm>
        </p:grpSpPr>
        <p:grpSp>
          <p:nvGrpSpPr>
            <p:cNvPr id="12" name="Group 4">
              <a:extLst>
                <a:ext uri="{FF2B5EF4-FFF2-40B4-BE49-F238E27FC236}">
                  <a16:creationId xmlns:a16="http://schemas.microsoft.com/office/drawing/2014/main" id="{5D588DCF-60C7-431C-9BB1-30DDF55E5E3C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8" name="Freeform 5">
                <a:extLst>
                  <a:ext uri="{FF2B5EF4-FFF2-40B4-BE49-F238E27FC236}">
                    <a16:creationId xmlns:a16="http://schemas.microsoft.com/office/drawing/2014/main" id="{CF2BC369-B52A-49AF-A119-90F74F645577}"/>
                  </a:ext>
                </a:extLst>
              </p:cNvPr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9" name="Freeform 6">
                <a:extLst>
                  <a:ext uri="{FF2B5EF4-FFF2-40B4-BE49-F238E27FC236}">
                    <a16:creationId xmlns:a16="http://schemas.microsoft.com/office/drawing/2014/main" id="{708F2D9C-5C1A-477C-9CFD-26BB7CFED78C}"/>
                  </a:ext>
                </a:extLst>
              </p:cNvPr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20" name="Freeform 7">
                <a:extLst>
                  <a:ext uri="{FF2B5EF4-FFF2-40B4-BE49-F238E27FC236}">
                    <a16:creationId xmlns:a16="http://schemas.microsoft.com/office/drawing/2014/main" id="{1E23AC18-8118-42E4-B1E9-F8CF77208E60}"/>
                  </a:ext>
                </a:extLst>
              </p:cNvPr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21" name="Freeform 8">
                <a:extLst>
                  <a:ext uri="{FF2B5EF4-FFF2-40B4-BE49-F238E27FC236}">
                    <a16:creationId xmlns:a16="http://schemas.microsoft.com/office/drawing/2014/main" id="{B68DF67C-8D8B-498F-84A1-7F84C24436A6}"/>
                  </a:ext>
                </a:extLst>
              </p:cNvPr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  <p:grpSp>
          <p:nvGrpSpPr>
            <p:cNvPr id="13" name="Group 4">
              <a:extLst>
                <a:ext uri="{FF2B5EF4-FFF2-40B4-BE49-F238E27FC236}">
                  <a16:creationId xmlns:a16="http://schemas.microsoft.com/office/drawing/2014/main" id="{BE779103-3A43-4A28-A437-8BE7016DE6FF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4" name="Freeform 5">
                <a:extLst>
                  <a:ext uri="{FF2B5EF4-FFF2-40B4-BE49-F238E27FC236}">
                    <a16:creationId xmlns:a16="http://schemas.microsoft.com/office/drawing/2014/main" id="{3B8992BB-9EDB-4AA9-869E-5FCD7A06CC89}"/>
                  </a:ext>
                </a:extLst>
              </p:cNvPr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5" name="Freeform 6">
                <a:extLst>
                  <a:ext uri="{FF2B5EF4-FFF2-40B4-BE49-F238E27FC236}">
                    <a16:creationId xmlns:a16="http://schemas.microsoft.com/office/drawing/2014/main" id="{B05E5337-3163-434D-8B02-CA46BAE04D6A}"/>
                  </a:ext>
                </a:extLst>
              </p:cNvPr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6" name="Freeform 7">
                <a:extLst>
                  <a:ext uri="{FF2B5EF4-FFF2-40B4-BE49-F238E27FC236}">
                    <a16:creationId xmlns:a16="http://schemas.microsoft.com/office/drawing/2014/main" id="{44239E07-7548-460D-8361-4A105F23336D}"/>
                  </a:ext>
                </a:extLst>
              </p:cNvPr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7" name="Freeform 8">
                <a:extLst>
                  <a:ext uri="{FF2B5EF4-FFF2-40B4-BE49-F238E27FC236}">
                    <a16:creationId xmlns:a16="http://schemas.microsoft.com/office/drawing/2014/main" id="{9A611E1F-D27F-4022-A6CF-123AB156C43D}"/>
                  </a:ext>
                </a:extLst>
              </p:cNvPr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</p:grpSp>
      <p:pic>
        <p:nvPicPr>
          <p:cNvPr id="22" name="69">
            <a:extLst>
              <a:ext uri="{FF2B5EF4-FFF2-40B4-BE49-F238E27FC236}">
                <a16:creationId xmlns:a16="http://schemas.microsoft.com/office/drawing/2014/main" id="{BBEDC40F-84C7-45C7-A70C-C10D5C83124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/>
          <a:stretch>
            <a:fillRect/>
          </a:stretch>
        </p:blipFill>
        <p:spPr>
          <a:xfrm>
            <a:off x="7222131" y="450639"/>
            <a:ext cx="4465329" cy="2328677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2515E06-B7CD-449A-99F5-8556C5050E5F}"/>
              </a:ext>
            </a:extLst>
          </p:cNvPr>
          <p:cNvSpPr/>
          <p:nvPr userDrawn="1"/>
        </p:nvSpPr>
        <p:spPr>
          <a:xfrm>
            <a:off x="1935999" y="1050116"/>
            <a:ext cx="7329805" cy="15684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Chào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mừng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các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em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đến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với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Môn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Toán</a:t>
            </a:r>
            <a:endParaRPr kumimoji="0" lang="en-US" altLang="zh-CN" sz="4800" b="1" i="1" u="none" strike="noStrike" kern="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  <a:uLnTx/>
              <a:uFillTx/>
              <a:latin typeface="Arial-Rounded" panose="020B0500000000000000" pitchFamily="34" charset="0"/>
              <a:ea typeface="等线" panose="02010600030101010101" pitchFamily="2" charset="-122"/>
              <a:cs typeface="Arial-Rounded" panose="020B0500000000000000" pitchFamily="34" charset="0"/>
              <a:sym typeface="+mn-lt"/>
            </a:endParaRPr>
          </a:p>
        </p:txBody>
      </p:sp>
      <p:pic>
        <p:nvPicPr>
          <p:cNvPr id="25" name="Picture 9" descr="E:\0000000我图PPT\00001PNG素材\儿童卡通\tr.png">
            <a:extLst>
              <a:ext uri="{FF2B5EF4-FFF2-40B4-BE49-F238E27FC236}">
                <a16:creationId xmlns:a16="http://schemas.microsoft.com/office/drawing/2014/main" id="{98AAE8C0-0F06-466A-9DBA-817AC3B18AD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10" y="5065472"/>
            <a:ext cx="2354982" cy="158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3F9A88FF-981D-4D54-89F8-E14626D6ADBD}"/>
              </a:ext>
            </a:extLst>
          </p:cNvPr>
          <p:cNvSpPr txBox="1"/>
          <p:nvPr userDrawn="1"/>
        </p:nvSpPr>
        <p:spPr>
          <a:xfrm>
            <a:off x="1601226" y="6533239"/>
            <a:ext cx="7014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3292310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5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75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F0B98-6806-4E5A-AF36-1A599EA8F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B575B3-456E-4BC5-9E8A-935920C8A5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970E6E-3D3A-4094-B7AB-5E51EF9188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CCC1F2-EC4C-438A-A626-EF38FEB19E62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3/7/2023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8DAD1E-B1EC-4442-91F3-A1B93E700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BFAE14-20AD-4F99-B50F-F8A5DB4E2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B525D6-B33C-4B02-B16B-D7EC1E9A098D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pic>
        <p:nvPicPr>
          <p:cNvPr id="7" name="image 101">
            <a:extLst>
              <a:ext uri="{FF2B5EF4-FFF2-40B4-BE49-F238E27FC236}">
                <a16:creationId xmlns:a16="http://schemas.microsoft.com/office/drawing/2014/main" id="{F5619E5B-F788-4415-BCE7-377433451B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8" name="任意形状 34">
            <a:extLst>
              <a:ext uri="{FF2B5EF4-FFF2-40B4-BE49-F238E27FC236}">
                <a16:creationId xmlns:a16="http://schemas.microsoft.com/office/drawing/2014/main" id="{C14C9137-2D10-424B-A009-7AC8617014CB}"/>
              </a:ext>
            </a:extLst>
          </p:cNvPr>
          <p:cNvSpPr/>
          <p:nvPr userDrawn="1"/>
        </p:nvSpPr>
        <p:spPr>
          <a:xfrm>
            <a:off x="10059219" y="4741024"/>
            <a:ext cx="3074912" cy="3074912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矩形 7">
            <a:extLst>
              <a:ext uri="{FF2B5EF4-FFF2-40B4-BE49-F238E27FC236}">
                <a16:creationId xmlns:a16="http://schemas.microsoft.com/office/drawing/2014/main" id="{9716026E-F2E9-43B9-ACD3-D607B1334955}"/>
              </a:ext>
            </a:extLst>
          </p:cNvPr>
          <p:cNvSpPr/>
          <p:nvPr userDrawn="1"/>
        </p:nvSpPr>
        <p:spPr>
          <a:xfrm>
            <a:off x="1538273" y="1186048"/>
            <a:ext cx="9398018" cy="4774400"/>
          </a:xfrm>
          <a:prstGeom prst="rect">
            <a:avLst/>
          </a:prstGeom>
          <a:solidFill>
            <a:srgbClr val="FDCE66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矩形 5">
            <a:extLst>
              <a:ext uri="{FF2B5EF4-FFF2-40B4-BE49-F238E27FC236}">
                <a16:creationId xmlns:a16="http://schemas.microsoft.com/office/drawing/2014/main" id="{80AB0848-6063-41B9-888E-A6A8F3A902CB}"/>
              </a:ext>
            </a:extLst>
          </p:cNvPr>
          <p:cNvSpPr/>
          <p:nvPr userDrawn="1"/>
        </p:nvSpPr>
        <p:spPr>
          <a:xfrm>
            <a:off x="1247965" y="885551"/>
            <a:ext cx="9531354" cy="4987524"/>
          </a:xfrm>
          <a:prstGeom prst="rect">
            <a:avLst/>
          </a:prstGeom>
          <a:solidFill>
            <a:srgbClr val="039373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矩形 8">
            <a:extLst>
              <a:ext uri="{FF2B5EF4-FFF2-40B4-BE49-F238E27FC236}">
                <a16:creationId xmlns:a16="http://schemas.microsoft.com/office/drawing/2014/main" id="{05E1C943-43C2-45EC-9F62-0A38D90A0B7F}"/>
              </a:ext>
            </a:extLst>
          </p:cNvPr>
          <p:cNvSpPr/>
          <p:nvPr userDrawn="1"/>
        </p:nvSpPr>
        <p:spPr>
          <a:xfrm>
            <a:off x="867966" y="5630648"/>
            <a:ext cx="10456068" cy="482200"/>
          </a:xfrm>
          <a:prstGeom prst="rect">
            <a:avLst/>
          </a:prstGeom>
          <a:solidFill>
            <a:srgbClr val="DAA16D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13">
            <a:extLst>
              <a:ext uri="{FF2B5EF4-FFF2-40B4-BE49-F238E27FC236}">
                <a16:creationId xmlns:a16="http://schemas.microsoft.com/office/drawing/2014/main" id="{E35B7810-C6CA-4B43-BF87-92A05633EE7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8100000">
            <a:off x="1457379" y="5086237"/>
            <a:ext cx="971344" cy="972754"/>
          </a:xfrm>
          <a:prstGeom prst="rect">
            <a:avLst/>
          </a:prstGeom>
        </p:spPr>
      </p:pic>
      <p:sp>
        <p:nvSpPr>
          <p:cNvPr id="13" name="椭圆 14">
            <a:extLst>
              <a:ext uri="{FF2B5EF4-FFF2-40B4-BE49-F238E27FC236}">
                <a16:creationId xmlns:a16="http://schemas.microsoft.com/office/drawing/2014/main" id="{6047DAB5-B329-4A18-A0D9-69C5C3BD7D3C}"/>
              </a:ext>
            </a:extLst>
          </p:cNvPr>
          <p:cNvSpPr/>
          <p:nvPr userDrawn="1"/>
        </p:nvSpPr>
        <p:spPr>
          <a:xfrm>
            <a:off x="193568" y="344264"/>
            <a:ext cx="947231" cy="947231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9">
            <a:extLst>
              <a:ext uri="{FF2B5EF4-FFF2-40B4-BE49-F238E27FC236}">
                <a16:creationId xmlns:a16="http://schemas.microsoft.com/office/drawing/2014/main" id="{EACEA673-F397-42C2-840F-E109E4EC873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2700000">
            <a:off x="10352336" y="4602419"/>
            <a:ext cx="602779" cy="1767959"/>
          </a:xfrm>
          <a:prstGeom prst="rect">
            <a:avLst/>
          </a:prstGeom>
        </p:spPr>
      </p:pic>
      <p:pic>
        <p:nvPicPr>
          <p:cNvPr id="15" name="image 102">
            <a:extLst>
              <a:ext uri="{FF2B5EF4-FFF2-40B4-BE49-F238E27FC236}">
                <a16:creationId xmlns:a16="http://schemas.microsoft.com/office/drawing/2014/main" id="{8DFADF00-A5EA-4AA8-88EF-F98171658C8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11213302" y="343752"/>
            <a:ext cx="933436" cy="698048"/>
          </a:xfrm>
          <a:prstGeom prst="rect">
            <a:avLst/>
          </a:prstGeom>
        </p:spPr>
      </p:pic>
      <p:sp>
        <p:nvSpPr>
          <p:cNvPr id="16" name="椭圆 24">
            <a:extLst>
              <a:ext uri="{FF2B5EF4-FFF2-40B4-BE49-F238E27FC236}">
                <a16:creationId xmlns:a16="http://schemas.microsoft.com/office/drawing/2014/main" id="{EA6C425B-7238-4DD9-B228-6700E4407813}"/>
              </a:ext>
            </a:extLst>
          </p:cNvPr>
          <p:cNvSpPr/>
          <p:nvPr userDrawn="1"/>
        </p:nvSpPr>
        <p:spPr>
          <a:xfrm>
            <a:off x="11539852" y="750714"/>
            <a:ext cx="572351" cy="572351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椭圆 36">
            <a:extLst>
              <a:ext uri="{FF2B5EF4-FFF2-40B4-BE49-F238E27FC236}">
                <a16:creationId xmlns:a16="http://schemas.microsoft.com/office/drawing/2014/main" id="{4EC2650B-0F3B-447D-83AA-A966A9988A02}"/>
              </a:ext>
            </a:extLst>
          </p:cNvPr>
          <p:cNvSpPr/>
          <p:nvPr userDrawn="1"/>
        </p:nvSpPr>
        <p:spPr>
          <a:xfrm>
            <a:off x="254897" y="6059218"/>
            <a:ext cx="572351" cy="57235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椭圆 37">
            <a:extLst>
              <a:ext uri="{FF2B5EF4-FFF2-40B4-BE49-F238E27FC236}">
                <a16:creationId xmlns:a16="http://schemas.microsoft.com/office/drawing/2014/main" id="{481AEDB8-B1A6-4129-BC93-70B0544013BB}"/>
              </a:ext>
            </a:extLst>
          </p:cNvPr>
          <p:cNvSpPr/>
          <p:nvPr userDrawn="1"/>
        </p:nvSpPr>
        <p:spPr>
          <a:xfrm>
            <a:off x="689352" y="4237643"/>
            <a:ext cx="359356" cy="359356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19" name="组合 6">
            <a:extLst>
              <a:ext uri="{FF2B5EF4-FFF2-40B4-BE49-F238E27FC236}">
                <a16:creationId xmlns:a16="http://schemas.microsoft.com/office/drawing/2014/main" id="{A0BC39FD-4813-49FA-9DA6-0CF2EBE8656C}"/>
              </a:ext>
            </a:extLst>
          </p:cNvPr>
          <p:cNvGrpSpPr/>
          <p:nvPr userDrawn="1"/>
        </p:nvGrpSpPr>
        <p:grpSpPr>
          <a:xfrm>
            <a:off x="2843213" y="5216309"/>
            <a:ext cx="1014412" cy="414337"/>
            <a:chOff x="2843213" y="5216309"/>
            <a:chExt cx="1014412" cy="414337"/>
          </a:xfrm>
        </p:grpSpPr>
        <p:sp>
          <p:nvSpPr>
            <p:cNvPr id="20" name="圆角矩形 38">
              <a:extLst>
                <a:ext uri="{FF2B5EF4-FFF2-40B4-BE49-F238E27FC236}">
                  <a16:creationId xmlns:a16="http://schemas.microsoft.com/office/drawing/2014/main" id="{AA2D5A7F-B74D-494D-813D-6361C99C4569}"/>
                </a:ext>
              </a:extLst>
            </p:cNvPr>
            <p:cNvSpPr/>
            <p:nvPr/>
          </p:nvSpPr>
          <p:spPr>
            <a:xfrm>
              <a:off x="2843213" y="5216311"/>
              <a:ext cx="1014412" cy="414335"/>
            </a:xfrm>
            <a:prstGeom prst="roundRect">
              <a:avLst/>
            </a:prstGeom>
            <a:solidFill>
              <a:schemeClr val="bg1"/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1" name="圆角矩形 39">
              <a:extLst>
                <a:ext uri="{FF2B5EF4-FFF2-40B4-BE49-F238E27FC236}">
                  <a16:creationId xmlns:a16="http://schemas.microsoft.com/office/drawing/2014/main" id="{D7894BD1-88DD-4FC8-BCB6-2922907AA46A}"/>
                </a:ext>
              </a:extLst>
            </p:cNvPr>
            <p:cNvSpPr/>
            <p:nvPr/>
          </p:nvSpPr>
          <p:spPr>
            <a:xfrm>
              <a:off x="2843213" y="5216309"/>
              <a:ext cx="1014412" cy="14400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22" name="圆角矩形 40">
            <a:extLst>
              <a:ext uri="{FF2B5EF4-FFF2-40B4-BE49-F238E27FC236}">
                <a16:creationId xmlns:a16="http://schemas.microsoft.com/office/drawing/2014/main" id="{3B8CAB01-2B7D-4D0B-9578-C612F98A27B9}"/>
              </a:ext>
            </a:extLst>
          </p:cNvPr>
          <p:cNvSpPr/>
          <p:nvPr userDrawn="1"/>
        </p:nvSpPr>
        <p:spPr>
          <a:xfrm>
            <a:off x="4064370" y="5437766"/>
            <a:ext cx="528638" cy="1800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3" name="圆角矩形 41">
            <a:extLst>
              <a:ext uri="{FF2B5EF4-FFF2-40B4-BE49-F238E27FC236}">
                <a16:creationId xmlns:a16="http://schemas.microsoft.com/office/drawing/2014/main" id="{0C186285-9E91-4691-86D3-E46A74193EC4}"/>
              </a:ext>
            </a:extLst>
          </p:cNvPr>
          <p:cNvSpPr/>
          <p:nvPr userDrawn="1"/>
        </p:nvSpPr>
        <p:spPr>
          <a:xfrm>
            <a:off x="4764458" y="5437766"/>
            <a:ext cx="528638" cy="180000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4" name="圆角矩形 42">
            <a:extLst>
              <a:ext uri="{FF2B5EF4-FFF2-40B4-BE49-F238E27FC236}">
                <a16:creationId xmlns:a16="http://schemas.microsoft.com/office/drawing/2014/main" id="{A2705D01-A040-4E4A-883D-4BD5C29C021A}"/>
              </a:ext>
            </a:extLst>
          </p:cNvPr>
          <p:cNvSpPr/>
          <p:nvPr userDrawn="1"/>
        </p:nvSpPr>
        <p:spPr>
          <a:xfrm>
            <a:off x="8536358" y="5437766"/>
            <a:ext cx="528638" cy="1800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椭圆 23">
            <a:extLst>
              <a:ext uri="{FF2B5EF4-FFF2-40B4-BE49-F238E27FC236}">
                <a16:creationId xmlns:a16="http://schemas.microsoft.com/office/drawing/2014/main" id="{9EEF6288-0955-47AE-970F-1BDC347335AB}"/>
              </a:ext>
            </a:extLst>
          </p:cNvPr>
          <p:cNvSpPr/>
          <p:nvPr userDrawn="1"/>
        </p:nvSpPr>
        <p:spPr>
          <a:xfrm>
            <a:off x="1864528" y="304122"/>
            <a:ext cx="359136" cy="359136"/>
          </a:xfrm>
          <a:prstGeom prst="ellipse">
            <a:avLst/>
          </a:prstGeom>
          <a:solidFill>
            <a:srgbClr val="BD9EE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8" name="椭圆 25">
            <a:extLst>
              <a:ext uri="{FF2B5EF4-FFF2-40B4-BE49-F238E27FC236}">
                <a16:creationId xmlns:a16="http://schemas.microsoft.com/office/drawing/2014/main" id="{88A16611-3149-4D32-ADB6-394BBDB68EAE}"/>
              </a:ext>
            </a:extLst>
          </p:cNvPr>
          <p:cNvSpPr/>
          <p:nvPr userDrawn="1"/>
        </p:nvSpPr>
        <p:spPr>
          <a:xfrm>
            <a:off x="10059219" y="483690"/>
            <a:ext cx="359136" cy="359136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7BA24C5-7A23-4C04-A532-B0BAAA602ECA}"/>
              </a:ext>
            </a:extLst>
          </p:cNvPr>
          <p:cNvSpPr txBox="1"/>
          <p:nvPr userDrawn="1"/>
        </p:nvSpPr>
        <p:spPr>
          <a:xfrm>
            <a:off x="1943051" y="6278480"/>
            <a:ext cx="7014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2294665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2">
            <a:extLst>
              <a:ext uri="{FF2B5EF4-FFF2-40B4-BE49-F238E27FC236}">
                <a16:creationId xmlns:a16="http://schemas.microsoft.com/office/drawing/2014/main" id="{AC79E82E-725A-4A5C-8870-87B87B2217D2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椭圆 4">
            <a:extLst>
              <a:ext uri="{FF2B5EF4-FFF2-40B4-BE49-F238E27FC236}">
                <a16:creationId xmlns:a16="http://schemas.microsoft.com/office/drawing/2014/main" id="{7704643A-27F9-4F01-AE4B-E1CF77BBF789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任意形状 6">
            <a:extLst>
              <a:ext uri="{FF2B5EF4-FFF2-40B4-BE49-F238E27FC236}">
                <a16:creationId xmlns:a16="http://schemas.microsoft.com/office/drawing/2014/main" id="{52809BF3-EAF2-418A-8FE2-3182C056114E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椭圆 7">
            <a:extLst>
              <a:ext uri="{FF2B5EF4-FFF2-40B4-BE49-F238E27FC236}">
                <a16:creationId xmlns:a16="http://schemas.microsoft.com/office/drawing/2014/main" id="{FFF22FB9-6783-415D-BC60-2669AA680D3C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3" name="图片 8">
            <a:extLst>
              <a:ext uri="{FF2B5EF4-FFF2-40B4-BE49-F238E27FC236}">
                <a16:creationId xmlns:a16="http://schemas.microsoft.com/office/drawing/2014/main" id="{B600497A-4A7B-4AA5-AFC0-36CD65FDAE7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4" name="椭圆 9">
            <a:extLst>
              <a:ext uri="{FF2B5EF4-FFF2-40B4-BE49-F238E27FC236}">
                <a16:creationId xmlns:a16="http://schemas.microsoft.com/office/drawing/2014/main" id="{E108BAEE-4A24-4598-AEF4-3244CF1E929F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268FBC2-A039-41A8-B368-926DE1556C72}"/>
              </a:ext>
            </a:extLst>
          </p:cNvPr>
          <p:cNvSpPr txBox="1"/>
          <p:nvPr userDrawn="1"/>
        </p:nvSpPr>
        <p:spPr>
          <a:xfrm>
            <a:off x="7320632" y="6524284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521485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2">
            <a:extLst>
              <a:ext uri="{FF2B5EF4-FFF2-40B4-BE49-F238E27FC236}">
                <a16:creationId xmlns:a16="http://schemas.microsoft.com/office/drawing/2014/main" id="{AC79E82E-725A-4A5C-8870-87B87B2217D2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椭圆 4">
            <a:extLst>
              <a:ext uri="{FF2B5EF4-FFF2-40B4-BE49-F238E27FC236}">
                <a16:creationId xmlns:a16="http://schemas.microsoft.com/office/drawing/2014/main" id="{7704643A-27F9-4F01-AE4B-E1CF77BBF789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任意形状 6">
            <a:extLst>
              <a:ext uri="{FF2B5EF4-FFF2-40B4-BE49-F238E27FC236}">
                <a16:creationId xmlns:a16="http://schemas.microsoft.com/office/drawing/2014/main" id="{52809BF3-EAF2-418A-8FE2-3182C056114E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椭圆 7">
            <a:extLst>
              <a:ext uri="{FF2B5EF4-FFF2-40B4-BE49-F238E27FC236}">
                <a16:creationId xmlns:a16="http://schemas.microsoft.com/office/drawing/2014/main" id="{FFF22FB9-6783-415D-BC60-2669AA680D3C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3" name="图片 8">
            <a:extLst>
              <a:ext uri="{FF2B5EF4-FFF2-40B4-BE49-F238E27FC236}">
                <a16:creationId xmlns:a16="http://schemas.microsoft.com/office/drawing/2014/main" id="{B600497A-4A7B-4AA5-AFC0-36CD65FDAE7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4" name="椭圆 9">
            <a:extLst>
              <a:ext uri="{FF2B5EF4-FFF2-40B4-BE49-F238E27FC236}">
                <a16:creationId xmlns:a16="http://schemas.microsoft.com/office/drawing/2014/main" id="{E108BAEE-4A24-4598-AEF4-3244CF1E929F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268FBC2-A039-41A8-B368-926DE1556C72}"/>
              </a:ext>
            </a:extLst>
          </p:cNvPr>
          <p:cNvSpPr txBox="1"/>
          <p:nvPr userDrawn="1"/>
        </p:nvSpPr>
        <p:spPr>
          <a:xfrm>
            <a:off x="7320632" y="6524284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3898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22A9BE9-7F72-794D-9F3C-9A8FE2E8F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3AC6F02-871E-DE47-AC93-1CD134CED5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C55CEBD-7C39-394B-A99F-80554FC46B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B79D43-DAE6-0F47-A9C1-04982654FBFB}" type="datetimeFigureOut">
              <a:rPr kumimoji="1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2023/3/7</a:t>
            </a:fld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B24BB0A-6CBD-2E41-ACC7-D29880DA3B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CDC3A08-879E-9449-ADFD-682ABDEB9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F17B97-31AA-F046-A2B1-CB7B8C901C9E}" type="slidenum">
              <a:rPr kumimoji="1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pic>
        <p:nvPicPr>
          <p:cNvPr id="8" name="bkgr 2">
            <a:extLst>
              <a:ext uri="{FF2B5EF4-FFF2-40B4-BE49-F238E27FC236}">
                <a16:creationId xmlns:a16="http://schemas.microsoft.com/office/drawing/2014/main" id="{38AC285F-500F-4823-9925-F5126EFF53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4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bkgr 3">
            <a:extLst>
              <a:ext uri="{FF2B5EF4-FFF2-40B4-BE49-F238E27FC236}">
                <a16:creationId xmlns:a16="http://schemas.microsoft.com/office/drawing/2014/main" id="{18D8E4D1-5BEA-47FB-B6B1-77140B0ACF5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6350" y="1616715"/>
            <a:ext cx="12191999" cy="3967171"/>
          </a:xfrm>
          <a:prstGeom prst="rect">
            <a:avLst/>
          </a:prstGeom>
        </p:spPr>
      </p:pic>
      <p:pic>
        <p:nvPicPr>
          <p:cNvPr id="10" name="Mây 3">
            <a:extLst>
              <a:ext uri="{FF2B5EF4-FFF2-40B4-BE49-F238E27FC236}">
                <a16:creationId xmlns:a16="http://schemas.microsoft.com/office/drawing/2014/main" id="{CF296135-D4DF-40CF-91AE-3DDE6EC7F54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737" y="459893"/>
            <a:ext cx="1164368" cy="535609"/>
          </a:xfrm>
          <a:prstGeom prst="rect">
            <a:avLst/>
          </a:prstGeom>
        </p:spPr>
      </p:pic>
      <p:pic>
        <p:nvPicPr>
          <p:cNvPr id="11" name="Mặt trời">
            <a:extLst>
              <a:ext uri="{FF2B5EF4-FFF2-40B4-BE49-F238E27FC236}">
                <a16:creationId xmlns:a16="http://schemas.microsoft.com/office/drawing/2014/main" id="{C82272DC-9AE7-4F8A-9DBC-18B437E63E7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6929" y="31135"/>
            <a:ext cx="1246993" cy="1242836"/>
          </a:xfrm>
          <a:prstGeom prst="rect">
            <a:avLst/>
          </a:prstGeom>
        </p:spPr>
      </p:pic>
      <p:pic>
        <p:nvPicPr>
          <p:cNvPr id="12" name="Bảng">
            <a:extLst>
              <a:ext uri="{FF2B5EF4-FFF2-40B4-BE49-F238E27FC236}">
                <a16:creationId xmlns:a16="http://schemas.microsoft.com/office/drawing/2014/main" id="{AE27FC4A-F65E-4234-B487-16E04BB5CC3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931" y="1223058"/>
            <a:ext cx="7924136" cy="4570649"/>
          </a:xfrm>
          <a:prstGeom prst="rect">
            <a:avLst/>
          </a:prstGeom>
        </p:spPr>
      </p:pic>
      <p:pic>
        <p:nvPicPr>
          <p:cNvPr id="13" name="bkgr 1">
            <a:extLst>
              <a:ext uri="{FF2B5EF4-FFF2-40B4-BE49-F238E27FC236}">
                <a16:creationId xmlns:a16="http://schemas.microsoft.com/office/drawing/2014/main" id="{7E0198F7-54A5-4EEC-BF47-E179621E7B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247"/>
          <a:stretch/>
        </p:blipFill>
        <p:spPr>
          <a:xfrm>
            <a:off x="0" y="4806595"/>
            <a:ext cx="12192000" cy="2081605"/>
          </a:xfrm>
          <a:prstGeom prst="rect">
            <a:avLst/>
          </a:prstGeom>
        </p:spPr>
      </p:pic>
      <p:pic>
        <p:nvPicPr>
          <p:cNvPr id="14" name="bóng bay 1">
            <a:extLst>
              <a:ext uri="{FF2B5EF4-FFF2-40B4-BE49-F238E27FC236}">
                <a16:creationId xmlns:a16="http://schemas.microsoft.com/office/drawing/2014/main" id="{8F885F34-4254-40BD-92C3-F7D80F1CB338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561" y="2067453"/>
            <a:ext cx="722839" cy="1310747"/>
          </a:xfrm>
          <a:prstGeom prst="rect">
            <a:avLst/>
          </a:prstGeom>
        </p:spPr>
      </p:pic>
      <p:pic>
        <p:nvPicPr>
          <p:cNvPr id="15" name="bóng bay 2">
            <a:extLst>
              <a:ext uri="{FF2B5EF4-FFF2-40B4-BE49-F238E27FC236}">
                <a16:creationId xmlns:a16="http://schemas.microsoft.com/office/drawing/2014/main" id="{F2C01B6A-0FD4-4BBC-85EC-F4BAAEE6ED72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1792" y="109483"/>
            <a:ext cx="528179" cy="1113575"/>
          </a:xfrm>
          <a:prstGeom prst="rect">
            <a:avLst/>
          </a:prstGeom>
        </p:spPr>
      </p:pic>
      <p:pic>
        <p:nvPicPr>
          <p:cNvPr id="16" name="bóng bay 3">
            <a:extLst>
              <a:ext uri="{FF2B5EF4-FFF2-40B4-BE49-F238E27FC236}">
                <a16:creationId xmlns:a16="http://schemas.microsoft.com/office/drawing/2014/main" id="{B9E1856F-AF55-4383-B3EA-76E97E7507B1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350" y="286930"/>
            <a:ext cx="642833" cy="1165671"/>
          </a:xfrm>
          <a:prstGeom prst="rect">
            <a:avLst/>
          </a:prstGeom>
        </p:spPr>
      </p:pic>
      <p:pic>
        <p:nvPicPr>
          <p:cNvPr id="17" name="bóng bay 4">
            <a:extLst>
              <a:ext uri="{FF2B5EF4-FFF2-40B4-BE49-F238E27FC236}">
                <a16:creationId xmlns:a16="http://schemas.microsoft.com/office/drawing/2014/main" id="{0D410B0F-A90E-4663-98EB-8ABEA4FE8C72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6549" y="2953679"/>
            <a:ext cx="810243" cy="1469239"/>
          </a:xfrm>
          <a:prstGeom prst="rect">
            <a:avLst/>
          </a:prstGeom>
        </p:spPr>
      </p:pic>
      <p:pic>
        <p:nvPicPr>
          <p:cNvPr id="18" name="Mây 1">
            <a:extLst>
              <a:ext uri="{FF2B5EF4-FFF2-40B4-BE49-F238E27FC236}">
                <a16:creationId xmlns:a16="http://schemas.microsoft.com/office/drawing/2014/main" id="{5A1E536F-40A7-4C4A-B8A2-B0B8687C6FD4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1" y="377784"/>
            <a:ext cx="1164368" cy="535609"/>
          </a:xfrm>
          <a:prstGeom prst="rect">
            <a:avLst/>
          </a:prstGeom>
        </p:spPr>
      </p:pic>
      <p:pic>
        <p:nvPicPr>
          <p:cNvPr id="19" name="Mây 2">
            <a:extLst>
              <a:ext uri="{FF2B5EF4-FFF2-40B4-BE49-F238E27FC236}">
                <a16:creationId xmlns:a16="http://schemas.microsoft.com/office/drawing/2014/main" id="{828C202E-19A0-4E74-A687-352B4AF94DCB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2848" y="487234"/>
            <a:ext cx="1163221" cy="527327"/>
          </a:xfrm>
          <a:prstGeom prst="rect">
            <a:avLst/>
          </a:prstGeom>
        </p:spPr>
      </p:pic>
      <p:pic>
        <p:nvPicPr>
          <p:cNvPr id="20" name="Mây 4">
            <a:extLst>
              <a:ext uri="{FF2B5EF4-FFF2-40B4-BE49-F238E27FC236}">
                <a16:creationId xmlns:a16="http://schemas.microsoft.com/office/drawing/2014/main" id="{39F10DAD-11CB-4B17-AB39-528CA599F5E3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7699" y="703322"/>
            <a:ext cx="1373271" cy="688924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B56D77B1-C2AC-4E51-885D-2E687FD792DE}"/>
              </a:ext>
            </a:extLst>
          </p:cNvPr>
          <p:cNvSpPr txBox="1"/>
          <p:nvPr userDrawn="1"/>
        </p:nvSpPr>
        <p:spPr>
          <a:xfrm>
            <a:off x="9201992" y="-18115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5455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3">
            <a:extLst>
              <a:ext uri="{FF2B5EF4-FFF2-40B4-BE49-F238E27FC236}">
                <a16:creationId xmlns:a16="http://schemas.microsoft.com/office/drawing/2014/main" id="{D7E4988E-D4F8-4DC0-B9CC-BB4B7F36BEB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626" t="832" r="626" b="1028"/>
          <a:stretch>
            <a:fillRect/>
          </a:stretch>
        </p:blipFill>
        <p:spPr>
          <a:xfrm>
            <a:off x="0" y="1"/>
            <a:ext cx="12219444" cy="6857999"/>
          </a:xfrm>
          <a:prstGeom prst="rect">
            <a:avLst/>
          </a:prstGeom>
        </p:spPr>
      </p:pic>
      <p:pic>
        <p:nvPicPr>
          <p:cNvPr id="9" name="图形 1">
            <a:extLst>
              <a:ext uri="{FF2B5EF4-FFF2-40B4-BE49-F238E27FC236}">
                <a16:creationId xmlns:a16="http://schemas.microsoft.com/office/drawing/2014/main" id="{4147D270-CA58-46E3-A687-87D81398E68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0" y="5212224"/>
            <a:ext cx="3308946" cy="164577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69D82C2-117E-4A35-95BF-D458B26D688D}"/>
              </a:ext>
            </a:extLst>
          </p:cNvPr>
          <p:cNvSpPr txBox="1"/>
          <p:nvPr userDrawn="1"/>
        </p:nvSpPr>
        <p:spPr>
          <a:xfrm>
            <a:off x="8011749" y="0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6425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101">
            <a:extLst>
              <a:ext uri="{FF2B5EF4-FFF2-40B4-BE49-F238E27FC236}">
                <a16:creationId xmlns:a16="http://schemas.microsoft.com/office/drawing/2014/main" id="{D514E436-AC77-4C62-A470-F269B07625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12" name="矩形 2">
            <a:extLst>
              <a:ext uri="{FF2B5EF4-FFF2-40B4-BE49-F238E27FC236}">
                <a16:creationId xmlns:a16="http://schemas.microsoft.com/office/drawing/2014/main" id="{85267853-B155-4C5A-B17D-13C99003FA45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4">
            <a:extLst>
              <a:ext uri="{FF2B5EF4-FFF2-40B4-BE49-F238E27FC236}">
                <a16:creationId xmlns:a16="http://schemas.microsoft.com/office/drawing/2014/main" id="{EAE8A449-7A3F-40C5-B305-E2A28C9FD942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任意形状 6">
            <a:extLst>
              <a:ext uri="{FF2B5EF4-FFF2-40B4-BE49-F238E27FC236}">
                <a16:creationId xmlns:a16="http://schemas.microsoft.com/office/drawing/2014/main" id="{61A8C16D-6509-4108-98A5-625CBDF5F070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5" name="椭圆 7">
            <a:extLst>
              <a:ext uri="{FF2B5EF4-FFF2-40B4-BE49-F238E27FC236}">
                <a16:creationId xmlns:a16="http://schemas.microsoft.com/office/drawing/2014/main" id="{F3B873EF-BA25-43F8-B507-68795F3111ED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6" name="图片 8">
            <a:extLst>
              <a:ext uri="{FF2B5EF4-FFF2-40B4-BE49-F238E27FC236}">
                <a16:creationId xmlns:a16="http://schemas.microsoft.com/office/drawing/2014/main" id="{1F61594D-16F0-4C27-A22F-50D3F141404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7" name="椭圆 9">
            <a:extLst>
              <a:ext uri="{FF2B5EF4-FFF2-40B4-BE49-F238E27FC236}">
                <a16:creationId xmlns:a16="http://schemas.microsoft.com/office/drawing/2014/main" id="{B20D4855-2AE0-48EF-9542-73C2EC19F994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5733CB7-2EEC-42DC-9103-2D109DD1CFEE}"/>
              </a:ext>
            </a:extLst>
          </p:cNvPr>
          <p:cNvSpPr txBox="1"/>
          <p:nvPr userDrawn="1"/>
        </p:nvSpPr>
        <p:spPr>
          <a:xfrm>
            <a:off x="7320632" y="6524284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3171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101">
            <a:extLst>
              <a:ext uri="{FF2B5EF4-FFF2-40B4-BE49-F238E27FC236}">
                <a16:creationId xmlns:a16="http://schemas.microsoft.com/office/drawing/2014/main" id="{1094CE54-B4B3-4C76-B9C9-971ECB34C2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8" name="矩形 2">
            <a:extLst>
              <a:ext uri="{FF2B5EF4-FFF2-40B4-BE49-F238E27FC236}">
                <a16:creationId xmlns:a16="http://schemas.microsoft.com/office/drawing/2014/main" id="{05B45BC2-AFD2-4521-86C7-28EA6A142BF8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椭圆 4">
            <a:extLst>
              <a:ext uri="{FF2B5EF4-FFF2-40B4-BE49-F238E27FC236}">
                <a16:creationId xmlns:a16="http://schemas.microsoft.com/office/drawing/2014/main" id="{73E6612B-E6CF-431F-83A1-B242A79A465C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任意形状 6">
            <a:extLst>
              <a:ext uri="{FF2B5EF4-FFF2-40B4-BE49-F238E27FC236}">
                <a16:creationId xmlns:a16="http://schemas.microsoft.com/office/drawing/2014/main" id="{9B231B91-9FD3-46F5-8DB9-BCC8C6F58B0F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7">
            <a:extLst>
              <a:ext uri="{FF2B5EF4-FFF2-40B4-BE49-F238E27FC236}">
                <a16:creationId xmlns:a16="http://schemas.microsoft.com/office/drawing/2014/main" id="{75059DDB-9C2F-46FF-9EF1-50E22BC24E2C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8">
            <a:extLst>
              <a:ext uri="{FF2B5EF4-FFF2-40B4-BE49-F238E27FC236}">
                <a16:creationId xmlns:a16="http://schemas.microsoft.com/office/drawing/2014/main" id="{A8997046-CAE6-4B59-8DDF-0EFAE5413AF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3" name="椭圆 9">
            <a:extLst>
              <a:ext uri="{FF2B5EF4-FFF2-40B4-BE49-F238E27FC236}">
                <a16:creationId xmlns:a16="http://schemas.microsoft.com/office/drawing/2014/main" id="{BE790CA5-EC6C-4F0B-B555-50D8033BE031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D193922-661E-4324-B921-1DB8F942A2A9}"/>
              </a:ext>
            </a:extLst>
          </p:cNvPr>
          <p:cNvSpPr/>
          <p:nvPr userDrawn="1"/>
        </p:nvSpPr>
        <p:spPr>
          <a:xfrm rot="219724">
            <a:off x="4477184" y="1157469"/>
            <a:ext cx="6008783" cy="4661425"/>
          </a:xfrm>
          <a:prstGeom prst="rect">
            <a:avLst/>
          </a:prstGeom>
          <a:solidFill>
            <a:srgbClr val="7030A0">
              <a:alpha val="50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FE6874E-118B-4078-BE60-91865D019286}"/>
              </a:ext>
            </a:extLst>
          </p:cNvPr>
          <p:cNvSpPr/>
          <p:nvPr userDrawn="1"/>
        </p:nvSpPr>
        <p:spPr>
          <a:xfrm rot="2471267">
            <a:off x="9030857" y="1477608"/>
            <a:ext cx="2211022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E6DDB6A-D1EC-44AC-A42F-3D5C776DEBE6}"/>
              </a:ext>
            </a:extLst>
          </p:cNvPr>
          <p:cNvSpPr/>
          <p:nvPr userDrawn="1"/>
        </p:nvSpPr>
        <p:spPr>
          <a:xfrm rot="20410169">
            <a:off x="4016052" y="1064033"/>
            <a:ext cx="2397502" cy="4953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3A11163-4540-4661-A7E2-7E02DE00886F}"/>
              </a:ext>
            </a:extLst>
          </p:cNvPr>
          <p:cNvSpPr txBox="1"/>
          <p:nvPr userDrawn="1"/>
        </p:nvSpPr>
        <p:spPr>
          <a:xfrm>
            <a:off x="5353380" y="1982711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prstClr val="white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LUYỆN TẬP</a:t>
            </a:r>
          </a:p>
        </p:txBody>
      </p:sp>
      <p:pic>
        <p:nvPicPr>
          <p:cNvPr id="18" name="Picture 17" descr="A close-up of a map&#10;&#10;Description automatically generated with low confidence">
            <a:extLst>
              <a:ext uri="{FF2B5EF4-FFF2-40B4-BE49-F238E27FC236}">
                <a16:creationId xmlns:a16="http://schemas.microsoft.com/office/drawing/2014/main" id="{EC3B8C2B-5D7C-48F2-8FC7-FE45F136AC3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4337" y="1150962"/>
            <a:ext cx="1481296" cy="490473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4D616774-3438-47D7-81AB-B40EEBD5818D}"/>
              </a:ext>
            </a:extLst>
          </p:cNvPr>
          <p:cNvSpPr txBox="1"/>
          <p:nvPr userDrawn="1"/>
        </p:nvSpPr>
        <p:spPr>
          <a:xfrm>
            <a:off x="7320632" y="6524284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7077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101">
            <a:extLst>
              <a:ext uri="{FF2B5EF4-FFF2-40B4-BE49-F238E27FC236}">
                <a16:creationId xmlns:a16="http://schemas.microsoft.com/office/drawing/2014/main" id="{431122EC-FBF2-4C68-B7F9-E67ABB594A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7" name="矩形 2">
            <a:extLst>
              <a:ext uri="{FF2B5EF4-FFF2-40B4-BE49-F238E27FC236}">
                <a16:creationId xmlns:a16="http://schemas.microsoft.com/office/drawing/2014/main" id="{26859808-0E4C-4601-BFD5-C6BA5BCC44FE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8" name="椭圆 4">
            <a:extLst>
              <a:ext uri="{FF2B5EF4-FFF2-40B4-BE49-F238E27FC236}">
                <a16:creationId xmlns:a16="http://schemas.microsoft.com/office/drawing/2014/main" id="{C20B859B-7433-488D-AD26-C313806026F3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任意形状 6">
            <a:extLst>
              <a:ext uri="{FF2B5EF4-FFF2-40B4-BE49-F238E27FC236}">
                <a16:creationId xmlns:a16="http://schemas.microsoft.com/office/drawing/2014/main" id="{26C76A02-5C8B-42AD-8662-686E30606D34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椭圆 7">
            <a:extLst>
              <a:ext uri="{FF2B5EF4-FFF2-40B4-BE49-F238E27FC236}">
                <a16:creationId xmlns:a16="http://schemas.microsoft.com/office/drawing/2014/main" id="{C6F4EA04-890C-4306-9211-FB1733E0C647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1" name="图片 8">
            <a:extLst>
              <a:ext uri="{FF2B5EF4-FFF2-40B4-BE49-F238E27FC236}">
                <a16:creationId xmlns:a16="http://schemas.microsoft.com/office/drawing/2014/main" id="{A97A903A-09E9-4691-B496-37BE5D102D5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2" name="椭圆 9">
            <a:extLst>
              <a:ext uri="{FF2B5EF4-FFF2-40B4-BE49-F238E27FC236}">
                <a16:creationId xmlns:a16="http://schemas.microsoft.com/office/drawing/2014/main" id="{0A2B951D-F19F-475D-B457-B86EF8DC984B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509803A-0360-4D33-9AB5-ED47ED9135D1}"/>
              </a:ext>
            </a:extLst>
          </p:cNvPr>
          <p:cNvSpPr/>
          <p:nvPr userDrawn="1"/>
        </p:nvSpPr>
        <p:spPr>
          <a:xfrm rot="21228401">
            <a:off x="2278901" y="1179055"/>
            <a:ext cx="6008783" cy="4661425"/>
          </a:xfrm>
          <a:prstGeom prst="rect">
            <a:avLst/>
          </a:prstGeom>
          <a:solidFill>
            <a:schemeClr val="accent4">
              <a:lumMod val="60000"/>
              <a:lumOff val="40000"/>
              <a:alpha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E0D0665-6999-4651-BD19-C7C402D30EEB}"/>
              </a:ext>
            </a:extLst>
          </p:cNvPr>
          <p:cNvSpPr/>
          <p:nvPr userDrawn="1"/>
        </p:nvSpPr>
        <p:spPr>
          <a:xfrm rot="1737576">
            <a:off x="6328895" y="1082086"/>
            <a:ext cx="2211022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A77F017-DFC1-4D5F-8272-B3E76D6DA324}"/>
              </a:ext>
            </a:extLst>
          </p:cNvPr>
          <p:cNvSpPr/>
          <p:nvPr userDrawn="1"/>
        </p:nvSpPr>
        <p:spPr>
          <a:xfrm rot="19676478">
            <a:off x="1401292" y="1522000"/>
            <a:ext cx="2397502" cy="49530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D542502-B1BA-4EEE-B113-19E670FE5796}"/>
              </a:ext>
            </a:extLst>
          </p:cNvPr>
          <p:cNvSpPr txBox="1"/>
          <p:nvPr userDrawn="1"/>
        </p:nvSpPr>
        <p:spPr>
          <a:xfrm>
            <a:off x="3155097" y="2004297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prstClr val="white"/>
                  </a:solidFill>
                  <a:prstDash val="solid"/>
                </a:ln>
                <a:solidFill>
                  <a:srgbClr val="5B9BD5">
                    <a:lumMod val="75000"/>
                  </a:srgb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HOẠT ĐỘNG</a:t>
            </a:r>
          </a:p>
        </p:txBody>
      </p:sp>
      <p:pic>
        <p:nvPicPr>
          <p:cNvPr id="18" name="图片 9">
            <a:extLst>
              <a:ext uri="{FF2B5EF4-FFF2-40B4-BE49-F238E27FC236}">
                <a16:creationId xmlns:a16="http://schemas.microsoft.com/office/drawing/2014/main" id="{9E265F87-F072-4C1C-809B-60B65BA79A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0707" y="2622107"/>
            <a:ext cx="3028932" cy="384743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1C8F1E24-5B7F-481A-86BE-BC8D3CC99D79}"/>
              </a:ext>
            </a:extLst>
          </p:cNvPr>
          <p:cNvSpPr txBox="1"/>
          <p:nvPr userDrawn="1"/>
        </p:nvSpPr>
        <p:spPr>
          <a:xfrm>
            <a:off x="7320632" y="6524284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5720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01">
            <a:extLst>
              <a:ext uri="{FF2B5EF4-FFF2-40B4-BE49-F238E27FC236}">
                <a16:creationId xmlns:a16="http://schemas.microsoft.com/office/drawing/2014/main" id="{0E1D8535-7268-4559-A162-57863C850AB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10" name="矩形 2">
            <a:extLst>
              <a:ext uri="{FF2B5EF4-FFF2-40B4-BE49-F238E27FC236}">
                <a16:creationId xmlns:a16="http://schemas.microsoft.com/office/drawing/2014/main" id="{3599D6A8-8376-4469-B1C4-0D0AB8B9FCB9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4">
            <a:extLst>
              <a:ext uri="{FF2B5EF4-FFF2-40B4-BE49-F238E27FC236}">
                <a16:creationId xmlns:a16="http://schemas.microsoft.com/office/drawing/2014/main" id="{F6108594-A8DF-4763-BAD6-AFEBB0C31969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任意形状 6">
            <a:extLst>
              <a:ext uri="{FF2B5EF4-FFF2-40B4-BE49-F238E27FC236}">
                <a16:creationId xmlns:a16="http://schemas.microsoft.com/office/drawing/2014/main" id="{B8502FED-250A-4CBC-8EE4-50D3D012EADA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7">
            <a:extLst>
              <a:ext uri="{FF2B5EF4-FFF2-40B4-BE49-F238E27FC236}">
                <a16:creationId xmlns:a16="http://schemas.microsoft.com/office/drawing/2014/main" id="{4B97A2AD-D2A2-4C3E-AA45-DF5B9EE1314C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8">
            <a:extLst>
              <a:ext uri="{FF2B5EF4-FFF2-40B4-BE49-F238E27FC236}">
                <a16:creationId xmlns:a16="http://schemas.microsoft.com/office/drawing/2014/main" id="{1D1F51E3-6E1F-4794-92D5-63FB01D635F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5" name="椭圆 9">
            <a:extLst>
              <a:ext uri="{FF2B5EF4-FFF2-40B4-BE49-F238E27FC236}">
                <a16:creationId xmlns:a16="http://schemas.microsoft.com/office/drawing/2014/main" id="{ECDDE16C-0075-42EB-A3AA-DDD1D96A76E4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FB12868-D957-45A4-B5D8-783DBD98F2C6}"/>
              </a:ext>
            </a:extLst>
          </p:cNvPr>
          <p:cNvSpPr/>
          <p:nvPr userDrawn="1"/>
        </p:nvSpPr>
        <p:spPr>
          <a:xfrm>
            <a:off x="3667342" y="983093"/>
            <a:ext cx="6008783" cy="4661425"/>
          </a:xfrm>
          <a:prstGeom prst="rect">
            <a:avLst/>
          </a:prstGeom>
          <a:solidFill>
            <a:srgbClr val="00CC66">
              <a:alpha val="49804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FA12B3A-07B6-44F1-A01E-33FD73C34EBA}"/>
              </a:ext>
            </a:extLst>
          </p:cNvPr>
          <p:cNvSpPr/>
          <p:nvPr userDrawn="1"/>
        </p:nvSpPr>
        <p:spPr>
          <a:xfrm rot="2109175">
            <a:off x="8040873" y="1261475"/>
            <a:ext cx="2211022" cy="495300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A2EDEA0-7184-436C-992C-8D667AA8EB7F}"/>
              </a:ext>
            </a:extLst>
          </p:cNvPr>
          <p:cNvSpPr/>
          <p:nvPr userDrawn="1"/>
        </p:nvSpPr>
        <p:spPr>
          <a:xfrm rot="20048077">
            <a:off x="2977240" y="1148481"/>
            <a:ext cx="2397502" cy="4953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F28E606-F052-4F98-9FBC-30FFA9B82FDA}"/>
              </a:ext>
            </a:extLst>
          </p:cNvPr>
          <p:cNvSpPr txBox="1"/>
          <p:nvPr userDrawn="1"/>
        </p:nvSpPr>
        <p:spPr>
          <a:xfrm>
            <a:off x="4557819" y="1913421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prstClr val="white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KHÁM PHÁ</a:t>
            </a:r>
          </a:p>
        </p:txBody>
      </p:sp>
      <p:pic>
        <p:nvPicPr>
          <p:cNvPr id="21" name="图形 1">
            <a:extLst>
              <a:ext uri="{FF2B5EF4-FFF2-40B4-BE49-F238E27FC236}">
                <a16:creationId xmlns:a16="http://schemas.microsoft.com/office/drawing/2014/main" id="{E7242FD6-D5A6-4563-A793-692CAF20691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416645" y="3997564"/>
            <a:ext cx="3980370" cy="1979722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215E454A-B08C-4576-8333-920008E55294}"/>
              </a:ext>
            </a:extLst>
          </p:cNvPr>
          <p:cNvSpPr txBox="1"/>
          <p:nvPr userDrawn="1"/>
        </p:nvSpPr>
        <p:spPr>
          <a:xfrm>
            <a:off x="7668010" y="6560136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4967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01">
            <a:extLst>
              <a:ext uri="{FF2B5EF4-FFF2-40B4-BE49-F238E27FC236}">
                <a16:creationId xmlns:a16="http://schemas.microsoft.com/office/drawing/2014/main" id="{F9580584-93CE-465E-9188-9FA7FF0E8D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10" name="矩形 2">
            <a:extLst>
              <a:ext uri="{FF2B5EF4-FFF2-40B4-BE49-F238E27FC236}">
                <a16:creationId xmlns:a16="http://schemas.microsoft.com/office/drawing/2014/main" id="{474D555A-C16A-473D-AF7C-F4FD4B48A8D9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4">
            <a:extLst>
              <a:ext uri="{FF2B5EF4-FFF2-40B4-BE49-F238E27FC236}">
                <a16:creationId xmlns:a16="http://schemas.microsoft.com/office/drawing/2014/main" id="{C65B931E-2ABD-4CF8-84F6-335ECD99B199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任意形状 6">
            <a:extLst>
              <a:ext uri="{FF2B5EF4-FFF2-40B4-BE49-F238E27FC236}">
                <a16:creationId xmlns:a16="http://schemas.microsoft.com/office/drawing/2014/main" id="{E2A2EEE9-A456-4E8F-8852-B76D53D8FF96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7">
            <a:extLst>
              <a:ext uri="{FF2B5EF4-FFF2-40B4-BE49-F238E27FC236}">
                <a16:creationId xmlns:a16="http://schemas.microsoft.com/office/drawing/2014/main" id="{1E2A3415-52F3-43A8-85D2-8D6B017D46B0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8">
            <a:extLst>
              <a:ext uri="{FF2B5EF4-FFF2-40B4-BE49-F238E27FC236}">
                <a16:creationId xmlns:a16="http://schemas.microsoft.com/office/drawing/2014/main" id="{6CD0C1A9-71EF-4DBE-9601-B9F05746490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5" name="椭圆 9">
            <a:extLst>
              <a:ext uri="{FF2B5EF4-FFF2-40B4-BE49-F238E27FC236}">
                <a16:creationId xmlns:a16="http://schemas.microsoft.com/office/drawing/2014/main" id="{BC7E4DB5-7686-4871-BA09-0A5DDCFFD03D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A705815-50C6-489B-A39B-E7D336F21CDD}"/>
              </a:ext>
            </a:extLst>
          </p:cNvPr>
          <p:cNvSpPr/>
          <p:nvPr userDrawn="1"/>
        </p:nvSpPr>
        <p:spPr>
          <a:xfrm rot="21228401">
            <a:off x="2278901" y="1179055"/>
            <a:ext cx="6008783" cy="4661425"/>
          </a:xfrm>
          <a:prstGeom prst="rect">
            <a:avLst/>
          </a:prstGeom>
          <a:solidFill>
            <a:srgbClr val="FFC000">
              <a:alpha val="50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5E3F9D9-E86C-450A-BAA6-C085040D4067}"/>
              </a:ext>
            </a:extLst>
          </p:cNvPr>
          <p:cNvSpPr/>
          <p:nvPr userDrawn="1"/>
        </p:nvSpPr>
        <p:spPr>
          <a:xfrm rot="1737576">
            <a:off x="6328895" y="1082086"/>
            <a:ext cx="2211022" cy="495300"/>
          </a:xfrm>
          <a:prstGeom prst="rect">
            <a:avLst/>
          </a:prstGeom>
          <a:solidFill>
            <a:srgbClr val="00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847D38E-29D5-4F6D-990E-43B85D6A3CCA}"/>
              </a:ext>
            </a:extLst>
          </p:cNvPr>
          <p:cNvSpPr/>
          <p:nvPr userDrawn="1"/>
        </p:nvSpPr>
        <p:spPr>
          <a:xfrm rot="19676478">
            <a:off x="1401292" y="1522000"/>
            <a:ext cx="2397502" cy="495300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D7DB6B0-739A-4370-B3E5-8A28161C766A}"/>
              </a:ext>
            </a:extLst>
          </p:cNvPr>
          <p:cNvSpPr txBox="1"/>
          <p:nvPr userDrawn="1"/>
        </p:nvSpPr>
        <p:spPr>
          <a:xfrm>
            <a:off x="3155097" y="2004297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prstClr val="white"/>
                  </a:solidFill>
                  <a:prstDash val="solid"/>
                </a:ln>
                <a:solidFill>
                  <a:srgbClr val="ED7D3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TRÒ CHƠI</a:t>
            </a:r>
          </a:p>
        </p:txBody>
      </p:sp>
      <p:grpSp>
        <p:nvGrpSpPr>
          <p:cNvPr id="21" name="Google Shape;769;p31">
            <a:extLst>
              <a:ext uri="{FF2B5EF4-FFF2-40B4-BE49-F238E27FC236}">
                <a16:creationId xmlns:a16="http://schemas.microsoft.com/office/drawing/2014/main" id="{A7F7820E-B6A1-4ABA-87C3-90A18D28B9AB}"/>
              </a:ext>
            </a:extLst>
          </p:cNvPr>
          <p:cNvGrpSpPr/>
          <p:nvPr userDrawn="1"/>
        </p:nvGrpSpPr>
        <p:grpSpPr>
          <a:xfrm>
            <a:off x="7976030" y="2989410"/>
            <a:ext cx="2842230" cy="2927642"/>
            <a:chOff x="5641385" y="2381306"/>
            <a:chExt cx="2599446" cy="2521829"/>
          </a:xfrm>
        </p:grpSpPr>
        <p:sp>
          <p:nvSpPr>
            <p:cNvPr id="22" name="Google Shape;770;p31">
              <a:extLst>
                <a:ext uri="{FF2B5EF4-FFF2-40B4-BE49-F238E27FC236}">
                  <a16:creationId xmlns:a16="http://schemas.microsoft.com/office/drawing/2014/main" id="{822219BD-B384-4310-9DAD-B8FE6C79198A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grpSp>
          <p:nvGrpSpPr>
            <p:cNvPr id="23" name="Google Shape;771;p31">
              <a:extLst>
                <a:ext uri="{FF2B5EF4-FFF2-40B4-BE49-F238E27FC236}">
                  <a16:creationId xmlns:a16="http://schemas.microsoft.com/office/drawing/2014/main" id="{67E305FE-2401-4EC5-9EDC-BF3EBF595F7C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78" name="Google Shape;772;p31">
                <a:extLst>
                  <a:ext uri="{FF2B5EF4-FFF2-40B4-BE49-F238E27FC236}">
                    <a16:creationId xmlns:a16="http://schemas.microsoft.com/office/drawing/2014/main" id="{79073A0C-EFD1-482A-8844-34F2AA65A7AD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79" name="Google Shape;773;p31">
                <a:extLst>
                  <a:ext uri="{FF2B5EF4-FFF2-40B4-BE49-F238E27FC236}">
                    <a16:creationId xmlns:a16="http://schemas.microsoft.com/office/drawing/2014/main" id="{206E4361-7ACE-4B2E-AC92-AA915875A491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80" name="Google Shape;774;p31">
                <a:extLst>
                  <a:ext uri="{FF2B5EF4-FFF2-40B4-BE49-F238E27FC236}">
                    <a16:creationId xmlns:a16="http://schemas.microsoft.com/office/drawing/2014/main" id="{D10680C6-1117-4253-BDAB-6AB4A92C8AAA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81" name="Google Shape;775;p31">
                <a:extLst>
                  <a:ext uri="{FF2B5EF4-FFF2-40B4-BE49-F238E27FC236}">
                    <a16:creationId xmlns:a16="http://schemas.microsoft.com/office/drawing/2014/main" id="{125023DC-71E7-48F1-8125-2957FE05FB42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82" name="Google Shape;776;p31">
                <a:extLst>
                  <a:ext uri="{FF2B5EF4-FFF2-40B4-BE49-F238E27FC236}">
                    <a16:creationId xmlns:a16="http://schemas.microsoft.com/office/drawing/2014/main" id="{65683981-D996-4A47-862F-BD6F9A936364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83" name="Google Shape;777;p31">
                <a:extLst>
                  <a:ext uri="{FF2B5EF4-FFF2-40B4-BE49-F238E27FC236}">
                    <a16:creationId xmlns:a16="http://schemas.microsoft.com/office/drawing/2014/main" id="{5E928E99-D4F1-4A2B-AB50-D702075E586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84" name="Google Shape;778;p31">
                <a:extLst>
                  <a:ext uri="{FF2B5EF4-FFF2-40B4-BE49-F238E27FC236}">
                    <a16:creationId xmlns:a16="http://schemas.microsoft.com/office/drawing/2014/main" id="{A114321D-AAAB-47D5-A0E2-0AED649A8D91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85" name="Google Shape;779;p31">
                <a:extLst>
                  <a:ext uri="{FF2B5EF4-FFF2-40B4-BE49-F238E27FC236}">
                    <a16:creationId xmlns:a16="http://schemas.microsoft.com/office/drawing/2014/main" id="{32F8B873-1BD3-4DA9-8362-DC0982E7E22B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86" name="Google Shape;780;p31">
                <a:extLst>
                  <a:ext uri="{FF2B5EF4-FFF2-40B4-BE49-F238E27FC236}">
                    <a16:creationId xmlns:a16="http://schemas.microsoft.com/office/drawing/2014/main" id="{E79DC200-D47E-4043-9579-D1B1CB1B43DC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87" name="Google Shape;781;p31">
                <a:extLst>
                  <a:ext uri="{FF2B5EF4-FFF2-40B4-BE49-F238E27FC236}">
                    <a16:creationId xmlns:a16="http://schemas.microsoft.com/office/drawing/2014/main" id="{EF1F8262-C0FD-4814-A3DF-CA09357F9CFF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88" name="Google Shape;782;p31">
                <a:extLst>
                  <a:ext uri="{FF2B5EF4-FFF2-40B4-BE49-F238E27FC236}">
                    <a16:creationId xmlns:a16="http://schemas.microsoft.com/office/drawing/2014/main" id="{0F18B579-59FC-48BE-B7F8-F07A127BD2BC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89" name="Google Shape;783;p31">
                <a:extLst>
                  <a:ext uri="{FF2B5EF4-FFF2-40B4-BE49-F238E27FC236}">
                    <a16:creationId xmlns:a16="http://schemas.microsoft.com/office/drawing/2014/main" id="{E67D8C9E-6430-4177-B4D1-8EA0D7E28526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90" name="Google Shape;784;p31">
                <a:extLst>
                  <a:ext uri="{FF2B5EF4-FFF2-40B4-BE49-F238E27FC236}">
                    <a16:creationId xmlns:a16="http://schemas.microsoft.com/office/drawing/2014/main" id="{14919EFC-4F19-42D3-9F77-4E44330A43E9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91" name="Google Shape;785;p31">
                <a:extLst>
                  <a:ext uri="{FF2B5EF4-FFF2-40B4-BE49-F238E27FC236}">
                    <a16:creationId xmlns:a16="http://schemas.microsoft.com/office/drawing/2014/main" id="{16A14984-E0E8-456B-BD84-8259DE0710F7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92" name="Google Shape;786;p31">
                <a:extLst>
                  <a:ext uri="{FF2B5EF4-FFF2-40B4-BE49-F238E27FC236}">
                    <a16:creationId xmlns:a16="http://schemas.microsoft.com/office/drawing/2014/main" id="{F1061FD4-18FB-4000-8538-542996E0E4A8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93" name="Google Shape;787;p31">
                <a:extLst>
                  <a:ext uri="{FF2B5EF4-FFF2-40B4-BE49-F238E27FC236}">
                    <a16:creationId xmlns:a16="http://schemas.microsoft.com/office/drawing/2014/main" id="{FA98C54B-4142-4BB3-8E04-33B83E3FA627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94" name="Google Shape;788;p31">
                <a:extLst>
                  <a:ext uri="{FF2B5EF4-FFF2-40B4-BE49-F238E27FC236}">
                    <a16:creationId xmlns:a16="http://schemas.microsoft.com/office/drawing/2014/main" id="{3B27D17C-087C-4659-B1BE-B20DF4979076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95" name="Google Shape;789;p31">
                <a:extLst>
                  <a:ext uri="{FF2B5EF4-FFF2-40B4-BE49-F238E27FC236}">
                    <a16:creationId xmlns:a16="http://schemas.microsoft.com/office/drawing/2014/main" id="{339F7ECD-CC9C-473F-B37B-2385B55D67B4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96" name="Google Shape;790;p31">
                <a:extLst>
                  <a:ext uri="{FF2B5EF4-FFF2-40B4-BE49-F238E27FC236}">
                    <a16:creationId xmlns:a16="http://schemas.microsoft.com/office/drawing/2014/main" id="{929A46A0-A9B7-43A8-8F42-C0A7E506D3DB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97" name="Google Shape;791;p31">
                <a:extLst>
                  <a:ext uri="{FF2B5EF4-FFF2-40B4-BE49-F238E27FC236}">
                    <a16:creationId xmlns:a16="http://schemas.microsoft.com/office/drawing/2014/main" id="{A2844C9A-294B-4908-9F85-F7A922CB807E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98" name="Google Shape;792;p31">
                <a:extLst>
                  <a:ext uri="{FF2B5EF4-FFF2-40B4-BE49-F238E27FC236}">
                    <a16:creationId xmlns:a16="http://schemas.microsoft.com/office/drawing/2014/main" id="{EC0E45FA-FFBF-43B9-9036-504713AF3952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99" name="Google Shape;793;p31">
                <a:extLst>
                  <a:ext uri="{FF2B5EF4-FFF2-40B4-BE49-F238E27FC236}">
                    <a16:creationId xmlns:a16="http://schemas.microsoft.com/office/drawing/2014/main" id="{83726AEE-62FB-444D-86C5-9675E2BA875D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00" name="Google Shape;794;p31">
                <a:extLst>
                  <a:ext uri="{FF2B5EF4-FFF2-40B4-BE49-F238E27FC236}">
                    <a16:creationId xmlns:a16="http://schemas.microsoft.com/office/drawing/2014/main" id="{44DF6C97-7DA7-4C6C-8148-AC7D8B13D7D4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01" name="Google Shape;795;p31">
                <a:extLst>
                  <a:ext uri="{FF2B5EF4-FFF2-40B4-BE49-F238E27FC236}">
                    <a16:creationId xmlns:a16="http://schemas.microsoft.com/office/drawing/2014/main" id="{A817511C-24B7-418A-8453-4B0B27C74A13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02" name="Google Shape;796;p31">
                <a:extLst>
                  <a:ext uri="{FF2B5EF4-FFF2-40B4-BE49-F238E27FC236}">
                    <a16:creationId xmlns:a16="http://schemas.microsoft.com/office/drawing/2014/main" id="{5702A604-299B-4E0A-8CAA-422A38FAE1B8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03" name="Google Shape;797;p31">
                <a:extLst>
                  <a:ext uri="{FF2B5EF4-FFF2-40B4-BE49-F238E27FC236}">
                    <a16:creationId xmlns:a16="http://schemas.microsoft.com/office/drawing/2014/main" id="{BC2EA9C4-550E-47B5-850B-387D456C9ED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04" name="Google Shape;798;p31">
                <a:extLst>
                  <a:ext uri="{FF2B5EF4-FFF2-40B4-BE49-F238E27FC236}">
                    <a16:creationId xmlns:a16="http://schemas.microsoft.com/office/drawing/2014/main" id="{60ECA93A-0A70-4E75-BDBB-602CA54BF29F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05" name="Google Shape;799;p31">
                <a:extLst>
                  <a:ext uri="{FF2B5EF4-FFF2-40B4-BE49-F238E27FC236}">
                    <a16:creationId xmlns:a16="http://schemas.microsoft.com/office/drawing/2014/main" id="{6E51DE60-88A3-4476-8A29-5219EF41C2D6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06" name="Google Shape;800;p31">
                <a:extLst>
                  <a:ext uri="{FF2B5EF4-FFF2-40B4-BE49-F238E27FC236}">
                    <a16:creationId xmlns:a16="http://schemas.microsoft.com/office/drawing/2014/main" id="{74928559-8DC3-47DA-B3CE-6E5677ECB2FA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07" name="Google Shape;801;p31">
                <a:extLst>
                  <a:ext uri="{FF2B5EF4-FFF2-40B4-BE49-F238E27FC236}">
                    <a16:creationId xmlns:a16="http://schemas.microsoft.com/office/drawing/2014/main" id="{4D9F3E95-39A3-4F6F-8D5C-312894EBF4B0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08" name="Google Shape;802;p31">
                <a:extLst>
                  <a:ext uri="{FF2B5EF4-FFF2-40B4-BE49-F238E27FC236}">
                    <a16:creationId xmlns:a16="http://schemas.microsoft.com/office/drawing/2014/main" id="{7E34CAAC-7E6B-4603-A200-F1A8D0F4644B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09" name="Google Shape;803;p31">
                <a:extLst>
                  <a:ext uri="{FF2B5EF4-FFF2-40B4-BE49-F238E27FC236}">
                    <a16:creationId xmlns:a16="http://schemas.microsoft.com/office/drawing/2014/main" id="{3AD01370-4B8F-4496-9D95-6595E0149232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10" name="Google Shape;804;p31">
                <a:extLst>
                  <a:ext uri="{FF2B5EF4-FFF2-40B4-BE49-F238E27FC236}">
                    <a16:creationId xmlns:a16="http://schemas.microsoft.com/office/drawing/2014/main" id="{A3B0FE1D-7532-4C11-A2E5-E5CE8102DF72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11" name="Google Shape;805;p31">
                <a:extLst>
                  <a:ext uri="{FF2B5EF4-FFF2-40B4-BE49-F238E27FC236}">
                    <a16:creationId xmlns:a16="http://schemas.microsoft.com/office/drawing/2014/main" id="{CB1B7A03-5FFD-4D48-A14D-5C93FBBAF079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12" name="Google Shape;806;p31">
                <a:extLst>
                  <a:ext uri="{FF2B5EF4-FFF2-40B4-BE49-F238E27FC236}">
                    <a16:creationId xmlns:a16="http://schemas.microsoft.com/office/drawing/2014/main" id="{B15AEFD6-717B-4F08-960E-612EA218F98B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13" name="Google Shape;807;p31">
                <a:extLst>
                  <a:ext uri="{FF2B5EF4-FFF2-40B4-BE49-F238E27FC236}">
                    <a16:creationId xmlns:a16="http://schemas.microsoft.com/office/drawing/2014/main" id="{50DDA634-2CAC-4919-93E3-E773A59EF94B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14" name="Google Shape;808;p31">
                <a:extLst>
                  <a:ext uri="{FF2B5EF4-FFF2-40B4-BE49-F238E27FC236}">
                    <a16:creationId xmlns:a16="http://schemas.microsoft.com/office/drawing/2014/main" id="{70CB55FC-28E5-4F67-8CEA-21C87C90C69F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15" name="Google Shape;809;p31">
                <a:extLst>
                  <a:ext uri="{FF2B5EF4-FFF2-40B4-BE49-F238E27FC236}">
                    <a16:creationId xmlns:a16="http://schemas.microsoft.com/office/drawing/2014/main" id="{DE76E0C0-D762-4F1A-A22C-A5F3B34FB390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16" name="Google Shape;810;p31">
                <a:extLst>
                  <a:ext uri="{FF2B5EF4-FFF2-40B4-BE49-F238E27FC236}">
                    <a16:creationId xmlns:a16="http://schemas.microsoft.com/office/drawing/2014/main" id="{A78ED98A-AABF-4B79-9EDD-2E5491638436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17" name="Google Shape;811;p31">
                <a:extLst>
                  <a:ext uri="{FF2B5EF4-FFF2-40B4-BE49-F238E27FC236}">
                    <a16:creationId xmlns:a16="http://schemas.microsoft.com/office/drawing/2014/main" id="{99FDF457-D1B3-46E7-9DC9-EFAA1C6DB508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18" name="Google Shape;812;p31">
                <a:extLst>
                  <a:ext uri="{FF2B5EF4-FFF2-40B4-BE49-F238E27FC236}">
                    <a16:creationId xmlns:a16="http://schemas.microsoft.com/office/drawing/2014/main" id="{83A94181-24E7-4AC4-A855-23B9D83E0EF2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19" name="Google Shape;813;p31">
                <a:extLst>
                  <a:ext uri="{FF2B5EF4-FFF2-40B4-BE49-F238E27FC236}">
                    <a16:creationId xmlns:a16="http://schemas.microsoft.com/office/drawing/2014/main" id="{FBEFC177-3B75-4B05-8E0A-5A1ACB1F2120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20" name="Google Shape;814;p31">
                <a:extLst>
                  <a:ext uri="{FF2B5EF4-FFF2-40B4-BE49-F238E27FC236}">
                    <a16:creationId xmlns:a16="http://schemas.microsoft.com/office/drawing/2014/main" id="{3033D383-976E-4F6D-9FF5-A5BD87885C50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21" name="Google Shape;815;p31">
                <a:extLst>
                  <a:ext uri="{FF2B5EF4-FFF2-40B4-BE49-F238E27FC236}">
                    <a16:creationId xmlns:a16="http://schemas.microsoft.com/office/drawing/2014/main" id="{FD643C5C-7BD5-49D3-95C0-BC466D1AAB35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22" name="Google Shape;816;p31">
                <a:extLst>
                  <a:ext uri="{FF2B5EF4-FFF2-40B4-BE49-F238E27FC236}">
                    <a16:creationId xmlns:a16="http://schemas.microsoft.com/office/drawing/2014/main" id="{6446AAA2-1CAF-407B-832C-D1E4217C16CD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23" name="Google Shape;817;p31">
                <a:extLst>
                  <a:ext uri="{FF2B5EF4-FFF2-40B4-BE49-F238E27FC236}">
                    <a16:creationId xmlns:a16="http://schemas.microsoft.com/office/drawing/2014/main" id="{88A98BB5-1F0B-46F7-AC38-2D707FF9BCE3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24" name="Google Shape;818;p31">
                <a:extLst>
                  <a:ext uri="{FF2B5EF4-FFF2-40B4-BE49-F238E27FC236}">
                    <a16:creationId xmlns:a16="http://schemas.microsoft.com/office/drawing/2014/main" id="{4CC8C184-78BF-47B5-9A22-AFB866DA2BE3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25" name="Google Shape;819;p31">
                <a:extLst>
                  <a:ext uri="{FF2B5EF4-FFF2-40B4-BE49-F238E27FC236}">
                    <a16:creationId xmlns:a16="http://schemas.microsoft.com/office/drawing/2014/main" id="{F1DB6690-918A-4AEA-87D3-B866B20DC885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26" name="Google Shape;820;p31">
                <a:extLst>
                  <a:ext uri="{FF2B5EF4-FFF2-40B4-BE49-F238E27FC236}">
                    <a16:creationId xmlns:a16="http://schemas.microsoft.com/office/drawing/2014/main" id="{A42793A7-B728-4D19-A38B-446AAA44314E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27" name="Google Shape;821;p31">
                <a:extLst>
                  <a:ext uri="{FF2B5EF4-FFF2-40B4-BE49-F238E27FC236}">
                    <a16:creationId xmlns:a16="http://schemas.microsoft.com/office/drawing/2014/main" id="{CA6E9802-B62C-4C82-B7A6-355F746E0597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28" name="Google Shape;822;p31">
                <a:extLst>
                  <a:ext uri="{FF2B5EF4-FFF2-40B4-BE49-F238E27FC236}">
                    <a16:creationId xmlns:a16="http://schemas.microsoft.com/office/drawing/2014/main" id="{C6A5C80D-FA28-4CFB-906F-A571A13D7502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29" name="Google Shape;823;p31">
                <a:extLst>
                  <a:ext uri="{FF2B5EF4-FFF2-40B4-BE49-F238E27FC236}">
                    <a16:creationId xmlns:a16="http://schemas.microsoft.com/office/drawing/2014/main" id="{CA337883-DA53-4A2C-85EF-E547A3B12347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30" name="Google Shape;824;p31">
                <a:extLst>
                  <a:ext uri="{FF2B5EF4-FFF2-40B4-BE49-F238E27FC236}">
                    <a16:creationId xmlns:a16="http://schemas.microsoft.com/office/drawing/2014/main" id="{DCA5891C-4D9D-4EF8-8190-41E11BC80CA4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31" name="Google Shape;825;p31">
                <a:extLst>
                  <a:ext uri="{FF2B5EF4-FFF2-40B4-BE49-F238E27FC236}">
                    <a16:creationId xmlns:a16="http://schemas.microsoft.com/office/drawing/2014/main" id="{3237B78C-4AEC-41B1-B117-C4F3AA2DC800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32" name="Google Shape;826;p31">
                <a:extLst>
                  <a:ext uri="{FF2B5EF4-FFF2-40B4-BE49-F238E27FC236}">
                    <a16:creationId xmlns:a16="http://schemas.microsoft.com/office/drawing/2014/main" id="{1521C7F7-8E1A-47C5-9DCA-90CDB5811C11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33" name="Google Shape;827;p31">
                <a:extLst>
                  <a:ext uri="{FF2B5EF4-FFF2-40B4-BE49-F238E27FC236}">
                    <a16:creationId xmlns:a16="http://schemas.microsoft.com/office/drawing/2014/main" id="{100455C1-4CC7-4A44-A713-8C4B71803359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</p:grpSp>
        <p:sp>
          <p:nvSpPr>
            <p:cNvPr id="24" name="Google Shape;828;p31">
              <a:extLst>
                <a:ext uri="{FF2B5EF4-FFF2-40B4-BE49-F238E27FC236}">
                  <a16:creationId xmlns:a16="http://schemas.microsoft.com/office/drawing/2014/main" id="{325EC593-5286-4CEA-AD35-7B7118BAC552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25" name="Google Shape;829;p31">
              <a:extLst>
                <a:ext uri="{FF2B5EF4-FFF2-40B4-BE49-F238E27FC236}">
                  <a16:creationId xmlns:a16="http://schemas.microsoft.com/office/drawing/2014/main" id="{A15EBF99-6DE8-40C1-8121-3110897B443A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26" name="Google Shape;830;p31">
              <a:extLst>
                <a:ext uri="{FF2B5EF4-FFF2-40B4-BE49-F238E27FC236}">
                  <a16:creationId xmlns:a16="http://schemas.microsoft.com/office/drawing/2014/main" id="{4B39D613-D659-4322-B6E8-338191A4B7C2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27" name="Google Shape;831;p31">
              <a:extLst>
                <a:ext uri="{FF2B5EF4-FFF2-40B4-BE49-F238E27FC236}">
                  <a16:creationId xmlns:a16="http://schemas.microsoft.com/office/drawing/2014/main" id="{A9B86892-DD10-46D1-978E-9AAFD0121D5A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28" name="Google Shape;832;p31">
              <a:extLst>
                <a:ext uri="{FF2B5EF4-FFF2-40B4-BE49-F238E27FC236}">
                  <a16:creationId xmlns:a16="http://schemas.microsoft.com/office/drawing/2014/main" id="{F8BF754F-A651-4E17-83E5-71E641121B9A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29" name="Google Shape;833;p31">
              <a:extLst>
                <a:ext uri="{FF2B5EF4-FFF2-40B4-BE49-F238E27FC236}">
                  <a16:creationId xmlns:a16="http://schemas.microsoft.com/office/drawing/2014/main" id="{5C0E7C98-3C79-47FD-B395-D23C891830FC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30" name="Google Shape;834;p31">
              <a:extLst>
                <a:ext uri="{FF2B5EF4-FFF2-40B4-BE49-F238E27FC236}">
                  <a16:creationId xmlns:a16="http://schemas.microsoft.com/office/drawing/2014/main" id="{44A896B8-E41C-45BF-89E2-9D7AA3150C23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31" name="Google Shape;835;p31">
              <a:extLst>
                <a:ext uri="{FF2B5EF4-FFF2-40B4-BE49-F238E27FC236}">
                  <a16:creationId xmlns:a16="http://schemas.microsoft.com/office/drawing/2014/main" id="{76467C4B-6AF2-4641-8A7B-60DDF79BE146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32" name="Google Shape;836;p31">
              <a:extLst>
                <a:ext uri="{FF2B5EF4-FFF2-40B4-BE49-F238E27FC236}">
                  <a16:creationId xmlns:a16="http://schemas.microsoft.com/office/drawing/2014/main" id="{F6155CD0-9DBD-45BF-9F0F-3A68E979E4F7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33" name="Google Shape;837;p31">
              <a:extLst>
                <a:ext uri="{FF2B5EF4-FFF2-40B4-BE49-F238E27FC236}">
                  <a16:creationId xmlns:a16="http://schemas.microsoft.com/office/drawing/2014/main" id="{7A9E66BF-ABCD-46E5-9AC6-39D3007B99A2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34" name="Google Shape;838;p31">
              <a:extLst>
                <a:ext uri="{FF2B5EF4-FFF2-40B4-BE49-F238E27FC236}">
                  <a16:creationId xmlns:a16="http://schemas.microsoft.com/office/drawing/2014/main" id="{8EA4E3DC-B3C2-430A-8645-02EB0085B2DE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35" name="Google Shape;839;p31">
              <a:extLst>
                <a:ext uri="{FF2B5EF4-FFF2-40B4-BE49-F238E27FC236}">
                  <a16:creationId xmlns:a16="http://schemas.microsoft.com/office/drawing/2014/main" id="{5E8BB71E-1E11-4673-8E19-33DD7203DAFD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36" name="Google Shape;840;p31">
              <a:extLst>
                <a:ext uri="{FF2B5EF4-FFF2-40B4-BE49-F238E27FC236}">
                  <a16:creationId xmlns:a16="http://schemas.microsoft.com/office/drawing/2014/main" id="{58B7EB72-E5C6-4BA8-9E97-8201A4022397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37" name="Google Shape;841;p31">
              <a:extLst>
                <a:ext uri="{FF2B5EF4-FFF2-40B4-BE49-F238E27FC236}">
                  <a16:creationId xmlns:a16="http://schemas.microsoft.com/office/drawing/2014/main" id="{08D9E3A7-86E1-40F3-953F-1FE1E4FF633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38" name="Google Shape;842;p31">
              <a:extLst>
                <a:ext uri="{FF2B5EF4-FFF2-40B4-BE49-F238E27FC236}">
                  <a16:creationId xmlns:a16="http://schemas.microsoft.com/office/drawing/2014/main" id="{D6D5BB63-E9C8-4331-A34F-63DA54CE053D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39" name="Google Shape;843;p31">
              <a:extLst>
                <a:ext uri="{FF2B5EF4-FFF2-40B4-BE49-F238E27FC236}">
                  <a16:creationId xmlns:a16="http://schemas.microsoft.com/office/drawing/2014/main" id="{56B4D0FE-0B68-4651-862A-D837ACDA9C6A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40" name="Google Shape;844;p31">
              <a:extLst>
                <a:ext uri="{FF2B5EF4-FFF2-40B4-BE49-F238E27FC236}">
                  <a16:creationId xmlns:a16="http://schemas.microsoft.com/office/drawing/2014/main" id="{FA30B55F-35FE-40D8-B3E2-2D17EA757012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41" name="Google Shape;845;p31">
              <a:extLst>
                <a:ext uri="{FF2B5EF4-FFF2-40B4-BE49-F238E27FC236}">
                  <a16:creationId xmlns:a16="http://schemas.microsoft.com/office/drawing/2014/main" id="{A66095BE-9040-4BC4-96DE-EEF05E80816B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42" name="Google Shape;846;p31">
              <a:extLst>
                <a:ext uri="{FF2B5EF4-FFF2-40B4-BE49-F238E27FC236}">
                  <a16:creationId xmlns:a16="http://schemas.microsoft.com/office/drawing/2014/main" id="{4DF5FF6C-A1B3-41C0-B596-203947FE8C36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43" name="Google Shape;847;p31">
              <a:extLst>
                <a:ext uri="{FF2B5EF4-FFF2-40B4-BE49-F238E27FC236}">
                  <a16:creationId xmlns:a16="http://schemas.microsoft.com/office/drawing/2014/main" id="{E2994D42-0494-415C-BFB6-8F9B9C5271E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44" name="Google Shape;848;p31">
              <a:extLst>
                <a:ext uri="{FF2B5EF4-FFF2-40B4-BE49-F238E27FC236}">
                  <a16:creationId xmlns:a16="http://schemas.microsoft.com/office/drawing/2014/main" id="{2CB66865-7714-4A34-AED9-41AD60932962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45" name="Google Shape;849;p31">
              <a:extLst>
                <a:ext uri="{FF2B5EF4-FFF2-40B4-BE49-F238E27FC236}">
                  <a16:creationId xmlns:a16="http://schemas.microsoft.com/office/drawing/2014/main" id="{253D56D8-124E-4040-8949-78C5C960F31C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46" name="Google Shape;850;p31">
              <a:extLst>
                <a:ext uri="{FF2B5EF4-FFF2-40B4-BE49-F238E27FC236}">
                  <a16:creationId xmlns:a16="http://schemas.microsoft.com/office/drawing/2014/main" id="{11AC130C-D146-4C24-8153-A67B24755EA6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47" name="Google Shape;851;p31">
              <a:extLst>
                <a:ext uri="{FF2B5EF4-FFF2-40B4-BE49-F238E27FC236}">
                  <a16:creationId xmlns:a16="http://schemas.microsoft.com/office/drawing/2014/main" id="{ED725F0D-AE8C-4C62-A1D0-28AED534EF28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48" name="Google Shape;852;p31">
              <a:extLst>
                <a:ext uri="{FF2B5EF4-FFF2-40B4-BE49-F238E27FC236}">
                  <a16:creationId xmlns:a16="http://schemas.microsoft.com/office/drawing/2014/main" id="{CA2B1D70-9BCE-4DD2-BA34-2E4009D1622F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49" name="Google Shape;853;p31">
              <a:extLst>
                <a:ext uri="{FF2B5EF4-FFF2-40B4-BE49-F238E27FC236}">
                  <a16:creationId xmlns:a16="http://schemas.microsoft.com/office/drawing/2014/main" id="{3686F475-F542-484B-BD08-AA494971535B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50" name="Google Shape;854;p31">
              <a:extLst>
                <a:ext uri="{FF2B5EF4-FFF2-40B4-BE49-F238E27FC236}">
                  <a16:creationId xmlns:a16="http://schemas.microsoft.com/office/drawing/2014/main" id="{9B6100B7-6F05-45AC-8A7F-2591A20F2D37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51" name="Google Shape;855;p31">
              <a:extLst>
                <a:ext uri="{FF2B5EF4-FFF2-40B4-BE49-F238E27FC236}">
                  <a16:creationId xmlns:a16="http://schemas.microsoft.com/office/drawing/2014/main" id="{FBE42FD0-1063-42E2-93F4-90B8AFA16845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52" name="Google Shape;856;p31">
              <a:extLst>
                <a:ext uri="{FF2B5EF4-FFF2-40B4-BE49-F238E27FC236}">
                  <a16:creationId xmlns:a16="http://schemas.microsoft.com/office/drawing/2014/main" id="{A37A6433-D788-40AE-971C-D6785D37767F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53" name="Google Shape;857;p31">
              <a:extLst>
                <a:ext uri="{FF2B5EF4-FFF2-40B4-BE49-F238E27FC236}">
                  <a16:creationId xmlns:a16="http://schemas.microsoft.com/office/drawing/2014/main" id="{6BECF98D-222B-44E1-B71A-8F18FBEB97A1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54" name="Google Shape;858;p31">
              <a:extLst>
                <a:ext uri="{FF2B5EF4-FFF2-40B4-BE49-F238E27FC236}">
                  <a16:creationId xmlns:a16="http://schemas.microsoft.com/office/drawing/2014/main" id="{EDF4639D-2DB4-47CE-A5BE-27276F8AC578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55" name="Google Shape;859;p31">
              <a:extLst>
                <a:ext uri="{FF2B5EF4-FFF2-40B4-BE49-F238E27FC236}">
                  <a16:creationId xmlns:a16="http://schemas.microsoft.com/office/drawing/2014/main" id="{83E5E880-58FD-4D05-B8FA-566B946D8E5A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56" name="Google Shape;860;p31">
              <a:extLst>
                <a:ext uri="{FF2B5EF4-FFF2-40B4-BE49-F238E27FC236}">
                  <a16:creationId xmlns:a16="http://schemas.microsoft.com/office/drawing/2014/main" id="{C0322238-07EC-4432-8801-45CE1D4E8280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57" name="Google Shape;861;p31">
              <a:extLst>
                <a:ext uri="{FF2B5EF4-FFF2-40B4-BE49-F238E27FC236}">
                  <a16:creationId xmlns:a16="http://schemas.microsoft.com/office/drawing/2014/main" id="{0C31480F-A1B1-4138-B3A2-6EB278349808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58" name="Google Shape;862;p31">
              <a:extLst>
                <a:ext uri="{FF2B5EF4-FFF2-40B4-BE49-F238E27FC236}">
                  <a16:creationId xmlns:a16="http://schemas.microsoft.com/office/drawing/2014/main" id="{C26D60C6-B75D-4FB2-A13E-6698FB2AA5E1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59" name="Google Shape;863;p31">
              <a:extLst>
                <a:ext uri="{FF2B5EF4-FFF2-40B4-BE49-F238E27FC236}">
                  <a16:creationId xmlns:a16="http://schemas.microsoft.com/office/drawing/2014/main" id="{D47CE1BA-EF2A-4F4F-9D13-6B4B80889B8B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60" name="Google Shape;864;p31">
              <a:extLst>
                <a:ext uri="{FF2B5EF4-FFF2-40B4-BE49-F238E27FC236}">
                  <a16:creationId xmlns:a16="http://schemas.microsoft.com/office/drawing/2014/main" id="{10BF39A8-F37E-402C-A722-6342F10028AA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61" name="Google Shape;865;p31">
              <a:extLst>
                <a:ext uri="{FF2B5EF4-FFF2-40B4-BE49-F238E27FC236}">
                  <a16:creationId xmlns:a16="http://schemas.microsoft.com/office/drawing/2014/main" id="{D9344192-6461-4248-A41D-B18E3BEB47E5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62" name="Google Shape;866;p31">
              <a:extLst>
                <a:ext uri="{FF2B5EF4-FFF2-40B4-BE49-F238E27FC236}">
                  <a16:creationId xmlns:a16="http://schemas.microsoft.com/office/drawing/2014/main" id="{F1E40478-ED2C-452D-9185-ED87A82F83FB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63" name="Google Shape;867;p31">
              <a:extLst>
                <a:ext uri="{FF2B5EF4-FFF2-40B4-BE49-F238E27FC236}">
                  <a16:creationId xmlns:a16="http://schemas.microsoft.com/office/drawing/2014/main" id="{6AA9C373-6F60-441F-8AD2-DE57CDB4570F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64" name="Google Shape;868;p31">
              <a:extLst>
                <a:ext uri="{FF2B5EF4-FFF2-40B4-BE49-F238E27FC236}">
                  <a16:creationId xmlns:a16="http://schemas.microsoft.com/office/drawing/2014/main" id="{4968CCF2-285E-41A5-B58C-67FB41B3F123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65" name="Google Shape;869;p31">
              <a:extLst>
                <a:ext uri="{FF2B5EF4-FFF2-40B4-BE49-F238E27FC236}">
                  <a16:creationId xmlns:a16="http://schemas.microsoft.com/office/drawing/2014/main" id="{AD4C47AE-5273-4305-BF12-9302A28AC40A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66" name="Google Shape;870;p31">
              <a:extLst>
                <a:ext uri="{FF2B5EF4-FFF2-40B4-BE49-F238E27FC236}">
                  <a16:creationId xmlns:a16="http://schemas.microsoft.com/office/drawing/2014/main" id="{D6944283-6516-4CA1-8CED-1AD3BE6908E7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67" name="Google Shape;871;p31">
              <a:extLst>
                <a:ext uri="{FF2B5EF4-FFF2-40B4-BE49-F238E27FC236}">
                  <a16:creationId xmlns:a16="http://schemas.microsoft.com/office/drawing/2014/main" id="{8DE273E1-308F-4261-A7B3-20BDB9394868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68" name="Google Shape;872;p31">
              <a:extLst>
                <a:ext uri="{FF2B5EF4-FFF2-40B4-BE49-F238E27FC236}">
                  <a16:creationId xmlns:a16="http://schemas.microsoft.com/office/drawing/2014/main" id="{A49D15BD-2B3E-4B02-A32F-FDEC8E9179F3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69" name="Google Shape;873;p31">
              <a:extLst>
                <a:ext uri="{FF2B5EF4-FFF2-40B4-BE49-F238E27FC236}">
                  <a16:creationId xmlns:a16="http://schemas.microsoft.com/office/drawing/2014/main" id="{9EAAC4BC-88D8-4FD6-B267-BCCDE04FFB2E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70" name="Google Shape;874;p31">
              <a:extLst>
                <a:ext uri="{FF2B5EF4-FFF2-40B4-BE49-F238E27FC236}">
                  <a16:creationId xmlns:a16="http://schemas.microsoft.com/office/drawing/2014/main" id="{1EF84D3F-E17B-4D61-A310-AD71B008FBA5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71" name="Google Shape;875;p31">
              <a:extLst>
                <a:ext uri="{FF2B5EF4-FFF2-40B4-BE49-F238E27FC236}">
                  <a16:creationId xmlns:a16="http://schemas.microsoft.com/office/drawing/2014/main" id="{2D79EBC2-B216-4287-A3FC-2F2010CB2A81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72" name="Google Shape;876;p31">
              <a:extLst>
                <a:ext uri="{FF2B5EF4-FFF2-40B4-BE49-F238E27FC236}">
                  <a16:creationId xmlns:a16="http://schemas.microsoft.com/office/drawing/2014/main" id="{90D0DCC2-BEB8-4805-8864-9B8157D6D9D0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73" name="Google Shape;877;p31">
              <a:extLst>
                <a:ext uri="{FF2B5EF4-FFF2-40B4-BE49-F238E27FC236}">
                  <a16:creationId xmlns:a16="http://schemas.microsoft.com/office/drawing/2014/main" id="{DDBF39D6-19E0-4C1B-B36D-97334BDFA9C1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74" name="Google Shape;878;p31">
              <a:extLst>
                <a:ext uri="{FF2B5EF4-FFF2-40B4-BE49-F238E27FC236}">
                  <a16:creationId xmlns:a16="http://schemas.microsoft.com/office/drawing/2014/main" id="{DA0AA242-2B2A-4216-BEC0-813A5A117F4E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75" name="Google Shape;879;p31">
              <a:extLst>
                <a:ext uri="{FF2B5EF4-FFF2-40B4-BE49-F238E27FC236}">
                  <a16:creationId xmlns:a16="http://schemas.microsoft.com/office/drawing/2014/main" id="{98D43C14-947B-4828-8F17-C940B26377D2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76" name="Google Shape;880;p31">
              <a:extLst>
                <a:ext uri="{FF2B5EF4-FFF2-40B4-BE49-F238E27FC236}">
                  <a16:creationId xmlns:a16="http://schemas.microsoft.com/office/drawing/2014/main" id="{5222CF1F-77B6-4959-8DE9-292BB4779DAD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77" name="Google Shape;881;p31">
              <a:extLst>
                <a:ext uri="{FF2B5EF4-FFF2-40B4-BE49-F238E27FC236}">
                  <a16:creationId xmlns:a16="http://schemas.microsoft.com/office/drawing/2014/main" id="{50419D18-CC71-44FC-8EBE-8666CAB7D413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  <p:sp>
        <p:nvSpPr>
          <p:cNvPr id="134" name="TextBox 133">
            <a:extLst>
              <a:ext uri="{FF2B5EF4-FFF2-40B4-BE49-F238E27FC236}">
                <a16:creationId xmlns:a16="http://schemas.microsoft.com/office/drawing/2014/main" id="{23418162-C26E-4370-9D2F-33E57C0A0B7E}"/>
              </a:ext>
            </a:extLst>
          </p:cNvPr>
          <p:cNvSpPr txBox="1"/>
          <p:nvPr userDrawn="1"/>
        </p:nvSpPr>
        <p:spPr>
          <a:xfrm>
            <a:off x="7514755" y="6517885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413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bg>
      <p:bgPr>
        <a:solidFill>
          <a:srgbClr val="E3A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8CB28D7-CB5E-42A4-AC1B-49E9F84E1AA8}"/>
              </a:ext>
            </a:extLst>
          </p:cNvPr>
          <p:cNvSpPr/>
          <p:nvPr userDrawn="1"/>
        </p:nvSpPr>
        <p:spPr>
          <a:xfrm>
            <a:off x="212651" y="202019"/>
            <a:ext cx="11738344" cy="6507125"/>
          </a:xfrm>
          <a:custGeom>
            <a:avLst/>
            <a:gdLst>
              <a:gd name="connsiteX0" fmla="*/ 0 w 11738344"/>
              <a:gd name="connsiteY0" fmla="*/ 0 h 6507125"/>
              <a:gd name="connsiteX1" fmla="*/ 586917 w 11738344"/>
              <a:gd name="connsiteY1" fmla="*/ 0 h 6507125"/>
              <a:gd name="connsiteX2" fmla="*/ 939068 w 11738344"/>
              <a:gd name="connsiteY2" fmla="*/ 0 h 6507125"/>
              <a:gd name="connsiteX3" fmla="*/ 1525985 w 11738344"/>
              <a:gd name="connsiteY3" fmla="*/ 0 h 6507125"/>
              <a:gd name="connsiteX4" fmla="*/ 1760752 w 11738344"/>
              <a:gd name="connsiteY4" fmla="*/ 0 h 6507125"/>
              <a:gd name="connsiteX5" fmla="*/ 2347669 w 11738344"/>
              <a:gd name="connsiteY5" fmla="*/ 0 h 6507125"/>
              <a:gd name="connsiteX6" fmla="*/ 3051969 w 11738344"/>
              <a:gd name="connsiteY6" fmla="*/ 0 h 6507125"/>
              <a:gd name="connsiteX7" fmla="*/ 3521503 w 11738344"/>
              <a:gd name="connsiteY7" fmla="*/ 0 h 6507125"/>
              <a:gd name="connsiteX8" fmla="*/ 3756270 w 11738344"/>
              <a:gd name="connsiteY8" fmla="*/ 0 h 6507125"/>
              <a:gd name="connsiteX9" fmla="*/ 4577954 w 11738344"/>
              <a:gd name="connsiteY9" fmla="*/ 0 h 6507125"/>
              <a:gd name="connsiteX10" fmla="*/ 5164871 w 11738344"/>
              <a:gd name="connsiteY10" fmla="*/ 0 h 6507125"/>
              <a:gd name="connsiteX11" fmla="*/ 5751789 w 11738344"/>
              <a:gd name="connsiteY11" fmla="*/ 0 h 6507125"/>
              <a:gd name="connsiteX12" fmla="*/ 6221322 w 11738344"/>
              <a:gd name="connsiteY12" fmla="*/ 0 h 6507125"/>
              <a:gd name="connsiteX13" fmla="*/ 7043006 w 11738344"/>
              <a:gd name="connsiteY13" fmla="*/ 0 h 6507125"/>
              <a:gd name="connsiteX14" fmla="*/ 7277773 w 11738344"/>
              <a:gd name="connsiteY14" fmla="*/ 0 h 6507125"/>
              <a:gd name="connsiteX15" fmla="*/ 7629924 w 11738344"/>
              <a:gd name="connsiteY15" fmla="*/ 0 h 6507125"/>
              <a:gd name="connsiteX16" fmla="*/ 8216841 w 11738344"/>
              <a:gd name="connsiteY16" fmla="*/ 0 h 6507125"/>
              <a:gd name="connsiteX17" fmla="*/ 9038525 w 11738344"/>
              <a:gd name="connsiteY17" fmla="*/ 0 h 6507125"/>
              <a:gd name="connsiteX18" fmla="*/ 9273292 w 11738344"/>
              <a:gd name="connsiteY18" fmla="*/ 0 h 6507125"/>
              <a:gd name="connsiteX19" fmla="*/ 9742826 w 11738344"/>
              <a:gd name="connsiteY19" fmla="*/ 0 h 6507125"/>
              <a:gd name="connsiteX20" fmla="*/ 10564510 w 11738344"/>
              <a:gd name="connsiteY20" fmla="*/ 0 h 6507125"/>
              <a:gd name="connsiteX21" fmla="*/ 11151427 w 11738344"/>
              <a:gd name="connsiteY21" fmla="*/ 0 h 6507125"/>
              <a:gd name="connsiteX22" fmla="*/ 11738344 w 11738344"/>
              <a:gd name="connsiteY22" fmla="*/ 0 h 6507125"/>
              <a:gd name="connsiteX23" fmla="*/ 11738344 w 11738344"/>
              <a:gd name="connsiteY23" fmla="*/ 721699 h 6507125"/>
              <a:gd name="connsiteX24" fmla="*/ 11738344 w 11738344"/>
              <a:gd name="connsiteY24" fmla="*/ 1183114 h 6507125"/>
              <a:gd name="connsiteX25" fmla="*/ 11738344 w 11738344"/>
              <a:gd name="connsiteY25" fmla="*/ 1644528 h 6507125"/>
              <a:gd name="connsiteX26" fmla="*/ 11738344 w 11738344"/>
              <a:gd name="connsiteY26" fmla="*/ 2236085 h 6507125"/>
              <a:gd name="connsiteX27" fmla="*/ 11738344 w 11738344"/>
              <a:gd name="connsiteY27" fmla="*/ 2827642 h 6507125"/>
              <a:gd name="connsiteX28" fmla="*/ 11738344 w 11738344"/>
              <a:gd name="connsiteY28" fmla="*/ 3223985 h 6507125"/>
              <a:gd name="connsiteX29" fmla="*/ 11738344 w 11738344"/>
              <a:gd name="connsiteY29" fmla="*/ 3815541 h 6507125"/>
              <a:gd name="connsiteX30" fmla="*/ 11738344 w 11738344"/>
              <a:gd name="connsiteY30" fmla="*/ 4537241 h 6507125"/>
              <a:gd name="connsiteX31" fmla="*/ 11738344 w 11738344"/>
              <a:gd name="connsiteY31" fmla="*/ 4998655 h 6507125"/>
              <a:gd name="connsiteX32" fmla="*/ 11738344 w 11738344"/>
              <a:gd name="connsiteY32" fmla="*/ 5394998 h 6507125"/>
              <a:gd name="connsiteX33" fmla="*/ 11738344 w 11738344"/>
              <a:gd name="connsiteY33" fmla="*/ 5986555 h 6507125"/>
              <a:gd name="connsiteX34" fmla="*/ 11738344 w 11738344"/>
              <a:gd name="connsiteY34" fmla="*/ 6507125 h 6507125"/>
              <a:gd name="connsiteX35" fmla="*/ 11034043 w 11738344"/>
              <a:gd name="connsiteY35" fmla="*/ 6507125 h 6507125"/>
              <a:gd name="connsiteX36" fmla="*/ 10799276 w 11738344"/>
              <a:gd name="connsiteY36" fmla="*/ 6507125 h 6507125"/>
              <a:gd name="connsiteX37" fmla="*/ 10094976 w 11738344"/>
              <a:gd name="connsiteY37" fmla="*/ 6507125 h 6507125"/>
              <a:gd name="connsiteX38" fmla="*/ 9860209 w 11738344"/>
              <a:gd name="connsiteY38" fmla="*/ 6507125 h 6507125"/>
              <a:gd name="connsiteX39" fmla="*/ 9155908 w 11738344"/>
              <a:gd name="connsiteY39" fmla="*/ 6507125 h 6507125"/>
              <a:gd name="connsiteX40" fmla="*/ 8803758 w 11738344"/>
              <a:gd name="connsiteY40" fmla="*/ 6507125 h 6507125"/>
              <a:gd name="connsiteX41" fmla="*/ 8334224 w 11738344"/>
              <a:gd name="connsiteY41" fmla="*/ 6507125 h 6507125"/>
              <a:gd name="connsiteX42" fmla="*/ 8099457 w 11738344"/>
              <a:gd name="connsiteY42" fmla="*/ 6507125 h 6507125"/>
              <a:gd name="connsiteX43" fmla="*/ 7629924 w 11738344"/>
              <a:gd name="connsiteY43" fmla="*/ 6507125 h 6507125"/>
              <a:gd name="connsiteX44" fmla="*/ 6808240 w 11738344"/>
              <a:gd name="connsiteY44" fmla="*/ 6507125 h 6507125"/>
              <a:gd name="connsiteX45" fmla="*/ 6573473 w 11738344"/>
              <a:gd name="connsiteY45" fmla="*/ 6507125 h 6507125"/>
              <a:gd name="connsiteX46" fmla="*/ 5869172 w 11738344"/>
              <a:gd name="connsiteY46" fmla="*/ 6507125 h 6507125"/>
              <a:gd name="connsiteX47" fmla="*/ 5282255 w 11738344"/>
              <a:gd name="connsiteY47" fmla="*/ 6507125 h 6507125"/>
              <a:gd name="connsiteX48" fmla="*/ 4930104 w 11738344"/>
              <a:gd name="connsiteY48" fmla="*/ 6507125 h 6507125"/>
              <a:gd name="connsiteX49" fmla="*/ 4577954 w 11738344"/>
              <a:gd name="connsiteY49" fmla="*/ 6507125 h 6507125"/>
              <a:gd name="connsiteX50" fmla="*/ 4108420 w 11738344"/>
              <a:gd name="connsiteY50" fmla="*/ 6507125 h 6507125"/>
              <a:gd name="connsiteX51" fmla="*/ 3521503 w 11738344"/>
              <a:gd name="connsiteY51" fmla="*/ 6507125 h 6507125"/>
              <a:gd name="connsiteX52" fmla="*/ 2699819 w 11738344"/>
              <a:gd name="connsiteY52" fmla="*/ 6507125 h 6507125"/>
              <a:gd name="connsiteX53" fmla="*/ 1995518 w 11738344"/>
              <a:gd name="connsiteY53" fmla="*/ 6507125 h 6507125"/>
              <a:gd name="connsiteX54" fmla="*/ 1760752 w 11738344"/>
              <a:gd name="connsiteY54" fmla="*/ 6507125 h 6507125"/>
              <a:gd name="connsiteX55" fmla="*/ 939068 w 11738344"/>
              <a:gd name="connsiteY55" fmla="*/ 6507125 h 6507125"/>
              <a:gd name="connsiteX56" fmla="*/ 0 w 11738344"/>
              <a:gd name="connsiteY56" fmla="*/ 6507125 h 6507125"/>
              <a:gd name="connsiteX57" fmla="*/ 0 w 11738344"/>
              <a:gd name="connsiteY57" fmla="*/ 5785426 h 6507125"/>
              <a:gd name="connsiteX58" fmla="*/ 0 w 11738344"/>
              <a:gd name="connsiteY58" fmla="*/ 5128798 h 6507125"/>
              <a:gd name="connsiteX59" fmla="*/ 0 w 11738344"/>
              <a:gd name="connsiteY59" fmla="*/ 4537241 h 6507125"/>
              <a:gd name="connsiteX60" fmla="*/ 0 w 11738344"/>
              <a:gd name="connsiteY60" fmla="*/ 3880613 h 6507125"/>
              <a:gd name="connsiteX61" fmla="*/ 0 w 11738344"/>
              <a:gd name="connsiteY61" fmla="*/ 3158913 h 6507125"/>
              <a:gd name="connsiteX62" fmla="*/ 0 w 11738344"/>
              <a:gd name="connsiteY62" fmla="*/ 2437214 h 6507125"/>
              <a:gd name="connsiteX63" fmla="*/ 0 w 11738344"/>
              <a:gd name="connsiteY63" fmla="*/ 1715515 h 6507125"/>
              <a:gd name="connsiteX64" fmla="*/ 0 w 11738344"/>
              <a:gd name="connsiteY64" fmla="*/ 1319172 h 6507125"/>
              <a:gd name="connsiteX65" fmla="*/ 0 w 11738344"/>
              <a:gd name="connsiteY65" fmla="*/ 662544 h 6507125"/>
              <a:gd name="connsiteX66" fmla="*/ 0 w 11738344"/>
              <a:gd name="connsiteY66" fmla="*/ 0 h 6507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1738344" h="6507125" fill="none" extrusionOk="0">
                <a:moveTo>
                  <a:pt x="0" y="0"/>
                </a:moveTo>
                <a:cubicBezTo>
                  <a:pt x="193893" y="-53522"/>
                  <a:pt x="463900" y="48166"/>
                  <a:pt x="586917" y="0"/>
                </a:cubicBezTo>
                <a:cubicBezTo>
                  <a:pt x="709934" y="-48166"/>
                  <a:pt x="764999" y="37996"/>
                  <a:pt x="939068" y="0"/>
                </a:cubicBezTo>
                <a:cubicBezTo>
                  <a:pt x="1113137" y="-37996"/>
                  <a:pt x="1272302" y="9191"/>
                  <a:pt x="1525985" y="0"/>
                </a:cubicBezTo>
                <a:cubicBezTo>
                  <a:pt x="1779668" y="-9191"/>
                  <a:pt x="1703800" y="12915"/>
                  <a:pt x="1760752" y="0"/>
                </a:cubicBezTo>
                <a:cubicBezTo>
                  <a:pt x="1817704" y="-12915"/>
                  <a:pt x="2219250" y="17278"/>
                  <a:pt x="2347669" y="0"/>
                </a:cubicBezTo>
                <a:cubicBezTo>
                  <a:pt x="2476088" y="-17278"/>
                  <a:pt x="2906879" y="15114"/>
                  <a:pt x="3051969" y="0"/>
                </a:cubicBezTo>
                <a:cubicBezTo>
                  <a:pt x="3197059" y="-15114"/>
                  <a:pt x="3335226" y="47513"/>
                  <a:pt x="3521503" y="0"/>
                </a:cubicBezTo>
                <a:cubicBezTo>
                  <a:pt x="3707780" y="-47513"/>
                  <a:pt x="3669854" y="22779"/>
                  <a:pt x="3756270" y="0"/>
                </a:cubicBezTo>
                <a:cubicBezTo>
                  <a:pt x="3842686" y="-22779"/>
                  <a:pt x="4217773" y="11409"/>
                  <a:pt x="4577954" y="0"/>
                </a:cubicBezTo>
                <a:cubicBezTo>
                  <a:pt x="4938135" y="-11409"/>
                  <a:pt x="4970109" y="43871"/>
                  <a:pt x="5164871" y="0"/>
                </a:cubicBezTo>
                <a:cubicBezTo>
                  <a:pt x="5359633" y="-43871"/>
                  <a:pt x="5537198" y="17907"/>
                  <a:pt x="5751789" y="0"/>
                </a:cubicBezTo>
                <a:cubicBezTo>
                  <a:pt x="5966380" y="-17907"/>
                  <a:pt x="6096392" y="45142"/>
                  <a:pt x="6221322" y="0"/>
                </a:cubicBezTo>
                <a:cubicBezTo>
                  <a:pt x="6346252" y="-45142"/>
                  <a:pt x="6799085" y="67265"/>
                  <a:pt x="7043006" y="0"/>
                </a:cubicBezTo>
                <a:cubicBezTo>
                  <a:pt x="7286927" y="-67265"/>
                  <a:pt x="7173785" y="927"/>
                  <a:pt x="7277773" y="0"/>
                </a:cubicBezTo>
                <a:cubicBezTo>
                  <a:pt x="7381761" y="-927"/>
                  <a:pt x="7490336" y="8535"/>
                  <a:pt x="7629924" y="0"/>
                </a:cubicBezTo>
                <a:cubicBezTo>
                  <a:pt x="7769512" y="-8535"/>
                  <a:pt x="8023133" y="16918"/>
                  <a:pt x="8216841" y="0"/>
                </a:cubicBezTo>
                <a:cubicBezTo>
                  <a:pt x="8410549" y="-16918"/>
                  <a:pt x="8814563" y="56057"/>
                  <a:pt x="9038525" y="0"/>
                </a:cubicBezTo>
                <a:cubicBezTo>
                  <a:pt x="9262487" y="-56057"/>
                  <a:pt x="9219318" y="11550"/>
                  <a:pt x="9273292" y="0"/>
                </a:cubicBezTo>
                <a:cubicBezTo>
                  <a:pt x="9327266" y="-11550"/>
                  <a:pt x="9524285" y="54368"/>
                  <a:pt x="9742826" y="0"/>
                </a:cubicBezTo>
                <a:cubicBezTo>
                  <a:pt x="9961367" y="-54368"/>
                  <a:pt x="10315185" y="8251"/>
                  <a:pt x="10564510" y="0"/>
                </a:cubicBezTo>
                <a:cubicBezTo>
                  <a:pt x="10813835" y="-8251"/>
                  <a:pt x="10939532" y="59894"/>
                  <a:pt x="11151427" y="0"/>
                </a:cubicBezTo>
                <a:cubicBezTo>
                  <a:pt x="11363322" y="-59894"/>
                  <a:pt x="11609776" y="64994"/>
                  <a:pt x="11738344" y="0"/>
                </a:cubicBezTo>
                <a:cubicBezTo>
                  <a:pt x="11801788" y="212046"/>
                  <a:pt x="11737744" y="488839"/>
                  <a:pt x="11738344" y="721699"/>
                </a:cubicBezTo>
                <a:cubicBezTo>
                  <a:pt x="11738944" y="954559"/>
                  <a:pt x="11712416" y="1073711"/>
                  <a:pt x="11738344" y="1183114"/>
                </a:cubicBezTo>
                <a:cubicBezTo>
                  <a:pt x="11764272" y="1292518"/>
                  <a:pt x="11693621" y="1487929"/>
                  <a:pt x="11738344" y="1644528"/>
                </a:cubicBezTo>
                <a:cubicBezTo>
                  <a:pt x="11783067" y="1801127"/>
                  <a:pt x="11703009" y="2055674"/>
                  <a:pt x="11738344" y="2236085"/>
                </a:cubicBezTo>
                <a:cubicBezTo>
                  <a:pt x="11773679" y="2416496"/>
                  <a:pt x="11673979" y="2661380"/>
                  <a:pt x="11738344" y="2827642"/>
                </a:cubicBezTo>
                <a:cubicBezTo>
                  <a:pt x="11802709" y="2993904"/>
                  <a:pt x="11705654" y="3065710"/>
                  <a:pt x="11738344" y="3223985"/>
                </a:cubicBezTo>
                <a:cubicBezTo>
                  <a:pt x="11771034" y="3382260"/>
                  <a:pt x="11728644" y="3559281"/>
                  <a:pt x="11738344" y="3815541"/>
                </a:cubicBezTo>
                <a:cubicBezTo>
                  <a:pt x="11748044" y="4071801"/>
                  <a:pt x="11660229" y="4277915"/>
                  <a:pt x="11738344" y="4537241"/>
                </a:cubicBezTo>
                <a:cubicBezTo>
                  <a:pt x="11816459" y="4796567"/>
                  <a:pt x="11733753" y="4796994"/>
                  <a:pt x="11738344" y="4998655"/>
                </a:cubicBezTo>
                <a:cubicBezTo>
                  <a:pt x="11742935" y="5200316"/>
                  <a:pt x="11719250" y="5308582"/>
                  <a:pt x="11738344" y="5394998"/>
                </a:cubicBezTo>
                <a:cubicBezTo>
                  <a:pt x="11757438" y="5481414"/>
                  <a:pt x="11699476" y="5736459"/>
                  <a:pt x="11738344" y="5986555"/>
                </a:cubicBezTo>
                <a:cubicBezTo>
                  <a:pt x="11777212" y="6236651"/>
                  <a:pt x="11708423" y="6334874"/>
                  <a:pt x="11738344" y="6507125"/>
                </a:cubicBezTo>
                <a:cubicBezTo>
                  <a:pt x="11478827" y="6561764"/>
                  <a:pt x="11355604" y="6489109"/>
                  <a:pt x="11034043" y="6507125"/>
                </a:cubicBezTo>
                <a:cubicBezTo>
                  <a:pt x="10712482" y="6525141"/>
                  <a:pt x="10886680" y="6497141"/>
                  <a:pt x="10799276" y="6507125"/>
                </a:cubicBezTo>
                <a:cubicBezTo>
                  <a:pt x="10711872" y="6517109"/>
                  <a:pt x="10265533" y="6502056"/>
                  <a:pt x="10094976" y="6507125"/>
                </a:cubicBezTo>
                <a:cubicBezTo>
                  <a:pt x="9924419" y="6512194"/>
                  <a:pt x="9975231" y="6494613"/>
                  <a:pt x="9860209" y="6507125"/>
                </a:cubicBezTo>
                <a:cubicBezTo>
                  <a:pt x="9745187" y="6519637"/>
                  <a:pt x="9465544" y="6493149"/>
                  <a:pt x="9155908" y="6507125"/>
                </a:cubicBezTo>
                <a:cubicBezTo>
                  <a:pt x="8846272" y="6521101"/>
                  <a:pt x="8884191" y="6495076"/>
                  <a:pt x="8803758" y="6507125"/>
                </a:cubicBezTo>
                <a:cubicBezTo>
                  <a:pt x="8723325" y="6519174"/>
                  <a:pt x="8508753" y="6467331"/>
                  <a:pt x="8334224" y="6507125"/>
                </a:cubicBezTo>
                <a:cubicBezTo>
                  <a:pt x="8159695" y="6546919"/>
                  <a:pt x="8211920" y="6481971"/>
                  <a:pt x="8099457" y="6507125"/>
                </a:cubicBezTo>
                <a:cubicBezTo>
                  <a:pt x="7986994" y="6532279"/>
                  <a:pt x="7760338" y="6491342"/>
                  <a:pt x="7629924" y="6507125"/>
                </a:cubicBezTo>
                <a:cubicBezTo>
                  <a:pt x="7499510" y="6522908"/>
                  <a:pt x="7068285" y="6502086"/>
                  <a:pt x="6808240" y="6507125"/>
                </a:cubicBezTo>
                <a:cubicBezTo>
                  <a:pt x="6548195" y="6512164"/>
                  <a:pt x="6642810" y="6498574"/>
                  <a:pt x="6573473" y="6507125"/>
                </a:cubicBezTo>
                <a:cubicBezTo>
                  <a:pt x="6504136" y="6515676"/>
                  <a:pt x="6038855" y="6438771"/>
                  <a:pt x="5869172" y="6507125"/>
                </a:cubicBezTo>
                <a:cubicBezTo>
                  <a:pt x="5699489" y="6575479"/>
                  <a:pt x="5566362" y="6496885"/>
                  <a:pt x="5282255" y="6507125"/>
                </a:cubicBezTo>
                <a:cubicBezTo>
                  <a:pt x="4998148" y="6517365"/>
                  <a:pt x="5039221" y="6465905"/>
                  <a:pt x="4930104" y="6507125"/>
                </a:cubicBezTo>
                <a:cubicBezTo>
                  <a:pt x="4820987" y="6548345"/>
                  <a:pt x="4723325" y="6493648"/>
                  <a:pt x="4577954" y="6507125"/>
                </a:cubicBezTo>
                <a:cubicBezTo>
                  <a:pt x="4432583" y="6520602"/>
                  <a:pt x="4240580" y="6477186"/>
                  <a:pt x="4108420" y="6507125"/>
                </a:cubicBezTo>
                <a:cubicBezTo>
                  <a:pt x="3976260" y="6537064"/>
                  <a:pt x="3729849" y="6485756"/>
                  <a:pt x="3521503" y="6507125"/>
                </a:cubicBezTo>
                <a:cubicBezTo>
                  <a:pt x="3313157" y="6528494"/>
                  <a:pt x="2978184" y="6440521"/>
                  <a:pt x="2699819" y="6507125"/>
                </a:cubicBezTo>
                <a:cubicBezTo>
                  <a:pt x="2421454" y="6573729"/>
                  <a:pt x="2296956" y="6495816"/>
                  <a:pt x="1995518" y="6507125"/>
                </a:cubicBezTo>
                <a:cubicBezTo>
                  <a:pt x="1694080" y="6518434"/>
                  <a:pt x="1872133" y="6498123"/>
                  <a:pt x="1760752" y="6507125"/>
                </a:cubicBezTo>
                <a:cubicBezTo>
                  <a:pt x="1649371" y="6516127"/>
                  <a:pt x="1240399" y="6475880"/>
                  <a:pt x="939068" y="6507125"/>
                </a:cubicBezTo>
                <a:cubicBezTo>
                  <a:pt x="637737" y="6538370"/>
                  <a:pt x="388381" y="6477070"/>
                  <a:pt x="0" y="6507125"/>
                </a:cubicBezTo>
                <a:cubicBezTo>
                  <a:pt x="-47939" y="6337479"/>
                  <a:pt x="879" y="6060669"/>
                  <a:pt x="0" y="5785426"/>
                </a:cubicBezTo>
                <a:cubicBezTo>
                  <a:pt x="-879" y="5510183"/>
                  <a:pt x="581" y="5359991"/>
                  <a:pt x="0" y="5128798"/>
                </a:cubicBezTo>
                <a:cubicBezTo>
                  <a:pt x="-581" y="4897605"/>
                  <a:pt x="45467" y="4828334"/>
                  <a:pt x="0" y="4537241"/>
                </a:cubicBezTo>
                <a:cubicBezTo>
                  <a:pt x="-45467" y="4246148"/>
                  <a:pt x="61308" y="4034246"/>
                  <a:pt x="0" y="3880613"/>
                </a:cubicBezTo>
                <a:cubicBezTo>
                  <a:pt x="-61308" y="3726980"/>
                  <a:pt x="34030" y="3322956"/>
                  <a:pt x="0" y="3158913"/>
                </a:cubicBezTo>
                <a:cubicBezTo>
                  <a:pt x="-34030" y="2994870"/>
                  <a:pt x="80763" y="2717371"/>
                  <a:pt x="0" y="2437214"/>
                </a:cubicBezTo>
                <a:cubicBezTo>
                  <a:pt x="-80763" y="2157057"/>
                  <a:pt x="74414" y="2065681"/>
                  <a:pt x="0" y="1715515"/>
                </a:cubicBezTo>
                <a:cubicBezTo>
                  <a:pt x="-74414" y="1365349"/>
                  <a:pt x="34380" y="1412605"/>
                  <a:pt x="0" y="1319172"/>
                </a:cubicBezTo>
                <a:cubicBezTo>
                  <a:pt x="-34380" y="1225739"/>
                  <a:pt x="32469" y="795736"/>
                  <a:pt x="0" y="662544"/>
                </a:cubicBezTo>
                <a:cubicBezTo>
                  <a:pt x="-32469" y="529352"/>
                  <a:pt x="3735" y="263522"/>
                  <a:pt x="0" y="0"/>
                </a:cubicBezTo>
                <a:close/>
              </a:path>
              <a:path w="11738344" h="6507125" stroke="0" extrusionOk="0">
                <a:moveTo>
                  <a:pt x="0" y="0"/>
                </a:moveTo>
                <a:cubicBezTo>
                  <a:pt x="173958" y="-35120"/>
                  <a:pt x="364388" y="21400"/>
                  <a:pt x="586917" y="0"/>
                </a:cubicBezTo>
                <a:cubicBezTo>
                  <a:pt x="809446" y="-21400"/>
                  <a:pt x="772431" y="40444"/>
                  <a:pt x="939068" y="0"/>
                </a:cubicBezTo>
                <a:cubicBezTo>
                  <a:pt x="1105705" y="-40444"/>
                  <a:pt x="1060336" y="17590"/>
                  <a:pt x="1173834" y="0"/>
                </a:cubicBezTo>
                <a:cubicBezTo>
                  <a:pt x="1287332" y="-17590"/>
                  <a:pt x="1318549" y="16589"/>
                  <a:pt x="1408601" y="0"/>
                </a:cubicBezTo>
                <a:cubicBezTo>
                  <a:pt x="1498653" y="-16589"/>
                  <a:pt x="1785989" y="60612"/>
                  <a:pt x="1995518" y="0"/>
                </a:cubicBezTo>
                <a:cubicBezTo>
                  <a:pt x="2205047" y="-60612"/>
                  <a:pt x="2296353" y="59266"/>
                  <a:pt x="2582436" y="0"/>
                </a:cubicBezTo>
                <a:cubicBezTo>
                  <a:pt x="2868519" y="-59266"/>
                  <a:pt x="2862706" y="48799"/>
                  <a:pt x="3051969" y="0"/>
                </a:cubicBezTo>
                <a:cubicBezTo>
                  <a:pt x="3241232" y="-48799"/>
                  <a:pt x="3512635" y="60599"/>
                  <a:pt x="3638887" y="0"/>
                </a:cubicBezTo>
                <a:cubicBezTo>
                  <a:pt x="3765139" y="-60599"/>
                  <a:pt x="3923707" y="15178"/>
                  <a:pt x="4108420" y="0"/>
                </a:cubicBezTo>
                <a:cubicBezTo>
                  <a:pt x="4293133" y="-15178"/>
                  <a:pt x="4277880" y="17966"/>
                  <a:pt x="4343187" y="0"/>
                </a:cubicBezTo>
                <a:cubicBezTo>
                  <a:pt x="4408494" y="-17966"/>
                  <a:pt x="4582634" y="22799"/>
                  <a:pt x="4695338" y="0"/>
                </a:cubicBezTo>
                <a:cubicBezTo>
                  <a:pt x="4808042" y="-22799"/>
                  <a:pt x="5335945" y="38821"/>
                  <a:pt x="5517022" y="0"/>
                </a:cubicBezTo>
                <a:cubicBezTo>
                  <a:pt x="5698099" y="-38821"/>
                  <a:pt x="5766610" y="35566"/>
                  <a:pt x="5986555" y="0"/>
                </a:cubicBezTo>
                <a:cubicBezTo>
                  <a:pt x="6206500" y="-35566"/>
                  <a:pt x="6203895" y="19904"/>
                  <a:pt x="6338706" y="0"/>
                </a:cubicBezTo>
                <a:cubicBezTo>
                  <a:pt x="6473517" y="-19904"/>
                  <a:pt x="6653113" y="68070"/>
                  <a:pt x="6925623" y="0"/>
                </a:cubicBezTo>
                <a:cubicBezTo>
                  <a:pt x="7198133" y="-68070"/>
                  <a:pt x="7197960" y="16182"/>
                  <a:pt x="7277773" y="0"/>
                </a:cubicBezTo>
                <a:cubicBezTo>
                  <a:pt x="7357586" y="-16182"/>
                  <a:pt x="7733864" y="5492"/>
                  <a:pt x="7982074" y="0"/>
                </a:cubicBezTo>
                <a:cubicBezTo>
                  <a:pt x="8230284" y="-5492"/>
                  <a:pt x="8115232" y="12010"/>
                  <a:pt x="8216841" y="0"/>
                </a:cubicBezTo>
                <a:cubicBezTo>
                  <a:pt x="8318450" y="-12010"/>
                  <a:pt x="8383617" y="13899"/>
                  <a:pt x="8451608" y="0"/>
                </a:cubicBezTo>
                <a:cubicBezTo>
                  <a:pt x="8519599" y="-13899"/>
                  <a:pt x="8868654" y="41846"/>
                  <a:pt x="9155908" y="0"/>
                </a:cubicBezTo>
                <a:cubicBezTo>
                  <a:pt x="9443162" y="-41846"/>
                  <a:pt x="9583439" y="13929"/>
                  <a:pt x="9860209" y="0"/>
                </a:cubicBezTo>
                <a:cubicBezTo>
                  <a:pt x="10136979" y="-13929"/>
                  <a:pt x="9993296" y="22162"/>
                  <a:pt x="10094976" y="0"/>
                </a:cubicBezTo>
                <a:cubicBezTo>
                  <a:pt x="10196656" y="-22162"/>
                  <a:pt x="10442256" y="29850"/>
                  <a:pt x="10681893" y="0"/>
                </a:cubicBezTo>
                <a:cubicBezTo>
                  <a:pt x="10921530" y="-29850"/>
                  <a:pt x="10815120" y="25327"/>
                  <a:pt x="10916660" y="0"/>
                </a:cubicBezTo>
                <a:cubicBezTo>
                  <a:pt x="11018200" y="-25327"/>
                  <a:pt x="11478417" y="95792"/>
                  <a:pt x="11738344" y="0"/>
                </a:cubicBezTo>
                <a:cubicBezTo>
                  <a:pt x="11764798" y="249704"/>
                  <a:pt x="11736494" y="384548"/>
                  <a:pt x="11738344" y="591557"/>
                </a:cubicBezTo>
                <a:cubicBezTo>
                  <a:pt x="11740194" y="798566"/>
                  <a:pt x="11722809" y="866102"/>
                  <a:pt x="11738344" y="987900"/>
                </a:cubicBezTo>
                <a:cubicBezTo>
                  <a:pt x="11753879" y="1109698"/>
                  <a:pt x="11685233" y="1344087"/>
                  <a:pt x="11738344" y="1514385"/>
                </a:cubicBezTo>
                <a:cubicBezTo>
                  <a:pt x="11791455" y="1684683"/>
                  <a:pt x="11711044" y="1762913"/>
                  <a:pt x="11738344" y="1975800"/>
                </a:cubicBezTo>
                <a:cubicBezTo>
                  <a:pt x="11765644" y="2188687"/>
                  <a:pt x="11699886" y="2274464"/>
                  <a:pt x="11738344" y="2502285"/>
                </a:cubicBezTo>
                <a:cubicBezTo>
                  <a:pt x="11776802" y="2730106"/>
                  <a:pt x="11695385" y="2995182"/>
                  <a:pt x="11738344" y="3223985"/>
                </a:cubicBezTo>
                <a:cubicBezTo>
                  <a:pt x="11781303" y="3452788"/>
                  <a:pt x="11700748" y="3463165"/>
                  <a:pt x="11738344" y="3620328"/>
                </a:cubicBezTo>
                <a:cubicBezTo>
                  <a:pt x="11775940" y="3777491"/>
                  <a:pt x="11707001" y="4043633"/>
                  <a:pt x="11738344" y="4342027"/>
                </a:cubicBezTo>
                <a:cubicBezTo>
                  <a:pt x="11769687" y="4640421"/>
                  <a:pt x="11729213" y="4583818"/>
                  <a:pt x="11738344" y="4738370"/>
                </a:cubicBezTo>
                <a:cubicBezTo>
                  <a:pt x="11747475" y="4892922"/>
                  <a:pt x="11733578" y="4965083"/>
                  <a:pt x="11738344" y="5134713"/>
                </a:cubicBezTo>
                <a:cubicBezTo>
                  <a:pt x="11743110" y="5304343"/>
                  <a:pt x="11662322" y="5553418"/>
                  <a:pt x="11738344" y="5791341"/>
                </a:cubicBezTo>
                <a:cubicBezTo>
                  <a:pt x="11814366" y="6029264"/>
                  <a:pt x="11713020" y="6176136"/>
                  <a:pt x="11738344" y="6507125"/>
                </a:cubicBezTo>
                <a:cubicBezTo>
                  <a:pt x="11547327" y="6548973"/>
                  <a:pt x="11498077" y="6493046"/>
                  <a:pt x="11268810" y="6507125"/>
                </a:cubicBezTo>
                <a:cubicBezTo>
                  <a:pt x="11039543" y="6521204"/>
                  <a:pt x="11107069" y="6502334"/>
                  <a:pt x="11034043" y="6507125"/>
                </a:cubicBezTo>
                <a:cubicBezTo>
                  <a:pt x="10961017" y="6511916"/>
                  <a:pt x="10683932" y="6506699"/>
                  <a:pt x="10564510" y="6507125"/>
                </a:cubicBezTo>
                <a:cubicBezTo>
                  <a:pt x="10445088" y="6507551"/>
                  <a:pt x="10108637" y="6458162"/>
                  <a:pt x="9742826" y="6507125"/>
                </a:cubicBezTo>
                <a:cubicBezTo>
                  <a:pt x="9377015" y="6556088"/>
                  <a:pt x="9349509" y="6439682"/>
                  <a:pt x="9038525" y="6507125"/>
                </a:cubicBezTo>
                <a:cubicBezTo>
                  <a:pt x="8727541" y="6574568"/>
                  <a:pt x="8794847" y="6477168"/>
                  <a:pt x="8686375" y="6507125"/>
                </a:cubicBezTo>
                <a:cubicBezTo>
                  <a:pt x="8577903" y="6537082"/>
                  <a:pt x="8357039" y="6497360"/>
                  <a:pt x="8099457" y="6507125"/>
                </a:cubicBezTo>
                <a:cubicBezTo>
                  <a:pt x="7841875" y="6516890"/>
                  <a:pt x="7839028" y="6470904"/>
                  <a:pt x="7747307" y="6507125"/>
                </a:cubicBezTo>
                <a:cubicBezTo>
                  <a:pt x="7655586" y="6543346"/>
                  <a:pt x="7266710" y="6462145"/>
                  <a:pt x="7043006" y="6507125"/>
                </a:cubicBezTo>
                <a:cubicBezTo>
                  <a:pt x="6819302" y="6552105"/>
                  <a:pt x="6503498" y="6464456"/>
                  <a:pt x="6338706" y="6507125"/>
                </a:cubicBezTo>
                <a:cubicBezTo>
                  <a:pt x="6173914" y="6549794"/>
                  <a:pt x="6184575" y="6483218"/>
                  <a:pt x="6103939" y="6507125"/>
                </a:cubicBezTo>
                <a:cubicBezTo>
                  <a:pt x="6023303" y="6531032"/>
                  <a:pt x="5677300" y="6424778"/>
                  <a:pt x="5399638" y="6507125"/>
                </a:cubicBezTo>
                <a:cubicBezTo>
                  <a:pt x="5121976" y="6589472"/>
                  <a:pt x="5064059" y="6456168"/>
                  <a:pt x="4930104" y="6507125"/>
                </a:cubicBezTo>
                <a:cubicBezTo>
                  <a:pt x="4796149" y="6558082"/>
                  <a:pt x="4287006" y="6419485"/>
                  <a:pt x="4108420" y="6507125"/>
                </a:cubicBezTo>
                <a:cubicBezTo>
                  <a:pt x="3929834" y="6594765"/>
                  <a:pt x="3851012" y="6506127"/>
                  <a:pt x="3756270" y="6507125"/>
                </a:cubicBezTo>
                <a:cubicBezTo>
                  <a:pt x="3661528" y="6508123"/>
                  <a:pt x="3178681" y="6505194"/>
                  <a:pt x="2934586" y="6507125"/>
                </a:cubicBezTo>
                <a:cubicBezTo>
                  <a:pt x="2690491" y="6509056"/>
                  <a:pt x="2804760" y="6481921"/>
                  <a:pt x="2699819" y="6507125"/>
                </a:cubicBezTo>
                <a:cubicBezTo>
                  <a:pt x="2594878" y="6532329"/>
                  <a:pt x="2131310" y="6492863"/>
                  <a:pt x="1878135" y="6507125"/>
                </a:cubicBezTo>
                <a:cubicBezTo>
                  <a:pt x="1624960" y="6521387"/>
                  <a:pt x="1497787" y="6488583"/>
                  <a:pt x="1173834" y="6507125"/>
                </a:cubicBezTo>
                <a:cubicBezTo>
                  <a:pt x="849881" y="6525667"/>
                  <a:pt x="834993" y="6490955"/>
                  <a:pt x="704301" y="6507125"/>
                </a:cubicBezTo>
                <a:cubicBezTo>
                  <a:pt x="573609" y="6523295"/>
                  <a:pt x="308132" y="6478693"/>
                  <a:pt x="0" y="6507125"/>
                </a:cubicBezTo>
                <a:cubicBezTo>
                  <a:pt x="-29938" y="6329998"/>
                  <a:pt x="56135" y="6044585"/>
                  <a:pt x="0" y="5785426"/>
                </a:cubicBezTo>
                <a:cubicBezTo>
                  <a:pt x="-56135" y="5526267"/>
                  <a:pt x="39316" y="5376750"/>
                  <a:pt x="0" y="5193869"/>
                </a:cubicBezTo>
                <a:cubicBezTo>
                  <a:pt x="-39316" y="5010988"/>
                  <a:pt x="32117" y="4985215"/>
                  <a:pt x="0" y="4797526"/>
                </a:cubicBezTo>
                <a:cubicBezTo>
                  <a:pt x="-32117" y="4609837"/>
                  <a:pt x="57743" y="4276268"/>
                  <a:pt x="0" y="4075826"/>
                </a:cubicBezTo>
                <a:cubicBezTo>
                  <a:pt x="-57743" y="3875384"/>
                  <a:pt x="207" y="3518980"/>
                  <a:pt x="0" y="3354127"/>
                </a:cubicBezTo>
                <a:cubicBezTo>
                  <a:pt x="-207" y="3189274"/>
                  <a:pt x="26299" y="3135377"/>
                  <a:pt x="0" y="2957784"/>
                </a:cubicBezTo>
                <a:cubicBezTo>
                  <a:pt x="-26299" y="2780191"/>
                  <a:pt x="43986" y="2618936"/>
                  <a:pt x="0" y="2431299"/>
                </a:cubicBezTo>
                <a:cubicBezTo>
                  <a:pt x="-43986" y="2243663"/>
                  <a:pt x="78778" y="1984613"/>
                  <a:pt x="0" y="1709599"/>
                </a:cubicBezTo>
                <a:cubicBezTo>
                  <a:pt x="-78778" y="1434585"/>
                  <a:pt x="22960" y="1238508"/>
                  <a:pt x="0" y="987900"/>
                </a:cubicBezTo>
                <a:cubicBezTo>
                  <a:pt x="-22960" y="737292"/>
                  <a:pt x="46601" y="441911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7030A0"/>
            </a:solidFill>
            <a:extLst>
              <a:ext uri="{C807C97D-BFC1-408E-A445-0C87EB9F89A2}">
                <ask:lineSketchStyleProps xmlns:ask="http://schemas.microsoft.com/office/drawing/2018/sketchyshapes" xmlns="" sd="4767772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3868546-2164-4C33-8F22-32B28A4FD9F0}"/>
              </a:ext>
            </a:extLst>
          </p:cNvPr>
          <p:cNvSpPr txBox="1"/>
          <p:nvPr userDrawn="1"/>
        </p:nvSpPr>
        <p:spPr>
          <a:xfrm>
            <a:off x="8942603" y="-31899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9982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9043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22A9BE9-7F72-794D-9F3C-9A8FE2E8F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3AC6F02-871E-DE47-AC93-1CD134CED5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C55CEBD-7C39-394B-A99F-80554FC46B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4B79D43-DAE6-0F47-A9C1-04982654FBFB}" type="datetimeFigureOut">
              <a:rPr kumimoji="1" lang="zh-CN" altLang="en-US" smtClean="0"/>
              <a:t>2023/3/7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B24BB0A-6CBD-2E41-ACC7-D29880DA3B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CDC3A08-879E-9449-ADFD-682ABDEB9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F17B97-31AA-F046-A2B1-CB7B8C901C9E}" type="slidenum">
              <a:rPr kumimoji="1" lang="zh-CN" altLang="en-US" smtClean="0"/>
              <a:t>‹#›</a:t>
            </a:fld>
            <a:endParaRPr kumimoji="1" lang="zh-CN" altLang="en-US"/>
          </a:p>
        </p:txBody>
      </p:sp>
      <p:pic>
        <p:nvPicPr>
          <p:cNvPr id="8" name="bkgr 2">
            <a:extLst>
              <a:ext uri="{FF2B5EF4-FFF2-40B4-BE49-F238E27FC236}">
                <a16:creationId xmlns:a16="http://schemas.microsoft.com/office/drawing/2014/main" id="{38AC285F-500F-4823-9925-F5126EFF53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4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bkgr 3">
            <a:extLst>
              <a:ext uri="{FF2B5EF4-FFF2-40B4-BE49-F238E27FC236}">
                <a16:creationId xmlns:a16="http://schemas.microsoft.com/office/drawing/2014/main" id="{18D8E4D1-5BEA-47FB-B6B1-77140B0ACF5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6350" y="1616715"/>
            <a:ext cx="12191999" cy="3967171"/>
          </a:xfrm>
          <a:prstGeom prst="rect">
            <a:avLst/>
          </a:prstGeom>
        </p:spPr>
      </p:pic>
      <p:pic>
        <p:nvPicPr>
          <p:cNvPr id="10" name="Mây 3">
            <a:extLst>
              <a:ext uri="{FF2B5EF4-FFF2-40B4-BE49-F238E27FC236}">
                <a16:creationId xmlns:a16="http://schemas.microsoft.com/office/drawing/2014/main" id="{CF296135-D4DF-40CF-91AE-3DDE6EC7F54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737" y="459893"/>
            <a:ext cx="1164368" cy="535609"/>
          </a:xfrm>
          <a:prstGeom prst="rect">
            <a:avLst/>
          </a:prstGeom>
        </p:spPr>
      </p:pic>
      <p:pic>
        <p:nvPicPr>
          <p:cNvPr id="11" name="Mặt trời">
            <a:extLst>
              <a:ext uri="{FF2B5EF4-FFF2-40B4-BE49-F238E27FC236}">
                <a16:creationId xmlns:a16="http://schemas.microsoft.com/office/drawing/2014/main" id="{C82272DC-9AE7-4F8A-9DBC-18B437E63E7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6929" y="31135"/>
            <a:ext cx="1246993" cy="1242836"/>
          </a:xfrm>
          <a:prstGeom prst="rect">
            <a:avLst/>
          </a:prstGeom>
        </p:spPr>
      </p:pic>
      <p:pic>
        <p:nvPicPr>
          <p:cNvPr id="12" name="Bảng">
            <a:extLst>
              <a:ext uri="{FF2B5EF4-FFF2-40B4-BE49-F238E27FC236}">
                <a16:creationId xmlns:a16="http://schemas.microsoft.com/office/drawing/2014/main" id="{AE27FC4A-F65E-4234-B487-16E04BB5CC3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931" y="1223058"/>
            <a:ext cx="7924136" cy="4570649"/>
          </a:xfrm>
          <a:prstGeom prst="rect">
            <a:avLst/>
          </a:prstGeom>
        </p:spPr>
      </p:pic>
      <p:pic>
        <p:nvPicPr>
          <p:cNvPr id="13" name="bkgr 1">
            <a:extLst>
              <a:ext uri="{FF2B5EF4-FFF2-40B4-BE49-F238E27FC236}">
                <a16:creationId xmlns:a16="http://schemas.microsoft.com/office/drawing/2014/main" id="{7E0198F7-54A5-4EEC-BF47-E179621E7B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247"/>
          <a:stretch/>
        </p:blipFill>
        <p:spPr>
          <a:xfrm>
            <a:off x="0" y="4806595"/>
            <a:ext cx="12192000" cy="2081605"/>
          </a:xfrm>
          <a:prstGeom prst="rect">
            <a:avLst/>
          </a:prstGeom>
        </p:spPr>
      </p:pic>
      <p:pic>
        <p:nvPicPr>
          <p:cNvPr id="14" name="bóng bay 1">
            <a:extLst>
              <a:ext uri="{FF2B5EF4-FFF2-40B4-BE49-F238E27FC236}">
                <a16:creationId xmlns:a16="http://schemas.microsoft.com/office/drawing/2014/main" id="{8F885F34-4254-40BD-92C3-F7D80F1CB338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561" y="2067453"/>
            <a:ext cx="722839" cy="1310747"/>
          </a:xfrm>
          <a:prstGeom prst="rect">
            <a:avLst/>
          </a:prstGeom>
        </p:spPr>
      </p:pic>
      <p:pic>
        <p:nvPicPr>
          <p:cNvPr id="15" name="bóng bay 2">
            <a:extLst>
              <a:ext uri="{FF2B5EF4-FFF2-40B4-BE49-F238E27FC236}">
                <a16:creationId xmlns:a16="http://schemas.microsoft.com/office/drawing/2014/main" id="{F2C01B6A-0FD4-4BBC-85EC-F4BAAEE6ED72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1792" y="109483"/>
            <a:ext cx="528179" cy="1113575"/>
          </a:xfrm>
          <a:prstGeom prst="rect">
            <a:avLst/>
          </a:prstGeom>
        </p:spPr>
      </p:pic>
      <p:pic>
        <p:nvPicPr>
          <p:cNvPr id="16" name="bóng bay 3">
            <a:extLst>
              <a:ext uri="{FF2B5EF4-FFF2-40B4-BE49-F238E27FC236}">
                <a16:creationId xmlns:a16="http://schemas.microsoft.com/office/drawing/2014/main" id="{B9E1856F-AF55-4383-B3EA-76E97E7507B1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350" y="286930"/>
            <a:ext cx="642833" cy="1165671"/>
          </a:xfrm>
          <a:prstGeom prst="rect">
            <a:avLst/>
          </a:prstGeom>
        </p:spPr>
      </p:pic>
      <p:pic>
        <p:nvPicPr>
          <p:cNvPr id="17" name="bóng bay 4">
            <a:extLst>
              <a:ext uri="{FF2B5EF4-FFF2-40B4-BE49-F238E27FC236}">
                <a16:creationId xmlns:a16="http://schemas.microsoft.com/office/drawing/2014/main" id="{0D410B0F-A90E-4663-98EB-8ABEA4FE8C72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6549" y="2953679"/>
            <a:ext cx="810243" cy="1469239"/>
          </a:xfrm>
          <a:prstGeom prst="rect">
            <a:avLst/>
          </a:prstGeom>
        </p:spPr>
      </p:pic>
      <p:pic>
        <p:nvPicPr>
          <p:cNvPr id="18" name="Mây 1">
            <a:extLst>
              <a:ext uri="{FF2B5EF4-FFF2-40B4-BE49-F238E27FC236}">
                <a16:creationId xmlns:a16="http://schemas.microsoft.com/office/drawing/2014/main" id="{5A1E536F-40A7-4C4A-B8A2-B0B8687C6FD4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1" y="377784"/>
            <a:ext cx="1164368" cy="535609"/>
          </a:xfrm>
          <a:prstGeom prst="rect">
            <a:avLst/>
          </a:prstGeom>
        </p:spPr>
      </p:pic>
      <p:pic>
        <p:nvPicPr>
          <p:cNvPr id="19" name="Mây 2">
            <a:extLst>
              <a:ext uri="{FF2B5EF4-FFF2-40B4-BE49-F238E27FC236}">
                <a16:creationId xmlns:a16="http://schemas.microsoft.com/office/drawing/2014/main" id="{828C202E-19A0-4E74-A687-352B4AF94DCB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2848" y="487234"/>
            <a:ext cx="1163221" cy="527327"/>
          </a:xfrm>
          <a:prstGeom prst="rect">
            <a:avLst/>
          </a:prstGeom>
        </p:spPr>
      </p:pic>
      <p:pic>
        <p:nvPicPr>
          <p:cNvPr id="20" name="Mây 4">
            <a:extLst>
              <a:ext uri="{FF2B5EF4-FFF2-40B4-BE49-F238E27FC236}">
                <a16:creationId xmlns:a16="http://schemas.microsoft.com/office/drawing/2014/main" id="{39F10DAD-11CB-4B17-AB39-528CA599F5E3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7699" y="703322"/>
            <a:ext cx="1373271" cy="688924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B56D77B1-C2AC-4E51-885D-2E687FD792DE}"/>
              </a:ext>
            </a:extLst>
          </p:cNvPr>
          <p:cNvSpPr txBox="1"/>
          <p:nvPr userDrawn="1"/>
        </p:nvSpPr>
        <p:spPr>
          <a:xfrm>
            <a:off x="9201992" y="-18115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942810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6FEF83B-0EA5-44BA-9824-F0CD83C60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65276493-8949-47D2-A31E-3697CEF21E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105ECC-05DB-4A25-8E6A-E61FCA6F5619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2023/3/7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5069DD12-9FA1-45D2-B798-8B1996D65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F972593E-3FD8-4528-9339-AF8B4BCDAB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A56C03-FDBE-437B-B3E2-8C9625E28270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21042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3">
            <a:extLst>
              <a:ext uri="{FF2B5EF4-FFF2-40B4-BE49-F238E27FC236}">
                <a16:creationId xmlns:a16="http://schemas.microsoft.com/office/drawing/2014/main" id="{D7E4988E-D4F8-4DC0-B9CC-BB4B7F36BEB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626" t="832" r="626" b="1028"/>
          <a:stretch>
            <a:fillRect/>
          </a:stretch>
        </p:blipFill>
        <p:spPr>
          <a:xfrm>
            <a:off x="0" y="1"/>
            <a:ext cx="12219444" cy="6857999"/>
          </a:xfrm>
          <a:prstGeom prst="rect">
            <a:avLst/>
          </a:prstGeom>
        </p:spPr>
      </p:pic>
      <p:pic>
        <p:nvPicPr>
          <p:cNvPr id="9" name="图形 1">
            <a:extLst>
              <a:ext uri="{FF2B5EF4-FFF2-40B4-BE49-F238E27FC236}">
                <a16:creationId xmlns:a16="http://schemas.microsoft.com/office/drawing/2014/main" id="{4147D270-CA58-46E3-A687-87D81398E68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5212224"/>
            <a:ext cx="3308946" cy="164577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69D82C2-117E-4A35-95BF-D458B26D688D}"/>
              </a:ext>
            </a:extLst>
          </p:cNvPr>
          <p:cNvSpPr txBox="1"/>
          <p:nvPr userDrawn="1"/>
        </p:nvSpPr>
        <p:spPr>
          <a:xfrm>
            <a:off x="8011749" y="0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236505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101">
            <a:extLst>
              <a:ext uri="{FF2B5EF4-FFF2-40B4-BE49-F238E27FC236}">
                <a16:creationId xmlns:a16="http://schemas.microsoft.com/office/drawing/2014/main" id="{D514E436-AC77-4C62-A470-F269B07625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12" name="矩形 2">
            <a:extLst>
              <a:ext uri="{FF2B5EF4-FFF2-40B4-BE49-F238E27FC236}">
                <a16:creationId xmlns:a16="http://schemas.microsoft.com/office/drawing/2014/main" id="{85267853-B155-4C5A-B17D-13C99003FA45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4">
            <a:extLst>
              <a:ext uri="{FF2B5EF4-FFF2-40B4-BE49-F238E27FC236}">
                <a16:creationId xmlns:a16="http://schemas.microsoft.com/office/drawing/2014/main" id="{EAE8A449-7A3F-40C5-B305-E2A28C9FD942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任意形状 6">
            <a:extLst>
              <a:ext uri="{FF2B5EF4-FFF2-40B4-BE49-F238E27FC236}">
                <a16:creationId xmlns:a16="http://schemas.microsoft.com/office/drawing/2014/main" id="{61A8C16D-6509-4108-98A5-625CBDF5F070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5" name="椭圆 7">
            <a:extLst>
              <a:ext uri="{FF2B5EF4-FFF2-40B4-BE49-F238E27FC236}">
                <a16:creationId xmlns:a16="http://schemas.microsoft.com/office/drawing/2014/main" id="{F3B873EF-BA25-43F8-B507-68795F3111ED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6" name="图片 8">
            <a:extLst>
              <a:ext uri="{FF2B5EF4-FFF2-40B4-BE49-F238E27FC236}">
                <a16:creationId xmlns:a16="http://schemas.microsoft.com/office/drawing/2014/main" id="{1F61594D-16F0-4C27-A22F-50D3F141404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7" name="椭圆 9">
            <a:extLst>
              <a:ext uri="{FF2B5EF4-FFF2-40B4-BE49-F238E27FC236}">
                <a16:creationId xmlns:a16="http://schemas.microsoft.com/office/drawing/2014/main" id="{B20D4855-2AE0-48EF-9542-73C2EC19F994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5733CB7-2EEC-42DC-9103-2D109DD1CFEE}"/>
              </a:ext>
            </a:extLst>
          </p:cNvPr>
          <p:cNvSpPr txBox="1"/>
          <p:nvPr userDrawn="1"/>
        </p:nvSpPr>
        <p:spPr>
          <a:xfrm>
            <a:off x="7320632" y="6524284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457174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101">
            <a:extLst>
              <a:ext uri="{FF2B5EF4-FFF2-40B4-BE49-F238E27FC236}">
                <a16:creationId xmlns:a16="http://schemas.microsoft.com/office/drawing/2014/main" id="{1094CE54-B4B3-4C76-B9C9-971ECB34C2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8" name="矩形 2">
            <a:extLst>
              <a:ext uri="{FF2B5EF4-FFF2-40B4-BE49-F238E27FC236}">
                <a16:creationId xmlns:a16="http://schemas.microsoft.com/office/drawing/2014/main" id="{05B45BC2-AFD2-4521-86C7-28EA6A142BF8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椭圆 4">
            <a:extLst>
              <a:ext uri="{FF2B5EF4-FFF2-40B4-BE49-F238E27FC236}">
                <a16:creationId xmlns:a16="http://schemas.microsoft.com/office/drawing/2014/main" id="{73E6612B-E6CF-431F-83A1-B242A79A465C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任意形状 6">
            <a:extLst>
              <a:ext uri="{FF2B5EF4-FFF2-40B4-BE49-F238E27FC236}">
                <a16:creationId xmlns:a16="http://schemas.microsoft.com/office/drawing/2014/main" id="{9B231B91-9FD3-46F5-8DB9-BCC8C6F58B0F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7">
            <a:extLst>
              <a:ext uri="{FF2B5EF4-FFF2-40B4-BE49-F238E27FC236}">
                <a16:creationId xmlns:a16="http://schemas.microsoft.com/office/drawing/2014/main" id="{75059DDB-9C2F-46FF-9EF1-50E22BC24E2C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8">
            <a:extLst>
              <a:ext uri="{FF2B5EF4-FFF2-40B4-BE49-F238E27FC236}">
                <a16:creationId xmlns:a16="http://schemas.microsoft.com/office/drawing/2014/main" id="{A8997046-CAE6-4B59-8DDF-0EFAE5413AF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3" name="椭圆 9">
            <a:extLst>
              <a:ext uri="{FF2B5EF4-FFF2-40B4-BE49-F238E27FC236}">
                <a16:creationId xmlns:a16="http://schemas.microsoft.com/office/drawing/2014/main" id="{BE790CA5-EC6C-4F0B-B555-50D8033BE031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D193922-661E-4324-B921-1DB8F942A2A9}"/>
              </a:ext>
            </a:extLst>
          </p:cNvPr>
          <p:cNvSpPr/>
          <p:nvPr userDrawn="1"/>
        </p:nvSpPr>
        <p:spPr>
          <a:xfrm rot="219724">
            <a:off x="4477184" y="1157469"/>
            <a:ext cx="6008783" cy="4661425"/>
          </a:xfrm>
          <a:prstGeom prst="rect">
            <a:avLst/>
          </a:prstGeom>
          <a:solidFill>
            <a:srgbClr val="7030A0">
              <a:alpha val="50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FE6874E-118B-4078-BE60-91865D019286}"/>
              </a:ext>
            </a:extLst>
          </p:cNvPr>
          <p:cNvSpPr/>
          <p:nvPr userDrawn="1"/>
        </p:nvSpPr>
        <p:spPr>
          <a:xfrm rot="2471267">
            <a:off x="9030857" y="1477608"/>
            <a:ext cx="2211022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E6DDB6A-D1EC-44AC-A42F-3D5C776DEBE6}"/>
              </a:ext>
            </a:extLst>
          </p:cNvPr>
          <p:cNvSpPr/>
          <p:nvPr userDrawn="1"/>
        </p:nvSpPr>
        <p:spPr>
          <a:xfrm rot="20410169">
            <a:off x="4016052" y="1064033"/>
            <a:ext cx="2397502" cy="4953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3A11163-4540-4661-A7E2-7E02DE00886F}"/>
              </a:ext>
            </a:extLst>
          </p:cNvPr>
          <p:cNvSpPr txBox="1"/>
          <p:nvPr userDrawn="1"/>
        </p:nvSpPr>
        <p:spPr>
          <a:xfrm>
            <a:off x="5353380" y="1982711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LUYỆN TẬP</a:t>
            </a:r>
          </a:p>
        </p:txBody>
      </p:sp>
      <p:pic>
        <p:nvPicPr>
          <p:cNvPr id="18" name="Picture 17" descr="A close-up of a map&#10;&#10;Description automatically generated with low confidence">
            <a:extLst>
              <a:ext uri="{FF2B5EF4-FFF2-40B4-BE49-F238E27FC236}">
                <a16:creationId xmlns:a16="http://schemas.microsoft.com/office/drawing/2014/main" id="{EC3B8C2B-5D7C-48F2-8FC7-FE45F136AC3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4337" y="1150962"/>
            <a:ext cx="1481296" cy="490473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4D616774-3438-47D7-81AB-B40EEBD5818D}"/>
              </a:ext>
            </a:extLst>
          </p:cNvPr>
          <p:cNvSpPr txBox="1"/>
          <p:nvPr userDrawn="1"/>
        </p:nvSpPr>
        <p:spPr>
          <a:xfrm>
            <a:off x="7320632" y="6524284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683341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101">
            <a:extLst>
              <a:ext uri="{FF2B5EF4-FFF2-40B4-BE49-F238E27FC236}">
                <a16:creationId xmlns:a16="http://schemas.microsoft.com/office/drawing/2014/main" id="{431122EC-FBF2-4C68-B7F9-E67ABB594A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7" name="矩形 2">
            <a:extLst>
              <a:ext uri="{FF2B5EF4-FFF2-40B4-BE49-F238E27FC236}">
                <a16:creationId xmlns:a16="http://schemas.microsoft.com/office/drawing/2014/main" id="{26859808-0E4C-4601-BFD5-C6BA5BCC44FE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8" name="椭圆 4">
            <a:extLst>
              <a:ext uri="{FF2B5EF4-FFF2-40B4-BE49-F238E27FC236}">
                <a16:creationId xmlns:a16="http://schemas.microsoft.com/office/drawing/2014/main" id="{C20B859B-7433-488D-AD26-C313806026F3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任意形状 6">
            <a:extLst>
              <a:ext uri="{FF2B5EF4-FFF2-40B4-BE49-F238E27FC236}">
                <a16:creationId xmlns:a16="http://schemas.microsoft.com/office/drawing/2014/main" id="{26C76A02-5C8B-42AD-8662-686E30606D34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椭圆 7">
            <a:extLst>
              <a:ext uri="{FF2B5EF4-FFF2-40B4-BE49-F238E27FC236}">
                <a16:creationId xmlns:a16="http://schemas.microsoft.com/office/drawing/2014/main" id="{C6F4EA04-890C-4306-9211-FB1733E0C647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1" name="图片 8">
            <a:extLst>
              <a:ext uri="{FF2B5EF4-FFF2-40B4-BE49-F238E27FC236}">
                <a16:creationId xmlns:a16="http://schemas.microsoft.com/office/drawing/2014/main" id="{A97A903A-09E9-4691-B496-37BE5D102D5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2" name="椭圆 9">
            <a:extLst>
              <a:ext uri="{FF2B5EF4-FFF2-40B4-BE49-F238E27FC236}">
                <a16:creationId xmlns:a16="http://schemas.microsoft.com/office/drawing/2014/main" id="{0A2B951D-F19F-475D-B457-B86EF8DC984B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509803A-0360-4D33-9AB5-ED47ED9135D1}"/>
              </a:ext>
            </a:extLst>
          </p:cNvPr>
          <p:cNvSpPr/>
          <p:nvPr userDrawn="1"/>
        </p:nvSpPr>
        <p:spPr>
          <a:xfrm rot="21228401">
            <a:off x="2278901" y="1179055"/>
            <a:ext cx="6008783" cy="4661425"/>
          </a:xfrm>
          <a:prstGeom prst="rect">
            <a:avLst/>
          </a:prstGeom>
          <a:solidFill>
            <a:schemeClr val="accent4">
              <a:lumMod val="60000"/>
              <a:lumOff val="40000"/>
              <a:alpha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E0D0665-6999-4651-BD19-C7C402D30EEB}"/>
              </a:ext>
            </a:extLst>
          </p:cNvPr>
          <p:cNvSpPr/>
          <p:nvPr userDrawn="1"/>
        </p:nvSpPr>
        <p:spPr>
          <a:xfrm rot="1737576">
            <a:off x="6328895" y="1082086"/>
            <a:ext cx="2211022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A77F017-DFC1-4D5F-8272-B3E76D6DA324}"/>
              </a:ext>
            </a:extLst>
          </p:cNvPr>
          <p:cNvSpPr/>
          <p:nvPr userDrawn="1"/>
        </p:nvSpPr>
        <p:spPr>
          <a:xfrm rot="19676478">
            <a:off x="1401292" y="1522000"/>
            <a:ext cx="2397502" cy="49530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D542502-B1BA-4EEE-B113-19E670FE5796}"/>
              </a:ext>
            </a:extLst>
          </p:cNvPr>
          <p:cNvSpPr txBox="1"/>
          <p:nvPr userDrawn="1"/>
        </p:nvSpPr>
        <p:spPr>
          <a:xfrm>
            <a:off x="3155097" y="2004297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HOẠT ĐỘNG</a:t>
            </a:r>
          </a:p>
        </p:txBody>
      </p:sp>
      <p:pic>
        <p:nvPicPr>
          <p:cNvPr id="18" name="图片 9">
            <a:extLst>
              <a:ext uri="{FF2B5EF4-FFF2-40B4-BE49-F238E27FC236}">
                <a16:creationId xmlns:a16="http://schemas.microsoft.com/office/drawing/2014/main" id="{9E265F87-F072-4C1C-809B-60B65BA79A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0707" y="2622107"/>
            <a:ext cx="3028932" cy="384743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1C8F1E24-5B7F-481A-86BE-BC8D3CC99D79}"/>
              </a:ext>
            </a:extLst>
          </p:cNvPr>
          <p:cNvSpPr txBox="1"/>
          <p:nvPr userDrawn="1"/>
        </p:nvSpPr>
        <p:spPr>
          <a:xfrm>
            <a:off x="7320632" y="6524284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61585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01">
            <a:extLst>
              <a:ext uri="{FF2B5EF4-FFF2-40B4-BE49-F238E27FC236}">
                <a16:creationId xmlns:a16="http://schemas.microsoft.com/office/drawing/2014/main" id="{0E1D8535-7268-4559-A162-57863C850AB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10" name="矩形 2">
            <a:extLst>
              <a:ext uri="{FF2B5EF4-FFF2-40B4-BE49-F238E27FC236}">
                <a16:creationId xmlns:a16="http://schemas.microsoft.com/office/drawing/2014/main" id="{3599D6A8-8376-4469-B1C4-0D0AB8B9FCB9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4">
            <a:extLst>
              <a:ext uri="{FF2B5EF4-FFF2-40B4-BE49-F238E27FC236}">
                <a16:creationId xmlns:a16="http://schemas.microsoft.com/office/drawing/2014/main" id="{F6108594-A8DF-4763-BAD6-AFEBB0C31969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任意形状 6">
            <a:extLst>
              <a:ext uri="{FF2B5EF4-FFF2-40B4-BE49-F238E27FC236}">
                <a16:creationId xmlns:a16="http://schemas.microsoft.com/office/drawing/2014/main" id="{B8502FED-250A-4CBC-8EE4-50D3D012EADA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7">
            <a:extLst>
              <a:ext uri="{FF2B5EF4-FFF2-40B4-BE49-F238E27FC236}">
                <a16:creationId xmlns:a16="http://schemas.microsoft.com/office/drawing/2014/main" id="{4B97A2AD-D2A2-4C3E-AA45-DF5B9EE1314C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8">
            <a:extLst>
              <a:ext uri="{FF2B5EF4-FFF2-40B4-BE49-F238E27FC236}">
                <a16:creationId xmlns:a16="http://schemas.microsoft.com/office/drawing/2014/main" id="{1D1F51E3-6E1F-4794-92D5-63FB01D635F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5" name="椭圆 9">
            <a:extLst>
              <a:ext uri="{FF2B5EF4-FFF2-40B4-BE49-F238E27FC236}">
                <a16:creationId xmlns:a16="http://schemas.microsoft.com/office/drawing/2014/main" id="{ECDDE16C-0075-42EB-A3AA-DDD1D96A76E4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FB12868-D957-45A4-B5D8-783DBD98F2C6}"/>
              </a:ext>
            </a:extLst>
          </p:cNvPr>
          <p:cNvSpPr/>
          <p:nvPr userDrawn="1"/>
        </p:nvSpPr>
        <p:spPr>
          <a:xfrm>
            <a:off x="3667342" y="983093"/>
            <a:ext cx="6008783" cy="4661425"/>
          </a:xfrm>
          <a:prstGeom prst="rect">
            <a:avLst/>
          </a:prstGeom>
          <a:solidFill>
            <a:srgbClr val="00CC66">
              <a:alpha val="49804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FA12B3A-07B6-44F1-A01E-33FD73C34EBA}"/>
              </a:ext>
            </a:extLst>
          </p:cNvPr>
          <p:cNvSpPr/>
          <p:nvPr userDrawn="1"/>
        </p:nvSpPr>
        <p:spPr>
          <a:xfrm rot="2109175">
            <a:off x="8040873" y="1261475"/>
            <a:ext cx="2211022" cy="495300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A2EDEA0-7184-436C-992C-8D667AA8EB7F}"/>
              </a:ext>
            </a:extLst>
          </p:cNvPr>
          <p:cNvSpPr/>
          <p:nvPr userDrawn="1"/>
        </p:nvSpPr>
        <p:spPr>
          <a:xfrm rot="20048077">
            <a:off x="2977240" y="1148481"/>
            <a:ext cx="2397502" cy="4953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F28E606-F052-4F98-9FBC-30FFA9B82FDA}"/>
              </a:ext>
            </a:extLst>
          </p:cNvPr>
          <p:cNvSpPr txBox="1"/>
          <p:nvPr userDrawn="1"/>
        </p:nvSpPr>
        <p:spPr>
          <a:xfrm>
            <a:off x="4557819" y="1913421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KHÁM PHÁ</a:t>
            </a:r>
          </a:p>
        </p:txBody>
      </p:sp>
      <p:pic>
        <p:nvPicPr>
          <p:cNvPr id="21" name="图形 1">
            <a:extLst>
              <a:ext uri="{FF2B5EF4-FFF2-40B4-BE49-F238E27FC236}">
                <a16:creationId xmlns:a16="http://schemas.microsoft.com/office/drawing/2014/main" id="{E7242FD6-D5A6-4563-A793-692CAF20691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16645" y="3997564"/>
            <a:ext cx="3980370" cy="1979722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215E454A-B08C-4576-8333-920008E55294}"/>
              </a:ext>
            </a:extLst>
          </p:cNvPr>
          <p:cNvSpPr txBox="1"/>
          <p:nvPr userDrawn="1"/>
        </p:nvSpPr>
        <p:spPr>
          <a:xfrm>
            <a:off x="7668010" y="6560136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126300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2784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0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3/7/2023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8642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389" y="365780"/>
            <a:ext cx="10515224" cy="132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389" y="1825890"/>
            <a:ext cx="10515224" cy="4351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389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F82D2-7A68-459D-A996-9BDDA2518FA4}" type="datetimeFigureOut">
              <a:rPr lang="zh-CN" altLang="en-US" smtClean="0"/>
              <a:t>2023/3/7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413" y="6356747"/>
            <a:ext cx="4115176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1166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2770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866943" rtl="0" eaLnBrk="1" latinLnBrk="0" hangingPunct="1">
        <a:lnSpc>
          <a:spcPct val="90000"/>
        </a:lnSpc>
        <a:spcBef>
          <a:spcPct val="0"/>
        </a:spcBef>
        <a:buNone/>
        <a:defRPr sz="417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736" indent="-216736" algn="l" defTabSz="866943" rtl="0" eaLnBrk="1" latinLnBrk="0" hangingPunct="1">
        <a:lnSpc>
          <a:spcPct val="90000"/>
        </a:lnSpc>
        <a:spcBef>
          <a:spcPts val="948"/>
        </a:spcBef>
        <a:buFont typeface="Arial" panose="020B0604020202020204" pitchFamily="34" charset="0"/>
        <a:buChar char="•"/>
        <a:defRPr sz="2655" kern="1200">
          <a:solidFill>
            <a:schemeClr val="tx1"/>
          </a:solidFill>
          <a:latin typeface="+mn-lt"/>
          <a:ea typeface="+mn-ea"/>
          <a:cs typeface="+mn-cs"/>
        </a:defRPr>
      </a:lvl1pPr>
      <a:lvl2pPr marL="650207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2pPr>
      <a:lvl3pPr marL="1083678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96" kern="1200">
          <a:solidFill>
            <a:schemeClr val="tx1"/>
          </a:solidFill>
          <a:latin typeface="+mn-lt"/>
          <a:ea typeface="+mn-ea"/>
          <a:cs typeface="+mn-cs"/>
        </a:defRPr>
      </a:lvl3pPr>
      <a:lvl4pPr marL="1517150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950621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384092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817564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251035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684506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1pPr>
      <a:lvl2pPr marL="4334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2pPr>
      <a:lvl3pPr marL="866943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3pPr>
      <a:lvl4pPr marL="1300414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733885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167357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600828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034299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4677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2297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31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605" y="-45157"/>
            <a:ext cx="12192000" cy="690315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2EA0FF1-8662-4520-8E15-E31B25AD6A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605" y="1"/>
            <a:ext cx="1375874" cy="9179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912B0D91-D3E6-47F1-BB65-0662B3B81134}"/>
              </a:ext>
            </a:extLst>
          </p:cNvPr>
          <p:cNvSpPr txBox="1"/>
          <p:nvPr/>
        </p:nvSpPr>
        <p:spPr>
          <a:xfrm>
            <a:off x="3556577" y="720396"/>
            <a:ext cx="5900932" cy="240065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Ứng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dụng</a:t>
            </a: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Classkick</a:t>
            </a: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: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3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Bài</a:t>
            </a: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1: </a:t>
            </a:r>
            <a:r>
              <a:rPr lang="vi-VN" sz="3000" dirty="0" smtClean="0">
                <a:solidFill>
                  <a:prstClr val="black"/>
                </a:solidFill>
                <a:latin typeface="Arial"/>
              </a:rPr>
              <a:t>Điền, Khoanh</a:t>
            </a:r>
            <a:endParaRPr kumimoji="0" lang="en-US" sz="30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3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Bài</a:t>
            </a: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2: </a:t>
            </a:r>
            <a:r>
              <a:rPr kumimoji="0" lang="en-US" sz="3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Điền</a:t>
            </a:r>
            <a:endParaRPr kumimoji="0" lang="en-US" sz="30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3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Bài</a:t>
            </a: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3: </a:t>
            </a:r>
            <a:r>
              <a:rPr lang="vi-VN" sz="3000" dirty="0" smtClean="0">
                <a:solidFill>
                  <a:prstClr val="black"/>
                </a:solidFill>
                <a:latin typeface="Arial"/>
              </a:rPr>
              <a:t>Đánh máy</a:t>
            </a:r>
            <a:endParaRPr kumimoji="0" lang="en-US" sz="30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3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Bài</a:t>
            </a: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4: </a:t>
            </a:r>
            <a:r>
              <a:rPr lang="vi-VN" sz="3000" dirty="0" smtClean="0">
                <a:solidFill>
                  <a:prstClr val="black"/>
                </a:solidFill>
                <a:latin typeface="Arial"/>
              </a:rPr>
              <a:t>Đánh máy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4954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4561;p20">
            <a:extLst>
              <a:ext uri="{FF2B5EF4-FFF2-40B4-BE49-F238E27FC236}">
                <a16:creationId xmlns:a16="http://schemas.microsoft.com/office/drawing/2014/main" id="{8B9C7E4F-89A1-4CC1-9F2A-78A69E4D52D5}"/>
              </a:ext>
            </a:extLst>
          </p:cNvPr>
          <p:cNvGrpSpPr/>
          <p:nvPr/>
        </p:nvGrpSpPr>
        <p:grpSpPr>
          <a:xfrm>
            <a:off x="1364106" y="299803"/>
            <a:ext cx="2713219" cy="1012383"/>
            <a:chOff x="1183343" y="1493800"/>
            <a:chExt cx="1630997" cy="570588"/>
          </a:xfrm>
        </p:grpSpPr>
        <p:sp>
          <p:nvSpPr>
            <p:cNvPr id="3" name="Google Shape;4562;p20">
              <a:extLst>
                <a:ext uri="{FF2B5EF4-FFF2-40B4-BE49-F238E27FC236}">
                  <a16:creationId xmlns:a16="http://schemas.microsoft.com/office/drawing/2014/main" id="{B314088F-7B2D-46D7-9594-EA05ED9E859F}"/>
                </a:ext>
              </a:extLst>
            </p:cNvPr>
            <p:cNvSpPr/>
            <p:nvPr/>
          </p:nvSpPr>
          <p:spPr>
            <a:xfrm>
              <a:off x="1834335" y="1541167"/>
              <a:ext cx="980005" cy="345430"/>
            </a:xfrm>
            <a:prstGeom prst="roundRect">
              <a:avLst>
                <a:gd name="adj" fmla="val 16667"/>
              </a:avLst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Số ?</a:t>
              </a:r>
              <a:endParaRPr sz="3000"/>
            </a:p>
          </p:txBody>
        </p:sp>
        <p:sp>
          <p:nvSpPr>
            <p:cNvPr id="4" name="Google Shape;4563;p20">
              <a:extLst>
                <a:ext uri="{FF2B5EF4-FFF2-40B4-BE49-F238E27FC236}">
                  <a16:creationId xmlns:a16="http://schemas.microsoft.com/office/drawing/2014/main" id="{FF42D62E-A667-4153-A5FD-55F4314B97C4}"/>
                </a:ext>
              </a:extLst>
            </p:cNvPr>
            <p:cNvSpPr/>
            <p:nvPr/>
          </p:nvSpPr>
          <p:spPr>
            <a:xfrm>
              <a:off x="1183343" y="1493800"/>
              <a:ext cx="570588" cy="570588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0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sz="3000"/>
            </a:p>
          </p:txBody>
        </p:sp>
      </p:grpSp>
      <p:sp>
        <p:nvSpPr>
          <p:cNvPr id="5" name="Google Shape;4564;p20">
            <a:extLst>
              <a:ext uri="{FF2B5EF4-FFF2-40B4-BE49-F238E27FC236}">
                <a16:creationId xmlns:a16="http://schemas.microsoft.com/office/drawing/2014/main" id="{F5918845-F302-4CD6-BAFA-8527951CDE58}"/>
              </a:ext>
            </a:extLst>
          </p:cNvPr>
          <p:cNvSpPr txBox="1"/>
          <p:nvPr/>
        </p:nvSpPr>
        <p:spPr>
          <a:xfrm>
            <a:off x="1105012" y="2121533"/>
            <a:ext cx="10537386" cy="784790"/>
          </a:xfrm>
          <a:prstGeom prst="rect">
            <a:avLst/>
          </a:prstGeom>
          <a:solidFill>
            <a:srgbClr val="FFFAC2"/>
          </a:solidFill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Mẫu</a:t>
            </a:r>
            <a:r>
              <a:rPr lang="en-US" sz="3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vi-VN" sz="3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vi-VN" sz="30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en-US" sz="30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 </a:t>
            </a:r>
            <a:r>
              <a:rPr lang="en-US" sz="3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km + 3 km = 7 km	      25 km – 10 km = 15 km </a:t>
            </a:r>
            <a:endParaRPr sz="30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" name="Google Shape;4565;p20">
            <a:extLst>
              <a:ext uri="{FF2B5EF4-FFF2-40B4-BE49-F238E27FC236}">
                <a16:creationId xmlns:a16="http://schemas.microsoft.com/office/drawing/2014/main" id="{80CD2C77-C8A3-432A-AFF5-8E2B6A3C4CA2}"/>
              </a:ext>
            </a:extLst>
          </p:cNvPr>
          <p:cNvGrpSpPr/>
          <p:nvPr/>
        </p:nvGrpSpPr>
        <p:grpSpPr>
          <a:xfrm>
            <a:off x="2313299" y="3492531"/>
            <a:ext cx="13099739" cy="1077178"/>
            <a:chOff x="2644903" y="1210500"/>
            <a:chExt cx="10693773" cy="607107"/>
          </a:xfrm>
        </p:grpSpPr>
        <p:sp>
          <p:nvSpPr>
            <p:cNvPr id="7" name="Google Shape;4566;p20">
              <a:extLst>
                <a:ext uri="{FF2B5EF4-FFF2-40B4-BE49-F238E27FC236}">
                  <a16:creationId xmlns:a16="http://schemas.microsoft.com/office/drawing/2014/main" id="{FDEC7EB5-A478-4D58-9CD6-EA56C6E27B69}"/>
                </a:ext>
              </a:extLst>
            </p:cNvPr>
            <p:cNvSpPr txBox="1"/>
            <p:nvPr/>
          </p:nvSpPr>
          <p:spPr>
            <a:xfrm>
              <a:off x="2644903" y="1210500"/>
              <a:ext cx="10693773" cy="6071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2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8 km + 9 km = </a:t>
              </a:r>
              <a:r>
                <a:rPr lang="en-US" sz="3200" dirty="0" smtClean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       </a:t>
              </a:r>
              <a:r>
                <a:rPr lang="en-US" sz="3000" dirty="0" smtClean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km</a:t>
              </a:r>
              <a:r>
                <a:rPr lang="en-US" sz="30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	</a:t>
              </a:r>
              <a:r>
                <a:rPr lang="vi-VN" sz="3000" dirty="0" smtClean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  </a:t>
              </a:r>
              <a:r>
                <a:rPr lang="en-US" sz="3200" dirty="0" smtClean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32 </a:t>
              </a:r>
              <a:r>
                <a:rPr lang="en-US" sz="32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km – 14 km =        </a:t>
              </a:r>
              <a:r>
                <a:rPr lang="en-US" sz="3000" dirty="0" smtClean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km</a:t>
              </a:r>
              <a:endParaRPr sz="3000" dirty="0"/>
            </a:p>
          </p:txBody>
        </p:sp>
        <p:sp>
          <p:nvSpPr>
            <p:cNvPr id="8" name="Google Shape;4567;p20">
              <a:extLst>
                <a:ext uri="{FF2B5EF4-FFF2-40B4-BE49-F238E27FC236}">
                  <a16:creationId xmlns:a16="http://schemas.microsoft.com/office/drawing/2014/main" id="{BD6EE1E4-E83A-4891-B658-6106FED8B5C5}"/>
                </a:ext>
              </a:extLst>
            </p:cNvPr>
            <p:cNvSpPr/>
            <p:nvPr/>
          </p:nvSpPr>
          <p:spPr>
            <a:xfrm>
              <a:off x="4878963" y="1230723"/>
              <a:ext cx="723362" cy="516100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12700" cap="flat" cmpd="sng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000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?</a:t>
              </a:r>
              <a:endParaRPr sz="3000" dirty="0"/>
            </a:p>
          </p:txBody>
        </p:sp>
        <p:sp>
          <p:nvSpPr>
            <p:cNvPr id="9" name="Google Shape;4568;p20">
              <a:extLst>
                <a:ext uri="{FF2B5EF4-FFF2-40B4-BE49-F238E27FC236}">
                  <a16:creationId xmlns:a16="http://schemas.microsoft.com/office/drawing/2014/main" id="{2C976DE0-0C94-4E36-A8E9-15F44C73D7B5}"/>
                </a:ext>
              </a:extLst>
            </p:cNvPr>
            <p:cNvSpPr/>
            <p:nvPr/>
          </p:nvSpPr>
          <p:spPr>
            <a:xfrm>
              <a:off x="9197424" y="1266000"/>
              <a:ext cx="685255" cy="475570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12700" cap="flat" cmpd="sng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0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?</a:t>
              </a:r>
              <a:endParaRPr sz="3000"/>
            </a:p>
          </p:txBody>
        </p:sp>
      </p:grpSp>
      <p:sp>
        <p:nvSpPr>
          <p:cNvPr id="10" name="Google Shape;4569;p20">
            <a:extLst>
              <a:ext uri="{FF2B5EF4-FFF2-40B4-BE49-F238E27FC236}">
                <a16:creationId xmlns:a16="http://schemas.microsoft.com/office/drawing/2014/main" id="{EECBFB11-795C-41CA-B9CE-05734E4E9BA7}"/>
              </a:ext>
            </a:extLst>
          </p:cNvPr>
          <p:cNvSpPr txBox="1"/>
          <p:nvPr/>
        </p:nvSpPr>
        <p:spPr>
          <a:xfrm>
            <a:off x="5137370" y="3725916"/>
            <a:ext cx="717129" cy="64629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 smtClean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17</a:t>
            </a:r>
            <a:endParaRPr sz="3600" dirty="0"/>
          </a:p>
        </p:txBody>
      </p:sp>
      <p:sp>
        <p:nvSpPr>
          <p:cNvPr id="11" name="Google Shape;4570;p20">
            <a:extLst>
              <a:ext uri="{FF2B5EF4-FFF2-40B4-BE49-F238E27FC236}">
                <a16:creationId xmlns:a16="http://schemas.microsoft.com/office/drawing/2014/main" id="{E8B2B54A-B2DB-46B8-B843-3F6138A8F418}"/>
              </a:ext>
            </a:extLst>
          </p:cNvPr>
          <p:cNvSpPr txBox="1"/>
          <p:nvPr/>
        </p:nvSpPr>
        <p:spPr>
          <a:xfrm>
            <a:off x="10416194" y="3725916"/>
            <a:ext cx="717129" cy="64629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 smtClean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18</a:t>
            </a:r>
            <a:endParaRPr sz="3600" dirty="0"/>
          </a:p>
        </p:txBody>
      </p:sp>
    </p:spTree>
    <p:extLst>
      <p:ext uri="{BB962C8B-B14F-4D97-AF65-F5344CB8AC3E}">
        <p14:creationId xmlns:p14="http://schemas.microsoft.com/office/powerpoint/2010/main" val="4185596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B75A5C1-2CAE-44F1-97BE-EDA933C77348}"/>
              </a:ext>
            </a:extLst>
          </p:cNvPr>
          <p:cNvSpPr txBox="1"/>
          <p:nvPr/>
        </p:nvSpPr>
        <p:spPr>
          <a:xfrm>
            <a:off x="3087756" y="2921168"/>
            <a:ext cx="630803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BahamasBH" panose="020BE200000000000000" pitchFamily="34" charset="0"/>
                <a:cs typeface="+mn-cs"/>
              </a:rPr>
              <a:t>https://www.youtube.com/watch?v=VcXWebskM88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049E180-CFD8-42DB-AC29-7C8F4A73614B}"/>
              </a:ext>
            </a:extLst>
          </p:cNvPr>
          <p:cNvSpPr txBox="1"/>
          <p:nvPr/>
        </p:nvSpPr>
        <p:spPr>
          <a:xfrm>
            <a:off x="3087755" y="2367170"/>
            <a:ext cx="586169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Link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tập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vi-VN" sz="3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nghĩ giải </a:t>
            </a:r>
            <a:r>
              <a:rPr kumimoji="0" lang="en-US" sz="3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giữa</a:t>
            </a: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giờ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074350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oogle Shape;4571;p20">
            <a:extLst>
              <a:ext uri="{FF2B5EF4-FFF2-40B4-BE49-F238E27FC236}">
                <a16:creationId xmlns:a16="http://schemas.microsoft.com/office/drawing/2014/main" id="{E33C4FD9-77E7-4092-9BC5-FD41D6C1972F}"/>
              </a:ext>
            </a:extLst>
          </p:cNvPr>
          <p:cNvGrpSpPr/>
          <p:nvPr/>
        </p:nvGrpSpPr>
        <p:grpSpPr>
          <a:xfrm>
            <a:off x="745967" y="376399"/>
            <a:ext cx="10700066" cy="570588"/>
            <a:chOff x="1183343" y="1400495"/>
            <a:chExt cx="10700066" cy="570588"/>
          </a:xfrm>
        </p:grpSpPr>
        <p:sp>
          <p:nvSpPr>
            <p:cNvPr id="13" name="Google Shape;4572;p20">
              <a:extLst>
                <a:ext uri="{FF2B5EF4-FFF2-40B4-BE49-F238E27FC236}">
                  <a16:creationId xmlns:a16="http://schemas.microsoft.com/office/drawing/2014/main" id="{2FCFB873-7195-4B71-9448-A59CF3112937}"/>
                </a:ext>
              </a:extLst>
            </p:cNvPr>
            <p:cNvSpPr/>
            <p:nvPr/>
          </p:nvSpPr>
          <p:spPr>
            <a:xfrm>
              <a:off x="1834335" y="1422279"/>
              <a:ext cx="10049074" cy="510733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Biết</a:t>
              </a:r>
              <a:r>
                <a:rPr lang="en-US" sz="24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4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chiều</a:t>
              </a:r>
              <a:r>
                <a:rPr lang="en-US" sz="24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4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dài</a:t>
              </a:r>
              <a:r>
                <a:rPr lang="en-US" sz="24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4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đoạn</a:t>
              </a:r>
              <a:r>
                <a:rPr lang="en-US" sz="24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4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đường</a:t>
              </a:r>
              <a:r>
                <a:rPr lang="en-US" sz="24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4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bộ</a:t>
              </a:r>
              <a:r>
                <a:rPr lang="en-US" sz="24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4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từ</a:t>
              </a:r>
              <a:r>
                <a:rPr lang="en-US" sz="24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4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Hà</a:t>
              </a:r>
              <a:r>
                <a:rPr lang="en-US" sz="24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4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Nội</a:t>
              </a:r>
              <a:r>
                <a:rPr lang="en-US" sz="24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4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đến</a:t>
              </a:r>
              <a:r>
                <a:rPr lang="en-US" sz="24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4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một</a:t>
              </a:r>
              <a:r>
                <a:rPr lang="en-US" sz="24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4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số</a:t>
              </a:r>
              <a:r>
                <a:rPr lang="en-US" sz="24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4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tỉnh</a:t>
              </a:r>
              <a:r>
                <a:rPr lang="en-US" sz="24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4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như</a:t>
              </a:r>
              <a:r>
                <a:rPr lang="en-US" sz="24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4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sau</a:t>
              </a:r>
              <a:r>
                <a:rPr lang="en-US" sz="24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:</a:t>
              </a:r>
              <a:endParaRPr b="1" dirty="0"/>
            </a:p>
          </p:txBody>
        </p:sp>
        <p:sp>
          <p:nvSpPr>
            <p:cNvPr id="14" name="Google Shape;4573;p20">
              <a:extLst>
                <a:ext uri="{FF2B5EF4-FFF2-40B4-BE49-F238E27FC236}">
                  <a16:creationId xmlns:a16="http://schemas.microsoft.com/office/drawing/2014/main" id="{26754881-B061-4A45-9238-0FCCDE895D5F}"/>
                </a:ext>
              </a:extLst>
            </p:cNvPr>
            <p:cNvSpPr/>
            <p:nvPr/>
          </p:nvSpPr>
          <p:spPr>
            <a:xfrm>
              <a:off x="1183343" y="1400495"/>
              <a:ext cx="570588" cy="570588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 sz="2000"/>
            </a:p>
          </p:txBody>
        </p:sp>
      </p:grpSp>
      <p:graphicFrame>
        <p:nvGraphicFramePr>
          <p:cNvPr id="15" name="Google Shape;4574;p20">
            <a:extLst>
              <a:ext uri="{FF2B5EF4-FFF2-40B4-BE49-F238E27FC236}">
                <a16:creationId xmlns:a16="http://schemas.microsoft.com/office/drawing/2014/main" id="{595D8100-7BD2-4D6B-A070-9EF05F1F625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74501776"/>
              </p:ext>
            </p:extLst>
          </p:nvPr>
        </p:nvGraphicFramePr>
        <p:xfrm>
          <a:off x="745967" y="1976926"/>
          <a:ext cx="5438025" cy="336980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327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68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156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 dirty="0" err="1">
                          <a:solidFill>
                            <a:schemeClr val="dk1"/>
                          </a:solidFill>
                        </a:rPr>
                        <a:t>Đoạn</a:t>
                      </a:r>
                      <a:r>
                        <a:rPr lang="en-US" sz="2000" u="none" strike="noStrike" cap="none" dirty="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-US" sz="2000" u="none" strike="noStrike" cap="none" dirty="0" err="1">
                          <a:solidFill>
                            <a:schemeClr val="dk1"/>
                          </a:solidFill>
                        </a:rPr>
                        <a:t>đường</a:t>
                      </a:r>
                      <a:r>
                        <a:rPr lang="en-US" sz="2000" u="none" strike="noStrike" cap="none" dirty="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-US" sz="2000" u="none" strike="noStrike" cap="none" dirty="0" err="1">
                          <a:solidFill>
                            <a:schemeClr val="dk1"/>
                          </a:solidFill>
                        </a:rPr>
                        <a:t>bộ</a:t>
                      </a:r>
                      <a:endParaRPr dirty="0"/>
                    </a:p>
                  </a:txBody>
                  <a:tcPr marL="91450" marR="91450" marT="45725" marB="45725" anchor="ctr">
                    <a:lnL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E1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>
                          <a:solidFill>
                            <a:schemeClr val="dk1"/>
                          </a:solidFill>
                        </a:rPr>
                        <a:t>Chiều dài</a:t>
                      </a:r>
                      <a:endParaRPr/>
                    </a:p>
                  </a:txBody>
                  <a:tcPr marL="91450" marR="91450" marT="45725" marB="45725" anchor="ctr">
                    <a:lnL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E1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44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Hà Nội – Hà Nam</a:t>
                      </a:r>
                      <a:endParaRPr sz="2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>
                    <a:lnL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54 km</a:t>
                      </a:r>
                      <a:endParaRPr sz="2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>
                    <a:lnL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00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Hà Nội – Thái Bình</a:t>
                      </a:r>
                      <a:endParaRPr sz="2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>
                    <a:lnL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106 km</a:t>
                      </a:r>
                      <a:endParaRPr sz="2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>
                    <a:lnL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63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Hà Nội – Cao Bằng</a:t>
                      </a:r>
                      <a:endParaRPr sz="2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>
                    <a:lnL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240 km</a:t>
                      </a:r>
                      <a:endParaRPr sz="2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>
                    <a:lnL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33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Hà Nội – Lạng Sơn</a:t>
                      </a:r>
                      <a:endParaRPr sz="2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>
                    <a:lnL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155 km</a:t>
                      </a:r>
                      <a:endParaRPr sz="240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>
                    <a:lnL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ED81A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6" name="Google Shape;4575;p20">
            <a:extLst>
              <a:ext uri="{FF2B5EF4-FFF2-40B4-BE49-F238E27FC236}">
                <a16:creationId xmlns:a16="http://schemas.microsoft.com/office/drawing/2014/main" id="{93FC7E18-DABF-431E-ADDF-7A43303DAF99}"/>
              </a:ext>
            </a:extLst>
          </p:cNvPr>
          <p:cNvSpPr/>
          <p:nvPr/>
        </p:nvSpPr>
        <p:spPr>
          <a:xfrm>
            <a:off x="6217881" y="1165160"/>
            <a:ext cx="5603218" cy="9343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a) </a:t>
            </a:r>
            <a:r>
              <a:rPr lang="en-US" sz="24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Trong</a:t>
            </a:r>
            <a:r>
              <a:rPr lang="en-US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các</a:t>
            </a:r>
            <a:r>
              <a:rPr lang="en-US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tỉnh</a:t>
            </a:r>
            <a:r>
              <a:rPr lang="en-US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trên</a:t>
            </a:r>
            <a:r>
              <a:rPr lang="en-US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4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tỉnh</a:t>
            </a:r>
            <a:r>
              <a:rPr lang="en-US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nào</a:t>
            </a:r>
            <a:r>
              <a:rPr lang="en-US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xa</a:t>
            </a:r>
            <a:r>
              <a:rPr lang="en-US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Hà</a:t>
            </a:r>
            <a:r>
              <a:rPr lang="en-US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Nội</a:t>
            </a:r>
            <a:r>
              <a:rPr lang="en-US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nhất</a:t>
            </a:r>
            <a:r>
              <a:rPr lang="en-US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4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tỉnh</a:t>
            </a:r>
            <a:r>
              <a:rPr lang="en-US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nào</a:t>
            </a:r>
            <a:r>
              <a:rPr lang="en-US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gần</a:t>
            </a:r>
            <a:r>
              <a:rPr lang="en-US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Hà</a:t>
            </a:r>
            <a:r>
              <a:rPr lang="en-US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Nội</a:t>
            </a:r>
            <a:r>
              <a:rPr lang="en-US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nhất</a:t>
            </a:r>
            <a:r>
              <a:rPr lang="en-US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 </a:t>
            </a:r>
            <a:endParaRPr b="1" dirty="0"/>
          </a:p>
        </p:txBody>
      </p:sp>
      <p:sp>
        <p:nvSpPr>
          <p:cNvPr id="17" name="Google Shape;4576;p20">
            <a:extLst>
              <a:ext uri="{FF2B5EF4-FFF2-40B4-BE49-F238E27FC236}">
                <a16:creationId xmlns:a16="http://schemas.microsoft.com/office/drawing/2014/main" id="{887FBAFC-BFF7-4582-B69F-7100CEC82D41}"/>
              </a:ext>
            </a:extLst>
          </p:cNvPr>
          <p:cNvSpPr txBox="1"/>
          <p:nvPr/>
        </p:nvSpPr>
        <p:spPr>
          <a:xfrm>
            <a:off x="6183977" y="2054676"/>
            <a:ext cx="5637122" cy="10747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Noto Sans Symbols"/>
              <a:buChar char="🡪"/>
            </a:pPr>
            <a:r>
              <a:rPr lang="en-US" sz="280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Cao </a:t>
            </a:r>
            <a:r>
              <a:rPr lang="en-US" sz="2800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Bằng</a:t>
            </a:r>
            <a:r>
              <a:rPr lang="en-US" sz="280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xa</a:t>
            </a:r>
            <a:r>
              <a:rPr lang="en-US" sz="280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Hà</a:t>
            </a:r>
            <a:r>
              <a:rPr lang="en-US" sz="280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Nội</a:t>
            </a:r>
            <a:r>
              <a:rPr lang="en-US" sz="280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nhất</a:t>
            </a:r>
            <a:r>
              <a:rPr lang="en-US" sz="280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2000" dirty="0"/>
          </a:p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    </a:t>
            </a:r>
            <a:r>
              <a:rPr lang="en-US" sz="2800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Hà</a:t>
            </a:r>
            <a:r>
              <a:rPr lang="en-US" sz="280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Nam </a:t>
            </a:r>
            <a:r>
              <a:rPr lang="en-US" sz="2800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gần</a:t>
            </a:r>
            <a:r>
              <a:rPr lang="en-US" sz="280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Hà</a:t>
            </a:r>
            <a:r>
              <a:rPr lang="en-US" sz="280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Nội</a:t>
            </a:r>
            <a:r>
              <a:rPr lang="en-US" sz="280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nhất</a:t>
            </a:r>
            <a:r>
              <a:rPr lang="en-US" sz="280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2800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4577;p20">
            <a:extLst>
              <a:ext uri="{FF2B5EF4-FFF2-40B4-BE49-F238E27FC236}">
                <a16:creationId xmlns:a16="http://schemas.microsoft.com/office/drawing/2014/main" id="{972ED252-330E-4677-B075-443F180FE7B6}"/>
              </a:ext>
            </a:extLst>
          </p:cNvPr>
          <p:cNvSpPr/>
          <p:nvPr/>
        </p:nvSpPr>
        <p:spPr>
          <a:xfrm>
            <a:off x="6183977" y="3602583"/>
            <a:ext cx="5537970" cy="1355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b) </a:t>
            </a:r>
            <a:r>
              <a:rPr lang="en-US" sz="24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Trong</a:t>
            </a:r>
            <a:r>
              <a:rPr lang="en-US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các</a:t>
            </a:r>
            <a:r>
              <a:rPr lang="en-US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tỉnh</a:t>
            </a:r>
            <a:r>
              <a:rPr lang="en-US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trên</a:t>
            </a:r>
            <a:r>
              <a:rPr lang="en-US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4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đường</a:t>
            </a:r>
            <a:r>
              <a:rPr lang="en-US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bộ</a:t>
            </a:r>
            <a:r>
              <a:rPr lang="en-US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từ</a:t>
            </a:r>
            <a:r>
              <a:rPr lang="en-US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Hà</a:t>
            </a:r>
            <a:r>
              <a:rPr lang="en-US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Nội</a:t>
            </a:r>
            <a:r>
              <a:rPr lang="en-US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đến</a:t>
            </a:r>
            <a:r>
              <a:rPr lang="en-US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những</a:t>
            </a:r>
            <a:r>
              <a:rPr lang="en-US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tỉnh</a:t>
            </a:r>
            <a:r>
              <a:rPr lang="en-US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nào</a:t>
            </a:r>
            <a:r>
              <a:rPr lang="en-US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dài</a:t>
            </a:r>
            <a:r>
              <a:rPr lang="en-US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hơn</a:t>
            </a:r>
            <a:r>
              <a:rPr lang="en-US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100 km? </a:t>
            </a:r>
            <a:endParaRPr sz="24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4578;p20">
            <a:extLst>
              <a:ext uri="{FF2B5EF4-FFF2-40B4-BE49-F238E27FC236}">
                <a16:creationId xmlns:a16="http://schemas.microsoft.com/office/drawing/2014/main" id="{3B032A7E-3E7C-47F0-89B6-5D896BB6A5AC}"/>
              </a:ext>
            </a:extLst>
          </p:cNvPr>
          <p:cNvSpPr txBox="1"/>
          <p:nvPr/>
        </p:nvSpPr>
        <p:spPr>
          <a:xfrm>
            <a:off x="6217881" y="5033979"/>
            <a:ext cx="4279779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Noto Sans Symbols"/>
              <a:buChar char="🡪"/>
            </a:pPr>
            <a:r>
              <a:rPr lang="en-US" sz="280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Hà</a:t>
            </a:r>
            <a:r>
              <a:rPr lang="en-US" sz="280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Nội</a:t>
            </a:r>
            <a:r>
              <a:rPr lang="en-US" sz="280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en-US" sz="2800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Thái</a:t>
            </a:r>
            <a:r>
              <a:rPr lang="en-US" sz="280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Bình</a:t>
            </a:r>
            <a:r>
              <a:rPr lang="en-US" sz="280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;</a:t>
            </a:r>
            <a:endParaRPr sz="2800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4579;p20">
            <a:extLst>
              <a:ext uri="{FF2B5EF4-FFF2-40B4-BE49-F238E27FC236}">
                <a16:creationId xmlns:a16="http://schemas.microsoft.com/office/drawing/2014/main" id="{62BE41AA-CC56-4842-B349-C1A21622F432}"/>
              </a:ext>
            </a:extLst>
          </p:cNvPr>
          <p:cNvSpPr txBox="1"/>
          <p:nvPr/>
        </p:nvSpPr>
        <p:spPr>
          <a:xfrm>
            <a:off x="6183977" y="5557159"/>
            <a:ext cx="345262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HN – Cao </a:t>
            </a:r>
            <a:r>
              <a:rPr lang="en-US" sz="2800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Bằng</a:t>
            </a:r>
            <a:r>
              <a:rPr lang="en-US" sz="280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;</a:t>
            </a:r>
            <a:endParaRPr sz="2800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4580;p20">
            <a:extLst>
              <a:ext uri="{FF2B5EF4-FFF2-40B4-BE49-F238E27FC236}">
                <a16:creationId xmlns:a16="http://schemas.microsoft.com/office/drawing/2014/main" id="{476E3231-35BF-41A1-A6EE-B861E2217380}"/>
              </a:ext>
            </a:extLst>
          </p:cNvPr>
          <p:cNvSpPr txBox="1"/>
          <p:nvPr/>
        </p:nvSpPr>
        <p:spPr>
          <a:xfrm>
            <a:off x="9039604" y="5557159"/>
            <a:ext cx="3152395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HN – </a:t>
            </a:r>
            <a:r>
              <a:rPr lang="en-US" sz="2800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Lạng</a:t>
            </a:r>
            <a:r>
              <a:rPr lang="en-US" sz="280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Sơn</a:t>
            </a:r>
            <a:r>
              <a:rPr lang="en-US" sz="280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2800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58152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4586;p21">
            <a:extLst>
              <a:ext uri="{FF2B5EF4-FFF2-40B4-BE49-F238E27FC236}">
                <a16:creationId xmlns:a16="http://schemas.microsoft.com/office/drawing/2014/main" id="{C042B874-70C3-4ECD-93F6-2059A0011E00}"/>
              </a:ext>
            </a:extLst>
          </p:cNvPr>
          <p:cNvGrpSpPr/>
          <p:nvPr/>
        </p:nvGrpSpPr>
        <p:grpSpPr>
          <a:xfrm>
            <a:off x="356691" y="324883"/>
            <a:ext cx="11459086" cy="1804705"/>
            <a:chOff x="1308292" y="1404230"/>
            <a:chExt cx="10146808" cy="1804705"/>
          </a:xfrm>
        </p:grpSpPr>
        <p:sp>
          <p:nvSpPr>
            <p:cNvPr id="3" name="Google Shape;4587;p21">
              <a:extLst>
                <a:ext uri="{FF2B5EF4-FFF2-40B4-BE49-F238E27FC236}">
                  <a16:creationId xmlns:a16="http://schemas.microsoft.com/office/drawing/2014/main" id="{5EE19713-9891-49AB-A76D-125CA2472738}"/>
                </a:ext>
              </a:extLst>
            </p:cNvPr>
            <p:cNvSpPr/>
            <p:nvPr/>
          </p:nvSpPr>
          <p:spPr>
            <a:xfrm>
              <a:off x="1780477" y="1404230"/>
              <a:ext cx="9674623" cy="1804705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Hành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trình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cóc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lên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Thiên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Đình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kiện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Trời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làm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mưa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cứu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muôn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lại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được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cho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như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sau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:</a:t>
              </a:r>
              <a:endParaRPr sz="2000" b="1" dirty="0"/>
            </a:p>
            <a:p>
              <a:pPr marL="0" marR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Cóc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đi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28 km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thì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gặp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cua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.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Cóc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và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cua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đi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thêm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36 km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nữa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thì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gặp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hổ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và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gấu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. </a:t>
              </a:r>
              <a:endParaRPr sz="2000" b="1" dirty="0"/>
            </a:p>
            <a:p>
              <a:pPr marL="0" marR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Cóc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,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cua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,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hổ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và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gấu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đi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thêm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46 km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nữa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thì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gặp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ong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mật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và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cáo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.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Hỏi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:</a:t>
              </a:r>
              <a:endParaRPr sz="2000" b="1" dirty="0"/>
            </a:p>
            <a:p>
              <a:pPr marL="0" marR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a)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Cóc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đi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bao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nhiêu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ki-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lô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-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mét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thì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gặp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hổ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và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gấu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?</a:t>
              </a:r>
              <a:endParaRPr sz="20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b)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Tính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từ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chỗ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gặp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cua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,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cóc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đi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bao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nhiêu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ki-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lô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-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mét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thì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gặp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ong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mật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và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1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cáo</a:t>
              </a:r>
              <a:r>
                <a:rPr lang="en-US" sz="20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?</a:t>
              </a:r>
              <a:endParaRPr sz="20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" name="Google Shape;4588;p21">
              <a:extLst>
                <a:ext uri="{FF2B5EF4-FFF2-40B4-BE49-F238E27FC236}">
                  <a16:creationId xmlns:a16="http://schemas.microsoft.com/office/drawing/2014/main" id="{A6CF6098-E367-4C53-92DA-36F582025D73}"/>
                </a:ext>
              </a:extLst>
            </p:cNvPr>
            <p:cNvSpPr/>
            <p:nvPr/>
          </p:nvSpPr>
          <p:spPr>
            <a:xfrm>
              <a:off x="1308292" y="1549351"/>
              <a:ext cx="570588" cy="570588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  <a:endParaRPr sz="2000" dirty="0"/>
            </a:p>
          </p:txBody>
        </p:sp>
      </p:grpSp>
      <p:pic>
        <p:nvPicPr>
          <p:cNvPr id="5" name="Google Shape;4589;p21">
            <a:extLst>
              <a:ext uri="{FF2B5EF4-FFF2-40B4-BE49-F238E27FC236}">
                <a16:creationId xmlns:a16="http://schemas.microsoft.com/office/drawing/2014/main" id="{2C51B823-D7E2-41C8-9F14-495DABCC4C15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b="20816"/>
          <a:stretch/>
        </p:blipFill>
        <p:spPr>
          <a:xfrm>
            <a:off x="104931" y="2683240"/>
            <a:ext cx="5876144" cy="399978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4590;p21">
            <a:extLst>
              <a:ext uri="{FF2B5EF4-FFF2-40B4-BE49-F238E27FC236}">
                <a16:creationId xmlns:a16="http://schemas.microsoft.com/office/drawing/2014/main" id="{A055D89B-40EB-4053-837C-9593EF790A01}"/>
              </a:ext>
            </a:extLst>
          </p:cNvPr>
          <p:cNvSpPr txBox="1"/>
          <p:nvPr/>
        </p:nvSpPr>
        <p:spPr>
          <a:xfrm>
            <a:off x="5021572" y="2436217"/>
            <a:ext cx="6794205" cy="3046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Bài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giải</a:t>
            </a:r>
            <a:endParaRPr sz="20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a) </a:t>
            </a: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Cóc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cần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đi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số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ki- </a:t>
            </a: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lô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 </a:t>
            </a: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mét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để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gặp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hổ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và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gấu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là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sz="2000"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28 + 36 = 64 (km)</a:t>
            </a:r>
            <a:endParaRPr sz="2000" dirty="0"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b) </a:t>
            </a: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Tính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từ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chỗ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gặp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cua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cóc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đi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số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ki-</a:t>
            </a: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lô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</a:t>
            </a: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mét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thì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gặp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ong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mật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và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cáo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là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sz="2000"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36 + 46 = 82 (km)</a:t>
            </a:r>
            <a:endParaRPr sz="2000"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Đáp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số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a) </a:t>
            </a:r>
            <a:r>
              <a:rPr lang="en-US" sz="240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64 km.</a:t>
            </a:r>
            <a:endParaRPr sz="20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			   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b) </a:t>
            </a:r>
            <a:r>
              <a:rPr lang="en-US" sz="240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82 km.</a:t>
            </a:r>
            <a:endParaRPr sz="2400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26516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E23C01-F1C3-4F4A-A585-43D56DAABC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8108" y="1830197"/>
            <a:ext cx="10515600" cy="1325563"/>
          </a:xfrm>
        </p:spPr>
        <p:txBody>
          <a:bodyPr>
            <a:normAutofit/>
          </a:bodyPr>
          <a:lstStyle/>
          <a:p>
            <a:r>
              <a:rPr lang="en-US" sz="66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Củng</a:t>
            </a:r>
            <a:r>
              <a:rPr lang="en-US" sz="6600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66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cố</a:t>
            </a:r>
            <a:r>
              <a:rPr lang="en-US" sz="6600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66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bài</a:t>
            </a:r>
            <a:r>
              <a:rPr lang="en-US" sz="6600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66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học</a:t>
            </a:r>
            <a:endParaRPr lang="en-US" sz="6600" b="1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1A7052F-57EE-4025-9847-16EE610FAB80}"/>
              </a:ext>
            </a:extLst>
          </p:cNvPr>
          <p:cNvSpPr txBox="1"/>
          <p:nvPr/>
        </p:nvSpPr>
        <p:spPr>
          <a:xfrm>
            <a:off x="8942603" y="6581001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441199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5" y="0"/>
            <a:ext cx="12187592" cy="692506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655178" y="498247"/>
            <a:ext cx="8233657" cy="584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199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Thứ </a:t>
            </a:r>
            <a:r>
              <a:rPr kumimoji="0" lang="en-US" sz="3199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Ba</a:t>
            </a:r>
            <a:r>
              <a:rPr kumimoji="0" lang="vi-VN" sz="3199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 </a:t>
            </a:r>
            <a:r>
              <a:rPr kumimoji="0" lang="vi-VN" sz="3199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ngày </a:t>
            </a:r>
            <a:r>
              <a:rPr kumimoji="0" lang="en-US" sz="3199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7 </a:t>
            </a:r>
            <a:r>
              <a:rPr kumimoji="0" lang="vi-VN" sz="3199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tháng </a:t>
            </a:r>
            <a:r>
              <a:rPr kumimoji="0" lang="vi-VN" sz="3199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3 năm </a:t>
            </a:r>
            <a:r>
              <a:rPr kumimoji="0" lang="vi-VN" sz="3199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202</a:t>
            </a:r>
            <a:r>
              <a:rPr kumimoji="0" lang="en-US" sz="3199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3</a:t>
            </a:r>
            <a:endParaRPr kumimoji="0" lang="vi-VN" sz="3199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5 hàng" panose="020B0603050302020204" pitchFamily="34" charset="0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60393" y="1184454"/>
            <a:ext cx="2229127" cy="584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99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Toán</a:t>
            </a:r>
            <a:endParaRPr kumimoji="0" lang="vi-VN" sz="3199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5 hàng" panose="020B0603050302020204" pitchFamily="34" charset="0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34446" y="1863297"/>
            <a:ext cx="6548712" cy="584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99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Bài</a:t>
            </a:r>
            <a:r>
              <a:rPr kumimoji="0" lang="en-US" sz="3199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 5</a:t>
            </a:r>
            <a:r>
              <a:rPr kumimoji="0" lang="vi-VN" sz="3199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5</a:t>
            </a:r>
            <a:r>
              <a:rPr kumimoji="0" lang="en-US" sz="3199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: </a:t>
            </a:r>
            <a:r>
              <a:rPr kumimoji="0" lang="vi-VN" sz="3199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Ki – lô</a:t>
            </a:r>
            <a:r>
              <a:rPr kumimoji="0" lang="vi-VN" sz="3199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 – mét </a:t>
            </a:r>
            <a:r>
              <a:rPr kumimoji="0" lang="en-US" sz="3199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(</a:t>
            </a:r>
            <a:r>
              <a:rPr kumimoji="0" lang="vi-VN" sz="3199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t</a:t>
            </a:r>
            <a:r>
              <a:rPr kumimoji="0" lang="en-US" sz="3199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iết</a:t>
            </a:r>
            <a:r>
              <a:rPr kumimoji="0" lang="en-US" sz="3199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 </a:t>
            </a:r>
            <a:r>
              <a:rPr lang="en-US" sz="3199" b="1" dirty="0">
                <a:solidFill>
                  <a:srgbClr val="FF0000"/>
                </a:solidFill>
                <a:latin typeface="HP001 5 hàng" panose="020B0603050302020204" pitchFamily="34" charset="0"/>
              </a:rPr>
              <a:t>3</a:t>
            </a:r>
            <a:r>
              <a:rPr kumimoji="0" lang="en-US" sz="3199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)</a:t>
            </a:r>
            <a:endParaRPr kumimoji="0" lang="vi-VN" sz="3199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" panose="020B0603050302020204" pitchFamily="34" charset="0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59695" y="2542140"/>
            <a:ext cx="3827151" cy="584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199" b="1" dirty="0" err="1" smtClean="0">
                <a:solidFill>
                  <a:prstClr val="black"/>
                </a:solidFill>
                <a:latin typeface="HP001 5 hàng" panose="020B0603050302020204" pitchFamily="34" charset="0"/>
              </a:rPr>
              <a:t>Bài</a:t>
            </a:r>
            <a:r>
              <a:rPr lang="en-US" sz="3199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 4 – </a:t>
            </a:r>
            <a:r>
              <a:rPr lang="en-US" sz="3199" b="1" dirty="0" err="1" smtClean="0">
                <a:solidFill>
                  <a:prstClr val="black"/>
                </a:solidFill>
                <a:latin typeface="HP001 5 hàng" panose="020B0603050302020204" pitchFamily="34" charset="0"/>
              </a:rPr>
              <a:t>tr</a:t>
            </a:r>
            <a:r>
              <a:rPr lang="en-US" sz="3199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 70:</a:t>
            </a:r>
            <a:endParaRPr kumimoji="0" lang="vi-VN" sz="3199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5 hàng" panose="020B0603050302020204" pitchFamily="34" charset="0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60393" y="3170208"/>
            <a:ext cx="3827151" cy="584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199" b="1" dirty="0" err="1" smtClean="0">
                <a:solidFill>
                  <a:prstClr val="black"/>
                </a:solidFill>
                <a:latin typeface="HP001 5 hàng" panose="020B0603050302020204" pitchFamily="34" charset="0"/>
              </a:rPr>
              <a:t>Bài</a:t>
            </a:r>
            <a:r>
              <a:rPr lang="en-US" sz="3199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 </a:t>
            </a:r>
            <a:r>
              <a:rPr lang="en-US" sz="3199" b="1" dirty="0" err="1" smtClean="0">
                <a:solidFill>
                  <a:prstClr val="black"/>
                </a:solidFill>
                <a:latin typeface="HP001 5 hàng" panose="020B0603050302020204" pitchFamily="34" charset="0"/>
              </a:rPr>
              <a:t>giải</a:t>
            </a:r>
            <a:endParaRPr kumimoji="0" lang="vi-VN" sz="3199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5 hàng" panose="020B060305030202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7828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1268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82023C8-03CC-4ED0-830D-BF606451F86B}"/>
              </a:ext>
            </a:extLst>
          </p:cNvPr>
          <p:cNvSpPr txBox="1"/>
          <p:nvPr/>
        </p:nvSpPr>
        <p:spPr>
          <a:xfrm>
            <a:off x="2891376" y="3235288"/>
            <a:ext cx="6805517" cy="164269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4400" b="1" dirty="0">
                <a:ln w="222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</a:rPr>
              <a:t>BÀI</a:t>
            </a:r>
            <a:r>
              <a:rPr lang="en-US" sz="4400" b="1" dirty="0">
                <a:ln w="222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</a:rPr>
              <a:t> 55: </a:t>
            </a:r>
            <a:r>
              <a:rPr lang="en-US" sz="4400" b="1" dirty="0" err="1">
                <a:ln w="222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</a:rPr>
              <a:t>Đề</a:t>
            </a:r>
            <a:r>
              <a:rPr lang="en-US" sz="4400" b="1" dirty="0">
                <a:ln w="222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</a:rPr>
              <a:t>-xi-</a:t>
            </a:r>
            <a:r>
              <a:rPr lang="en-US" sz="4400" b="1" dirty="0" err="1">
                <a:ln w="222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</a:rPr>
              <a:t>mét</a:t>
            </a:r>
            <a:r>
              <a:rPr lang="en-US" sz="4400" b="1" dirty="0">
                <a:ln w="222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</a:rPr>
              <a:t>. </a:t>
            </a:r>
            <a:r>
              <a:rPr lang="en-US" sz="4400" b="1" dirty="0" err="1">
                <a:ln w="222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</a:rPr>
              <a:t>Mét</a:t>
            </a:r>
            <a:r>
              <a:rPr lang="en-US" sz="4400" b="1" dirty="0">
                <a:ln w="222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</a:rPr>
              <a:t>. Ki-</a:t>
            </a:r>
            <a:r>
              <a:rPr lang="en-US" sz="4400" b="1" dirty="0" err="1">
                <a:ln w="222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</a:rPr>
              <a:t>lô</a:t>
            </a:r>
            <a:r>
              <a:rPr lang="en-US" sz="4400" b="1" dirty="0">
                <a:ln w="222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</a:rPr>
              <a:t>-</a:t>
            </a:r>
            <a:r>
              <a:rPr lang="en-US" sz="4400" b="1" dirty="0" err="1">
                <a:ln w="222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</a:rPr>
              <a:t>mét</a:t>
            </a:r>
            <a:endParaRPr lang="vi-VN" sz="4400" b="1" dirty="0">
              <a:ln w="22225">
                <a:solidFill>
                  <a:schemeClr val="accent6">
                    <a:lumMod val="50000"/>
                  </a:schemeClr>
                </a:solidFill>
                <a:prstDash val="solid"/>
              </a:ln>
              <a:solidFill>
                <a:schemeClr val="bg1"/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CBC260D-FA70-43A2-A5AC-8FAC030EFAE9}"/>
              </a:ext>
            </a:extLst>
          </p:cNvPr>
          <p:cNvGrpSpPr/>
          <p:nvPr/>
        </p:nvGrpSpPr>
        <p:grpSpPr>
          <a:xfrm>
            <a:off x="1314892" y="894087"/>
            <a:ext cx="2163960" cy="1242752"/>
            <a:chOff x="1523997" y="0"/>
            <a:chExt cx="2190752" cy="1015320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00A336D1-6EAB-4D88-B050-1A664761CDAA}"/>
                </a:ext>
              </a:extLst>
            </p:cNvPr>
            <p:cNvGrpSpPr/>
            <p:nvPr/>
          </p:nvGrpSpPr>
          <p:grpSpPr>
            <a:xfrm>
              <a:off x="1523998" y="0"/>
              <a:ext cx="2190751" cy="980661"/>
              <a:chOff x="1523999" y="0"/>
              <a:chExt cx="1285462" cy="1828800"/>
            </a:xfrm>
          </p:grpSpPr>
          <p:sp>
            <p:nvSpPr>
              <p:cNvPr id="6" name="Rectangle: Top Corners Rounded 5">
                <a:extLst>
                  <a:ext uri="{FF2B5EF4-FFF2-40B4-BE49-F238E27FC236}">
                    <a16:creationId xmlns:a16="http://schemas.microsoft.com/office/drawing/2014/main" id="{2CCECC4C-EFA0-4170-AF5B-8E735A0187EF}"/>
                  </a:ext>
                </a:extLst>
              </p:cNvPr>
              <p:cNvSpPr/>
              <p:nvPr/>
            </p:nvSpPr>
            <p:spPr>
              <a:xfrm rot="10800000">
                <a:off x="1523999" y="0"/>
                <a:ext cx="1285462" cy="1828800"/>
              </a:xfrm>
              <a:prstGeom prst="round2SameRect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 sz="1600"/>
              </a:p>
            </p:txBody>
          </p:sp>
          <p:sp>
            <p:nvSpPr>
              <p:cNvPr id="7" name="Rectangle: Top Corners Rounded 6">
                <a:extLst>
                  <a:ext uri="{FF2B5EF4-FFF2-40B4-BE49-F238E27FC236}">
                    <a16:creationId xmlns:a16="http://schemas.microsoft.com/office/drawing/2014/main" id="{47C0B4B5-27EA-44D3-9621-0CB828F23E50}"/>
                  </a:ext>
                </a:extLst>
              </p:cNvPr>
              <p:cNvSpPr/>
              <p:nvPr/>
            </p:nvSpPr>
            <p:spPr>
              <a:xfrm rot="10800000">
                <a:off x="1566862" y="76199"/>
                <a:ext cx="1204497" cy="1709738"/>
              </a:xfrm>
              <a:prstGeom prst="round2SameRect">
                <a:avLst/>
              </a:prstGeom>
              <a:solidFill>
                <a:schemeClr val="bg1"/>
              </a:solidFill>
              <a:ln>
                <a:solidFill>
                  <a:schemeClr val="accent6">
                    <a:lumMod val="75000"/>
                  </a:schemeClr>
                </a:solidFill>
                <a:prstDash val="lg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4D8ACC7-221E-48DD-83A2-16D3E6FF1490}"/>
                </a:ext>
              </a:extLst>
            </p:cNvPr>
            <p:cNvSpPr txBox="1"/>
            <p:nvPr/>
          </p:nvSpPr>
          <p:spPr>
            <a:xfrm>
              <a:off x="1523997" y="135240"/>
              <a:ext cx="1972089" cy="8800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200" dirty="0">
                  <a:solidFill>
                    <a:schemeClr val="accent6">
                      <a:lumMod val="75000"/>
                    </a:schemeClr>
                  </a:solidFill>
                  <a:latin typeface="+mj-lt"/>
                </a:rPr>
                <a:t>CHỦ ĐỀ </a:t>
              </a:r>
              <a:r>
                <a:rPr lang="en-US" sz="3200" dirty="0">
                  <a:solidFill>
                    <a:schemeClr val="accent6">
                      <a:lumMod val="75000"/>
                    </a:schemeClr>
                  </a:solidFill>
                  <a:latin typeface="+mj-lt"/>
                </a:rPr>
                <a:t>11</a:t>
              </a:r>
              <a:endParaRPr lang="vi-VN" sz="3200" dirty="0">
                <a:solidFill>
                  <a:schemeClr val="accent6">
                    <a:lumMod val="75000"/>
                  </a:schemeClr>
                </a:solidFill>
                <a:latin typeface="+mj-lt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69308AFA-8573-43EC-992F-FC51DD70C7E8}"/>
              </a:ext>
            </a:extLst>
          </p:cNvPr>
          <p:cNvSpPr txBox="1"/>
          <p:nvPr/>
        </p:nvSpPr>
        <p:spPr>
          <a:xfrm>
            <a:off x="3147238" y="1059621"/>
            <a:ext cx="79425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+mj-lt"/>
              </a:rPr>
              <a:t>ĐỘ DÀI VÀ ĐƠN VỊ ĐO ĐỘ DÀI.</a:t>
            </a:r>
          </a:p>
          <a:p>
            <a:pPr algn="ctr"/>
            <a:r>
              <a:rPr lang="en-US" sz="3600" b="1" dirty="0">
                <a:solidFill>
                  <a:schemeClr val="bg1"/>
                </a:solidFill>
                <a:latin typeface="+mj-lt"/>
              </a:rPr>
              <a:t>TIỀN VIỆT NAM</a:t>
            </a:r>
          </a:p>
        </p:txBody>
      </p:sp>
    </p:spTree>
    <p:extLst>
      <p:ext uri="{BB962C8B-B14F-4D97-AF65-F5344CB8AC3E}">
        <p14:creationId xmlns:p14="http://schemas.microsoft.com/office/powerpoint/2010/main" val="3744271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86FC1E2-E192-4684-8AC0-52155A0925FB}"/>
              </a:ext>
            </a:extLst>
          </p:cNvPr>
          <p:cNvSpPr txBox="1"/>
          <p:nvPr/>
        </p:nvSpPr>
        <p:spPr>
          <a:xfrm>
            <a:off x="3117773" y="2412694"/>
            <a:ext cx="621351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chemeClr val="bg1"/>
                </a:solidFill>
              </a:rPr>
              <a:t>TIẾT 3</a:t>
            </a:r>
          </a:p>
          <a:p>
            <a:pPr algn="ctr"/>
            <a:r>
              <a:rPr lang="en-US" sz="7200" b="1" dirty="0">
                <a:solidFill>
                  <a:schemeClr val="bg1"/>
                </a:solidFill>
              </a:rPr>
              <a:t>KI-LÔ-MÉT</a:t>
            </a:r>
          </a:p>
        </p:txBody>
      </p:sp>
    </p:spTree>
    <p:extLst>
      <p:ext uri="{BB962C8B-B14F-4D97-AF65-F5344CB8AC3E}">
        <p14:creationId xmlns:p14="http://schemas.microsoft.com/office/powerpoint/2010/main" val="3303118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8113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531;p17">
            <a:extLst>
              <a:ext uri="{FF2B5EF4-FFF2-40B4-BE49-F238E27FC236}">
                <a16:creationId xmlns:a16="http://schemas.microsoft.com/office/drawing/2014/main" id="{BCD17965-02D2-4E0F-AD8A-5D384CDA885A}"/>
              </a:ext>
            </a:extLst>
          </p:cNvPr>
          <p:cNvSpPr txBox="1"/>
          <p:nvPr/>
        </p:nvSpPr>
        <p:spPr>
          <a:xfrm>
            <a:off x="5184532" y="364806"/>
            <a:ext cx="1822935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Ki- lô- mét</a:t>
            </a:r>
            <a:endParaRPr/>
          </a:p>
        </p:txBody>
      </p:sp>
      <p:pic>
        <p:nvPicPr>
          <p:cNvPr id="3" name="Google Shape;4532;p17">
            <a:extLst>
              <a:ext uri="{FF2B5EF4-FFF2-40B4-BE49-F238E27FC236}">
                <a16:creationId xmlns:a16="http://schemas.microsoft.com/office/drawing/2014/main" id="{F2073257-68CB-4BFB-A645-FF2C02E347B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t="2038"/>
          <a:stretch/>
        </p:blipFill>
        <p:spPr>
          <a:xfrm>
            <a:off x="1057982" y="783091"/>
            <a:ext cx="10076033" cy="327374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4533;p17">
            <a:extLst>
              <a:ext uri="{FF2B5EF4-FFF2-40B4-BE49-F238E27FC236}">
                <a16:creationId xmlns:a16="http://schemas.microsoft.com/office/drawing/2014/main" id="{E56ADB6A-183D-42FA-AED3-80AEEF89D2EE}"/>
              </a:ext>
            </a:extLst>
          </p:cNvPr>
          <p:cNvSpPr/>
          <p:nvPr/>
        </p:nvSpPr>
        <p:spPr>
          <a:xfrm>
            <a:off x="1296411" y="4173794"/>
            <a:ext cx="9599177" cy="2220217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38100" cap="flat" cmpd="sng">
            <a:solidFill>
              <a:srgbClr val="71CFED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17500" marR="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Ki- lô- mét là một đơn vị đo độ dài.</a:t>
            </a:r>
            <a:endParaRPr/>
          </a:p>
          <a:p>
            <a:pPr marL="317500" marR="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Ki- lô- mét viết là km.</a:t>
            </a:r>
            <a:endParaRPr/>
          </a:p>
          <a:p>
            <a:pPr marL="317500" marR="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 km = 1000 m; 1000 m = 1 km </a:t>
            </a:r>
            <a:endParaRPr/>
          </a:p>
          <a:p>
            <a:pPr marL="317500" marR="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Từ một cột cây số đến cây cột cây số tiếp theo là dài 1 km.</a:t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63815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0346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4542;p19">
            <a:extLst>
              <a:ext uri="{FF2B5EF4-FFF2-40B4-BE49-F238E27FC236}">
                <a16:creationId xmlns:a16="http://schemas.microsoft.com/office/drawing/2014/main" id="{1CF6C78D-8C7D-40B5-AB3D-099AE8473541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87604" y="475221"/>
            <a:ext cx="2325467" cy="116273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4543;p19">
            <a:extLst>
              <a:ext uri="{FF2B5EF4-FFF2-40B4-BE49-F238E27FC236}">
                <a16:creationId xmlns:a16="http://schemas.microsoft.com/office/drawing/2014/main" id="{2EB3D846-A15C-4B83-AAE7-82B7C7574BCA}"/>
              </a:ext>
            </a:extLst>
          </p:cNvPr>
          <p:cNvSpPr/>
          <p:nvPr/>
        </p:nvSpPr>
        <p:spPr>
          <a:xfrm>
            <a:off x="2398638" y="1663324"/>
            <a:ext cx="1034386" cy="523220"/>
          </a:xfrm>
          <a:prstGeom prst="roundRect">
            <a:avLst>
              <a:gd name="adj" fmla="val 16667"/>
            </a:avLst>
          </a:prstGeom>
          <a:solidFill>
            <a:srgbClr val="FFC000">
              <a:alpha val="7882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" name="Google Shape;4544;p19">
            <a:extLst>
              <a:ext uri="{FF2B5EF4-FFF2-40B4-BE49-F238E27FC236}">
                <a16:creationId xmlns:a16="http://schemas.microsoft.com/office/drawing/2014/main" id="{DFE836B8-786D-4CA7-A196-8A02145E24C9}"/>
              </a:ext>
            </a:extLst>
          </p:cNvPr>
          <p:cNvGrpSpPr/>
          <p:nvPr/>
        </p:nvGrpSpPr>
        <p:grpSpPr>
          <a:xfrm>
            <a:off x="1234993" y="1637956"/>
            <a:ext cx="2633886" cy="570588"/>
            <a:chOff x="1183343" y="1493800"/>
            <a:chExt cx="2633886" cy="570588"/>
          </a:xfrm>
        </p:grpSpPr>
        <p:sp>
          <p:nvSpPr>
            <p:cNvPr id="5" name="Google Shape;4545;p19">
              <a:extLst>
                <a:ext uri="{FF2B5EF4-FFF2-40B4-BE49-F238E27FC236}">
                  <a16:creationId xmlns:a16="http://schemas.microsoft.com/office/drawing/2014/main" id="{E7552E67-FCFA-4595-8376-9C962A9AB5A5}"/>
                </a:ext>
              </a:extLst>
            </p:cNvPr>
            <p:cNvSpPr txBox="1"/>
            <p:nvPr/>
          </p:nvSpPr>
          <p:spPr>
            <a:xfrm>
              <a:off x="1834335" y="1541167"/>
              <a:ext cx="1982894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a)   Số ?</a:t>
              </a:r>
              <a:endParaRPr/>
            </a:p>
          </p:txBody>
        </p:sp>
        <p:sp>
          <p:nvSpPr>
            <p:cNvPr id="6" name="Google Shape;4546;p19">
              <a:extLst>
                <a:ext uri="{FF2B5EF4-FFF2-40B4-BE49-F238E27FC236}">
                  <a16:creationId xmlns:a16="http://schemas.microsoft.com/office/drawing/2014/main" id="{310AC024-0649-405B-9989-3ED1D67142D5}"/>
                </a:ext>
              </a:extLst>
            </p:cNvPr>
            <p:cNvSpPr/>
            <p:nvPr/>
          </p:nvSpPr>
          <p:spPr>
            <a:xfrm>
              <a:off x="1183343" y="1493800"/>
              <a:ext cx="570588" cy="570588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/>
            </a:p>
          </p:txBody>
        </p:sp>
      </p:grpSp>
      <p:grpSp>
        <p:nvGrpSpPr>
          <p:cNvPr id="7" name="Google Shape;4547;p19">
            <a:extLst>
              <a:ext uri="{FF2B5EF4-FFF2-40B4-BE49-F238E27FC236}">
                <a16:creationId xmlns:a16="http://schemas.microsoft.com/office/drawing/2014/main" id="{FF292BBB-FFD7-4A14-A6D2-97665CE3101A}"/>
              </a:ext>
            </a:extLst>
          </p:cNvPr>
          <p:cNvGrpSpPr/>
          <p:nvPr/>
        </p:nvGrpSpPr>
        <p:grpSpPr>
          <a:xfrm>
            <a:off x="1885985" y="2373016"/>
            <a:ext cx="9180576" cy="3270684"/>
            <a:chOff x="1822189" y="2043406"/>
            <a:chExt cx="9180576" cy="3270684"/>
          </a:xfrm>
        </p:grpSpPr>
        <p:grpSp>
          <p:nvGrpSpPr>
            <p:cNvPr id="8" name="Google Shape;4548;p19">
              <a:extLst>
                <a:ext uri="{FF2B5EF4-FFF2-40B4-BE49-F238E27FC236}">
                  <a16:creationId xmlns:a16="http://schemas.microsoft.com/office/drawing/2014/main" id="{C6DBF32C-2956-44E5-80AA-526B6CC6466C}"/>
                </a:ext>
              </a:extLst>
            </p:cNvPr>
            <p:cNvGrpSpPr/>
            <p:nvPr/>
          </p:nvGrpSpPr>
          <p:grpSpPr>
            <a:xfrm>
              <a:off x="1822189" y="2043406"/>
              <a:ext cx="9180576" cy="820353"/>
              <a:chOff x="2087589" y="2019849"/>
              <a:chExt cx="9180576" cy="820353"/>
            </a:xfrm>
          </p:grpSpPr>
          <p:sp>
            <p:nvSpPr>
              <p:cNvPr id="11" name="Google Shape;4549;p19">
                <a:extLst>
                  <a:ext uri="{FF2B5EF4-FFF2-40B4-BE49-F238E27FC236}">
                    <a16:creationId xmlns:a16="http://schemas.microsoft.com/office/drawing/2014/main" id="{7A6A0EEA-ADCC-4885-830A-8E2C4AF6E71D}"/>
                  </a:ext>
                </a:extLst>
              </p:cNvPr>
              <p:cNvSpPr txBox="1"/>
              <p:nvPr/>
            </p:nvSpPr>
            <p:spPr>
              <a:xfrm>
                <a:off x="2087589" y="2019849"/>
                <a:ext cx="9180576" cy="82035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2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1 km =               m 	                     m = 1 km.		</a:t>
                </a:r>
                <a:endParaRPr sz="2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" name="Google Shape;4550;p19">
                <a:extLst>
                  <a:ext uri="{FF2B5EF4-FFF2-40B4-BE49-F238E27FC236}">
                    <a16:creationId xmlns:a16="http://schemas.microsoft.com/office/drawing/2014/main" id="{5BDC3E5C-A525-44B0-A7BE-88F3C834302E}"/>
                  </a:ext>
                </a:extLst>
              </p:cNvPr>
              <p:cNvSpPr/>
              <p:nvPr/>
            </p:nvSpPr>
            <p:spPr>
              <a:xfrm>
                <a:off x="3441120" y="2231281"/>
                <a:ext cx="1044956" cy="586885"/>
              </a:xfrm>
              <a:prstGeom prst="roundRect">
                <a:avLst>
                  <a:gd name="adj" fmla="val 16667"/>
                </a:avLst>
              </a:prstGeom>
              <a:solidFill>
                <a:schemeClr val="lt1"/>
              </a:solidFill>
              <a:ln w="28575" cap="flat" cmpd="sng">
                <a:solidFill>
                  <a:srgbClr val="FFC00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32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?</a:t>
                </a:r>
                <a:endParaRPr/>
              </a:p>
            </p:txBody>
          </p:sp>
          <p:sp>
            <p:nvSpPr>
              <p:cNvPr id="13" name="Google Shape;4551;p19">
                <a:extLst>
                  <a:ext uri="{FF2B5EF4-FFF2-40B4-BE49-F238E27FC236}">
                    <a16:creationId xmlns:a16="http://schemas.microsoft.com/office/drawing/2014/main" id="{92F9BC9C-8784-4FCA-AE0D-518163B1091F}"/>
                  </a:ext>
                </a:extLst>
              </p:cNvPr>
              <p:cNvSpPr/>
              <p:nvPr/>
            </p:nvSpPr>
            <p:spPr>
              <a:xfrm>
                <a:off x="6691349" y="2231281"/>
                <a:ext cx="1044956" cy="586885"/>
              </a:xfrm>
              <a:prstGeom prst="roundRect">
                <a:avLst>
                  <a:gd name="adj" fmla="val 16667"/>
                </a:avLst>
              </a:prstGeom>
              <a:solidFill>
                <a:schemeClr val="lt1"/>
              </a:solidFill>
              <a:ln w="28575" cap="flat" cmpd="sng">
                <a:solidFill>
                  <a:srgbClr val="FFC00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320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?</a:t>
                </a:r>
                <a:endParaRPr/>
              </a:p>
            </p:txBody>
          </p:sp>
        </p:grpSp>
        <p:sp>
          <p:nvSpPr>
            <p:cNvPr id="9" name="Google Shape;4552;p19">
              <a:extLst>
                <a:ext uri="{FF2B5EF4-FFF2-40B4-BE49-F238E27FC236}">
                  <a16:creationId xmlns:a16="http://schemas.microsoft.com/office/drawing/2014/main" id="{C86222AB-5104-4A9C-A7D4-EA84020256E6}"/>
                </a:ext>
              </a:extLst>
            </p:cNvPr>
            <p:cNvSpPr txBox="1"/>
            <p:nvPr/>
          </p:nvSpPr>
          <p:spPr>
            <a:xfrm>
              <a:off x="1860587" y="3167390"/>
              <a:ext cx="8935231" cy="13051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b) </a:t>
              </a:r>
              <a:r>
                <a:rPr lang="en-US" sz="2800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Chọn</a:t>
              </a:r>
              <a:r>
                <a:rPr lang="en-US" sz="2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câu</a:t>
              </a:r>
              <a:r>
                <a:rPr lang="en-US" sz="2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trả</a:t>
              </a:r>
              <a:r>
                <a:rPr lang="en-US" sz="2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lời</a:t>
              </a:r>
              <a:r>
                <a:rPr lang="en-US" sz="2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thích</a:t>
              </a:r>
              <a:r>
                <a:rPr lang="en-US" sz="2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hợp</a:t>
              </a:r>
              <a:endParaRPr dirty="0"/>
            </a:p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Quãng</a:t>
              </a:r>
              <a:r>
                <a:rPr lang="en-US" sz="2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đường</a:t>
              </a:r>
              <a:r>
                <a:rPr lang="en-US" sz="2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từ</a:t>
              </a:r>
              <a:r>
                <a:rPr lang="en-US" sz="2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nhà</a:t>
              </a:r>
              <a:r>
                <a:rPr lang="en-US" sz="2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Mai </a:t>
              </a:r>
              <a:r>
                <a:rPr lang="en-US" sz="2800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đến</a:t>
              </a:r>
              <a:r>
                <a:rPr lang="en-US" sz="2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trường</a:t>
              </a:r>
              <a:r>
                <a:rPr lang="en-US" sz="2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dài</a:t>
              </a:r>
              <a:r>
                <a:rPr lang="en-US" sz="2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800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khoảng</a:t>
              </a:r>
              <a:r>
                <a:rPr lang="en-US" sz="28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:</a:t>
              </a:r>
              <a:endParaRPr dirty="0"/>
            </a:p>
          </p:txBody>
        </p:sp>
        <p:sp>
          <p:nvSpPr>
            <p:cNvPr id="10" name="Google Shape;4553;p19">
              <a:extLst>
                <a:ext uri="{FF2B5EF4-FFF2-40B4-BE49-F238E27FC236}">
                  <a16:creationId xmlns:a16="http://schemas.microsoft.com/office/drawing/2014/main" id="{21B5175C-F747-4C7B-A1CF-DF94B8AEC13A}"/>
                </a:ext>
              </a:extLst>
            </p:cNvPr>
            <p:cNvSpPr txBox="1"/>
            <p:nvPr/>
          </p:nvSpPr>
          <p:spPr>
            <a:xfrm>
              <a:off x="1860587" y="4790870"/>
              <a:ext cx="7061549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rgbClr val="DF3C7E"/>
                  </a:solidFill>
                  <a:latin typeface="Arial"/>
                  <a:ea typeface="Arial"/>
                  <a:cs typeface="Arial"/>
                  <a:sym typeface="Arial"/>
                </a:rPr>
                <a:t>A. </a:t>
              </a:r>
              <a:r>
                <a:rPr lang="en-US" sz="2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2 dm		</a:t>
              </a:r>
              <a:r>
                <a:rPr lang="en-US" sz="2800">
                  <a:solidFill>
                    <a:srgbClr val="DF3C7E"/>
                  </a:solidFill>
                  <a:latin typeface="Arial"/>
                  <a:ea typeface="Arial"/>
                  <a:cs typeface="Arial"/>
                  <a:sym typeface="Arial"/>
                </a:rPr>
                <a:t>B. </a:t>
              </a:r>
              <a:r>
                <a:rPr lang="en-US" sz="2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2 m		</a:t>
              </a:r>
              <a:r>
                <a:rPr lang="en-US" sz="2800">
                  <a:solidFill>
                    <a:srgbClr val="DF3C7E"/>
                  </a:solidFill>
                  <a:latin typeface="Arial"/>
                  <a:ea typeface="Arial"/>
                  <a:cs typeface="Arial"/>
                  <a:sym typeface="Arial"/>
                </a:rPr>
                <a:t>C. </a:t>
              </a:r>
              <a:r>
                <a:rPr lang="en-US" sz="2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2 km </a:t>
              </a:r>
              <a:endParaRPr/>
            </a:p>
          </p:txBody>
        </p:sp>
      </p:grpSp>
      <p:sp>
        <p:nvSpPr>
          <p:cNvPr id="14" name="Google Shape;4554;p19">
            <a:extLst>
              <a:ext uri="{FF2B5EF4-FFF2-40B4-BE49-F238E27FC236}">
                <a16:creationId xmlns:a16="http://schemas.microsoft.com/office/drawing/2014/main" id="{C686F3DA-5E88-42E8-9C6D-1B459A591925}"/>
              </a:ext>
            </a:extLst>
          </p:cNvPr>
          <p:cNvSpPr txBox="1"/>
          <p:nvPr/>
        </p:nvSpPr>
        <p:spPr>
          <a:xfrm>
            <a:off x="3229703" y="2598329"/>
            <a:ext cx="1054769" cy="52318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 smtClean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1000</a:t>
            </a:r>
            <a:endParaRPr dirty="0"/>
          </a:p>
        </p:txBody>
      </p:sp>
      <p:sp>
        <p:nvSpPr>
          <p:cNvPr id="15" name="Google Shape;4555;p19">
            <a:extLst>
              <a:ext uri="{FF2B5EF4-FFF2-40B4-BE49-F238E27FC236}">
                <a16:creationId xmlns:a16="http://schemas.microsoft.com/office/drawing/2014/main" id="{0D50A16A-2D10-451E-8140-25DA02C48C75}"/>
              </a:ext>
            </a:extLst>
          </p:cNvPr>
          <p:cNvSpPr txBox="1"/>
          <p:nvPr/>
        </p:nvSpPr>
        <p:spPr>
          <a:xfrm>
            <a:off x="6489745" y="2616300"/>
            <a:ext cx="1069633" cy="52318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 smtClean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1000</a:t>
            </a:r>
            <a:endParaRPr dirty="0"/>
          </a:p>
        </p:txBody>
      </p:sp>
      <p:sp>
        <p:nvSpPr>
          <p:cNvPr id="16" name="Google Shape;4556;p19">
            <a:extLst>
              <a:ext uri="{FF2B5EF4-FFF2-40B4-BE49-F238E27FC236}">
                <a16:creationId xmlns:a16="http://schemas.microsoft.com/office/drawing/2014/main" id="{E37D2ECE-7DB6-444A-9D7B-0C222DA7A2A8}"/>
              </a:ext>
            </a:extLst>
          </p:cNvPr>
          <p:cNvSpPr/>
          <p:nvPr/>
        </p:nvSpPr>
        <p:spPr>
          <a:xfrm>
            <a:off x="7236089" y="5024486"/>
            <a:ext cx="715207" cy="715207"/>
          </a:xfrm>
          <a:prstGeom prst="ellipse">
            <a:avLst/>
          </a:prstGeom>
          <a:noFill/>
          <a:ln w="381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90524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自定义设计方案">
  <a:themeElements>
    <a:clrScheme name="自定义 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33F50"/>
      </a:accent1>
      <a:accent2>
        <a:srgbClr val="CA8F45"/>
      </a:accent2>
      <a:accent3>
        <a:srgbClr val="333F50"/>
      </a:accent3>
      <a:accent4>
        <a:srgbClr val="CA8F45"/>
      </a:accent4>
      <a:accent5>
        <a:srgbClr val="333F50"/>
      </a:accent5>
      <a:accent6>
        <a:srgbClr val="CA8F45"/>
      </a:accent6>
      <a:hlink>
        <a:srgbClr val="333F50"/>
      </a:hlink>
      <a:folHlink>
        <a:srgbClr val="CA8F45"/>
      </a:folHlink>
    </a:clrScheme>
    <a:fontScheme name="Temp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</TotalTime>
  <Words>491</Words>
  <Application>Microsoft Office PowerPoint</Application>
  <PresentationFormat>Widescreen</PresentationFormat>
  <Paragraphs>76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14</vt:i4>
      </vt:variant>
    </vt:vector>
  </HeadingPairs>
  <TitlesOfParts>
    <vt:vector size="29" baseType="lpstr">
      <vt:lpstr>Microsoft YaHei</vt:lpstr>
      <vt:lpstr>Microsoft YaHei</vt:lpstr>
      <vt:lpstr>宋体</vt:lpstr>
      <vt:lpstr>.VnBahamasBH</vt:lpstr>
      <vt:lpstr>Arial</vt:lpstr>
      <vt:lpstr>Arial-Rounded</vt:lpstr>
      <vt:lpstr>Calibri</vt:lpstr>
      <vt:lpstr>等线</vt:lpstr>
      <vt:lpstr>HP001 5 hàng</vt:lpstr>
      <vt:lpstr>Noto Sans Symbols</vt:lpstr>
      <vt:lpstr>UTM Avo</vt:lpstr>
      <vt:lpstr>Office Theme</vt:lpstr>
      <vt:lpstr>5_Office Theme</vt:lpstr>
      <vt:lpstr>自定义设计方案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Củng cố bài học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HP</cp:lastModifiedBy>
  <cp:revision>37</cp:revision>
  <dcterms:created xsi:type="dcterms:W3CDTF">2021-07-24T01:07:49Z</dcterms:created>
  <dcterms:modified xsi:type="dcterms:W3CDTF">2023-03-07T07:56:21Z</dcterms:modified>
</cp:coreProperties>
</file>