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5" r:id="rId3"/>
    <p:sldMasterId id="2147483678" r:id="rId4"/>
  </p:sldMasterIdLst>
  <p:notesMasterIdLst>
    <p:notesMasterId r:id="rId18"/>
  </p:notesMasterIdLst>
  <p:handoutMasterIdLst>
    <p:handoutMasterId r:id="rId19"/>
  </p:handoutMasterIdLst>
  <p:sldIdLst>
    <p:sldId id="11088405" r:id="rId5"/>
    <p:sldId id="11088424" r:id="rId6"/>
    <p:sldId id="11088423" r:id="rId7"/>
    <p:sldId id="11088391" r:id="rId8"/>
    <p:sldId id="11088392" r:id="rId9"/>
    <p:sldId id="11088395" r:id="rId10"/>
    <p:sldId id="11088407" r:id="rId11"/>
    <p:sldId id="11088406" r:id="rId12"/>
    <p:sldId id="11088409" r:id="rId13"/>
    <p:sldId id="11088408" r:id="rId14"/>
    <p:sldId id="11088411" r:id="rId15"/>
    <p:sldId id="11088410" r:id="rId16"/>
    <p:sldId id="1108839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ABFF"/>
    <a:srgbClr val="DB93FF"/>
    <a:srgbClr val="CC66FF"/>
    <a:srgbClr val="00CC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CA410-CD9D-4AF8-9A2E-8427E7CB6714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9882D-54B9-471E-A101-F23B82F0EB3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066AF-5B26-4EDD-8FAD-595EFBF60D7E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5F507-1483-497D-B293-80E7E228D0D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GI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sv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/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/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/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/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/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/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/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/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/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/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/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/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/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/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/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/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/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/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/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/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/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/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/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2023/3/6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>
            <a:fillRect/>
          </a:stretch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/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/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/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/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/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/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/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775" rtl="0" eaLnBrk="1" latinLnBrk="0" hangingPunct="1">
        <a:lnSpc>
          <a:spcPct val="90000"/>
        </a:lnSpc>
        <a:spcBef>
          <a:spcPct val="0"/>
        </a:spcBef>
        <a:buNone/>
        <a:defRPr sz="41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535" indent="-216535" algn="l" defTabSz="866775" rtl="0" eaLnBrk="1" latinLnBrk="0" hangingPunct="1">
        <a:lnSpc>
          <a:spcPct val="90000"/>
        </a:lnSpc>
        <a:spcBef>
          <a:spcPts val="950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4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94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895" kern="1200">
          <a:solidFill>
            <a:schemeClr val="tx1"/>
          </a:solidFill>
          <a:latin typeface="+mn-lt"/>
          <a:ea typeface="+mn-ea"/>
          <a:cs typeface="+mn-cs"/>
        </a:defRPr>
      </a:lvl3pPr>
      <a:lvl4pPr marL="151701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95072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38379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81749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25120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68427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1pPr>
      <a:lvl2pPr marL="43370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2pPr>
      <a:lvl3pPr marL="86677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3pPr>
      <a:lvl4pPr marL="130048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73418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16725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60096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03403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46773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F9D3E-4EA2-4F72-8A82-588E2BC4C7DF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6680" y="6430010"/>
            <a:ext cx="4848225" cy="3378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0" y="85090"/>
            <a:ext cx="4848225" cy="337820"/>
          </a:xfrm>
          <a:prstGeom prst="rect">
            <a:avLst/>
          </a:prstGeom>
        </p:spPr>
      </p:pic>
      <p:sp>
        <p:nvSpPr>
          <p:cNvPr id="10" name="Text Box 9"/>
          <p:cNvSpPr txBox="1"/>
          <p:nvPr/>
        </p:nvSpPr>
        <p:spPr>
          <a:xfrm>
            <a:off x="1795780" y="1493520"/>
            <a:ext cx="8813800" cy="4030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Sử dụng trong bài:</a:t>
            </a:r>
          </a:p>
          <a:p>
            <a:r>
              <a:rPr lang="en-US" sz="3200"/>
              <a:t>- Khởi động: Quizizz</a:t>
            </a:r>
          </a:p>
          <a:p>
            <a:r>
              <a:rPr lang="en-US" sz="3200"/>
              <a:t>https://quizizz.com/admin/quiz/62335fa3377f4d001deb1983</a:t>
            </a:r>
          </a:p>
          <a:p>
            <a:r>
              <a:rPr lang="en-US" sz="3200"/>
              <a:t>- Classkick:</a:t>
            </a:r>
          </a:p>
          <a:p>
            <a:r>
              <a:rPr lang="en-US" sz="3200"/>
              <a:t>+ Bài 1: Điền</a:t>
            </a:r>
          </a:p>
          <a:p>
            <a:r>
              <a:rPr lang="en-US" sz="3200"/>
              <a:t>+ Bài 2: Nối</a:t>
            </a:r>
          </a:p>
          <a:p>
            <a:r>
              <a:rPr lang="en-US" sz="3200"/>
              <a:t>+ Bài 3: Kéo thả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4384;p6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25827" y="458909"/>
            <a:ext cx="2325467" cy="116273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4385;p6"/>
          <p:cNvSpPr/>
          <p:nvPr/>
        </p:nvSpPr>
        <p:spPr>
          <a:xfrm>
            <a:off x="3569249" y="904794"/>
            <a:ext cx="1034386" cy="523220"/>
          </a:xfrm>
          <a:prstGeom prst="roundRect">
            <a:avLst>
              <a:gd name="adj" fmla="val 16667"/>
            </a:avLst>
          </a:prstGeom>
          <a:solidFill>
            <a:srgbClr val="FFC000">
              <a:alpha val="7882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4" name="Google Shape;4386;p6"/>
          <p:cNvGrpSpPr/>
          <p:nvPr/>
        </p:nvGrpSpPr>
        <p:grpSpPr>
          <a:xfrm>
            <a:off x="2951294" y="849930"/>
            <a:ext cx="1905202" cy="570588"/>
            <a:chOff x="1183343" y="1464304"/>
            <a:chExt cx="1905202" cy="570588"/>
          </a:xfrm>
        </p:grpSpPr>
        <p:sp>
          <p:nvSpPr>
            <p:cNvPr id="5" name="Google Shape;4387;p6"/>
            <p:cNvSpPr txBox="1"/>
            <p:nvPr/>
          </p:nvSpPr>
          <p:spPr>
            <a:xfrm>
              <a:off x="1819587" y="1511671"/>
              <a:ext cx="1268958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Số ?</a:t>
              </a:r>
            </a:p>
          </p:txBody>
        </p:sp>
        <p:sp>
          <p:nvSpPr>
            <p:cNvPr id="6" name="Google Shape;4388;p6"/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1</a:t>
              </a:r>
            </a:p>
          </p:txBody>
        </p:sp>
      </p:grpSp>
      <p:grpSp>
        <p:nvGrpSpPr>
          <p:cNvPr id="7" name="Google Shape;4389;p6"/>
          <p:cNvGrpSpPr/>
          <p:nvPr/>
        </p:nvGrpSpPr>
        <p:grpSpPr>
          <a:xfrm>
            <a:off x="868876" y="1689500"/>
            <a:ext cx="10350817" cy="594936"/>
            <a:chOff x="666857" y="1498114"/>
            <a:chExt cx="10350817" cy="594936"/>
          </a:xfrm>
        </p:grpSpPr>
        <p:sp>
          <p:nvSpPr>
            <p:cNvPr id="8" name="Google Shape;4390;p6"/>
            <p:cNvSpPr txBox="1"/>
            <p:nvPr/>
          </p:nvSpPr>
          <p:spPr>
            <a:xfrm>
              <a:off x="666857" y="1498114"/>
              <a:ext cx="662361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a) </a:t>
              </a:r>
            </a:p>
          </p:txBody>
        </p:sp>
        <p:sp>
          <p:nvSpPr>
            <p:cNvPr id="9" name="Google Shape;4391;p6"/>
            <p:cNvSpPr txBox="1"/>
            <p:nvPr/>
          </p:nvSpPr>
          <p:spPr>
            <a:xfrm>
              <a:off x="1234227" y="1631385"/>
              <a:ext cx="9783447" cy="461665"/>
            </a:xfrm>
            <a:prstGeom prst="rect">
              <a:avLst/>
            </a:prstGeom>
            <a:solidFill>
              <a:srgbClr val="FFFAC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Mẫu:      2 dm = 20 cm; 		3 m = 30 dm;		   2 m = 200 cm</a:t>
              </a:r>
              <a:endParaRPr sz="24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0" name="Google Shape;4392;p6"/>
          <p:cNvGrpSpPr/>
          <p:nvPr/>
        </p:nvGrpSpPr>
        <p:grpSpPr>
          <a:xfrm>
            <a:off x="2555075" y="2270227"/>
            <a:ext cx="9180576" cy="1508984"/>
            <a:chOff x="2353056" y="2078841"/>
            <a:chExt cx="9180576" cy="1508984"/>
          </a:xfrm>
        </p:grpSpPr>
        <p:sp>
          <p:nvSpPr>
            <p:cNvPr id="11" name="Google Shape;4393;p6"/>
            <p:cNvSpPr txBox="1"/>
            <p:nvPr/>
          </p:nvSpPr>
          <p:spPr>
            <a:xfrm>
              <a:off x="2353056" y="2078841"/>
              <a:ext cx="9180576" cy="14550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1 dm =          cm; 	        1 m =          dm; 	 1 m =          cm</a:t>
              </a:r>
              <a:endParaRPr sz="24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  <a:p>
              <a:pPr marL="0" marR="0" lvl="0" indent="0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4 dm =          cm; 	        5 m =          dm; 	 3 m =          cm</a:t>
              </a:r>
              <a:endParaRPr sz="24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" name="Google Shape;4394;p6"/>
            <p:cNvSpPr/>
            <p:nvPr/>
          </p:nvSpPr>
          <p:spPr>
            <a:xfrm>
              <a:off x="3459258" y="2231281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?</a:t>
              </a:r>
            </a:p>
          </p:txBody>
        </p:sp>
        <p:sp>
          <p:nvSpPr>
            <p:cNvPr id="13" name="Google Shape;4395;p6"/>
            <p:cNvSpPr/>
            <p:nvPr/>
          </p:nvSpPr>
          <p:spPr>
            <a:xfrm>
              <a:off x="3459258" y="2986192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?</a:t>
              </a:r>
            </a:p>
          </p:txBody>
        </p:sp>
        <p:sp>
          <p:nvSpPr>
            <p:cNvPr id="14" name="Google Shape;4396;p6"/>
            <p:cNvSpPr/>
            <p:nvPr/>
          </p:nvSpPr>
          <p:spPr>
            <a:xfrm>
              <a:off x="6709484" y="2231281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?</a:t>
              </a:r>
            </a:p>
          </p:txBody>
        </p:sp>
        <p:sp>
          <p:nvSpPr>
            <p:cNvPr id="15" name="Google Shape;4397;p6"/>
            <p:cNvSpPr/>
            <p:nvPr/>
          </p:nvSpPr>
          <p:spPr>
            <a:xfrm>
              <a:off x="6709484" y="3000940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?</a:t>
              </a:r>
            </a:p>
          </p:txBody>
        </p:sp>
        <p:sp>
          <p:nvSpPr>
            <p:cNvPr id="16" name="Google Shape;4398;p6"/>
            <p:cNvSpPr/>
            <p:nvPr/>
          </p:nvSpPr>
          <p:spPr>
            <a:xfrm>
              <a:off x="9751563" y="2214445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?</a:t>
              </a:r>
            </a:p>
          </p:txBody>
        </p:sp>
        <p:sp>
          <p:nvSpPr>
            <p:cNvPr id="17" name="Google Shape;4399;p6"/>
            <p:cNvSpPr/>
            <p:nvPr/>
          </p:nvSpPr>
          <p:spPr>
            <a:xfrm>
              <a:off x="9751563" y="2998852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?</a:t>
              </a:r>
            </a:p>
          </p:txBody>
        </p:sp>
      </p:grpSp>
      <p:grpSp>
        <p:nvGrpSpPr>
          <p:cNvPr id="18" name="Google Shape;4400;p6"/>
          <p:cNvGrpSpPr/>
          <p:nvPr/>
        </p:nvGrpSpPr>
        <p:grpSpPr>
          <a:xfrm>
            <a:off x="868876" y="4189912"/>
            <a:ext cx="7002145" cy="594936"/>
            <a:chOff x="666857" y="1498114"/>
            <a:chExt cx="7002145" cy="594936"/>
          </a:xfrm>
        </p:grpSpPr>
        <p:sp>
          <p:nvSpPr>
            <p:cNvPr id="19" name="Google Shape;4401;p6"/>
            <p:cNvSpPr txBox="1"/>
            <p:nvPr/>
          </p:nvSpPr>
          <p:spPr>
            <a:xfrm>
              <a:off x="666857" y="1498114"/>
              <a:ext cx="662361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b) </a:t>
              </a:r>
            </a:p>
          </p:txBody>
        </p:sp>
        <p:sp>
          <p:nvSpPr>
            <p:cNvPr id="20" name="Google Shape;4402;p6"/>
            <p:cNvSpPr txBox="1"/>
            <p:nvPr/>
          </p:nvSpPr>
          <p:spPr>
            <a:xfrm>
              <a:off x="1234227" y="1631385"/>
              <a:ext cx="6434775" cy="461665"/>
            </a:xfrm>
            <a:prstGeom prst="rect">
              <a:avLst/>
            </a:prstGeom>
            <a:solidFill>
              <a:srgbClr val="FFFAC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Mẫu:      20 cm = 2 dm; 		30 dm = 3m</a:t>
              </a:r>
              <a:endParaRPr sz="24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1" name="Google Shape;4403;p6"/>
          <p:cNvGrpSpPr/>
          <p:nvPr/>
        </p:nvGrpSpPr>
        <p:grpSpPr>
          <a:xfrm>
            <a:off x="2555075" y="4770639"/>
            <a:ext cx="9180576" cy="1508984"/>
            <a:chOff x="2353056" y="2078841"/>
            <a:chExt cx="9180576" cy="1508984"/>
          </a:xfrm>
        </p:grpSpPr>
        <p:sp>
          <p:nvSpPr>
            <p:cNvPr id="22" name="Google Shape;4404;p6"/>
            <p:cNvSpPr txBox="1"/>
            <p:nvPr/>
          </p:nvSpPr>
          <p:spPr>
            <a:xfrm>
              <a:off x="2353056" y="2078841"/>
              <a:ext cx="9180576" cy="14550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30 cm =           dm; 	        50 cm =           dm; 		</a:t>
              </a:r>
              <a:endParaRPr sz="24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  <a:p>
              <a:pPr marL="0" marR="0" lvl="0" indent="0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40 dm =           m; 	        20 dm =           m; 		</a:t>
              </a:r>
              <a:endParaRPr sz="24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" name="Google Shape;4405;p6"/>
            <p:cNvSpPr/>
            <p:nvPr/>
          </p:nvSpPr>
          <p:spPr>
            <a:xfrm>
              <a:off x="3636235" y="2231281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?</a:t>
              </a:r>
            </a:p>
          </p:txBody>
        </p:sp>
        <p:sp>
          <p:nvSpPr>
            <p:cNvPr id="24" name="Google Shape;4406;p6"/>
            <p:cNvSpPr/>
            <p:nvPr/>
          </p:nvSpPr>
          <p:spPr>
            <a:xfrm>
              <a:off x="3636235" y="2986192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?</a:t>
              </a:r>
            </a:p>
          </p:txBody>
        </p:sp>
        <p:sp>
          <p:nvSpPr>
            <p:cNvPr id="25" name="Google Shape;4407;p6"/>
            <p:cNvSpPr/>
            <p:nvPr/>
          </p:nvSpPr>
          <p:spPr>
            <a:xfrm>
              <a:off x="7063442" y="2231281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?</a:t>
              </a:r>
            </a:p>
          </p:txBody>
        </p:sp>
        <p:sp>
          <p:nvSpPr>
            <p:cNvPr id="26" name="Google Shape;4408;p6"/>
            <p:cNvSpPr/>
            <p:nvPr/>
          </p:nvSpPr>
          <p:spPr>
            <a:xfrm>
              <a:off x="7063442" y="3000940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?</a:t>
              </a:r>
            </a:p>
          </p:txBody>
        </p:sp>
      </p:grpSp>
      <p:sp>
        <p:nvSpPr>
          <p:cNvPr id="27" name="Google Shape;4409;p6"/>
          <p:cNvSpPr txBox="1"/>
          <p:nvPr/>
        </p:nvSpPr>
        <p:spPr>
          <a:xfrm>
            <a:off x="3725427" y="2452344"/>
            <a:ext cx="585417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10</a:t>
            </a:r>
          </a:p>
        </p:txBody>
      </p:sp>
      <p:sp>
        <p:nvSpPr>
          <p:cNvPr id="28" name="Google Shape;4410;p6"/>
          <p:cNvSpPr txBox="1"/>
          <p:nvPr/>
        </p:nvSpPr>
        <p:spPr>
          <a:xfrm>
            <a:off x="3730347" y="3209418"/>
            <a:ext cx="585417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40</a:t>
            </a:r>
          </a:p>
        </p:txBody>
      </p:sp>
      <p:sp>
        <p:nvSpPr>
          <p:cNvPr id="29" name="Google Shape;4411;p6"/>
          <p:cNvSpPr txBox="1"/>
          <p:nvPr/>
        </p:nvSpPr>
        <p:spPr>
          <a:xfrm>
            <a:off x="6986925" y="2470282"/>
            <a:ext cx="585417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10</a:t>
            </a:r>
          </a:p>
        </p:txBody>
      </p:sp>
      <p:sp>
        <p:nvSpPr>
          <p:cNvPr id="30" name="Google Shape;4412;p6"/>
          <p:cNvSpPr txBox="1"/>
          <p:nvPr/>
        </p:nvSpPr>
        <p:spPr>
          <a:xfrm>
            <a:off x="7006593" y="3227356"/>
            <a:ext cx="585417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50</a:t>
            </a:r>
          </a:p>
        </p:txBody>
      </p:sp>
      <p:sp>
        <p:nvSpPr>
          <p:cNvPr id="31" name="Google Shape;4413;p6"/>
          <p:cNvSpPr txBox="1"/>
          <p:nvPr/>
        </p:nvSpPr>
        <p:spPr>
          <a:xfrm>
            <a:off x="9938016" y="2439250"/>
            <a:ext cx="785793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100</a:t>
            </a:r>
          </a:p>
        </p:txBody>
      </p:sp>
      <p:sp>
        <p:nvSpPr>
          <p:cNvPr id="32" name="Google Shape;4414;p6"/>
          <p:cNvSpPr txBox="1"/>
          <p:nvPr/>
        </p:nvSpPr>
        <p:spPr>
          <a:xfrm>
            <a:off x="9928188" y="3225820"/>
            <a:ext cx="785793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300</a:t>
            </a:r>
          </a:p>
        </p:txBody>
      </p:sp>
      <p:sp>
        <p:nvSpPr>
          <p:cNvPr id="33" name="Google Shape;4415;p6"/>
          <p:cNvSpPr txBox="1"/>
          <p:nvPr/>
        </p:nvSpPr>
        <p:spPr>
          <a:xfrm>
            <a:off x="4029978" y="4964018"/>
            <a:ext cx="385042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3</a:t>
            </a:r>
          </a:p>
        </p:txBody>
      </p:sp>
      <p:sp>
        <p:nvSpPr>
          <p:cNvPr id="34" name="Google Shape;4416;p6"/>
          <p:cNvSpPr txBox="1"/>
          <p:nvPr/>
        </p:nvSpPr>
        <p:spPr>
          <a:xfrm>
            <a:off x="4020150" y="5721092"/>
            <a:ext cx="385042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4</a:t>
            </a:r>
          </a:p>
        </p:txBody>
      </p:sp>
      <p:sp>
        <p:nvSpPr>
          <p:cNvPr id="35" name="Google Shape;4417;p6"/>
          <p:cNvSpPr txBox="1"/>
          <p:nvPr/>
        </p:nvSpPr>
        <p:spPr>
          <a:xfrm>
            <a:off x="7447449" y="4967622"/>
            <a:ext cx="385042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5</a:t>
            </a:r>
          </a:p>
        </p:txBody>
      </p:sp>
      <p:sp>
        <p:nvSpPr>
          <p:cNvPr id="36" name="Google Shape;4418;p6"/>
          <p:cNvSpPr txBox="1"/>
          <p:nvPr/>
        </p:nvSpPr>
        <p:spPr>
          <a:xfrm>
            <a:off x="7437621" y="5724696"/>
            <a:ext cx="385042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2</a:t>
            </a:r>
          </a:p>
        </p:txBody>
      </p:sp>
      <p:pic>
        <p:nvPicPr>
          <p:cNvPr id="37" name="Content Placeholder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4630" y="6462395"/>
            <a:ext cx="4848225" cy="3378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423;p7"/>
          <p:cNvSpPr/>
          <p:nvPr/>
        </p:nvSpPr>
        <p:spPr>
          <a:xfrm>
            <a:off x="7750011" y="1773538"/>
            <a:ext cx="3569111" cy="109138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Phòng học lớp Mai dài</a:t>
            </a:r>
          </a:p>
        </p:txBody>
      </p:sp>
      <p:sp>
        <p:nvSpPr>
          <p:cNvPr id="3" name="Google Shape;4424;p7"/>
          <p:cNvSpPr/>
          <p:nvPr/>
        </p:nvSpPr>
        <p:spPr>
          <a:xfrm>
            <a:off x="8035150" y="4009869"/>
            <a:ext cx="2109019" cy="1352951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EA8EA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10 m</a:t>
            </a:r>
          </a:p>
        </p:txBody>
      </p:sp>
      <p:cxnSp>
        <p:nvCxnSpPr>
          <p:cNvPr id="4" name="Google Shape;4425;p7"/>
          <p:cNvCxnSpPr>
            <a:endCxn id="3" idx="0"/>
          </p:cNvCxnSpPr>
          <p:nvPr/>
        </p:nvCxnSpPr>
        <p:spPr>
          <a:xfrm flipH="1">
            <a:off x="9089660" y="2864769"/>
            <a:ext cx="454800" cy="1145100"/>
          </a:xfrm>
          <a:prstGeom prst="straightConnector1">
            <a:avLst/>
          </a:prstGeom>
          <a:noFill/>
          <a:ln w="381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5" name="Google Shape;4426;p7"/>
          <p:cNvGrpSpPr/>
          <p:nvPr/>
        </p:nvGrpSpPr>
        <p:grpSpPr>
          <a:xfrm>
            <a:off x="927583" y="544287"/>
            <a:ext cx="6615950" cy="570588"/>
            <a:chOff x="1183343" y="1464304"/>
            <a:chExt cx="6615950" cy="570588"/>
          </a:xfrm>
        </p:grpSpPr>
        <p:sp>
          <p:nvSpPr>
            <p:cNvPr id="6" name="Google Shape;4427;p7"/>
            <p:cNvSpPr txBox="1"/>
            <p:nvPr/>
          </p:nvSpPr>
          <p:spPr>
            <a:xfrm>
              <a:off x="1819586" y="1511671"/>
              <a:ext cx="5979707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Chọn độ dài thích hợp (Theo mẫu): </a:t>
              </a:r>
            </a:p>
          </p:txBody>
        </p:sp>
        <p:sp>
          <p:nvSpPr>
            <p:cNvPr id="7" name="Google Shape;4428;p7"/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2</a:t>
              </a:r>
            </a:p>
          </p:txBody>
        </p:sp>
      </p:grpSp>
      <p:sp>
        <p:nvSpPr>
          <p:cNvPr id="8" name="Google Shape;4429;p7"/>
          <p:cNvSpPr/>
          <p:nvPr/>
        </p:nvSpPr>
        <p:spPr>
          <a:xfrm>
            <a:off x="833018" y="1773538"/>
            <a:ext cx="3303639" cy="109138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Bàn học của Mai dài</a:t>
            </a:r>
          </a:p>
        </p:txBody>
      </p:sp>
      <p:sp>
        <p:nvSpPr>
          <p:cNvPr id="9" name="Google Shape;4430;p7"/>
          <p:cNvSpPr/>
          <p:nvPr/>
        </p:nvSpPr>
        <p:spPr>
          <a:xfrm>
            <a:off x="4607694" y="1773538"/>
            <a:ext cx="2730280" cy="109138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Cái bút chì dài</a:t>
            </a:r>
          </a:p>
        </p:txBody>
      </p:sp>
      <p:sp>
        <p:nvSpPr>
          <p:cNvPr id="10" name="Google Shape;4431;p7"/>
          <p:cNvSpPr/>
          <p:nvPr/>
        </p:nvSpPr>
        <p:spPr>
          <a:xfrm>
            <a:off x="1649010" y="4009868"/>
            <a:ext cx="2109019" cy="1352951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EA8EA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10 cm</a:t>
            </a:r>
          </a:p>
        </p:txBody>
      </p:sp>
      <p:sp>
        <p:nvSpPr>
          <p:cNvPr id="11" name="Google Shape;4432;p7"/>
          <p:cNvSpPr/>
          <p:nvPr/>
        </p:nvSpPr>
        <p:spPr>
          <a:xfrm>
            <a:off x="4918324" y="4009870"/>
            <a:ext cx="2109019" cy="1352951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EA8EA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10 dm</a:t>
            </a:r>
          </a:p>
        </p:txBody>
      </p:sp>
      <p:cxnSp>
        <p:nvCxnSpPr>
          <p:cNvPr id="12" name="Google Shape;4433;p7"/>
          <p:cNvCxnSpPr>
            <a:stCxn id="9" idx="2"/>
            <a:endCxn id="10" idx="0"/>
          </p:cNvCxnSpPr>
          <p:nvPr/>
        </p:nvCxnSpPr>
        <p:spPr>
          <a:xfrm rot="5400000">
            <a:off x="3765584" y="1802768"/>
            <a:ext cx="1145100" cy="3269400"/>
          </a:xfrm>
          <a:prstGeom prst="curvedConnector3">
            <a:avLst>
              <a:gd name="adj1" fmla="val 60297"/>
            </a:avLst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" name="Google Shape;4434;p7"/>
          <p:cNvCxnSpPr>
            <a:stCxn id="8" idx="2"/>
            <a:endCxn id="11" idx="0"/>
          </p:cNvCxnSpPr>
          <p:nvPr/>
        </p:nvCxnSpPr>
        <p:spPr>
          <a:xfrm rot="-5400000" flipH="1">
            <a:off x="3656337" y="1693418"/>
            <a:ext cx="1145100" cy="3488100"/>
          </a:xfrm>
          <a:prstGeom prst="curvedConnector3">
            <a:avLst>
              <a:gd name="adj1" fmla="val 82192"/>
            </a:avLst>
          </a:prstGeom>
          <a:noFill/>
          <a:ln w="381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4" name="Google Shape;4435;p7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9830630" y="4227456"/>
            <a:ext cx="1689123" cy="2280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Content Placeholder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6205" y="26670"/>
            <a:ext cx="4848225" cy="3378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4440;p8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057983" y="860877"/>
            <a:ext cx="10076033" cy="46938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oogle Shape;4441;p8"/>
          <p:cNvGrpSpPr/>
          <p:nvPr/>
        </p:nvGrpSpPr>
        <p:grpSpPr>
          <a:xfrm>
            <a:off x="861482" y="378325"/>
            <a:ext cx="6615950" cy="570588"/>
            <a:chOff x="1183343" y="1464304"/>
            <a:chExt cx="6615950" cy="570588"/>
          </a:xfrm>
        </p:grpSpPr>
        <p:sp>
          <p:nvSpPr>
            <p:cNvPr id="4" name="Google Shape;4442;p8"/>
            <p:cNvSpPr txBox="1"/>
            <p:nvPr/>
          </p:nvSpPr>
          <p:spPr>
            <a:xfrm>
              <a:off x="1819586" y="1511671"/>
              <a:ext cx="5979707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Bạn nào nói đúng? </a:t>
              </a:r>
            </a:p>
          </p:txBody>
        </p:sp>
        <p:sp>
          <p:nvSpPr>
            <p:cNvPr id="5" name="Google Shape;4443;p8"/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3</a:t>
              </a:r>
            </a:p>
          </p:txBody>
        </p:sp>
      </p:grpSp>
      <p:sp>
        <p:nvSpPr>
          <p:cNvPr id="6" name="Google Shape;4444;p8"/>
          <p:cNvSpPr txBox="1"/>
          <p:nvPr/>
        </p:nvSpPr>
        <p:spPr>
          <a:xfrm>
            <a:off x="855408" y="5771336"/>
            <a:ext cx="455445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🡪 </a:t>
            </a:r>
            <a:r>
              <a:rPr lang="en-US" sz="2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Rô- bốt và Mai nói đúng.</a:t>
            </a:r>
          </a:p>
        </p:txBody>
      </p:sp>
      <p:sp>
        <p:nvSpPr>
          <p:cNvPr id="7" name="Google Shape;4445;p8"/>
          <p:cNvSpPr txBox="1"/>
          <p:nvPr/>
        </p:nvSpPr>
        <p:spPr>
          <a:xfrm>
            <a:off x="5299588" y="5771336"/>
            <a:ext cx="603081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( 2 sải tay khoảng 2m; 2m = 200cm) </a:t>
            </a:r>
            <a:endParaRPr sz="2800">
              <a:solidFill>
                <a:srgbClr val="FF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8" name="Content Placeholder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6205" y="26670"/>
            <a:ext cx="4848225" cy="3378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8108" y="1830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42603" y="6581001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  <p:pic>
        <p:nvPicPr>
          <p:cNvPr id="18" name="Content Placeholder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6355" y="768985"/>
            <a:ext cx="4848225" cy="3378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6680" y="6430010"/>
            <a:ext cx="4848225" cy="33782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092200" y="1159510"/>
            <a:ext cx="10072370" cy="46069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600" i="1"/>
              <a:t>Quizizz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0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37761" y="505505"/>
            <a:ext cx="8233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Thứ </a:t>
            </a:r>
            <a:r>
              <a:rPr lang="en-US" alt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Hai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ngày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6 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tháng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3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năm 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202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3</a:t>
            </a:r>
            <a:endParaRPr kumimoji="0" lang="vi-VN" sz="3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29912" y="1162841"/>
            <a:ext cx="2910771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Toán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37761" y="1890262"/>
            <a:ext cx="76835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vi-VN" sz="3200" b="1" noProof="0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Bài 5</a:t>
            </a:r>
            <a:r>
              <a:rPr lang="en-US" altLang="vi-VN" sz="3200" b="1" noProof="0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5</a:t>
            </a:r>
            <a:r>
              <a:rPr lang="vi-VN" sz="3200" b="1" noProof="0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: </a:t>
            </a:r>
            <a:r>
              <a:rPr lang="en-US" altLang="vi-VN" sz="3200" b="1" noProof="0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Đề-xi-mét. Mét. </a:t>
            </a:r>
            <a:r>
              <a:rPr lang="en-US" altLang="vi-VN" sz="3200" b="1" noProof="0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Ki-</a:t>
            </a:r>
            <a:r>
              <a:rPr lang="en-US" altLang="vi-VN" sz="3200" b="1" noProof="0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lô</a:t>
            </a:r>
            <a:r>
              <a:rPr lang="en-US" altLang="vi-VN" sz="3200" b="1" noProof="0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-</a:t>
            </a:r>
            <a:r>
              <a:rPr lang="en-US" altLang="vi-VN" sz="3200" b="1" noProof="0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mét</a:t>
            </a:r>
            <a:r>
              <a:rPr lang="en-US" altLang="vi-VN" sz="3200" b="1" noProof="0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(</a:t>
            </a:r>
            <a:r>
              <a:rPr lang="en-US" altLang="vi-VN" sz="3200" b="1" noProof="0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tiết</a:t>
            </a:r>
            <a:r>
              <a:rPr lang="en-US" altLang="vi-VN" sz="3200" b="1" noProof="0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1)</a:t>
            </a:r>
            <a:endParaRPr kumimoji="0" lang="en-US" altLang="vi-VN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46781" y="2551286"/>
            <a:ext cx="3060796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Bài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1 –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tr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66: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46781" y="3213392"/>
            <a:ext cx="3060796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1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dm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=    cm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46781" y="3875498"/>
            <a:ext cx="3060796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dirty="0">
                <a:solidFill>
                  <a:prstClr val="black"/>
                </a:solidFill>
                <a:latin typeface="HP001 5 hàng" panose="020B0603050302020204" pitchFamily="34" charset="0"/>
              </a:rPr>
              <a:t>4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dm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=    cm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88301" y="3213392"/>
            <a:ext cx="3060796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1 m =   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dm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88301" y="3875497"/>
            <a:ext cx="3060796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dirty="0">
                <a:solidFill>
                  <a:prstClr val="black"/>
                </a:solidFill>
                <a:latin typeface="HP001 5 hàng" panose="020B0603050302020204" pitchFamily="34" charset="0"/>
              </a:rPr>
              <a:t>5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m =   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dm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46781" y="5874292"/>
            <a:ext cx="3060796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40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dm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=    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88301" y="4537604"/>
            <a:ext cx="3060796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dirty="0">
                <a:solidFill>
                  <a:prstClr val="black"/>
                </a:solidFill>
                <a:latin typeface="HP001 5 hàng" panose="020B0603050302020204" pitchFamily="34" charset="0"/>
              </a:rPr>
              <a:t>3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m =    cm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46781" y="5199710"/>
            <a:ext cx="3060796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30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cm =   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dm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46781" y="4504162"/>
            <a:ext cx="3060796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1 m =    cm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88301" y="5199710"/>
            <a:ext cx="3060796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50 cm =    </a:t>
            </a: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d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88301" y="5861816"/>
            <a:ext cx="3060796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20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dm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=    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615469" y="3256553"/>
            <a:ext cx="8813492" cy="83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BÀI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55: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Đề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xi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mét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.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Mét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. Ki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lô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mét</a:t>
            </a:r>
            <a:endParaRPr lang="vi-VN" sz="4400" b="1" dirty="0">
              <a:ln w="222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314892" y="894087"/>
            <a:ext cx="2163960" cy="1242752"/>
            <a:chOff x="1523997" y="0"/>
            <a:chExt cx="2190752" cy="1015320"/>
          </a:xfrm>
        </p:grpSpPr>
        <p:grpSp>
          <p:nvGrpSpPr>
            <p:cNvPr id="4" name="Group 3"/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6" name="Rectangle: Top Corners Rounded 5"/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1600"/>
              </a:p>
            </p:txBody>
          </p:sp>
          <p:sp>
            <p:nvSpPr>
              <p:cNvPr id="7" name="Rectangle: Top Corners Rounded 6"/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1523997" y="135240"/>
              <a:ext cx="1972089" cy="880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11</a:t>
              </a:r>
              <a:endParaRPr lang="vi-VN" sz="3200" dirty="0">
                <a:solidFill>
                  <a:schemeClr val="accent6">
                    <a:lumMod val="75000"/>
                  </a:schemeClr>
                </a:solidFill>
                <a:latin typeface="+mj-lt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147238" y="1059621"/>
            <a:ext cx="7942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+mj-lt"/>
              </a:rPr>
              <a:t>ĐỘ DÀI VÀ ĐƠN VỊ ĐO ĐỘ DÀI TIỀN VIỆT NAM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0205" y="6219825"/>
            <a:ext cx="4848225" cy="3378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73697" y="2555913"/>
            <a:ext cx="4979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</a:rPr>
              <a:t>TIẾT 1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34910" y="0"/>
            <a:ext cx="4848225" cy="3378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5325" y="6520180"/>
            <a:ext cx="4848225" cy="3378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4354;p3"/>
          <p:cNvPicPr preferRelativeResize="0"/>
          <p:nvPr/>
        </p:nvPicPr>
        <p:blipFill rotWithShape="1">
          <a:blip r:embed="rId3"/>
          <a:srcRect l="-2575" t="-639" r="13044" b="85273"/>
          <a:stretch>
            <a:fillRect/>
          </a:stretch>
        </p:blipFill>
        <p:spPr>
          <a:xfrm>
            <a:off x="2723315" y="763942"/>
            <a:ext cx="6957879" cy="954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4358;p3"/>
          <p:cNvPicPr preferRelativeResize="0"/>
          <p:nvPr/>
        </p:nvPicPr>
        <p:blipFill rotWithShape="1">
          <a:blip r:embed="rId4"/>
          <a:srcRect t="44865" b="-1"/>
          <a:stretch>
            <a:fillRect/>
          </a:stretch>
        </p:blipFill>
        <p:spPr>
          <a:xfrm>
            <a:off x="257810" y="4722495"/>
            <a:ext cx="2183130" cy="17710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" name="Google Shape;4359;p3"/>
          <p:cNvGrpSpPr/>
          <p:nvPr/>
        </p:nvGrpSpPr>
        <p:grpSpPr>
          <a:xfrm>
            <a:off x="206375" y="3085465"/>
            <a:ext cx="2843530" cy="1405890"/>
            <a:chOff x="3782384" y="4674590"/>
            <a:chExt cx="2843829" cy="1405907"/>
          </a:xfrm>
        </p:grpSpPr>
        <p:sp>
          <p:nvSpPr>
            <p:cNvPr id="15" name="Google Shape;4360;p3"/>
            <p:cNvSpPr/>
            <p:nvPr/>
          </p:nvSpPr>
          <p:spPr>
            <a:xfrm>
              <a:off x="3900325" y="4674590"/>
              <a:ext cx="2519008" cy="1405907"/>
            </a:xfrm>
            <a:prstGeom prst="wedgeEllipseCallout">
              <a:avLst>
                <a:gd name="adj1" fmla="val -2683"/>
                <a:gd name="adj2" fmla="val 64049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" name="Google Shape;4361;p3"/>
            <p:cNvSpPr/>
            <p:nvPr/>
          </p:nvSpPr>
          <p:spPr>
            <a:xfrm>
              <a:off x="3782384" y="4934892"/>
              <a:ext cx="2843829" cy="954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Bút chì dài </a:t>
              </a: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1 đề- xi- mét.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121535" y="1148715"/>
            <a:ext cx="7780020" cy="2038350"/>
            <a:chOff x="3341" y="1809"/>
            <a:chExt cx="12252" cy="3210"/>
          </a:xfrm>
        </p:grpSpPr>
        <p:cxnSp>
          <p:nvCxnSpPr>
            <p:cNvPr id="3" name="Google Shape;4355;p3"/>
            <p:cNvCxnSpPr/>
            <p:nvPr/>
          </p:nvCxnSpPr>
          <p:spPr>
            <a:xfrm>
              <a:off x="4776" y="1853"/>
              <a:ext cx="0" cy="1233"/>
            </a:xfrm>
            <a:prstGeom prst="straightConnector1">
              <a:avLst/>
            </a:prstGeom>
            <a:noFill/>
            <a:ln w="38100" cap="flat" cmpd="sng">
              <a:solidFill>
                <a:srgbClr val="ED3D6C"/>
              </a:solidFill>
              <a:prstDash val="dash"/>
              <a:miter lim="800000"/>
              <a:headEnd type="none" w="sm" len="sm"/>
              <a:tailEnd type="none" w="sm" len="sm"/>
            </a:ln>
          </p:spPr>
        </p:cxnSp>
        <p:cxnSp>
          <p:nvCxnSpPr>
            <p:cNvPr id="4" name="Google Shape;4356;p3"/>
            <p:cNvCxnSpPr/>
            <p:nvPr/>
          </p:nvCxnSpPr>
          <p:spPr>
            <a:xfrm>
              <a:off x="15148" y="1809"/>
              <a:ext cx="0" cy="1233"/>
            </a:xfrm>
            <a:prstGeom prst="straightConnector1">
              <a:avLst/>
            </a:prstGeom>
            <a:noFill/>
            <a:ln w="38100" cap="flat" cmpd="sng">
              <a:solidFill>
                <a:srgbClr val="ED3D6C"/>
              </a:solidFill>
              <a:prstDash val="dash"/>
              <a:miter lim="800000"/>
              <a:headEnd type="none" w="sm" len="sm"/>
              <a:tailEnd type="none" w="sm" len="sm"/>
            </a:ln>
          </p:spPr>
        </p:cxnSp>
        <p:pic>
          <p:nvPicPr>
            <p:cNvPr id="6" name="Google Shape;4362;p3"/>
            <p:cNvPicPr preferRelativeResize="0"/>
            <p:nvPr/>
          </p:nvPicPr>
          <p:blipFill rotWithShape="1">
            <a:blip r:embed="rId5"/>
            <a:srcRect t="40555" r="38535" b="39999"/>
            <a:stretch>
              <a:fillRect/>
            </a:stretch>
          </p:blipFill>
          <p:spPr>
            <a:xfrm>
              <a:off x="3341" y="2491"/>
              <a:ext cx="12252" cy="252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Google Shape;4363;p3"/>
          <p:cNvSpPr/>
          <p:nvPr/>
        </p:nvSpPr>
        <p:spPr>
          <a:xfrm>
            <a:off x="2286635" y="4311015"/>
            <a:ext cx="7936865" cy="218249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1CFE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675005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</a:pPr>
            <a:r>
              <a:rPr lang="en-US" sz="3200" b="1" i="0" u="none" strike="noStrike" cap="none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Đề- xi- mét là một đơn vị đo độ dài.</a:t>
            </a:r>
          </a:p>
          <a:p>
            <a:pPr marL="675005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</a:pPr>
            <a:r>
              <a:rPr lang="en-US" sz="3200" b="1" i="0" u="none" strike="noStrike" cap="none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Đề- xi- mét viết là </a:t>
            </a:r>
            <a:r>
              <a:rPr lang="en-US" sz="3200" b="1" i="0" u="none" strike="noStrike" cap="none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dm</a:t>
            </a:r>
            <a:r>
              <a:rPr lang="en-US" sz="3200" b="1" i="0" u="none" strike="noStrike" cap="none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.</a:t>
            </a:r>
          </a:p>
          <a:p>
            <a:pPr marL="675005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</a:pPr>
            <a:r>
              <a:rPr lang="en-US" sz="3200" b="1" i="0" u="none" strike="noStrike" cap="none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 dm = 10 cm; 10 cm = 1dm.</a:t>
            </a:r>
          </a:p>
        </p:txBody>
      </p:sp>
      <p:sp>
        <p:nvSpPr>
          <p:cNvPr id="8" name="Google Shape;4364;p3"/>
          <p:cNvSpPr txBox="1"/>
          <p:nvPr/>
        </p:nvSpPr>
        <p:spPr>
          <a:xfrm>
            <a:off x="2891155" y="364490"/>
            <a:ext cx="3462655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a) Đề - xi - mét</a:t>
            </a:r>
          </a:p>
        </p:txBody>
      </p:sp>
      <p:pic>
        <p:nvPicPr>
          <p:cNvPr id="10" name="Google Shape;4366;p3"/>
          <p:cNvPicPr preferRelativeResize="0"/>
          <p:nvPr/>
        </p:nvPicPr>
        <p:blipFill rotWithShape="1">
          <a:blip r:embed="rId6"/>
          <a:srcRect l="5525" t="1739" r="68269" b="64444"/>
          <a:stretch>
            <a:fillRect/>
          </a:stretch>
        </p:blipFill>
        <p:spPr>
          <a:xfrm>
            <a:off x="9989820" y="3340100"/>
            <a:ext cx="1995805" cy="231902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4367;p3"/>
          <p:cNvSpPr/>
          <p:nvPr/>
        </p:nvSpPr>
        <p:spPr>
          <a:xfrm>
            <a:off x="6208395" y="2996565"/>
            <a:ext cx="3887470" cy="1149985"/>
          </a:xfrm>
          <a:prstGeom prst="wedgeEllipseCallout">
            <a:avLst>
              <a:gd name="adj1" fmla="val 55418"/>
              <a:gd name="adj2" fmla="val 47667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" name="Google Shape;4368;p3"/>
          <p:cNvSpPr/>
          <p:nvPr/>
        </p:nvSpPr>
        <p:spPr>
          <a:xfrm>
            <a:off x="5661025" y="3169285"/>
            <a:ext cx="4880610" cy="831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Gang tay mình dài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khoảng 1 đề- xi- mét.</a:t>
            </a:r>
          </a:p>
        </p:txBody>
      </p:sp>
      <p:pic>
        <p:nvPicPr>
          <p:cNvPr id="17" name="Google Shape;527;p25"/>
          <p:cNvPicPr preferRelativeResize="0"/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507412" y="312417"/>
            <a:ext cx="2069886" cy="1034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Content Placeholder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36205" y="26670"/>
            <a:ext cx="4848225" cy="3378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4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  <p:bldP spid="8" grpId="0"/>
      <p:bldP spid="11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4373;p4"/>
          <p:cNvPicPr preferRelativeResize="0"/>
          <p:nvPr/>
        </p:nvPicPr>
        <p:blipFill rotWithShape="1">
          <a:blip r:embed="rId3"/>
          <a:srcRect t="20715" b="46143"/>
          <a:stretch>
            <a:fillRect/>
          </a:stretch>
        </p:blipFill>
        <p:spPr>
          <a:xfrm>
            <a:off x="1435100" y="1954530"/>
            <a:ext cx="9599295" cy="227266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4374;p4"/>
          <p:cNvSpPr txBox="1"/>
          <p:nvPr/>
        </p:nvSpPr>
        <p:spPr>
          <a:xfrm>
            <a:off x="495300" y="478155"/>
            <a:ext cx="1508760" cy="582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b) </a:t>
            </a:r>
            <a:r>
              <a:rPr lang="en-US" sz="3200" b="1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Mét</a:t>
            </a:r>
          </a:p>
        </p:txBody>
      </p:sp>
      <p:pic>
        <p:nvPicPr>
          <p:cNvPr id="5" name="Google Shape;4373;p4"/>
          <p:cNvPicPr preferRelativeResize="0"/>
          <p:nvPr/>
        </p:nvPicPr>
        <p:blipFill rotWithShape="1">
          <a:blip r:embed="rId3"/>
          <a:srcRect t="4454" b="46143"/>
          <a:stretch>
            <a:fillRect/>
          </a:stretch>
        </p:blipFill>
        <p:spPr>
          <a:xfrm>
            <a:off x="1435100" y="839470"/>
            <a:ext cx="9599295" cy="3387725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18" name="Content Placeholder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6170" y="6456680"/>
            <a:ext cx="4848225" cy="337820"/>
          </a:xfrm>
          <a:prstGeom prst="rect">
            <a:avLst/>
          </a:prstGeom>
        </p:spPr>
      </p:pic>
      <p:sp>
        <p:nvSpPr>
          <p:cNvPr id="8" name="Google Shape;4375;p4"/>
          <p:cNvSpPr/>
          <p:nvPr/>
        </p:nvSpPr>
        <p:spPr>
          <a:xfrm>
            <a:off x="602615" y="4312285"/>
            <a:ext cx="10964545" cy="248158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1CFE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175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</a:pPr>
            <a:r>
              <a:rPr lang="en-US" sz="3200" b="1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Mét</a:t>
            </a:r>
            <a:r>
              <a:rPr lang="en-US" sz="3200" b="1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là</a:t>
            </a:r>
            <a:r>
              <a:rPr lang="en-US" sz="3200" b="1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một</a:t>
            </a:r>
            <a:r>
              <a:rPr lang="en-US" sz="3200" b="1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đơn</a:t>
            </a:r>
            <a:r>
              <a:rPr lang="en-US" sz="3200" b="1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vị</a:t>
            </a:r>
            <a:r>
              <a:rPr lang="en-US" sz="3200" b="1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đo</a:t>
            </a:r>
            <a:r>
              <a:rPr lang="en-US" sz="3200" b="1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độ</a:t>
            </a:r>
            <a:r>
              <a:rPr lang="en-US" sz="3200" b="1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dài</a:t>
            </a:r>
            <a:r>
              <a:rPr lang="en-US" sz="3200" b="1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.</a:t>
            </a:r>
            <a:endParaRPr sz="2000" b="1" dirty="0"/>
          </a:p>
          <a:p>
            <a:pPr marL="3175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</a:pPr>
            <a:r>
              <a:rPr lang="en-US" sz="3200" b="1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Mét</a:t>
            </a:r>
            <a:r>
              <a:rPr lang="en-US" sz="3200" b="1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viết</a:t>
            </a:r>
            <a:r>
              <a:rPr lang="en-US" sz="3200" b="1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là</a:t>
            </a:r>
            <a:r>
              <a:rPr lang="en-US" sz="3200" b="1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</a:t>
            </a:r>
            <a:r>
              <a:rPr lang="en-US" sz="3200" b="1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.</a:t>
            </a:r>
            <a:endParaRPr sz="2000" b="1" dirty="0"/>
          </a:p>
          <a:p>
            <a:pPr marL="3175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</a:pPr>
            <a:r>
              <a:rPr lang="en-US" sz="3000" b="1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 m = 10 dm; 1 m = 100 cm; 10 dm = 1 m; 100 cm = 1m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Content Placeholder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120" y="6431915"/>
            <a:ext cx="4848225" cy="3378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339</Words>
  <Application>Microsoft Office PowerPoint</Application>
  <PresentationFormat>Widescreen</PresentationFormat>
  <Paragraphs>82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微软雅黑</vt:lpstr>
      <vt:lpstr>微软雅黑</vt:lpstr>
      <vt:lpstr>Arial</vt:lpstr>
      <vt:lpstr>Arial-Rounded</vt:lpstr>
      <vt:lpstr>Calibri</vt:lpstr>
      <vt:lpstr>Calibri Light</vt:lpstr>
      <vt:lpstr>等线</vt:lpstr>
      <vt:lpstr>HP001 5 hàng</vt:lpstr>
      <vt:lpstr>Times New Roman</vt:lpstr>
      <vt:lpstr>UTM Avo</vt:lpstr>
      <vt:lpstr>Office Theme</vt:lpstr>
      <vt:lpstr>5_Office Theme</vt:lpstr>
      <vt:lpstr>自定义设计方案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HP</cp:lastModifiedBy>
  <cp:revision>31</cp:revision>
  <dcterms:created xsi:type="dcterms:W3CDTF">2021-07-24T01:07:00Z</dcterms:created>
  <dcterms:modified xsi:type="dcterms:W3CDTF">2023-03-06T07:32:39Z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0EF2DF3AE11941F0A34F880B89CE54E9</vt:lpwstr>
  </property>
  <property fmtid="{D5CDD505-2E9C-101B-9397-08002B2CF9AE}" pid="3" name="KSOProductBuildVer">
    <vt:lpwstr>1033-11.2.0.11029</vt:lpwstr>
  </property>
</Properties>
</file>