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  <p:sldMasterId id="2147483689" r:id="rId3"/>
    <p:sldMasterId id="2147483692" r:id="rId4"/>
    <p:sldMasterId id="2147483704" r:id="rId5"/>
  </p:sldMasterIdLst>
  <p:notesMasterIdLst>
    <p:notesMasterId r:id="rId38"/>
  </p:notesMasterIdLst>
  <p:handoutMasterIdLst>
    <p:handoutMasterId r:id="rId39"/>
  </p:handoutMasterIdLst>
  <p:sldIdLst>
    <p:sldId id="2007577136" r:id="rId6"/>
    <p:sldId id="2007577109" r:id="rId7"/>
    <p:sldId id="2007577118" r:id="rId8"/>
    <p:sldId id="2007577117" r:id="rId9"/>
    <p:sldId id="267" r:id="rId10"/>
    <p:sldId id="302" r:id="rId11"/>
    <p:sldId id="303" r:id="rId12"/>
    <p:sldId id="258" r:id="rId13"/>
    <p:sldId id="259" r:id="rId14"/>
    <p:sldId id="260" r:id="rId15"/>
    <p:sldId id="2007577120" r:id="rId16"/>
    <p:sldId id="2007577121" r:id="rId17"/>
    <p:sldId id="2007577095" r:id="rId18"/>
    <p:sldId id="2007577099" r:id="rId19"/>
    <p:sldId id="2007577123" r:id="rId20"/>
    <p:sldId id="2007577124" r:id="rId21"/>
    <p:sldId id="2007577125" r:id="rId22"/>
    <p:sldId id="2007577126" r:id="rId23"/>
    <p:sldId id="2007577127" r:id="rId24"/>
    <p:sldId id="2007577128" r:id="rId25"/>
    <p:sldId id="2007577129" r:id="rId26"/>
    <p:sldId id="2007577131" r:id="rId27"/>
    <p:sldId id="2007577132" r:id="rId28"/>
    <p:sldId id="2007577133" r:id="rId29"/>
    <p:sldId id="2007577110" r:id="rId30"/>
    <p:sldId id="2007577114" r:id="rId31"/>
    <p:sldId id="2007577115" r:id="rId32"/>
    <p:sldId id="2007577113" r:id="rId33"/>
    <p:sldId id="2007577134" r:id="rId34"/>
    <p:sldId id="2007577116" r:id="rId35"/>
    <p:sldId id="2007577135" r:id="rId36"/>
    <p:sldId id="2007577094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ABFF"/>
    <a:srgbClr val="DB93FF"/>
    <a:srgbClr val="CC66FF"/>
    <a:srgbClr val="00CC66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71" d="100"/>
          <a:sy n="71" d="100"/>
        </p:scale>
        <p:origin x="5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8" d="100"/>
          <a:sy n="68" d="100"/>
        </p:scale>
        <p:origin x="3288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theme" Target="theme/theme1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tableStyles" Target="tableStyles.xml"/><Relationship Id="rId8" Type="http://schemas.openxmlformats.org/officeDocument/2006/relationships/slide" Target="slides/slide3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2" Type="http://schemas.openxmlformats.org/officeDocument/2006/relationships/image" Target="../media/image61.png"/><Relationship Id="rId1" Type="http://schemas.openxmlformats.org/officeDocument/2006/relationships/image" Target="../media/image60.png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2" Type="http://schemas.openxmlformats.org/officeDocument/2006/relationships/image" Target="../media/image61.png"/><Relationship Id="rId1" Type="http://schemas.openxmlformats.org/officeDocument/2006/relationships/image" Target="../media/image60.png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488F9FE-90A3-4315-B7FD-63A471EA43B4}" type="doc">
      <dgm:prSet loTypeId="urn:microsoft.com/office/officeart/2005/8/layout/bList2" loCatId="picture" qsTypeId="urn:microsoft.com/office/officeart/2005/8/quickstyle/simple1" qsCatId="simple" csTypeId="urn:microsoft.com/office/officeart/2005/8/colors/accent1_2" csCatId="accent1" phldr="1"/>
      <dgm:spPr/>
    </dgm:pt>
    <dgm:pt modelId="{B9D1EDF9-89A7-4364-95F7-A8097CB98BBD}">
      <dgm:prSet phldrT="[Text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endParaRPr lang="en-US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70467E1-005E-43E3-B8FD-F47F75EA33FB}" type="parTrans" cxnId="{5D93B58A-D52A-4A62-8608-5F0867E54C64}">
      <dgm:prSet/>
      <dgm:spPr/>
      <dgm:t>
        <a:bodyPr/>
        <a:lstStyle/>
        <a:p>
          <a:endParaRPr lang="en-US"/>
        </a:p>
      </dgm:t>
    </dgm:pt>
    <dgm:pt modelId="{533EB3E7-138C-475C-AF9D-733B9EA16136}" type="sibTrans" cxnId="{5D93B58A-D52A-4A62-8608-5F0867E54C64}">
      <dgm:prSet/>
      <dgm:spPr/>
      <dgm:t>
        <a:bodyPr/>
        <a:lstStyle/>
        <a:p>
          <a:endParaRPr lang="en-US"/>
        </a:p>
      </dgm:t>
    </dgm:pt>
    <dgm:pt modelId="{06647B56-A793-4292-A073-9DB973062DC9}">
      <dgm:prSet phldrT="[Text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endParaRPr lang="en-US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AE5A37C-5505-4BB4-9424-3547B7CCA97F}" type="parTrans" cxnId="{8903D702-F4FD-4D1E-BA2E-2CF069BC6CEC}">
      <dgm:prSet/>
      <dgm:spPr/>
      <dgm:t>
        <a:bodyPr/>
        <a:lstStyle/>
        <a:p>
          <a:endParaRPr lang="en-US"/>
        </a:p>
      </dgm:t>
    </dgm:pt>
    <dgm:pt modelId="{0C32F1F4-6A88-4236-9EDD-21CE6BAE0881}" type="sibTrans" cxnId="{8903D702-F4FD-4D1E-BA2E-2CF069BC6CEC}">
      <dgm:prSet/>
      <dgm:spPr/>
      <dgm:t>
        <a:bodyPr/>
        <a:lstStyle/>
        <a:p>
          <a:endParaRPr lang="en-US"/>
        </a:p>
      </dgm:t>
    </dgm:pt>
    <dgm:pt modelId="{61FE8A18-A988-4D3D-B720-14F116FBE4BC}">
      <dgm:prSet phldrT="[Text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US" sz="2400" b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5D8571A-08BA-4AF5-9C04-5AA1562F9B54}" type="parTrans" cxnId="{3F47F72B-5CA4-4B14-84AD-FE5B5F180731}">
      <dgm:prSet/>
      <dgm:spPr/>
      <dgm:t>
        <a:bodyPr/>
        <a:lstStyle/>
        <a:p>
          <a:endParaRPr lang="en-US"/>
        </a:p>
      </dgm:t>
    </dgm:pt>
    <dgm:pt modelId="{C1796986-11F9-430F-A75F-DCC0AA0C2314}" type="sibTrans" cxnId="{3F47F72B-5CA4-4B14-84AD-FE5B5F180731}">
      <dgm:prSet/>
      <dgm:spPr/>
      <dgm:t>
        <a:bodyPr/>
        <a:lstStyle/>
        <a:p>
          <a:endParaRPr lang="en-US"/>
        </a:p>
      </dgm:t>
    </dgm:pt>
    <dgm:pt modelId="{51B47640-5F33-43E5-ABEC-670E48FC35AE}">
      <dgm:prSet phldrT="[Text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US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F0C7E71-31CC-40ED-A1FE-125A1CB8ABD6}" type="parTrans" cxnId="{8F4777ED-37D4-45DE-BAA1-30A243B58D8A}">
      <dgm:prSet/>
      <dgm:spPr/>
      <dgm:t>
        <a:bodyPr/>
        <a:lstStyle/>
        <a:p>
          <a:endParaRPr lang="en-US"/>
        </a:p>
      </dgm:t>
    </dgm:pt>
    <dgm:pt modelId="{E8821DEC-19E7-4D0D-8B70-BBBF11FCC694}" type="sibTrans" cxnId="{8F4777ED-37D4-45DE-BAA1-30A243B58D8A}">
      <dgm:prSet/>
      <dgm:spPr/>
      <dgm:t>
        <a:bodyPr/>
        <a:lstStyle/>
        <a:p>
          <a:endParaRPr lang="en-US"/>
        </a:p>
      </dgm:t>
    </dgm:pt>
    <dgm:pt modelId="{45ECB4F5-7ED5-4857-A3A5-E4FB82658F7A}" type="pres">
      <dgm:prSet presAssocID="{2488F9FE-90A3-4315-B7FD-63A471EA43B4}" presName="diagram" presStyleCnt="0">
        <dgm:presLayoutVars>
          <dgm:dir/>
          <dgm:animLvl val="lvl"/>
          <dgm:resizeHandles val="exact"/>
        </dgm:presLayoutVars>
      </dgm:prSet>
      <dgm:spPr/>
    </dgm:pt>
    <dgm:pt modelId="{D1815B2F-0E55-40AD-9328-2E84D6489754}" type="pres">
      <dgm:prSet presAssocID="{B9D1EDF9-89A7-4364-95F7-A8097CB98BBD}" presName="compNode" presStyleCnt="0"/>
      <dgm:spPr/>
    </dgm:pt>
    <dgm:pt modelId="{4886F009-E6D9-4048-AD81-07C6E0C93CDA}" type="pres">
      <dgm:prSet presAssocID="{B9D1EDF9-89A7-4364-95F7-A8097CB98BBD}" presName="childRect" presStyleLbl="bgAcc1" presStyleIdx="0" presStyleCnt="4" custScaleX="170568" custLinFactNeighborX="5893" custLinFactNeighborY="441">
        <dgm:presLayoutVars>
          <dgm:bulletEnabled val="1"/>
        </dgm:presLayoutVars>
      </dgm:prSet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F1D081D5-7A7E-4C32-AD98-D6F0E8D5C64B}" type="pres">
      <dgm:prSet presAssocID="{B9D1EDF9-89A7-4364-95F7-A8097CB98BBD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E5E8423-4F4B-445A-80E9-CBBE65717D53}" type="pres">
      <dgm:prSet presAssocID="{B9D1EDF9-89A7-4364-95F7-A8097CB98BBD}" presName="parentRect" presStyleLbl="alignNode1" presStyleIdx="0" presStyleCnt="4" custScaleX="121683" custScaleY="70292" custLinFactNeighborY="-15568"/>
      <dgm:spPr/>
      <dgm:t>
        <a:bodyPr/>
        <a:lstStyle/>
        <a:p>
          <a:endParaRPr lang="en-US"/>
        </a:p>
      </dgm:t>
    </dgm:pt>
    <dgm:pt modelId="{9825CBF8-F6E2-4FFA-9A1B-F08B321DCD5F}" type="pres">
      <dgm:prSet presAssocID="{B9D1EDF9-89A7-4364-95F7-A8097CB98BBD}" presName="adorn" presStyleLbl="fgAccFollowNode1" presStyleIdx="0" presStyleCnt="4" custScaleX="47504" custScaleY="45974" custLinFactNeighborX="27344" custLinFactNeighborY="-12112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283AC451-1428-44F5-9A41-ABC8CDC1361C}" type="pres">
      <dgm:prSet presAssocID="{533EB3E7-138C-475C-AF9D-733B9EA16136}" presName="sibTrans" presStyleLbl="sibTrans2D1" presStyleIdx="0" presStyleCnt="0"/>
      <dgm:spPr/>
      <dgm:t>
        <a:bodyPr/>
        <a:lstStyle/>
        <a:p>
          <a:endParaRPr lang="en-US"/>
        </a:p>
      </dgm:t>
    </dgm:pt>
    <dgm:pt modelId="{A6A7E332-0D3F-421C-8089-37CF1F7A4392}" type="pres">
      <dgm:prSet presAssocID="{06647B56-A793-4292-A073-9DB973062DC9}" presName="compNode" presStyleCnt="0"/>
      <dgm:spPr/>
    </dgm:pt>
    <dgm:pt modelId="{D0D66943-7B3D-4E92-9703-680012C36970}" type="pres">
      <dgm:prSet presAssocID="{06647B56-A793-4292-A073-9DB973062DC9}" presName="childRect" presStyleLbl="bgAcc1" presStyleIdx="1" presStyleCnt="4" custScaleX="157594" custLinFactNeighborX="5893" custLinFactNeighborY="441">
        <dgm:presLayoutVars>
          <dgm:bulletEnabled val="1"/>
        </dgm:presLayoutVars>
      </dgm:prSet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2311A390-0219-469C-86C4-BB51B7B38037}" type="pres">
      <dgm:prSet presAssocID="{06647B56-A793-4292-A073-9DB973062DC9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F53944E-4342-4D98-9253-8F3B74F862FF}" type="pres">
      <dgm:prSet presAssocID="{06647B56-A793-4292-A073-9DB973062DC9}" presName="parentRect" presStyleLbl="alignNode1" presStyleIdx="1" presStyleCnt="4" custScaleX="111965" custScaleY="70292" custLinFactNeighborY="-15568"/>
      <dgm:spPr/>
      <dgm:t>
        <a:bodyPr/>
        <a:lstStyle/>
        <a:p>
          <a:endParaRPr lang="en-US"/>
        </a:p>
      </dgm:t>
    </dgm:pt>
    <dgm:pt modelId="{8DE16D77-93FE-48A1-84AA-2CCCCFF3153F}" type="pres">
      <dgm:prSet presAssocID="{06647B56-A793-4292-A073-9DB973062DC9}" presName="adorn" presStyleLbl="fgAccFollowNode1" presStyleIdx="1" presStyleCnt="4" custScaleX="45047" custScaleY="48979" custLinFactNeighborX="16197" custLinFactNeighborY="-16372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80393C75-3DBC-4185-855A-27FF8ED9AF38}" type="pres">
      <dgm:prSet presAssocID="{0C32F1F4-6A88-4236-9EDD-21CE6BAE0881}" presName="sibTrans" presStyleLbl="sibTrans2D1" presStyleIdx="0" presStyleCnt="0"/>
      <dgm:spPr/>
      <dgm:t>
        <a:bodyPr/>
        <a:lstStyle/>
        <a:p>
          <a:endParaRPr lang="en-US"/>
        </a:p>
      </dgm:t>
    </dgm:pt>
    <dgm:pt modelId="{E465126F-EB10-43AE-90DE-18514CDBC110}" type="pres">
      <dgm:prSet presAssocID="{61FE8A18-A988-4D3D-B720-14F116FBE4BC}" presName="compNode" presStyleCnt="0"/>
      <dgm:spPr/>
    </dgm:pt>
    <dgm:pt modelId="{8DCD23C1-1BC3-41CC-9628-B54768970FD4}" type="pres">
      <dgm:prSet presAssocID="{61FE8A18-A988-4D3D-B720-14F116FBE4BC}" presName="childRect" presStyleLbl="bgAcc1" presStyleIdx="2" presStyleCnt="4" custScaleX="168939" custLinFactNeighborX="5893" custLinFactNeighborY="441">
        <dgm:presLayoutVars>
          <dgm:bulletEnabled val="1"/>
        </dgm:presLayoutVars>
      </dgm:prSet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</dgm:pt>
    <dgm:pt modelId="{9529DEEE-FBCB-4BD0-B12A-BD40A1542E7E}" type="pres">
      <dgm:prSet presAssocID="{61FE8A18-A988-4D3D-B720-14F116FBE4BC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9DDD8A-6126-412E-A090-7FF19F51D8EC}" type="pres">
      <dgm:prSet presAssocID="{61FE8A18-A988-4D3D-B720-14F116FBE4BC}" presName="parentRect" presStyleLbl="alignNode1" presStyleIdx="2" presStyleCnt="4" custScaleX="117786" custScaleY="65803" custLinFactNeighborY="-19080"/>
      <dgm:spPr/>
      <dgm:t>
        <a:bodyPr/>
        <a:lstStyle/>
        <a:p>
          <a:endParaRPr lang="en-US"/>
        </a:p>
      </dgm:t>
    </dgm:pt>
    <dgm:pt modelId="{8462BE1D-FBBF-4AF2-AAC6-514C7088274B}" type="pres">
      <dgm:prSet presAssocID="{61FE8A18-A988-4D3D-B720-14F116FBE4BC}" presName="adorn" presStyleLbl="fgAccFollowNode1" presStyleIdx="2" presStyleCnt="4" custScaleX="43327" custScaleY="46810" custLinFactNeighborX="8330" custLinFactNeighborY="-10652"/>
      <dgm:spPr>
        <a:blipFill rotWithShape="1">
          <a:blip xmlns:r="http://schemas.openxmlformats.org/officeDocument/2006/relationships" r:embed="rId6"/>
          <a:stretch>
            <a:fillRect/>
          </a:stretch>
        </a:blipFill>
      </dgm:spPr>
    </dgm:pt>
    <dgm:pt modelId="{5EF5F0B5-5EB9-429E-B1DB-E0F272FE4FF0}" type="pres">
      <dgm:prSet presAssocID="{C1796986-11F9-430F-A75F-DCC0AA0C2314}" presName="sibTrans" presStyleLbl="sibTrans2D1" presStyleIdx="0" presStyleCnt="0"/>
      <dgm:spPr/>
      <dgm:t>
        <a:bodyPr/>
        <a:lstStyle/>
        <a:p>
          <a:endParaRPr lang="en-US"/>
        </a:p>
      </dgm:t>
    </dgm:pt>
    <dgm:pt modelId="{9C3F5026-B49B-4F3C-8396-1A834A40972C}" type="pres">
      <dgm:prSet presAssocID="{51B47640-5F33-43E5-ABEC-670E48FC35AE}" presName="compNode" presStyleCnt="0"/>
      <dgm:spPr/>
    </dgm:pt>
    <dgm:pt modelId="{53BBEFE3-C55C-404B-A596-80FD6EE4E233}" type="pres">
      <dgm:prSet presAssocID="{51B47640-5F33-43E5-ABEC-670E48FC35AE}" presName="childRect" presStyleLbl="bgAcc1" presStyleIdx="3" presStyleCnt="4" custScaleX="155364" custLinFactNeighborX="1126" custLinFactNeighborY="-6628">
        <dgm:presLayoutVars>
          <dgm:bulletEnabled val="1"/>
        </dgm:presLayoutVars>
      </dgm:prSet>
      <dgm:spPr>
        <a:blipFill rotWithShape="0">
          <a:blip xmlns:r="http://schemas.openxmlformats.org/officeDocument/2006/relationships" r:embed="rId7"/>
          <a:stretch>
            <a:fillRect/>
          </a:stretch>
        </a:blipFill>
      </dgm:spPr>
    </dgm:pt>
    <dgm:pt modelId="{EDF093A4-E799-4F18-93D4-750384B37ED2}" type="pres">
      <dgm:prSet presAssocID="{51B47640-5F33-43E5-ABEC-670E48FC35AE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4A4F079-DAC7-443B-9A64-89CB2009CAF8}" type="pres">
      <dgm:prSet presAssocID="{51B47640-5F33-43E5-ABEC-670E48FC35AE}" presName="parentRect" presStyleLbl="alignNode1" presStyleIdx="3" presStyleCnt="4" custScaleX="128723" custScaleY="65803" custLinFactNeighborY="-19080"/>
      <dgm:spPr/>
      <dgm:t>
        <a:bodyPr/>
        <a:lstStyle/>
        <a:p>
          <a:endParaRPr lang="en-US"/>
        </a:p>
      </dgm:t>
    </dgm:pt>
    <dgm:pt modelId="{BD0BC0F6-45A6-4E76-BE67-2CE727AC5958}" type="pres">
      <dgm:prSet presAssocID="{51B47640-5F33-43E5-ABEC-670E48FC35AE}" presName="adorn" presStyleLbl="fgAccFollowNode1" presStyleIdx="3" presStyleCnt="4" custScaleX="47099" custScaleY="49459" custLinFactNeighborX="26247" custLinFactNeighborY="-13315"/>
      <dgm:spPr>
        <a:blipFill rotWithShape="1">
          <a:blip xmlns:r="http://schemas.openxmlformats.org/officeDocument/2006/relationships" r:embed="rId8"/>
          <a:stretch>
            <a:fillRect/>
          </a:stretch>
        </a:blipFill>
      </dgm:spPr>
    </dgm:pt>
  </dgm:ptLst>
  <dgm:cxnLst>
    <dgm:cxn modelId="{3DBDC2F9-75CD-45BE-94D1-8BFB27CA7664}" type="presOf" srcId="{51B47640-5F33-43E5-ABEC-670E48FC35AE}" destId="{EDF093A4-E799-4F18-93D4-750384B37ED2}" srcOrd="0" destOrd="0" presId="urn:microsoft.com/office/officeart/2005/8/layout/bList2"/>
    <dgm:cxn modelId="{5D93B58A-D52A-4A62-8608-5F0867E54C64}" srcId="{2488F9FE-90A3-4315-B7FD-63A471EA43B4}" destId="{B9D1EDF9-89A7-4364-95F7-A8097CB98BBD}" srcOrd="0" destOrd="0" parTransId="{070467E1-005E-43E3-B8FD-F47F75EA33FB}" sibTransId="{533EB3E7-138C-475C-AF9D-733B9EA16136}"/>
    <dgm:cxn modelId="{F81455E8-C4E5-40FB-95F5-FDD787B0221B}" type="presOf" srcId="{0C32F1F4-6A88-4236-9EDD-21CE6BAE0881}" destId="{80393C75-3DBC-4185-855A-27FF8ED9AF38}" srcOrd="0" destOrd="0" presId="urn:microsoft.com/office/officeart/2005/8/layout/bList2"/>
    <dgm:cxn modelId="{F6BAEDF4-DFE6-4DCA-9D02-E5A124BF476C}" type="presOf" srcId="{C1796986-11F9-430F-A75F-DCC0AA0C2314}" destId="{5EF5F0B5-5EB9-429E-B1DB-E0F272FE4FF0}" srcOrd="0" destOrd="0" presId="urn:microsoft.com/office/officeart/2005/8/layout/bList2"/>
    <dgm:cxn modelId="{3F47F72B-5CA4-4B14-84AD-FE5B5F180731}" srcId="{2488F9FE-90A3-4315-B7FD-63A471EA43B4}" destId="{61FE8A18-A988-4D3D-B720-14F116FBE4BC}" srcOrd="2" destOrd="0" parTransId="{35D8571A-08BA-4AF5-9C04-5AA1562F9B54}" sibTransId="{C1796986-11F9-430F-A75F-DCC0AA0C2314}"/>
    <dgm:cxn modelId="{B0C053DF-D905-4881-8CEF-AAD52A7D7E0E}" type="presOf" srcId="{06647B56-A793-4292-A073-9DB973062DC9}" destId="{FF53944E-4342-4D98-9253-8F3B74F862FF}" srcOrd="1" destOrd="0" presId="urn:microsoft.com/office/officeart/2005/8/layout/bList2"/>
    <dgm:cxn modelId="{2795909A-9CD0-4535-8A57-658B6F0E08A5}" type="presOf" srcId="{06647B56-A793-4292-A073-9DB973062DC9}" destId="{2311A390-0219-469C-86C4-BB51B7B38037}" srcOrd="0" destOrd="0" presId="urn:microsoft.com/office/officeart/2005/8/layout/bList2"/>
    <dgm:cxn modelId="{871CCB95-5933-476C-84BD-E29635B5FFF2}" type="presOf" srcId="{51B47640-5F33-43E5-ABEC-670E48FC35AE}" destId="{24A4F079-DAC7-443B-9A64-89CB2009CAF8}" srcOrd="1" destOrd="0" presId="urn:microsoft.com/office/officeart/2005/8/layout/bList2"/>
    <dgm:cxn modelId="{9EB813A1-E74D-4AF1-B294-D0164F9A42A5}" type="presOf" srcId="{B9D1EDF9-89A7-4364-95F7-A8097CB98BBD}" destId="{9E5E8423-4F4B-445A-80E9-CBBE65717D53}" srcOrd="1" destOrd="0" presId="urn:microsoft.com/office/officeart/2005/8/layout/bList2"/>
    <dgm:cxn modelId="{BB3BF698-DEEA-4018-880F-5165C7FB2C75}" type="presOf" srcId="{B9D1EDF9-89A7-4364-95F7-A8097CB98BBD}" destId="{F1D081D5-7A7E-4C32-AD98-D6F0E8D5C64B}" srcOrd="0" destOrd="0" presId="urn:microsoft.com/office/officeart/2005/8/layout/bList2"/>
    <dgm:cxn modelId="{8903D702-F4FD-4D1E-BA2E-2CF069BC6CEC}" srcId="{2488F9FE-90A3-4315-B7FD-63A471EA43B4}" destId="{06647B56-A793-4292-A073-9DB973062DC9}" srcOrd="1" destOrd="0" parTransId="{4AE5A37C-5505-4BB4-9424-3547B7CCA97F}" sibTransId="{0C32F1F4-6A88-4236-9EDD-21CE6BAE0881}"/>
    <dgm:cxn modelId="{66B2BBD5-52B8-4D11-A57E-AF0DCE1E0491}" type="presOf" srcId="{61FE8A18-A988-4D3D-B720-14F116FBE4BC}" destId="{519DDD8A-6126-412E-A090-7FF19F51D8EC}" srcOrd="1" destOrd="0" presId="urn:microsoft.com/office/officeart/2005/8/layout/bList2"/>
    <dgm:cxn modelId="{81E2B7BA-2BE7-4F59-8920-9EFC415640E8}" type="presOf" srcId="{61FE8A18-A988-4D3D-B720-14F116FBE4BC}" destId="{9529DEEE-FBCB-4BD0-B12A-BD40A1542E7E}" srcOrd="0" destOrd="0" presId="urn:microsoft.com/office/officeart/2005/8/layout/bList2"/>
    <dgm:cxn modelId="{093690B7-36E3-40C4-ADC4-5B6A2F148E6F}" type="presOf" srcId="{533EB3E7-138C-475C-AF9D-733B9EA16136}" destId="{283AC451-1428-44F5-9A41-ABC8CDC1361C}" srcOrd="0" destOrd="0" presId="urn:microsoft.com/office/officeart/2005/8/layout/bList2"/>
    <dgm:cxn modelId="{6A77D035-85F2-45D8-A8ED-F3BC02FDB60F}" type="presOf" srcId="{2488F9FE-90A3-4315-B7FD-63A471EA43B4}" destId="{45ECB4F5-7ED5-4857-A3A5-E4FB82658F7A}" srcOrd="0" destOrd="0" presId="urn:microsoft.com/office/officeart/2005/8/layout/bList2"/>
    <dgm:cxn modelId="{8F4777ED-37D4-45DE-BAA1-30A243B58D8A}" srcId="{2488F9FE-90A3-4315-B7FD-63A471EA43B4}" destId="{51B47640-5F33-43E5-ABEC-670E48FC35AE}" srcOrd="3" destOrd="0" parTransId="{8F0C7E71-31CC-40ED-A1FE-125A1CB8ABD6}" sibTransId="{E8821DEC-19E7-4D0D-8B70-BBBF11FCC694}"/>
    <dgm:cxn modelId="{A1D70429-DFF8-4A6F-8F7B-FEBE1EEBF072}" type="presParOf" srcId="{45ECB4F5-7ED5-4857-A3A5-E4FB82658F7A}" destId="{D1815B2F-0E55-40AD-9328-2E84D6489754}" srcOrd="0" destOrd="0" presId="urn:microsoft.com/office/officeart/2005/8/layout/bList2"/>
    <dgm:cxn modelId="{B378F347-ADB8-48DD-98EA-1A955E1C2D51}" type="presParOf" srcId="{D1815B2F-0E55-40AD-9328-2E84D6489754}" destId="{4886F009-E6D9-4048-AD81-07C6E0C93CDA}" srcOrd="0" destOrd="0" presId="urn:microsoft.com/office/officeart/2005/8/layout/bList2"/>
    <dgm:cxn modelId="{42B49B66-E8CF-40FC-9867-68C1E54A2843}" type="presParOf" srcId="{D1815B2F-0E55-40AD-9328-2E84D6489754}" destId="{F1D081D5-7A7E-4C32-AD98-D6F0E8D5C64B}" srcOrd="1" destOrd="0" presId="urn:microsoft.com/office/officeart/2005/8/layout/bList2"/>
    <dgm:cxn modelId="{9EDD2E19-A2DF-4BDB-B327-B2AF2EC69299}" type="presParOf" srcId="{D1815B2F-0E55-40AD-9328-2E84D6489754}" destId="{9E5E8423-4F4B-445A-80E9-CBBE65717D53}" srcOrd="2" destOrd="0" presId="urn:microsoft.com/office/officeart/2005/8/layout/bList2"/>
    <dgm:cxn modelId="{9307DEEA-0D53-4228-BBB3-F69D46E4944E}" type="presParOf" srcId="{D1815B2F-0E55-40AD-9328-2E84D6489754}" destId="{9825CBF8-F6E2-4FFA-9A1B-F08B321DCD5F}" srcOrd="3" destOrd="0" presId="urn:microsoft.com/office/officeart/2005/8/layout/bList2"/>
    <dgm:cxn modelId="{C8678A2C-D47B-4B87-91CA-5712E063DB8C}" type="presParOf" srcId="{45ECB4F5-7ED5-4857-A3A5-E4FB82658F7A}" destId="{283AC451-1428-44F5-9A41-ABC8CDC1361C}" srcOrd="1" destOrd="0" presId="urn:microsoft.com/office/officeart/2005/8/layout/bList2"/>
    <dgm:cxn modelId="{E8EF2367-E10C-4F84-9505-8382BE25F467}" type="presParOf" srcId="{45ECB4F5-7ED5-4857-A3A5-E4FB82658F7A}" destId="{A6A7E332-0D3F-421C-8089-37CF1F7A4392}" srcOrd="2" destOrd="0" presId="urn:microsoft.com/office/officeart/2005/8/layout/bList2"/>
    <dgm:cxn modelId="{508538BE-2E28-48B4-9A39-BC5FB3F6FA8F}" type="presParOf" srcId="{A6A7E332-0D3F-421C-8089-37CF1F7A4392}" destId="{D0D66943-7B3D-4E92-9703-680012C36970}" srcOrd="0" destOrd="0" presId="urn:microsoft.com/office/officeart/2005/8/layout/bList2"/>
    <dgm:cxn modelId="{A7386E4F-7206-4466-BC19-5AA5700E8153}" type="presParOf" srcId="{A6A7E332-0D3F-421C-8089-37CF1F7A4392}" destId="{2311A390-0219-469C-86C4-BB51B7B38037}" srcOrd="1" destOrd="0" presId="urn:microsoft.com/office/officeart/2005/8/layout/bList2"/>
    <dgm:cxn modelId="{AB767B47-FFB4-4F62-AC98-34BB91A5E06C}" type="presParOf" srcId="{A6A7E332-0D3F-421C-8089-37CF1F7A4392}" destId="{FF53944E-4342-4D98-9253-8F3B74F862FF}" srcOrd="2" destOrd="0" presId="urn:microsoft.com/office/officeart/2005/8/layout/bList2"/>
    <dgm:cxn modelId="{3546A0BB-49C6-4C04-B43C-0FF7C618374D}" type="presParOf" srcId="{A6A7E332-0D3F-421C-8089-37CF1F7A4392}" destId="{8DE16D77-93FE-48A1-84AA-2CCCCFF3153F}" srcOrd="3" destOrd="0" presId="urn:microsoft.com/office/officeart/2005/8/layout/bList2"/>
    <dgm:cxn modelId="{A097E001-6DBB-4EBD-8832-74EAD498FFBF}" type="presParOf" srcId="{45ECB4F5-7ED5-4857-A3A5-E4FB82658F7A}" destId="{80393C75-3DBC-4185-855A-27FF8ED9AF38}" srcOrd="3" destOrd="0" presId="urn:microsoft.com/office/officeart/2005/8/layout/bList2"/>
    <dgm:cxn modelId="{1CE0C881-73C6-46CD-BBBC-1DE9CD799280}" type="presParOf" srcId="{45ECB4F5-7ED5-4857-A3A5-E4FB82658F7A}" destId="{E465126F-EB10-43AE-90DE-18514CDBC110}" srcOrd="4" destOrd="0" presId="urn:microsoft.com/office/officeart/2005/8/layout/bList2"/>
    <dgm:cxn modelId="{971AE0E2-0B9B-4F3A-AAAE-028ABE0048CC}" type="presParOf" srcId="{E465126F-EB10-43AE-90DE-18514CDBC110}" destId="{8DCD23C1-1BC3-41CC-9628-B54768970FD4}" srcOrd="0" destOrd="0" presId="urn:microsoft.com/office/officeart/2005/8/layout/bList2"/>
    <dgm:cxn modelId="{D466FF54-166E-46FF-A4F1-D7D454E03EF6}" type="presParOf" srcId="{E465126F-EB10-43AE-90DE-18514CDBC110}" destId="{9529DEEE-FBCB-4BD0-B12A-BD40A1542E7E}" srcOrd="1" destOrd="0" presId="urn:microsoft.com/office/officeart/2005/8/layout/bList2"/>
    <dgm:cxn modelId="{20366B4D-2347-4E92-8F0D-F5222558D44F}" type="presParOf" srcId="{E465126F-EB10-43AE-90DE-18514CDBC110}" destId="{519DDD8A-6126-412E-A090-7FF19F51D8EC}" srcOrd="2" destOrd="0" presId="urn:microsoft.com/office/officeart/2005/8/layout/bList2"/>
    <dgm:cxn modelId="{BEF2FDA9-A697-4F86-BF1B-64C97AE97497}" type="presParOf" srcId="{E465126F-EB10-43AE-90DE-18514CDBC110}" destId="{8462BE1D-FBBF-4AF2-AAC6-514C7088274B}" srcOrd="3" destOrd="0" presId="urn:microsoft.com/office/officeart/2005/8/layout/bList2"/>
    <dgm:cxn modelId="{F2879A6D-778D-4CFB-8204-0811F832D79B}" type="presParOf" srcId="{45ECB4F5-7ED5-4857-A3A5-E4FB82658F7A}" destId="{5EF5F0B5-5EB9-429E-B1DB-E0F272FE4FF0}" srcOrd="5" destOrd="0" presId="urn:microsoft.com/office/officeart/2005/8/layout/bList2"/>
    <dgm:cxn modelId="{23DD8514-BEF1-485C-8226-992126321E32}" type="presParOf" srcId="{45ECB4F5-7ED5-4857-A3A5-E4FB82658F7A}" destId="{9C3F5026-B49B-4F3C-8396-1A834A40972C}" srcOrd="6" destOrd="0" presId="urn:microsoft.com/office/officeart/2005/8/layout/bList2"/>
    <dgm:cxn modelId="{407E74F3-F695-451A-AA38-F3E33C84E522}" type="presParOf" srcId="{9C3F5026-B49B-4F3C-8396-1A834A40972C}" destId="{53BBEFE3-C55C-404B-A596-80FD6EE4E233}" srcOrd="0" destOrd="0" presId="urn:microsoft.com/office/officeart/2005/8/layout/bList2"/>
    <dgm:cxn modelId="{DDBA40C4-484E-4F53-BA2F-055A11CDD040}" type="presParOf" srcId="{9C3F5026-B49B-4F3C-8396-1A834A40972C}" destId="{EDF093A4-E799-4F18-93D4-750384B37ED2}" srcOrd="1" destOrd="0" presId="urn:microsoft.com/office/officeart/2005/8/layout/bList2"/>
    <dgm:cxn modelId="{A29E8F55-E4E4-4ECE-AD32-BD3C1C42760C}" type="presParOf" srcId="{9C3F5026-B49B-4F3C-8396-1A834A40972C}" destId="{24A4F079-DAC7-443B-9A64-89CB2009CAF8}" srcOrd="2" destOrd="0" presId="urn:microsoft.com/office/officeart/2005/8/layout/bList2"/>
    <dgm:cxn modelId="{126C7C66-FE70-4B5E-AFB7-ABADF79D2DA2}" type="presParOf" srcId="{9C3F5026-B49B-4F3C-8396-1A834A40972C}" destId="{BD0BC0F6-45A6-4E76-BE67-2CE727AC5958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86F009-E6D9-4048-AD81-07C6E0C93CDA}">
      <dsp:nvSpPr>
        <dsp:cNvPr id="0" name=""/>
        <dsp:cNvSpPr/>
      </dsp:nvSpPr>
      <dsp:spPr>
        <a:xfrm>
          <a:off x="1161207" y="20853"/>
          <a:ext cx="4645907" cy="2033248"/>
        </a:xfrm>
        <a:prstGeom prst="round2SameRect">
          <a:avLst>
            <a:gd name="adj1" fmla="val 8000"/>
            <a:gd name="adj2" fmla="val 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5E8423-4F4B-445A-80E9-CBBE65717D53}">
      <dsp:nvSpPr>
        <dsp:cNvPr id="0" name=""/>
        <dsp:cNvSpPr/>
      </dsp:nvSpPr>
      <dsp:spPr>
        <a:xfrm>
          <a:off x="1666456" y="2038893"/>
          <a:ext cx="3314384" cy="614560"/>
        </a:xfrm>
        <a:prstGeom prst="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91440" tIns="0" rIns="3048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666456" y="2038893"/>
        <a:ext cx="2334073" cy="614560"/>
      </dsp:txXfrm>
    </dsp:sp>
    <dsp:sp modelId="{9825CBF8-F6E2-4FFA-9A1B-F08B321DCD5F}">
      <dsp:nvSpPr>
        <dsp:cNvPr id="0" name=""/>
        <dsp:cNvSpPr/>
      </dsp:nvSpPr>
      <dsp:spPr>
        <a:xfrm>
          <a:off x="4467871" y="2326064"/>
          <a:ext cx="452867" cy="438281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D66943-7B3D-4E92-9703-680012C36970}">
      <dsp:nvSpPr>
        <dsp:cNvPr id="0" name=""/>
        <dsp:cNvSpPr/>
      </dsp:nvSpPr>
      <dsp:spPr>
        <a:xfrm>
          <a:off x="6043294" y="13691"/>
          <a:ext cx="4292523" cy="2033248"/>
        </a:xfrm>
        <a:prstGeom prst="round2SameRect">
          <a:avLst>
            <a:gd name="adj1" fmla="val 8000"/>
            <a:gd name="adj2" fmla="val 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53944E-4342-4D98-9253-8F3B74F862FF}">
      <dsp:nvSpPr>
        <dsp:cNvPr id="0" name=""/>
        <dsp:cNvSpPr/>
      </dsp:nvSpPr>
      <dsp:spPr>
        <a:xfrm>
          <a:off x="6504200" y="2031731"/>
          <a:ext cx="3049686" cy="614560"/>
        </a:xfrm>
        <a:prstGeom prst="rect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91440" tIns="0" rIns="3048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504200" y="2031731"/>
        <a:ext cx="2147666" cy="614560"/>
      </dsp:txXfrm>
    </dsp:sp>
    <dsp:sp modelId="{8DE16D77-93FE-48A1-84AA-2CCCCFF3153F}">
      <dsp:nvSpPr>
        <dsp:cNvPr id="0" name=""/>
        <dsp:cNvSpPr/>
      </dsp:nvSpPr>
      <dsp:spPr>
        <a:xfrm>
          <a:off x="9078711" y="2263967"/>
          <a:ext cx="429444" cy="466929"/>
        </a:xfrm>
        <a:prstGeom prst="ellipse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CD23C1-1BC3-41CC-9628-B54768970FD4}">
      <dsp:nvSpPr>
        <dsp:cNvPr id="0" name=""/>
        <dsp:cNvSpPr/>
      </dsp:nvSpPr>
      <dsp:spPr>
        <a:xfrm>
          <a:off x="1213762" y="3374417"/>
          <a:ext cx="4601536" cy="2033248"/>
        </a:xfrm>
        <a:prstGeom prst="round2SameRect">
          <a:avLst>
            <a:gd name="adj1" fmla="val 8000"/>
            <a:gd name="adj2" fmla="val 0"/>
          </a:avLst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9DDD8A-6126-412E-A090-7FF19F51D8EC}">
      <dsp:nvSpPr>
        <dsp:cNvPr id="0" name=""/>
        <dsp:cNvSpPr/>
      </dsp:nvSpPr>
      <dsp:spPr>
        <a:xfrm>
          <a:off x="1749899" y="5381374"/>
          <a:ext cx="3208238" cy="575313"/>
        </a:xfrm>
        <a:prstGeom prst="rec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91440" tIns="0" rIns="30480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b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749899" y="5381374"/>
        <a:ext cx="2259322" cy="575313"/>
      </dsp:txXfrm>
    </dsp:sp>
    <dsp:sp modelId="{8462BE1D-FBBF-4AF2-AAC6-514C7088274B}">
      <dsp:nvSpPr>
        <dsp:cNvPr id="0" name=""/>
        <dsp:cNvSpPr/>
      </dsp:nvSpPr>
      <dsp:spPr>
        <a:xfrm>
          <a:off x="4336887" y="5689561"/>
          <a:ext cx="413047" cy="446251"/>
        </a:xfrm>
        <a:prstGeom prst="ellipse">
          <a:avLst/>
        </a:prstGeom>
        <a:blipFill rotWithShape="1">
          <a:blip xmlns:r="http://schemas.openxmlformats.org/officeDocument/2006/relationships" r:embed="rId6"/>
          <a:stretch>
            <a:fillRect/>
          </a:stretch>
        </a:blip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BBEFE3-C55C-404B-A596-80FD6EE4E233}">
      <dsp:nvSpPr>
        <dsp:cNvPr id="0" name=""/>
        <dsp:cNvSpPr/>
      </dsp:nvSpPr>
      <dsp:spPr>
        <a:xfrm>
          <a:off x="5921636" y="3224373"/>
          <a:ext cx="4231782" cy="2033248"/>
        </a:xfrm>
        <a:prstGeom prst="round2SameRect">
          <a:avLst>
            <a:gd name="adj1" fmla="val 8000"/>
            <a:gd name="adj2" fmla="val 0"/>
          </a:avLst>
        </a:prstGeom>
        <a:blipFill rotWithShape="0">
          <a:blip xmlns:r="http://schemas.openxmlformats.org/officeDocument/2006/relationships" r:embed="rId7"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A4F079-DAC7-443B-9A64-89CB2009CAF8}">
      <dsp:nvSpPr>
        <dsp:cNvPr id="0" name=""/>
        <dsp:cNvSpPr/>
      </dsp:nvSpPr>
      <dsp:spPr>
        <a:xfrm>
          <a:off x="6253789" y="5375061"/>
          <a:ext cx="3506138" cy="575313"/>
        </a:xfrm>
        <a:prstGeom prst="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91440" tIns="0" rIns="30480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253789" y="5375061"/>
        <a:ext cx="2469111" cy="575313"/>
      </dsp:txXfrm>
    </dsp:sp>
    <dsp:sp modelId="{BD0BC0F6-45A6-4E76-BE67-2CE727AC5958}">
      <dsp:nvSpPr>
        <dsp:cNvPr id="0" name=""/>
        <dsp:cNvSpPr/>
      </dsp:nvSpPr>
      <dsp:spPr>
        <a:xfrm>
          <a:off x="9142554" y="5645234"/>
          <a:ext cx="449006" cy="471505"/>
        </a:xfrm>
        <a:prstGeom prst="ellipse">
          <a:avLst/>
        </a:prstGeom>
        <a:blipFill rotWithShape="1">
          <a:blip xmlns:r="http://schemas.openxmlformats.org/officeDocument/2006/relationships" r:embed="rId8"/>
          <a:stretch>
            <a:fillRect/>
          </a:stretch>
        </a:blip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FCFA878-B618-4B38-93B9-AA47A0F2742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DA0C6BE-FECD-46F1-ADB3-715C6199A71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FCA410-CD9D-4AF8-9A2E-8427E7CB6714}" type="datetimeFigureOut">
              <a:rPr lang="en-US" smtClean="0"/>
              <a:t>3/4/2023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82547BF-7567-448E-954F-E00478A3221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DDFFE7E-E5E4-485C-BD06-388DA587095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69882D-54B9-471E-A101-F23B82F0EB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3664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0066AF-5B26-4EDD-8FAD-595EFBF60D7E}" type="datetimeFigureOut">
              <a:rPr lang="en-US" smtClean="0"/>
              <a:t>3/4/2023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65F507-1483-497D-B293-80E7E228D0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2893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5.gi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6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17">
            <a:extLst>
              <a:ext uri="{FF2B5EF4-FFF2-40B4-BE49-F238E27FC236}">
                <a16:creationId xmlns:a16="http://schemas.microsoft.com/office/drawing/2014/main" id="{12A7224A-529B-49DF-8994-1AEB021B7A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7442" y="3178653"/>
            <a:ext cx="12209444" cy="3679353"/>
          </a:xfrm>
          <a:prstGeom prst="rect">
            <a:avLst/>
          </a:prstGeom>
        </p:spPr>
      </p:pic>
      <p:pic>
        <p:nvPicPr>
          <p:cNvPr id="8" name="1">
            <a:extLst>
              <a:ext uri="{FF2B5EF4-FFF2-40B4-BE49-F238E27FC236}">
                <a16:creationId xmlns:a16="http://schemas.microsoft.com/office/drawing/2014/main" id="{97C5E7E8-2083-4C6A-A02C-1F010E8FF2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2038979" y="2601144"/>
            <a:ext cx="4906376" cy="3980824"/>
          </a:xfrm>
          <a:prstGeom prst="rect">
            <a:avLst/>
          </a:prstGeom>
        </p:spPr>
      </p:pic>
      <p:pic>
        <p:nvPicPr>
          <p:cNvPr id="9" name="19">
            <a:extLst>
              <a:ext uri="{FF2B5EF4-FFF2-40B4-BE49-F238E27FC236}">
                <a16:creationId xmlns:a16="http://schemas.microsoft.com/office/drawing/2014/main" id="{81F8E7DE-5A5C-446A-83F2-883FAF09DF5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/>
          <a:stretch>
            <a:fillRect/>
          </a:stretch>
        </p:blipFill>
        <p:spPr>
          <a:xfrm flipH="1">
            <a:off x="8559041" y="4084497"/>
            <a:ext cx="3773431" cy="2705180"/>
          </a:xfrm>
          <a:prstGeom prst="rect">
            <a:avLst/>
          </a:prstGeom>
        </p:spPr>
      </p:pic>
      <p:pic>
        <p:nvPicPr>
          <p:cNvPr id="10" name="55">
            <a:extLst>
              <a:ext uri="{FF2B5EF4-FFF2-40B4-BE49-F238E27FC236}">
                <a16:creationId xmlns:a16="http://schemas.microsoft.com/office/drawing/2014/main" id="{A8904B3B-FC0C-4CA9-BFC2-AC0ADDB260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857533" y="-215471"/>
            <a:ext cx="9803219" cy="3679353"/>
          </a:xfrm>
          <a:prstGeom prst="rect">
            <a:avLst/>
          </a:prstGeom>
        </p:spPr>
      </p:pic>
      <p:grpSp>
        <p:nvGrpSpPr>
          <p:cNvPr id="11" name="57">
            <a:extLst>
              <a:ext uri="{FF2B5EF4-FFF2-40B4-BE49-F238E27FC236}">
                <a16:creationId xmlns:a16="http://schemas.microsoft.com/office/drawing/2014/main" id="{A79173E2-791C-4E72-A892-035137321C46}"/>
              </a:ext>
            </a:extLst>
          </p:cNvPr>
          <p:cNvGrpSpPr/>
          <p:nvPr userDrawn="1"/>
        </p:nvGrpSpPr>
        <p:grpSpPr>
          <a:xfrm>
            <a:off x="6756819" y="3169726"/>
            <a:ext cx="804180" cy="374559"/>
            <a:chOff x="217691" y="6414967"/>
            <a:chExt cx="804180" cy="374559"/>
          </a:xfrm>
        </p:grpSpPr>
        <p:grpSp>
          <p:nvGrpSpPr>
            <p:cNvPr id="12" name="Group 4">
              <a:extLst>
                <a:ext uri="{FF2B5EF4-FFF2-40B4-BE49-F238E27FC236}">
                  <a16:creationId xmlns:a16="http://schemas.microsoft.com/office/drawing/2014/main" id="{5D588DCF-60C7-431C-9BB1-30DDF55E5E3C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8" name="Freeform 5">
                <a:extLst>
                  <a:ext uri="{FF2B5EF4-FFF2-40B4-BE49-F238E27FC236}">
                    <a16:creationId xmlns:a16="http://schemas.microsoft.com/office/drawing/2014/main" id="{CF2BC369-B52A-49AF-A119-90F74F645577}"/>
                  </a:ext>
                </a:extLst>
              </p:cNvPr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9" name="Freeform 6">
                <a:extLst>
                  <a:ext uri="{FF2B5EF4-FFF2-40B4-BE49-F238E27FC236}">
                    <a16:creationId xmlns:a16="http://schemas.microsoft.com/office/drawing/2014/main" id="{708F2D9C-5C1A-477C-9CFD-26BB7CFED78C}"/>
                  </a:ext>
                </a:extLst>
              </p:cNvPr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20" name="Freeform 7">
                <a:extLst>
                  <a:ext uri="{FF2B5EF4-FFF2-40B4-BE49-F238E27FC236}">
                    <a16:creationId xmlns:a16="http://schemas.microsoft.com/office/drawing/2014/main" id="{1E23AC18-8118-42E4-B1E9-F8CF77208E60}"/>
                  </a:ext>
                </a:extLst>
              </p:cNvPr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21" name="Freeform 8">
                <a:extLst>
                  <a:ext uri="{FF2B5EF4-FFF2-40B4-BE49-F238E27FC236}">
                    <a16:creationId xmlns:a16="http://schemas.microsoft.com/office/drawing/2014/main" id="{B68DF67C-8D8B-498F-84A1-7F84C24436A6}"/>
                  </a:ext>
                </a:extLst>
              </p:cNvPr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  <p:grpSp>
          <p:nvGrpSpPr>
            <p:cNvPr id="13" name="Group 4">
              <a:extLst>
                <a:ext uri="{FF2B5EF4-FFF2-40B4-BE49-F238E27FC236}">
                  <a16:creationId xmlns:a16="http://schemas.microsoft.com/office/drawing/2014/main" id="{BE779103-3A43-4A28-A437-8BE7016DE6FF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4" name="Freeform 5">
                <a:extLst>
                  <a:ext uri="{FF2B5EF4-FFF2-40B4-BE49-F238E27FC236}">
                    <a16:creationId xmlns:a16="http://schemas.microsoft.com/office/drawing/2014/main" id="{3B8992BB-9EDB-4AA9-869E-5FCD7A06CC89}"/>
                  </a:ext>
                </a:extLst>
              </p:cNvPr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5" name="Freeform 6">
                <a:extLst>
                  <a:ext uri="{FF2B5EF4-FFF2-40B4-BE49-F238E27FC236}">
                    <a16:creationId xmlns:a16="http://schemas.microsoft.com/office/drawing/2014/main" id="{B05E5337-3163-434D-8B02-CA46BAE04D6A}"/>
                  </a:ext>
                </a:extLst>
              </p:cNvPr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6" name="Freeform 7">
                <a:extLst>
                  <a:ext uri="{FF2B5EF4-FFF2-40B4-BE49-F238E27FC236}">
                    <a16:creationId xmlns:a16="http://schemas.microsoft.com/office/drawing/2014/main" id="{44239E07-7548-460D-8361-4A105F23336D}"/>
                  </a:ext>
                </a:extLst>
              </p:cNvPr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7" name="Freeform 8">
                <a:extLst>
                  <a:ext uri="{FF2B5EF4-FFF2-40B4-BE49-F238E27FC236}">
                    <a16:creationId xmlns:a16="http://schemas.microsoft.com/office/drawing/2014/main" id="{9A611E1F-D27F-4022-A6CF-123AB156C43D}"/>
                  </a:ext>
                </a:extLst>
              </p:cNvPr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</p:grpSp>
      <p:pic>
        <p:nvPicPr>
          <p:cNvPr id="22" name="69">
            <a:extLst>
              <a:ext uri="{FF2B5EF4-FFF2-40B4-BE49-F238E27FC236}">
                <a16:creationId xmlns:a16="http://schemas.microsoft.com/office/drawing/2014/main" id="{BBEDC40F-84C7-45C7-A70C-C10D5C83124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/>
          <a:stretch>
            <a:fillRect/>
          </a:stretch>
        </p:blipFill>
        <p:spPr>
          <a:xfrm>
            <a:off x="7222136" y="450645"/>
            <a:ext cx="4465329" cy="2328677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2515E06-B7CD-449A-99F5-8556C5050E5F}"/>
              </a:ext>
            </a:extLst>
          </p:cNvPr>
          <p:cNvSpPr/>
          <p:nvPr userDrawn="1"/>
        </p:nvSpPr>
        <p:spPr>
          <a:xfrm>
            <a:off x="1936000" y="1050116"/>
            <a:ext cx="7329805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em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Môn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Toán</a:t>
            </a:r>
            <a:endParaRPr kumimoji="0" lang="en-US" altLang="zh-CN" sz="4800" b="1" i="1" u="none" strike="noStrike" kern="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latin typeface="Arial-Rounded" panose="020B0500000000000000" pitchFamily="34" charset="0"/>
              <a:ea typeface="等线" panose="02010600030101010101" pitchFamily="2" charset="-122"/>
              <a:cs typeface="Arial-Rounded" panose="020B0500000000000000" pitchFamily="34" charset="0"/>
              <a:sym typeface="+mn-lt"/>
            </a:endParaRPr>
          </a:p>
        </p:txBody>
      </p:sp>
      <p:pic>
        <p:nvPicPr>
          <p:cNvPr id="25" name="Picture 9" descr="E:\0000000我图PPT\00001PNG素材\儿童卡通\tr.png">
            <a:extLst>
              <a:ext uri="{FF2B5EF4-FFF2-40B4-BE49-F238E27FC236}">
                <a16:creationId xmlns:a16="http://schemas.microsoft.com/office/drawing/2014/main" id="{98AAE8C0-0F06-466A-9DBA-817AC3B18AD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13" y="5065472"/>
            <a:ext cx="2354983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3F9A88FF-981D-4D54-89F8-E14626D6ADBD}"/>
              </a:ext>
            </a:extLst>
          </p:cNvPr>
          <p:cNvSpPr txBox="1"/>
          <p:nvPr userDrawn="1"/>
        </p:nvSpPr>
        <p:spPr>
          <a:xfrm>
            <a:off x="1601229" y="6533245"/>
            <a:ext cx="70145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761295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75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01">
            <a:extLst>
              <a:ext uri="{FF2B5EF4-FFF2-40B4-BE49-F238E27FC236}">
                <a16:creationId xmlns:a16="http://schemas.microsoft.com/office/drawing/2014/main" id="{F9580584-93CE-465E-9188-9FA7FF0E8D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1" y="3"/>
            <a:ext cx="12192003" cy="6858001"/>
          </a:xfrm>
          <a:prstGeom prst="rect">
            <a:avLst/>
          </a:prstGeom>
        </p:spPr>
      </p:pic>
      <p:sp>
        <p:nvSpPr>
          <p:cNvPr id="10" name="矩形 2">
            <a:extLst>
              <a:ext uri="{FF2B5EF4-FFF2-40B4-BE49-F238E27FC236}">
                <a16:creationId xmlns:a16="http://schemas.microsoft.com/office/drawing/2014/main" id="{474D555A-C16A-473D-AF7C-F4FD4B48A8D9}"/>
              </a:ext>
            </a:extLst>
          </p:cNvPr>
          <p:cNvSpPr/>
          <p:nvPr userDrawn="1"/>
        </p:nvSpPr>
        <p:spPr>
          <a:xfrm>
            <a:off x="516736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4">
            <a:extLst>
              <a:ext uri="{FF2B5EF4-FFF2-40B4-BE49-F238E27FC236}">
                <a16:creationId xmlns:a16="http://schemas.microsoft.com/office/drawing/2014/main" id="{C65B931E-2ABD-4CF8-84F6-335ECD99B199}"/>
              </a:ext>
            </a:extLst>
          </p:cNvPr>
          <p:cNvSpPr/>
          <p:nvPr userDrawn="1"/>
        </p:nvSpPr>
        <p:spPr>
          <a:xfrm>
            <a:off x="-224145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任意形状 6">
            <a:extLst>
              <a:ext uri="{FF2B5EF4-FFF2-40B4-BE49-F238E27FC236}">
                <a16:creationId xmlns:a16="http://schemas.microsoft.com/office/drawing/2014/main" id="{E2A2EEE9-A456-4E8F-8852-B76D53D8FF96}"/>
              </a:ext>
            </a:extLst>
          </p:cNvPr>
          <p:cNvSpPr/>
          <p:nvPr userDrawn="1"/>
        </p:nvSpPr>
        <p:spPr>
          <a:xfrm>
            <a:off x="-403245" y="5468735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7">
            <a:extLst>
              <a:ext uri="{FF2B5EF4-FFF2-40B4-BE49-F238E27FC236}">
                <a16:creationId xmlns:a16="http://schemas.microsoft.com/office/drawing/2014/main" id="{1E2A3415-52F3-43A8-85D2-8D6B017D46B0}"/>
              </a:ext>
            </a:extLst>
          </p:cNvPr>
          <p:cNvSpPr/>
          <p:nvPr userDrawn="1"/>
        </p:nvSpPr>
        <p:spPr>
          <a:xfrm>
            <a:off x="11764220" y="6442397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8">
            <a:extLst>
              <a:ext uri="{FF2B5EF4-FFF2-40B4-BE49-F238E27FC236}">
                <a16:creationId xmlns:a16="http://schemas.microsoft.com/office/drawing/2014/main" id="{6CD0C1A9-71EF-4DBE-9601-B9F05746490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8" y="5135843"/>
            <a:ext cx="602779" cy="1767959"/>
          </a:xfrm>
          <a:prstGeom prst="rect">
            <a:avLst/>
          </a:prstGeom>
        </p:spPr>
      </p:pic>
      <p:sp>
        <p:nvSpPr>
          <p:cNvPr id="15" name="椭圆 9">
            <a:extLst>
              <a:ext uri="{FF2B5EF4-FFF2-40B4-BE49-F238E27FC236}">
                <a16:creationId xmlns:a16="http://schemas.microsoft.com/office/drawing/2014/main" id="{BC7E4DB5-7686-4871-BA09-0A5DDCFFD03D}"/>
              </a:ext>
            </a:extLst>
          </p:cNvPr>
          <p:cNvSpPr/>
          <p:nvPr userDrawn="1"/>
        </p:nvSpPr>
        <p:spPr>
          <a:xfrm>
            <a:off x="10478505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A705815-50C6-489B-A39B-E7D336F21CDD}"/>
              </a:ext>
            </a:extLst>
          </p:cNvPr>
          <p:cNvSpPr/>
          <p:nvPr userDrawn="1"/>
        </p:nvSpPr>
        <p:spPr>
          <a:xfrm rot="21228401">
            <a:off x="2278905" y="1179061"/>
            <a:ext cx="6008783" cy="4661425"/>
          </a:xfrm>
          <a:prstGeom prst="rect">
            <a:avLst/>
          </a:prstGeom>
          <a:solidFill>
            <a:srgbClr val="FFC000">
              <a:alpha val="5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5E3F9D9-E86C-450A-BAA6-C085040D4067}"/>
              </a:ext>
            </a:extLst>
          </p:cNvPr>
          <p:cNvSpPr/>
          <p:nvPr userDrawn="1"/>
        </p:nvSpPr>
        <p:spPr>
          <a:xfrm rot="1737576">
            <a:off x="6328898" y="1082086"/>
            <a:ext cx="2211023" cy="495300"/>
          </a:xfrm>
          <a:prstGeom prst="rect">
            <a:avLst/>
          </a:prstGeom>
          <a:solidFill>
            <a:srgbClr val="00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847D38E-29D5-4F6D-990E-43B85D6A3CCA}"/>
              </a:ext>
            </a:extLst>
          </p:cNvPr>
          <p:cNvSpPr/>
          <p:nvPr userDrawn="1"/>
        </p:nvSpPr>
        <p:spPr>
          <a:xfrm rot="19676478">
            <a:off x="1401295" y="1522000"/>
            <a:ext cx="2397503" cy="495300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D7DB6B0-739A-4370-B3E5-8A28161C766A}"/>
              </a:ext>
            </a:extLst>
          </p:cNvPr>
          <p:cNvSpPr txBox="1"/>
          <p:nvPr userDrawn="1"/>
        </p:nvSpPr>
        <p:spPr>
          <a:xfrm>
            <a:off x="3155097" y="2004303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TRÒ CHƠI</a:t>
            </a:r>
          </a:p>
        </p:txBody>
      </p:sp>
      <p:grpSp>
        <p:nvGrpSpPr>
          <p:cNvPr id="21" name="Google Shape;769;p31">
            <a:extLst>
              <a:ext uri="{FF2B5EF4-FFF2-40B4-BE49-F238E27FC236}">
                <a16:creationId xmlns:a16="http://schemas.microsoft.com/office/drawing/2014/main" id="{A7F7820E-B6A1-4ABA-87C3-90A18D28B9AB}"/>
              </a:ext>
            </a:extLst>
          </p:cNvPr>
          <p:cNvGrpSpPr/>
          <p:nvPr userDrawn="1"/>
        </p:nvGrpSpPr>
        <p:grpSpPr>
          <a:xfrm>
            <a:off x="7976033" y="2989410"/>
            <a:ext cx="2842231" cy="2927642"/>
            <a:chOff x="5641385" y="2381306"/>
            <a:chExt cx="2599446" cy="2521829"/>
          </a:xfrm>
        </p:grpSpPr>
        <p:sp>
          <p:nvSpPr>
            <p:cNvPr id="22" name="Google Shape;770;p31">
              <a:extLst>
                <a:ext uri="{FF2B5EF4-FFF2-40B4-BE49-F238E27FC236}">
                  <a16:creationId xmlns:a16="http://schemas.microsoft.com/office/drawing/2014/main" id="{822219BD-B384-4310-9DAD-B8FE6C79198A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3" name="Google Shape;771;p31">
              <a:extLst>
                <a:ext uri="{FF2B5EF4-FFF2-40B4-BE49-F238E27FC236}">
                  <a16:creationId xmlns:a16="http://schemas.microsoft.com/office/drawing/2014/main" id="{67E305FE-2401-4EC5-9EDC-BF3EBF595F7C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78" name="Google Shape;772;p31">
                <a:extLst>
                  <a:ext uri="{FF2B5EF4-FFF2-40B4-BE49-F238E27FC236}">
                    <a16:creationId xmlns:a16="http://schemas.microsoft.com/office/drawing/2014/main" id="{79073A0C-EFD1-482A-8844-34F2AA65A7AD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773;p31">
                <a:extLst>
                  <a:ext uri="{FF2B5EF4-FFF2-40B4-BE49-F238E27FC236}">
                    <a16:creationId xmlns:a16="http://schemas.microsoft.com/office/drawing/2014/main" id="{206E4361-7ACE-4B2E-AC92-AA915875A491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774;p31">
                <a:extLst>
                  <a:ext uri="{FF2B5EF4-FFF2-40B4-BE49-F238E27FC236}">
                    <a16:creationId xmlns:a16="http://schemas.microsoft.com/office/drawing/2014/main" id="{D10680C6-1117-4253-BDAB-6AB4A92C8AAA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775;p31">
                <a:extLst>
                  <a:ext uri="{FF2B5EF4-FFF2-40B4-BE49-F238E27FC236}">
                    <a16:creationId xmlns:a16="http://schemas.microsoft.com/office/drawing/2014/main" id="{125023DC-71E7-48F1-8125-2957FE05FB42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776;p31">
                <a:extLst>
                  <a:ext uri="{FF2B5EF4-FFF2-40B4-BE49-F238E27FC236}">
                    <a16:creationId xmlns:a16="http://schemas.microsoft.com/office/drawing/2014/main" id="{65683981-D996-4A47-862F-BD6F9A936364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777;p31">
                <a:extLst>
                  <a:ext uri="{FF2B5EF4-FFF2-40B4-BE49-F238E27FC236}">
                    <a16:creationId xmlns:a16="http://schemas.microsoft.com/office/drawing/2014/main" id="{5E928E99-D4F1-4A2B-AB50-D702075E586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778;p31">
                <a:extLst>
                  <a:ext uri="{FF2B5EF4-FFF2-40B4-BE49-F238E27FC236}">
                    <a16:creationId xmlns:a16="http://schemas.microsoft.com/office/drawing/2014/main" id="{A114321D-AAAB-47D5-A0E2-0AED649A8D91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779;p31">
                <a:extLst>
                  <a:ext uri="{FF2B5EF4-FFF2-40B4-BE49-F238E27FC236}">
                    <a16:creationId xmlns:a16="http://schemas.microsoft.com/office/drawing/2014/main" id="{32F8B873-1BD3-4DA9-8362-DC0982E7E22B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780;p31">
                <a:extLst>
                  <a:ext uri="{FF2B5EF4-FFF2-40B4-BE49-F238E27FC236}">
                    <a16:creationId xmlns:a16="http://schemas.microsoft.com/office/drawing/2014/main" id="{E79DC200-D47E-4043-9579-D1B1CB1B43DC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781;p31">
                <a:extLst>
                  <a:ext uri="{FF2B5EF4-FFF2-40B4-BE49-F238E27FC236}">
                    <a16:creationId xmlns:a16="http://schemas.microsoft.com/office/drawing/2014/main" id="{EF1F8262-C0FD-4814-A3DF-CA09357F9CFF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782;p31">
                <a:extLst>
                  <a:ext uri="{FF2B5EF4-FFF2-40B4-BE49-F238E27FC236}">
                    <a16:creationId xmlns:a16="http://schemas.microsoft.com/office/drawing/2014/main" id="{0F18B579-59FC-48BE-B7F8-F07A127BD2BC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783;p31">
                <a:extLst>
                  <a:ext uri="{FF2B5EF4-FFF2-40B4-BE49-F238E27FC236}">
                    <a16:creationId xmlns:a16="http://schemas.microsoft.com/office/drawing/2014/main" id="{E67D8C9E-6430-4177-B4D1-8EA0D7E28526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784;p31">
                <a:extLst>
                  <a:ext uri="{FF2B5EF4-FFF2-40B4-BE49-F238E27FC236}">
                    <a16:creationId xmlns:a16="http://schemas.microsoft.com/office/drawing/2014/main" id="{14919EFC-4F19-42D3-9F77-4E44330A43E9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785;p31">
                <a:extLst>
                  <a:ext uri="{FF2B5EF4-FFF2-40B4-BE49-F238E27FC236}">
                    <a16:creationId xmlns:a16="http://schemas.microsoft.com/office/drawing/2014/main" id="{16A14984-E0E8-456B-BD84-8259DE0710F7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786;p31">
                <a:extLst>
                  <a:ext uri="{FF2B5EF4-FFF2-40B4-BE49-F238E27FC236}">
                    <a16:creationId xmlns:a16="http://schemas.microsoft.com/office/drawing/2014/main" id="{F1061FD4-18FB-4000-8538-542996E0E4A8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787;p31">
                <a:extLst>
                  <a:ext uri="{FF2B5EF4-FFF2-40B4-BE49-F238E27FC236}">
                    <a16:creationId xmlns:a16="http://schemas.microsoft.com/office/drawing/2014/main" id="{FA98C54B-4142-4BB3-8E04-33B83E3FA627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788;p31">
                <a:extLst>
                  <a:ext uri="{FF2B5EF4-FFF2-40B4-BE49-F238E27FC236}">
                    <a16:creationId xmlns:a16="http://schemas.microsoft.com/office/drawing/2014/main" id="{3B27D17C-087C-4659-B1BE-B20DF4979076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789;p31">
                <a:extLst>
                  <a:ext uri="{FF2B5EF4-FFF2-40B4-BE49-F238E27FC236}">
                    <a16:creationId xmlns:a16="http://schemas.microsoft.com/office/drawing/2014/main" id="{339F7ECD-CC9C-473F-B37B-2385B55D67B4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790;p31">
                <a:extLst>
                  <a:ext uri="{FF2B5EF4-FFF2-40B4-BE49-F238E27FC236}">
                    <a16:creationId xmlns:a16="http://schemas.microsoft.com/office/drawing/2014/main" id="{929A46A0-A9B7-43A8-8F42-C0A7E506D3DB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791;p31">
                <a:extLst>
                  <a:ext uri="{FF2B5EF4-FFF2-40B4-BE49-F238E27FC236}">
                    <a16:creationId xmlns:a16="http://schemas.microsoft.com/office/drawing/2014/main" id="{A2844C9A-294B-4908-9F85-F7A922CB807E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792;p31">
                <a:extLst>
                  <a:ext uri="{FF2B5EF4-FFF2-40B4-BE49-F238E27FC236}">
                    <a16:creationId xmlns:a16="http://schemas.microsoft.com/office/drawing/2014/main" id="{EC0E45FA-FFBF-43B9-9036-504713AF3952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793;p31">
                <a:extLst>
                  <a:ext uri="{FF2B5EF4-FFF2-40B4-BE49-F238E27FC236}">
                    <a16:creationId xmlns:a16="http://schemas.microsoft.com/office/drawing/2014/main" id="{83726AEE-62FB-444D-86C5-9675E2BA875D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794;p31">
                <a:extLst>
                  <a:ext uri="{FF2B5EF4-FFF2-40B4-BE49-F238E27FC236}">
                    <a16:creationId xmlns:a16="http://schemas.microsoft.com/office/drawing/2014/main" id="{44DF6C97-7DA7-4C6C-8148-AC7D8B13D7D4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795;p31">
                <a:extLst>
                  <a:ext uri="{FF2B5EF4-FFF2-40B4-BE49-F238E27FC236}">
                    <a16:creationId xmlns:a16="http://schemas.microsoft.com/office/drawing/2014/main" id="{A817511C-24B7-418A-8453-4B0B27C74A13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796;p31">
                <a:extLst>
                  <a:ext uri="{FF2B5EF4-FFF2-40B4-BE49-F238E27FC236}">
                    <a16:creationId xmlns:a16="http://schemas.microsoft.com/office/drawing/2014/main" id="{5702A604-299B-4E0A-8CAA-422A38FAE1B8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797;p31">
                <a:extLst>
                  <a:ext uri="{FF2B5EF4-FFF2-40B4-BE49-F238E27FC236}">
                    <a16:creationId xmlns:a16="http://schemas.microsoft.com/office/drawing/2014/main" id="{BC2EA9C4-550E-47B5-850B-387D456C9ED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798;p31">
                <a:extLst>
                  <a:ext uri="{FF2B5EF4-FFF2-40B4-BE49-F238E27FC236}">
                    <a16:creationId xmlns:a16="http://schemas.microsoft.com/office/drawing/2014/main" id="{60ECA93A-0A70-4E75-BDBB-602CA54BF29F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799;p31">
                <a:extLst>
                  <a:ext uri="{FF2B5EF4-FFF2-40B4-BE49-F238E27FC236}">
                    <a16:creationId xmlns:a16="http://schemas.microsoft.com/office/drawing/2014/main" id="{6E51DE60-88A3-4476-8A29-5219EF41C2D6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800;p31">
                <a:extLst>
                  <a:ext uri="{FF2B5EF4-FFF2-40B4-BE49-F238E27FC236}">
                    <a16:creationId xmlns:a16="http://schemas.microsoft.com/office/drawing/2014/main" id="{74928559-8DC3-47DA-B3CE-6E5677ECB2FA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801;p31">
                <a:extLst>
                  <a:ext uri="{FF2B5EF4-FFF2-40B4-BE49-F238E27FC236}">
                    <a16:creationId xmlns:a16="http://schemas.microsoft.com/office/drawing/2014/main" id="{4D9F3E95-39A3-4F6F-8D5C-312894EBF4B0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802;p31">
                <a:extLst>
                  <a:ext uri="{FF2B5EF4-FFF2-40B4-BE49-F238E27FC236}">
                    <a16:creationId xmlns:a16="http://schemas.microsoft.com/office/drawing/2014/main" id="{7E34CAAC-7E6B-4603-A200-F1A8D0F4644B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803;p31">
                <a:extLst>
                  <a:ext uri="{FF2B5EF4-FFF2-40B4-BE49-F238E27FC236}">
                    <a16:creationId xmlns:a16="http://schemas.microsoft.com/office/drawing/2014/main" id="{3AD01370-4B8F-4496-9D95-6595E0149232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804;p31">
                <a:extLst>
                  <a:ext uri="{FF2B5EF4-FFF2-40B4-BE49-F238E27FC236}">
                    <a16:creationId xmlns:a16="http://schemas.microsoft.com/office/drawing/2014/main" id="{A3B0FE1D-7532-4C11-A2E5-E5CE8102DF72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805;p31">
                <a:extLst>
                  <a:ext uri="{FF2B5EF4-FFF2-40B4-BE49-F238E27FC236}">
                    <a16:creationId xmlns:a16="http://schemas.microsoft.com/office/drawing/2014/main" id="{CB1B7A03-5FFD-4D48-A14D-5C93FBBAF079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806;p31">
                <a:extLst>
                  <a:ext uri="{FF2B5EF4-FFF2-40B4-BE49-F238E27FC236}">
                    <a16:creationId xmlns:a16="http://schemas.microsoft.com/office/drawing/2014/main" id="{B15AEFD6-717B-4F08-960E-612EA218F98B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807;p31">
                <a:extLst>
                  <a:ext uri="{FF2B5EF4-FFF2-40B4-BE49-F238E27FC236}">
                    <a16:creationId xmlns:a16="http://schemas.microsoft.com/office/drawing/2014/main" id="{50DDA634-2CAC-4919-93E3-E773A59EF94B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808;p31">
                <a:extLst>
                  <a:ext uri="{FF2B5EF4-FFF2-40B4-BE49-F238E27FC236}">
                    <a16:creationId xmlns:a16="http://schemas.microsoft.com/office/drawing/2014/main" id="{70CB55FC-28E5-4F67-8CEA-21C87C90C69F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809;p31">
                <a:extLst>
                  <a:ext uri="{FF2B5EF4-FFF2-40B4-BE49-F238E27FC236}">
                    <a16:creationId xmlns:a16="http://schemas.microsoft.com/office/drawing/2014/main" id="{DE76E0C0-D762-4F1A-A22C-A5F3B34FB390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810;p31">
                <a:extLst>
                  <a:ext uri="{FF2B5EF4-FFF2-40B4-BE49-F238E27FC236}">
                    <a16:creationId xmlns:a16="http://schemas.microsoft.com/office/drawing/2014/main" id="{A78ED98A-AABF-4B79-9EDD-2E5491638436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811;p31">
                <a:extLst>
                  <a:ext uri="{FF2B5EF4-FFF2-40B4-BE49-F238E27FC236}">
                    <a16:creationId xmlns:a16="http://schemas.microsoft.com/office/drawing/2014/main" id="{99FDF457-D1B3-46E7-9DC9-EFAA1C6DB508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812;p31">
                <a:extLst>
                  <a:ext uri="{FF2B5EF4-FFF2-40B4-BE49-F238E27FC236}">
                    <a16:creationId xmlns:a16="http://schemas.microsoft.com/office/drawing/2014/main" id="{83A94181-24E7-4AC4-A855-23B9D83E0EF2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813;p31">
                <a:extLst>
                  <a:ext uri="{FF2B5EF4-FFF2-40B4-BE49-F238E27FC236}">
                    <a16:creationId xmlns:a16="http://schemas.microsoft.com/office/drawing/2014/main" id="{FBEFC177-3B75-4B05-8E0A-5A1ACB1F2120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814;p31">
                <a:extLst>
                  <a:ext uri="{FF2B5EF4-FFF2-40B4-BE49-F238E27FC236}">
                    <a16:creationId xmlns:a16="http://schemas.microsoft.com/office/drawing/2014/main" id="{3033D383-976E-4F6D-9FF5-A5BD87885C50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815;p31">
                <a:extLst>
                  <a:ext uri="{FF2B5EF4-FFF2-40B4-BE49-F238E27FC236}">
                    <a16:creationId xmlns:a16="http://schemas.microsoft.com/office/drawing/2014/main" id="{FD643C5C-7BD5-49D3-95C0-BC466D1AAB35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816;p31">
                <a:extLst>
                  <a:ext uri="{FF2B5EF4-FFF2-40B4-BE49-F238E27FC236}">
                    <a16:creationId xmlns:a16="http://schemas.microsoft.com/office/drawing/2014/main" id="{6446AAA2-1CAF-407B-832C-D1E4217C16CD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817;p31">
                <a:extLst>
                  <a:ext uri="{FF2B5EF4-FFF2-40B4-BE49-F238E27FC236}">
                    <a16:creationId xmlns:a16="http://schemas.microsoft.com/office/drawing/2014/main" id="{88A98BB5-1F0B-46F7-AC38-2D707FF9BCE3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818;p31">
                <a:extLst>
                  <a:ext uri="{FF2B5EF4-FFF2-40B4-BE49-F238E27FC236}">
                    <a16:creationId xmlns:a16="http://schemas.microsoft.com/office/drawing/2014/main" id="{4CC8C184-78BF-47B5-9A22-AFB866DA2BE3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819;p31">
                <a:extLst>
                  <a:ext uri="{FF2B5EF4-FFF2-40B4-BE49-F238E27FC236}">
                    <a16:creationId xmlns:a16="http://schemas.microsoft.com/office/drawing/2014/main" id="{F1DB6690-918A-4AEA-87D3-B866B20DC885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820;p31">
                <a:extLst>
                  <a:ext uri="{FF2B5EF4-FFF2-40B4-BE49-F238E27FC236}">
                    <a16:creationId xmlns:a16="http://schemas.microsoft.com/office/drawing/2014/main" id="{A42793A7-B728-4D19-A38B-446AAA44314E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821;p31">
                <a:extLst>
                  <a:ext uri="{FF2B5EF4-FFF2-40B4-BE49-F238E27FC236}">
                    <a16:creationId xmlns:a16="http://schemas.microsoft.com/office/drawing/2014/main" id="{CA6E9802-B62C-4C82-B7A6-355F746E0597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822;p31">
                <a:extLst>
                  <a:ext uri="{FF2B5EF4-FFF2-40B4-BE49-F238E27FC236}">
                    <a16:creationId xmlns:a16="http://schemas.microsoft.com/office/drawing/2014/main" id="{C6A5C80D-FA28-4CFB-906F-A571A13D7502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823;p31">
                <a:extLst>
                  <a:ext uri="{FF2B5EF4-FFF2-40B4-BE49-F238E27FC236}">
                    <a16:creationId xmlns:a16="http://schemas.microsoft.com/office/drawing/2014/main" id="{CA337883-DA53-4A2C-85EF-E547A3B12347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824;p31">
                <a:extLst>
                  <a:ext uri="{FF2B5EF4-FFF2-40B4-BE49-F238E27FC236}">
                    <a16:creationId xmlns:a16="http://schemas.microsoft.com/office/drawing/2014/main" id="{DCA5891C-4D9D-4EF8-8190-41E11BC80CA4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825;p31">
                <a:extLst>
                  <a:ext uri="{FF2B5EF4-FFF2-40B4-BE49-F238E27FC236}">
                    <a16:creationId xmlns:a16="http://schemas.microsoft.com/office/drawing/2014/main" id="{3237B78C-4AEC-41B1-B117-C4F3AA2DC800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826;p31">
                <a:extLst>
                  <a:ext uri="{FF2B5EF4-FFF2-40B4-BE49-F238E27FC236}">
                    <a16:creationId xmlns:a16="http://schemas.microsoft.com/office/drawing/2014/main" id="{1521C7F7-8E1A-47C5-9DCA-90CDB5811C11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827;p31">
                <a:extLst>
                  <a:ext uri="{FF2B5EF4-FFF2-40B4-BE49-F238E27FC236}">
                    <a16:creationId xmlns:a16="http://schemas.microsoft.com/office/drawing/2014/main" id="{100455C1-4CC7-4A44-A713-8C4B71803359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4" name="Google Shape;828;p31">
              <a:extLst>
                <a:ext uri="{FF2B5EF4-FFF2-40B4-BE49-F238E27FC236}">
                  <a16:creationId xmlns:a16="http://schemas.microsoft.com/office/drawing/2014/main" id="{325EC593-5286-4CEA-AD35-7B7118BAC552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829;p31">
              <a:extLst>
                <a:ext uri="{FF2B5EF4-FFF2-40B4-BE49-F238E27FC236}">
                  <a16:creationId xmlns:a16="http://schemas.microsoft.com/office/drawing/2014/main" id="{A15EBF99-6DE8-40C1-8121-3110897B443A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830;p31">
              <a:extLst>
                <a:ext uri="{FF2B5EF4-FFF2-40B4-BE49-F238E27FC236}">
                  <a16:creationId xmlns:a16="http://schemas.microsoft.com/office/drawing/2014/main" id="{4B39D613-D659-4322-B6E8-338191A4B7C2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831;p31">
              <a:extLst>
                <a:ext uri="{FF2B5EF4-FFF2-40B4-BE49-F238E27FC236}">
                  <a16:creationId xmlns:a16="http://schemas.microsoft.com/office/drawing/2014/main" id="{A9B86892-DD10-46D1-978E-9AAFD0121D5A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832;p31">
              <a:extLst>
                <a:ext uri="{FF2B5EF4-FFF2-40B4-BE49-F238E27FC236}">
                  <a16:creationId xmlns:a16="http://schemas.microsoft.com/office/drawing/2014/main" id="{F8BF754F-A651-4E17-83E5-71E641121B9A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833;p31">
              <a:extLst>
                <a:ext uri="{FF2B5EF4-FFF2-40B4-BE49-F238E27FC236}">
                  <a16:creationId xmlns:a16="http://schemas.microsoft.com/office/drawing/2014/main" id="{5C0E7C98-3C79-47FD-B395-D23C891830FC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834;p31">
              <a:extLst>
                <a:ext uri="{FF2B5EF4-FFF2-40B4-BE49-F238E27FC236}">
                  <a16:creationId xmlns:a16="http://schemas.microsoft.com/office/drawing/2014/main" id="{44A896B8-E41C-45BF-89E2-9D7AA3150C23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835;p31">
              <a:extLst>
                <a:ext uri="{FF2B5EF4-FFF2-40B4-BE49-F238E27FC236}">
                  <a16:creationId xmlns:a16="http://schemas.microsoft.com/office/drawing/2014/main" id="{76467C4B-6AF2-4641-8A7B-60DDF79BE146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836;p31">
              <a:extLst>
                <a:ext uri="{FF2B5EF4-FFF2-40B4-BE49-F238E27FC236}">
                  <a16:creationId xmlns:a16="http://schemas.microsoft.com/office/drawing/2014/main" id="{F6155CD0-9DBD-45BF-9F0F-3A68E979E4F7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837;p31">
              <a:extLst>
                <a:ext uri="{FF2B5EF4-FFF2-40B4-BE49-F238E27FC236}">
                  <a16:creationId xmlns:a16="http://schemas.microsoft.com/office/drawing/2014/main" id="{7A9E66BF-ABCD-46E5-9AC6-39D3007B99A2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838;p31">
              <a:extLst>
                <a:ext uri="{FF2B5EF4-FFF2-40B4-BE49-F238E27FC236}">
                  <a16:creationId xmlns:a16="http://schemas.microsoft.com/office/drawing/2014/main" id="{8EA4E3DC-B3C2-430A-8645-02EB0085B2DE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839;p31">
              <a:extLst>
                <a:ext uri="{FF2B5EF4-FFF2-40B4-BE49-F238E27FC236}">
                  <a16:creationId xmlns:a16="http://schemas.microsoft.com/office/drawing/2014/main" id="{5E8BB71E-1E11-4673-8E19-33DD7203DAFD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840;p31">
              <a:extLst>
                <a:ext uri="{FF2B5EF4-FFF2-40B4-BE49-F238E27FC236}">
                  <a16:creationId xmlns:a16="http://schemas.microsoft.com/office/drawing/2014/main" id="{58B7EB72-E5C6-4BA8-9E97-8201A4022397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841;p31">
              <a:extLst>
                <a:ext uri="{FF2B5EF4-FFF2-40B4-BE49-F238E27FC236}">
                  <a16:creationId xmlns:a16="http://schemas.microsoft.com/office/drawing/2014/main" id="{08D9E3A7-86E1-40F3-953F-1FE1E4FF633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842;p31">
              <a:extLst>
                <a:ext uri="{FF2B5EF4-FFF2-40B4-BE49-F238E27FC236}">
                  <a16:creationId xmlns:a16="http://schemas.microsoft.com/office/drawing/2014/main" id="{D6D5BB63-E9C8-4331-A34F-63DA54CE053D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843;p31">
              <a:extLst>
                <a:ext uri="{FF2B5EF4-FFF2-40B4-BE49-F238E27FC236}">
                  <a16:creationId xmlns:a16="http://schemas.microsoft.com/office/drawing/2014/main" id="{56B4D0FE-0B68-4651-862A-D837ACDA9C6A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844;p31">
              <a:extLst>
                <a:ext uri="{FF2B5EF4-FFF2-40B4-BE49-F238E27FC236}">
                  <a16:creationId xmlns:a16="http://schemas.microsoft.com/office/drawing/2014/main" id="{FA30B55F-35FE-40D8-B3E2-2D17EA757012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845;p31">
              <a:extLst>
                <a:ext uri="{FF2B5EF4-FFF2-40B4-BE49-F238E27FC236}">
                  <a16:creationId xmlns:a16="http://schemas.microsoft.com/office/drawing/2014/main" id="{A66095BE-9040-4BC4-96DE-EEF05E80816B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846;p31">
              <a:extLst>
                <a:ext uri="{FF2B5EF4-FFF2-40B4-BE49-F238E27FC236}">
                  <a16:creationId xmlns:a16="http://schemas.microsoft.com/office/drawing/2014/main" id="{4DF5FF6C-A1B3-41C0-B596-203947FE8C36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847;p31">
              <a:extLst>
                <a:ext uri="{FF2B5EF4-FFF2-40B4-BE49-F238E27FC236}">
                  <a16:creationId xmlns:a16="http://schemas.microsoft.com/office/drawing/2014/main" id="{E2994D42-0494-415C-BFB6-8F9B9C5271E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848;p31">
              <a:extLst>
                <a:ext uri="{FF2B5EF4-FFF2-40B4-BE49-F238E27FC236}">
                  <a16:creationId xmlns:a16="http://schemas.microsoft.com/office/drawing/2014/main" id="{2CB66865-7714-4A34-AED9-41AD60932962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849;p31">
              <a:extLst>
                <a:ext uri="{FF2B5EF4-FFF2-40B4-BE49-F238E27FC236}">
                  <a16:creationId xmlns:a16="http://schemas.microsoft.com/office/drawing/2014/main" id="{253D56D8-124E-4040-8949-78C5C960F31C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850;p31">
              <a:extLst>
                <a:ext uri="{FF2B5EF4-FFF2-40B4-BE49-F238E27FC236}">
                  <a16:creationId xmlns:a16="http://schemas.microsoft.com/office/drawing/2014/main" id="{11AC130C-D146-4C24-8153-A67B24755EA6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851;p31">
              <a:extLst>
                <a:ext uri="{FF2B5EF4-FFF2-40B4-BE49-F238E27FC236}">
                  <a16:creationId xmlns:a16="http://schemas.microsoft.com/office/drawing/2014/main" id="{ED725F0D-AE8C-4C62-A1D0-28AED534EF28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852;p31">
              <a:extLst>
                <a:ext uri="{FF2B5EF4-FFF2-40B4-BE49-F238E27FC236}">
                  <a16:creationId xmlns:a16="http://schemas.microsoft.com/office/drawing/2014/main" id="{CA2B1D70-9BCE-4DD2-BA34-2E4009D1622F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853;p31">
              <a:extLst>
                <a:ext uri="{FF2B5EF4-FFF2-40B4-BE49-F238E27FC236}">
                  <a16:creationId xmlns:a16="http://schemas.microsoft.com/office/drawing/2014/main" id="{3686F475-F542-484B-BD08-AA494971535B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854;p31">
              <a:extLst>
                <a:ext uri="{FF2B5EF4-FFF2-40B4-BE49-F238E27FC236}">
                  <a16:creationId xmlns:a16="http://schemas.microsoft.com/office/drawing/2014/main" id="{9B6100B7-6F05-45AC-8A7F-2591A20F2D37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855;p31">
              <a:extLst>
                <a:ext uri="{FF2B5EF4-FFF2-40B4-BE49-F238E27FC236}">
                  <a16:creationId xmlns:a16="http://schemas.microsoft.com/office/drawing/2014/main" id="{FBE42FD0-1063-42E2-93F4-90B8AFA16845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856;p31">
              <a:extLst>
                <a:ext uri="{FF2B5EF4-FFF2-40B4-BE49-F238E27FC236}">
                  <a16:creationId xmlns:a16="http://schemas.microsoft.com/office/drawing/2014/main" id="{A37A6433-D788-40AE-971C-D6785D37767F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857;p31">
              <a:extLst>
                <a:ext uri="{FF2B5EF4-FFF2-40B4-BE49-F238E27FC236}">
                  <a16:creationId xmlns:a16="http://schemas.microsoft.com/office/drawing/2014/main" id="{6BECF98D-222B-44E1-B71A-8F18FBEB97A1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858;p31">
              <a:extLst>
                <a:ext uri="{FF2B5EF4-FFF2-40B4-BE49-F238E27FC236}">
                  <a16:creationId xmlns:a16="http://schemas.microsoft.com/office/drawing/2014/main" id="{EDF4639D-2DB4-47CE-A5BE-27276F8AC578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859;p31">
              <a:extLst>
                <a:ext uri="{FF2B5EF4-FFF2-40B4-BE49-F238E27FC236}">
                  <a16:creationId xmlns:a16="http://schemas.microsoft.com/office/drawing/2014/main" id="{83E5E880-58FD-4D05-B8FA-566B946D8E5A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860;p31">
              <a:extLst>
                <a:ext uri="{FF2B5EF4-FFF2-40B4-BE49-F238E27FC236}">
                  <a16:creationId xmlns:a16="http://schemas.microsoft.com/office/drawing/2014/main" id="{C0322238-07EC-4432-8801-45CE1D4E8280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861;p31">
              <a:extLst>
                <a:ext uri="{FF2B5EF4-FFF2-40B4-BE49-F238E27FC236}">
                  <a16:creationId xmlns:a16="http://schemas.microsoft.com/office/drawing/2014/main" id="{0C31480F-A1B1-4138-B3A2-6EB278349808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862;p31">
              <a:extLst>
                <a:ext uri="{FF2B5EF4-FFF2-40B4-BE49-F238E27FC236}">
                  <a16:creationId xmlns:a16="http://schemas.microsoft.com/office/drawing/2014/main" id="{C26D60C6-B75D-4FB2-A13E-6698FB2AA5E1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863;p31">
              <a:extLst>
                <a:ext uri="{FF2B5EF4-FFF2-40B4-BE49-F238E27FC236}">
                  <a16:creationId xmlns:a16="http://schemas.microsoft.com/office/drawing/2014/main" id="{D47CE1BA-EF2A-4F4F-9D13-6B4B80889B8B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864;p31">
              <a:extLst>
                <a:ext uri="{FF2B5EF4-FFF2-40B4-BE49-F238E27FC236}">
                  <a16:creationId xmlns:a16="http://schemas.microsoft.com/office/drawing/2014/main" id="{10BF39A8-F37E-402C-A722-6342F10028AA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865;p31">
              <a:extLst>
                <a:ext uri="{FF2B5EF4-FFF2-40B4-BE49-F238E27FC236}">
                  <a16:creationId xmlns:a16="http://schemas.microsoft.com/office/drawing/2014/main" id="{D9344192-6461-4248-A41D-B18E3BEB47E5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866;p31">
              <a:extLst>
                <a:ext uri="{FF2B5EF4-FFF2-40B4-BE49-F238E27FC236}">
                  <a16:creationId xmlns:a16="http://schemas.microsoft.com/office/drawing/2014/main" id="{F1E40478-ED2C-452D-9185-ED87A82F83FB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867;p31">
              <a:extLst>
                <a:ext uri="{FF2B5EF4-FFF2-40B4-BE49-F238E27FC236}">
                  <a16:creationId xmlns:a16="http://schemas.microsoft.com/office/drawing/2014/main" id="{6AA9C373-6F60-441F-8AD2-DE57CDB4570F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868;p31">
              <a:extLst>
                <a:ext uri="{FF2B5EF4-FFF2-40B4-BE49-F238E27FC236}">
                  <a16:creationId xmlns:a16="http://schemas.microsoft.com/office/drawing/2014/main" id="{4968CCF2-285E-41A5-B58C-67FB41B3F123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869;p31">
              <a:extLst>
                <a:ext uri="{FF2B5EF4-FFF2-40B4-BE49-F238E27FC236}">
                  <a16:creationId xmlns:a16="http://schemas.microsoft.com/office/drawing/2014/main" id="{AD4C47AE-5273-4305-BF12-9302A28AC40A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870;p31">
              <a:extLst>
                <a:ext uri="{FF2B5EF4-FFF2-40B4-BE49-F238E27FC236}">
                  <a16:creationId xmlns:a16="http://schemas.microsoft.com/office/drawing/2014/main" id="{D6944283-6516-4CA1-8CED-1AD3BE6908E7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871;p31">
              <a:extLst>
                <a:ext uri="{FF2B5EF4-FFF2-40B4-BE49-F238E27FC236}">
                  <a16:creationId xmlns:a16="http://schemas.microsoft.com/office/drawing/2014/main" id="{8DE273E1-308F-4261-A7B3-20BDB9394868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872;p31">
              <a:extLst>
                <a:ext uri="{FF2B5EF4-FFF2-40B4-BE49-F238E27FC236}">
                  <a16:creationId xmlns:a16="http://schemas.microsoft.com/office/drawing/2014/main" id="{A49D15BD-2B3E-4B02-A32F-FDEC8E9179F3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873;p31">
              <a:extLst>
                <a:ext uri="{FF2B5EF4-FFF2-40B4-BE49-F238E27FC236}">
                  <a16:creationId xmlns:a16="http://schemas.microsoft.com/office/drawing/2014/main" id="{9EAAC4BC-88D8-4FD6-B267-BCCDE04FFB2E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874;p31">
              <a:extLst>
                <a:ext uri="{FF2B5EF4-FFF2-40B4-BE49-F238E27FC236}">
                  <a16:creationId xmlns:a16="http://schemas.microsoft.com/office/drawing/2014/main" id="{1EF84D3F-E17B-4D61-A310-AD71B008FBA5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875;p31">
              <a:extLst>
                <a:ext uri="{FF2B5EF4-FFF2-40B4-BE49-F238E27FC236}">
                  <a16:creationId xmlns:a16="http://schemas.microsoft.com/office/drawing/2014/main" id="{2D79EBC2-B216-4287-A3FC-2F2010CB2A81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876;p31">
              <a:extLst>
                <a:ext uri="{FF2B5EF4-FFF2-40B4-BE49-F238E27FC236}">
                  <a16:creationId xmlns:a16="http://schemas.microsoft.com/office/drawing/2014/main" id="{90D0DCC2-BEB8-4805-8864-9B8157D6D9D0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877;p31">
              <a:extLst>
                <a:ext uri="{FF2B5EF4-FFF2-40B4-BE49-F238E27FC236}">
                  <a16:creationId xmlns:a16="http://schemas.microsoft.com/office/drawing/2014/main" id="{DDBF39D6-19E0-4C1B-B36D-97334BDFA9C1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878;p31">
              <a:extLst>
                <a:ext uri="{FF2B5EF4-FFF2-40B4-BE49-F238E27FC236}">
                  <a16:creationId xmlns:a16="http://schemas.microsoft.com/office/drawing/2014/main" id="{DA0AA242-2B2A-4216-BEC0-813A5A117F4E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879;p31">
              <a:extLst>
                <a:ext uri="{FF2B5EF4-FFF2-40B4-BE49-F238E27FC236}">
                  <a16:creationId xmlns:a16="http://schemas.microsoft.com/office/drawing/2014/main" id="{98D43C14-947B-4828-8F17-C940B26377D2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880;p31">
              <a:extLst>
                <a:ext uri="{FF2B5EF4-FFF2-40B4-BE49-F238E27FC236}">
                  <a16:creationId xmlns:a16="http://schemas.microsoft.com/office/drawing/2014/main" id="{5222CF1F-77B6-4959-8DE9-292BB4779DAD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881;p31">
              <a:extLst>
                <a:ext uri="{FF2B5EF4-FFF2-40B4-BE49-F238E27FC236}">
                  <a16:creationId xmlns:a16="http://schemas.microsoft.com/office/drawing/2014/main" id="{50419D18-CC71-44FC-8EBE-8666CAB7D413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4" name="TextBox 133">
            <a:extLst>
              <a:ext uri="{FF2B5EF4-FFF2-40B4-BE49-F238E27FC236}">
                <a16:creationId xmlns:a16="http://schemas.microsoft.com/office/drawing/2014/main" id="{23418162-C26E-4370-9D2F-33E57C0A0B7E}"/>
              </a:ext>
            </a:extLst>
          </p:cNvPr>
          <p:cNvSpPr txBox="1"/>
          <p:nvPr userDrawn="1"/>
        </p:nvSpPr>
        <p:spPr>
          <a:xfrm>
            <a:off x="7514756" y="6517891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709266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bg>
      <p:bgPr>
        <a:solidFill>
          <a:srgbClr val="E3A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8CB28D7-CB5E-42A4-AC1B-49E9F84E1AA8}"/>
              </a:ext>
            </a:extLst>
          </p:cNvPr>
          <p:cNvSpPr/>
          <p:nvPr userDrawn="1"/>
        </p:nvSpPr>
        <p:spPr>
          <a:xfrm>
            <a:off x="212651" y="202025"/>
            <a:ext cx="11738344" cy="6507125"/>
          </a:xfrm>
          <a:custGeom>
            <a:avLst/>
            <a:gdLst>
              <a:gd name="connsiteX0" fmla="*/ 0 w 11738344"/>
              <a:gd name="connsiteY0" fmla="*/ 0 h 6507125"/>
              <a:gd name="connsiteX1" fmla="*/ 586917 w 11738344"/>
              <a:gd name="connsiteY1" fmla="*/ 0 h 6507125"/>
              <a:gd name="connsiteX2" fmla="*/ 939068 w 11738344"/>
              <a:gd name="connsiteY2" fmla="*/ 0 h 6507125"/>
              <a:gd name="connsiteX3" fmla="*/ 1525985 w 11738344"/>
              <a:gd name="connsiteY3" fmla="*/ 0 h 6507125"/>
              <a:gd name="connsiteX4" fmla="*/ 1760752 w 11738344"/>
              <a:gd name="connsiteY4" fmla="*/ 0 h 6507125"/>
              <a:gd name="connsiteX5" fmla="*/ 2347669 w 11738344"/>
              <a:gd name="connsiteY5" fmla="*/ 0 h 6507125"/>
              <a:gd name="connsiteX6" fmla="*/ 3051969 w 11738344"/>
              <a:gd name="connsiteY6" fmla="*/ 0 h 6507125"/>
              <a:gd name="connsiteX7" fmla="*/ 3521503 w 11738344"/>
              <a:gd name="connsiteY7" fmla="*/ 0 h 6507125"/>
              <a:gd name="connsiteX8" fmla="*/ 3756270 w 11738344"/>
              <a:gd name="connsiteY8" fmla="*/ 0 h 6507125"/>
              <a:gd name="connsiteX9" fmla="*/ 4577954 w 11738344"/>
              <a:gd name="connsiteY9" fmla="*/ 0 h 6507125"/>
              <a:gd name="connsiteX10" fmla="*/ 5164871 w 11738344"/>
              <a:gd name="connsiteY10" fmla="*/ 0 h 6507125"/>
              <a:gd name="connsiteX11" fmla="*/ 5751789 w 11738344"/>
              <a:gd name="connsiteY11" fmla="*/ 0 h 6507125"/>
              <a:gd name="connsiteX12" fmla="*/ 6221322 w 11738344"/>
              <a:gd name="connsiteY12" fmla="*/ 0 h 6507125"/>
              <a:gd name="connsiteX13" fmla="*/ 7043006 w 11738344"/>
              <a:gd name="connsiteY13" fmla="*/ 0 h 6507125"/>
              <a:gd name="connsiteX14" fmla="*/ 7277773 w 11738344"/>
              <a:gd name="connsiteY14" fmla="*/ 0 h 6507125"/>
              <a:gd name="connsiteX15" fmla="*/ 7629924 w 11738344"/>
              <a:gd name="connsiteY15" fmla="*/ 0 h 6507125"/>
              <a:gd name="connsiteX16" fmla="*/ 8216841 w 11738344"/>
              <a:gd name="connsiteY16" fmla="*/ 0 h 6507125"/>
              <a:gd name="connsiteX17" fmla="*/ 9038525 w 11738344"/>
              <a:gd name="connsiteY17" fmla="*/ 0 h 6507125"/>
              <a:gd name="connsiteX18" fmla="*/ 9273292 w 11738344"/>
              <a:gd name="connsiteY18" fmla="*/ 0 h 6507125"/>
              <a:gd name="connsiteX19" fmla="*/ 9742826 w 11738344"/>
              <a:gd name="connsiteY19" fmla="*/ 0 h 6507125"/>
              <a:gd name="connsiteX20" fmla="*/ 10564510 w 11738344"/>
              <a:gd name="connsiteY20" fmla="*/ 0 h 6507125"/>
              <a:gd name="connsiteX21" fmla="*/ 11151427 w 11738344"/>
              <a:gd name="connsiteY21" fmla="*/ 0 h 6507125"/>
              <a:gd name="connsiteX22" fmla="*/ 11738344 w 11738344"/>
              <a:gd name="connsiteY22" fmla="*/ 0 h 6507125"/>
              <a:gd name="connsiteX23" fmla="*/ 11738344 w 11738344"/>
              <a:gd name="connsiteY23" fmla="*/ 721699 h 6507125"/>
              <a:gd name="connsiteX24" fmla="*/ 11738344 w 11738344"/>
              <a:gd name="connsiteY24" fmla="*/ 1183114 h 6507125"/>
              <a:gd name="connsiteX25" fmla="*/ 11738344 w 11738344"/>
              <a:gd name="connsiteY25" fmla="*/ 1644528 h 6507125"/>
              <a:gd name="connsiteX26" fmla="*/ 11738344 w 11738344"/>
              <a:gd name="connsiteY26" fmla="*/ 2236085 h 6507125"/>
              <a:gd name="connsiteX27" fmla="*/ 11738344 w 11738344"/>
              <a:gd name="connsiteY27" fmla="*/ 2827642 h 6507125"/>
              <a:gd name="connsiteX28" fmla="*/ 11738344 w 11738344"/>
              <a:gd name="connsiteY28" fmla="*/ 3223985 h 6507125"/>
              <a:gd name="connsiteX29" fmla="*/ 11738344 w 11738344"/>
              <a:gd name="connsiteY29" fmla="*/ 3815541 h 6507125"/>
              <a:gd name="connsiteX30" fmla="*/ 11738344 w 11738344"/>
              <a:gd name="connsiteY30" fmla="*/ 4537241 h 6507125"/>
              <a:gd name="connsiteX31" fmla="*/ 11738344 w 11738344"/>
              <a:gd name="connsiteY31" fmla="*/ 4998655 h 6507125"/>
              <a:gd name="connsiteX32" fmla="*/ 11738344 w 11738344"/>
              <a:gd name="connsiteY32" fmla="*/ 5394998 h 6507125"/>
              <a:gd name="connsiteX33" fmla="*/ 11738344 w 11738344"/>
              <a:gd name="connsiteY33" fmla="*/ 5986555 h 6507125"/>
              <a:gd name="connsiteX34" fmla="*/ 11738344 w 11738344"/>
              <a:gd name="connsiteY34" fmla="*/ 6507125 h 6507125"/>
              <a:gd name="connsiteX35" fmla="*/ 11034043 w 11738344"/>
              <a:gd name="connsiteY35" fmla="*/ 6507125 h 6507125"/>
              <a:gd name="connsiteX36" fmla="*/ 10799276 w 11738344"/>
              <a:gd name="connsiteY36" fmla="*/ 6507125 h 6507125"/>
              <a:gd name="connsiteX37" fmla="*/ 10094976 w 11738344"/>
              <a:gd name="connsiteY37" fmla="*/ 6507125 h 6507125"/>
              <a:gd name="connsiteX38" fmla="*/ 9860209 w 11738344"/>
              <a:gd name="connsiteY38" fmla="*/ 6507125 h 6507125"/>
              <a:gd name="connsiteX39" fmla="*/ 9155908 w 11738344"/>
              <a:gd name="connsiteY39" fmla="*/ 6507125 h 6507125"/>
              <a:gd name="connsiteX40" fmla="*/ 8803758 w 11738344"/>
              <a:gd name="connsiteY40" fmla="*/ 6507125 h 6507125"/>
              <a:gd name="connsiteX41" fmla="*/ 8334224 w 11738344"/>
              <a:gd name="connsiteY41" fmla="*/ 6507125 h 6507125"/>
              <a:gd name="connsiteX42" fmla="*/ 8099457 w 11738344"/>
              <a:gd name="connsiteY42" fmla="*/ 6507125 h 6507125"/>
              <a:gd name="connsiteX43" fmla="*/ 7629924 w 11738344"/>
              <a:gd name="connsiteY43" fmla="*/ 6507125 h 6507125"/>
              <a:gd name="connsiteX44" fmla="*/ 6808240 w 11738344"/>
              <a:gd name="connsiteY44" fmla="*/ 6507125 h 6507125"/>
              <a:gd name="connsiteX45" fmla="*/ 6573473 w 11738344"/>
              <a:gd name="connsiteY45" fmla="*/ 6507125 h 6507125"/>
              <a:gd name="connsiteX46" fmla="*/ 5869172 w 11738344"/>
              <a:gd name="connsiteY46" fmla="*/ 6507125 h 6507125"/>
              <a:gd name="connsiteX47" fmla="*/ 5282255 w 11738344"/>
              <a:gd name="connsiteY47" fmla="*/ 6507125 h 6507125"/>
              <a:gd name="connsiteX48" fmla="*/ 4930104 w 11738344"/>
              <a:gd name="connsiteY48" fmla="*/ 6507125 h 6507125"/>
              <a:gd name="connsiteX49" fmla="*/ 4577954 w 11738344"/>
              <a:gd name="connsiteY49" fmla="*/ 6507125 h 6507125"/>
              <a:gd name="connsiteX50" fmla="*/ 4108420 w 11738344"/>
              <a:gd name="connsiteY50" fmla="*/ 6507125 h 6507125"/>
              <a:gd name="connsiteX51" fmla="*/ 3521503 w 11738344"/>
              <a:gd name="connsiteY51" fmla="*/ 6507125 h 6507125"/>
              <a:gd name="connsiteX52" fmla="*/ 2699819 w 11738344"/>
              <a:gd name="connsiteY52" fmla="*/ 6507125 h 6507125"/>
              <a:gd name="connsiteX53" fmla="*/ 1995518 w 11738344"/>
              <a:gd name="connsiteY53" fmla="*/ 6507125 h 6507125"/>
              <a:gd name="connsiteX54" fmla="*/ 1760752 w 11738344"/>
              <a:gd name="connsiteY54" fmla="*/ 6507125 h 6507125"/>
              <a:gd name="connsiteX55" fmla="*/ 939068 w 11738344"/>
              <a:gd name="connsiteY55" fmla="*/ 6507125 h 6507125"/>
              <a:gd name="connsiteX56" fmla="*/ 0 w 11738344"/>
              <a:gd name="connsiteY56" fmla="*/ 6507125 h 6507125"/>
              <a:gd name="connsiteX57" fmla="*/ 0 w 11738344"/>
              <a:gd name="connsiteY57" fmla="*/ 5785426 h 6507125"/>
              <a:gd name="connsiteX58" fmla="*/ 0 w 11738344"/>
              <a:gd name="connsiteY58" fmla="*/ 5128798 h 6507125"/>
              <a:gd name="connsiteX59" fmla="*/ 0 w 11738344"/>
              <a:gd name="connsiteY59" fmla="*/ 4537241 h 6507125"/>
              <a:gd name="connsiteX60" fmla="*/ 0 w 11738344"/>
              <a:gd name="connsiteY60" fmla="*/ 3880613 h 6507125"/>
              <a:gd name="connsiteX61" fmla="*/ 0 w 11738344"/>
              <a:gd name="connsiteY61" fmla="*/ 3158913 h 6507125"/>
              <a:gd name="connsiteX62" fmla="*/ 0 w 11738344"/>
              <a:gd name="connsiteY62" fmla="*/ 2437214 h 6507125"/>
              <a:gd name="connsiteX63" fmla="*/ 0 w 11738344"/>
              <a:gd name="connsiteY63" fmla="*/ 1715515 h 6507125"/>
              <a:gd name="connsiteX64" fmla="*/ 0 w 11738344"/>
              <a:gd name="connsiteY64" fmla="*/ 1319172 h 6507125"/>
              <a:gd name="connsiteX65" fmla="*/ 0 w 11738344"/>
              <a:gd name="connsiteY65" fmla="*/ 662544 h 6507125"/>
              <a:gd name="connsiteX66" fmla="*/ 0 w 11738344"/>
              <a:gd name="connsiteY66" fmla="*/ 0 h 6507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738344" h="6507125" fill="none" extrusionOk="0">
                <a:moveTo>
                  <a:pt x="0" y="0"/>
                </a:moveTo>
                <a:cubicBezTo>
                  <a:pt x="193893" y="-53522"/>
                  <a:pt x="463900" y="48166"/>
                  <a:pt x="586917" y="0"/>
                </a:cubicBezTo>
                <a:cubicBezTo>
                  <a:pt x="709934" y="-48166"/>
                  <a:pt x="764999" y="37996"/>
                  <a:pt x="939068" y="0"/>
                </a:cubicBezTo>
                <a:cubicBezTo>
                  <a:pt x="1113137" y="-37996"/>
                  <a:pt x="1272302" y="9191"/>
                  <a:pt x="1525985" y="0"/>
                </a:cubicBezTo>
                <a:cubicBezTo>
                  <a:pt x="1779668" y="-9191"/>
                  <a:pt x="1703800" y="12915"/>
                  <a:pt x="1760752" y="0"/>
                </a:cubicBezTo>
                <a:cubicBezTo>
                  <a:pt x="1817704" y="-12915"/>
                  <a:pt x="2219250" y="17278"/>
                  <a:pt x="2347669" y="0"/>
                </a:cubicBezTo>
                <a:cubicBezTo>
                  <a:pt x="2476088" y="-17278"/>
                  <a:pt x="2906879" y="15114"/>
                  <a:pt x="3051969" y="0"/>
                </a:cubicBezTo>
                <a:cubicBezTo>
                  <a:pt x="3197059" y="-15114"/>
                  <a:pt x="3335226" y="47513"/>
                  <a:pt x="3521503" y="0"/>
                </a:cubicBezTo>
                <a:cubicBezTo>
                  <a:pt x="3707780" y="-47513"/>
                  <a:pt x="3669854" y="22779"/>
                  <a:pt x="3756270" y="0"/>
                </a:cubicBezTo>
                <a:cubicBezTo>
                  <a:pt x="3842686" y="-22779"/>
                  <a:pt x="4217773" y="11409"/>
                  <a:pt x="4577954" y="0"/>
                </a:cubicBezTo>
                <a:cubicBezTo>
                  <a:pt x="4938135" y="-11409"/>
                  <a:pt x="4970109" y="43871"/>
                  <a:pt x="5164871" y="0"/>
                </a:cubicBezTo>
                <a:cubicBezTo>
                  <a:pt x="5359633" y="-43871"/>
                  <a:pt x="5537198" y="17907"/>
                  <a:pt x="5751789" y="0"/>
                </a:cubicBezTo>
                <a:cubicBezTo>
                  <a:pt x="5966380" y="-17907"/>
                  <a:pt x="6096392" y="45142"/>
                  <a:pt x="6221322" y="0"/>
                </a:cubicBezTo>
                <a:cubicBezTo>
                  <a:pt x="6346252" y="-45142"/>
                  <a:pt x="6799085" y="67265"/>
                  <a:pt x="7043006" y="0"/>
                </a:cubicBezTo>
                <a:cubicBezTo>
                  <a:pt x="7286927" y="-67265"/>
                  <a:pt x="7173785" y="927"/>
                  <a:pt x="7277773" y="0"/>
                </a:cubicBezTo>
                <a:cubicBezTo>
                  <a:pt x="7381761" y="-927"/>
                  <a:pt x="7490336" y="8535"/>
                  <a:pt x="7629924" y="0"/>
                </a:cubicBezTo>
                <a:cubicBezTo>
                  <a:pt x="7769512" y="-8535"/>
                  <a:pt x="8023133" y="16918"/>
                  <a:pt x="8216841" y="0"/>
                </a:cubicBezTo>
                <a:cubicBezTo>
                  <a:pt x="8410549" y="-16918"/>
                  <a:pt x="8814563" y="56057"/>
                  <a:pt x="9038525" y="0"/>
                </a:cubicBezTo>
                <a:cubicBezTo>
                  <a:pt x="9262487" y="-56057"/>
                  <a:pt x="9219318" y="11550"/>
                  <a:pt x="9273292" y="0"/>
                </a:cubicBezTo>
                <a:cubicBezTo>
                  <a:pt x="9327266" y="-11550"/>
                  <a:pt x="9524285" y="54368"/>
                  <a:pt x="9742826" y="0"/>
                </a:cubicBezTo>
                <a:cubicBezTo>
                  <a:pt x="9961367" y="-54368"/>
                  <a:pt x="10315185" y="8251"/>
                  <a:pt x="10564510" y="0"/>
                </a:cubicBezTo>
                <a:cubicBezTo>
                  <a:pt x="10813835" y="-8251"/>
                  <a:pt x="10939532" y="59894"/>
                  <a:pt x="11151427" y="0"/>
                </a:cubicBezTo>
                <a:cubicBezTo>
                  <a:pt x="11363322" y="-59894"/>
                  <a:pt x="11609776" y="64994"/>
                  <a:pt x="11738344" y="0"/>
                </a:cubicBezTo>
                <a:cubicBezTo>
                  <a:pt x="11801788" y="212046"/>
                  <a:pt x="11737744" y="488839"/>
                  <a:pt x="11738344" y="721699"/>
                </a:cubicBezTo>
                <a:cubicBezTo>
                  <a:pt x="11738944" y="954559"/>
                  <a:pt x="11712416" y="1073711"/>
                  <a:pt x="11738344" y="1183114"/>
                </a:cubicBezTo>
                <a:cubicBezTo>
                  <a:pt x="11764272" y="1292518"/>
                  <a:pt x="11693621" y="1487929"/>
                  <a:pt x="11738344" y="1644528"/>
                </a:cubicBezTo>
                <a:cubicBezTo>
                  <a:pt x="11783067" y="1801127"/>
                  <a:pt x="11703009" y="2055674"/>
                  <a:pt x="11738344" y="2236085"/>
                </a:cubicBezTo>
                <a:cubicBezTo>
                  <a:pt x="11773679" y="2416496"/>
                  <a:pt x="11673979" y="2661380"/>
                  <a:pt x="11738344" y="2827642"/>
                </a:cubicBezTo>
                <a:cubicBezTo>
                  <a:pt x="11802709" y="2993904"/>
                  <a:pt x="11705654" y="3065710"/>
                  <a:pt x="11738344" y="3223985"/>
                </a:cubicBezTo>
                <a:cubicBezTo>
                  <a:pt x="11771034" y="3382260"/>
                  <a:pt x="11728644" y="3559281"/>
                  <a:pt x="11738344" y="3815541"/>
                </a:cubicBezTo>
                <a:cubicBezTo>
                  <a:pt x="11748044" y="4071801"/>
                  <a:pt x="11660229" y="4277915"/>
                  <a:pt x="11738344" y="4537241"/>
                </a:cubicBezTo>
                <a:cubicBezTo>
                  <a:pt x="11816459" y="4796567"/>
                  <a:pt x="11733753" y="4796994"/>
                  <a:pt x="11738344" y="4998655"/>
                </a:cubicBezTo>
                <a:cubicBezTo>
                  <a:pt x="11742935" y="5200316"/>
                  <a:pt x="11719250" y="5308582"/>
                  <a:pt x="11738344" y="5394998"/>
                </a:cubicBezTo>
                <a:cubicBezTo>
                  <a:pt x="11757438" y="5481414"/>
                  <a:pt x="11699476" y="5736459"/>
                  <a:pt x="11738344" y="5986555"/>
                </a:cubicBezTo>
                <a:cubicBezTo>
                  <a:pt x="11777212" y="6236651"/>
                  <a:pt x="11708423" y="6334874"/>
                  <a:pt x="11738344" y="6507125"/>
                </a:cubicBezTo>
                <a:cubicBezTo>
                  <a:pt x="11478827" y="6561764"/>
                  <a:pt x="11355604" y="6489109"/>
                  <a:pt x="11034043" y="6507125"/>
                </a:cubicBezTo>
                <a:cubicBezTo>
                  <a:pt x="10712482" y="6525141"/>
                  <a:pt x="10886680" y="6497141"/>
                  <a:pt x="10799276" y="6507125"/>
                </a:cubicBezTo>
                <a:cubicBezTo>
                  <a:pt x="10711872" y="6517109"/>
                  <a:pt x="10265533" y="6502056"/>
                  <a:pt x="10094976" y="6507125"/>
                </a:cubicBezTo>
                <a:cubicBezTo>
                  <a:pt x="9924419" y="6512194"/>
                  <a:pt x="9975231" y="6494613"/>
                  <a:pt x="9860209" y="6507125"/>
                </a:cubicBezTo>
                <a:cubicBezTo>
                  <a:pt x="9745187" y="6519637"/>
                  <a:pt x="9465544" y="6493149"/>
                  <a:pt x="9155908" y="6507125"/>
                </a:cubicBezTo>
                <a:cubicBezTo>
                  <a:pt x="8846272" y="6521101"/>
                  <a:pt x="8884191" y="6495076"/>
                  <a:pt x="8803758" y="6507125"/>
                </a:cubicBezTo>
                <a:cubicBezTo>
                  <a:pt x="8723325" y="6519174"/>
                  <a:pt x="8508753" y="6467331"/>
                  <a:pt x="8334224" y="6507125"/>
                </a:cubicBezTo>
                <a:cubicBezTo>
                  <a:pt x="8159695" y="6546919"/>
                  <a:pt x="8211920" y="6481971"/>
                  <a:pt x="8099457" y="6507125"/>
                </a:cubicBezTo>
                <a:cubicBezTo>
                  <a:pt x="7986994" y="6532279"/>
                  <a:pt x="7760338" y="6491342"/>
                  <a:pt x="7629924" y="6507125"/>
                </a:cubicBezTo>
                <a:cubicBezTo>
                  <a:pt x="7499510" y="6522908"/>
                  <a:pt x="7068285" y="6502086"/>
                  <a:pt x="6808240" y="6507125"/>
                </a:cubicBezTo>
                <a:cubicBezTo>
                  <a:pt x="6548195" y="6512164"/>
                  <a:pt x="6642810" y="6498574"/>
                  <a:pt x="6573473" y="6507125"/>
                </a:cubicBezTo>
                <a:cubicBezTo>
                  <a:pt x="6504136" y="6515676"/>
                  <a:pt x="6038855" y="6438771"/>
                  <a:pt x="5869172" y="6507125"/>
                </a:cubicBezTo>
                <a:cubicBezTo>
                  <a:pt x="5699489" y="6575479"/>
                  <a:pt x="5566362" y="6496885"/>
                  <a:pt x="5282255" y="6507125"/>
                </a:cubicBezTo>
                <a:cubicBezTo>
                  <a:pt x="4998148" y="6517365"/>
                  <a:pt x="5039221" y="6465905"/>
                  <a:pt x="4930104" y="6507125"/>
                </a:cubicBezTo>
                <a:cubicBezTo>
                  <a:pt x="4820987" y="6548345"/>
                  <a:pt x="4723325" y="6493648"/>
                  <a:pt x="4577954" y="6507125"/>
                </a:cubicBezTo>
                <a:cubicBezTo>
                  <a:pt x="4432583" y="6520602"/>
                  <a:pt x="4240580" y="6477186"/>
                  <a:pt x="4108420" y="6507125"/>
                </a:cubicBezTo>
                <a:cubicBezTo>
                  <a:pt x="3976260" y="6537064"/>
                  <a:pt x="3729849" y="6485756"/>
                  <a:pt x="3521503" y="6507125"/>
                </a:cubicBezTo>
                <a:cubicBezTo>
                  <a:pt x="3313157" y="6528494"/>
                  <a:pt x="2978184" y="6440521"/>
                  <a:pt x="2699819" y="6507125"/>
                </a:cubicBezTo>
                <a:cubicBezTo>
                  <a:pt x="2421454" y="6573729"/>
                  <a:pt x="2296956" y="6495816"/>
                  <a:pt x="1995518" y="6507125"/>
                </a:cubicBezTo>
                <a:cubicBezTo>
                  <a:pt x="1694080" y="6518434"/>
                  <a:pt x="1872133" y="6498123"/>
                  <a:pt x="1760752" y="6507125"/>
                </a:cubicBezTo>
                <a:cubicBezTo>
                  <a:pt x="1649371" y="6516127"/>
                  <a:pt x="1240399" y="6475880"/>
                  <a:pt x="939068" y="6507125"/>
                </a:cubicBezTo>
                <a:cubicBezTo>
                  <a:pt x="637737" y="6538370"/>
                  <a:pt x="388381" y="6477070"/>
                  <a:pt x="0" y="6507125"/>
                </a:cubicBezTo>
                <a:cubicBezTo>
                  <a:pt x="-47939" y="6337479"/>
                  <a:pt x="879" y="6060669"/>
                  <a:pt x="0" y="5785426"/>
                </a:cubicBezTo>
                <a:cubicBezTo>
                  <a:pt x="-879" y="5510183"/>
                  <a:pt x="581" y="5359991"/>
                  <a:pt x="0" y="5128798"/>
                </a:cubicBezTo>
                <a:cubicBezTo>
                  <a:pt x="-581" y="4897605"/>
                  <a:pt x="45467" y="4828334"/>
                  <a:pt x="0" y="4537241"/>
                </a:cubicBezTo>
                <a:cubicBezTo>
                  <a:pt x="-45467" y="4246148"/>
                  <a:pt x="61308" y="4034246"/>
                  <a:pt x="0" y="3880613"/>
                </a:cubicBezTo>
                <a:cubicBezTo>
                  <a:pt x="-61308" y="3726980"/>
                  <a:pt x="34030" y="3322956"/>
                  <a:pt x="0" y="3158913"/>
                </a:cubicBezTo>
                <a:cubicBezTo>
                  <a:pt x="-34030" y="2994870"/>
                  <a:pt x="80763" y="2717371"/>
                  <a:pt x="0" y="2437214"/>
                </a:cubicBezTo>
                <a:cubicBezTo>
                  <a:pt x="-80763" y="2157057"/>
                  <a:pt x="74414" y="2065681"/>
                  <a:pt x="0" y="1715515"/>
                </a:cubicBezTo>
                <a:cubicBezTo>
                  <a:pt x="-74414" y="1365349"/>
                  <a:pt x="34380" y="1412605"/>
                  <a:pt x="0" y="1319172"/>
                </a:cubicBezTo>
                <a:cubicBezTo>
                  <a:pt x="-34380" y="1225739"/>
                  <a:pt x="32469" y="795736"/>
                  <a:pt x="0" y="662544"/>
                </a:cubicBezTo>
                <a:cubicBezTo>
                  <a:pt x="-32469" y="529352"/>
                  <a:pt x="3735" y="263522"/>
                  <a:pt x="0" y="0"/>
                </a:cubicBezTo>
                <a:close/>
              </a:path>
              <a:path w="11738344" h="6507125" stroke="0" extrusionOk="0">
                <a:moveTo>
                  <a:pt x="0" y="0"/>
                </a:moveTo>
                <a:cubicBezTo>
                  <a:pt x="173958" y="-35120"/>
                  <a:pt x="364388" y="21400"/>
                  <a:pt x="586917" y="0"/>
                </a:cubicBezTo>
                <a:cubicBezTo>
                  <a:pt x="809446" y="-21400"/>
                  <a:pt x="772431" y="40444"/>
                  <a:pt x="939068" y="0"/>
                </a:cubicBezTo>
                <a:cubicBezTo>
                  <a:pt x="1105705" y="-40444"/>
                  <a:pt x="1060336" y="17590"/>
                  <a:pt x="1173834" y="0"/>
                </a:cubicBezTo>
                <a:cubicBezTo>
                  <a:pt x="1287332" y="-17590"/>
                  <a:pt x="1318549" y="16589"/>
                  <a:pt x="1408601" y="0"/>
                </a:cubicBezTo>
                <a:cubicBezTo>
                  <a:pt x="1498653" y="-16589"/>
                  <a:pt x="1785989" y="60612"/>
                  <a:pt x="1995518" y="0"/>
                </a:cubicBezTo>
                <a:cubicBezTo>
                  <a:pt x="2205047" y="-60612"/>
                  <a:pt x="2296353" y="59266"/>
                  <a:pt x="2582436" y="0"/>
                </a:cubicBezTo>
                <a:cubicBezTo>
                  <a:pt x="2868519" y="-59266"/>
                  <a:pt x="2862706" y="48799"/>
                  <a:pt x="3051969" y="0"/>
                </a:cubicBezTo>
                <a:cubicBezTo>
                  <a:pt x="3241232" y="-48799"/>
                  <a:pt x="3512635" y="60599"/>
                  <a:pt x="3638887" y="0"/>
                </a:cubicBezTo>
                <a:cubicBezTo>
                  <a:pt x="3765139" y="-60599"/>
                  <a:pt x="3923707" y="15178"/>
                  <a:pt x="4108420" y="0"/>
                </a:cubicBezTo>
                <a:cubicBezTo>
                  <a:pt x="4293133" y="-15178"/>
                  <a:pt x="4277880" y="17966"/>
                  <a:pt x="4343187" y="0"/>
                </a:cubicBezTo>
                <a:cubicBezTo>
                  <a:pt x="4408494" y="-17966"/>
                  <a:pt x="4582634" y="22799"/>
                  <a:pt x="4695338" y="0"/>
                </a:cubicBezTo>
                <a:cubicBezTo>
                  <a:pt x="4808042" y="-22799"/>
                  <a:pt x="5335945" y="38821"/>
                  <a:pt x="5517022" y="0"/>
                </a:cubicBezTo>
                <a:cubicBezTo>
                  <a:pt x="5698099" y="-38821"/>
                  <a:pt x="5766610" y="35566"/>
                  <a:pt x="5986555" y="0"/>
                </a:cubicBezTo>
                <a:cubicBezTo>
                  <a:pt x="6206500" y="-35566"/>
                  <a:pt x="6203895" y="19904"/>
                  <a:pt x="6338706" y="0"/>
                </a:cubicBezTo>
                <a:cubicBezTo>
                  <a:pt x="6473517" y="-19904"/>
                  <a:pt x="6653113" y="68070"/>
                  <a:pt x="6925623" y="0"/>
                </a:cubicBezTo>
                <a:cubicBezTo>
                  <a:pt x="7198133" y="-68070"/>
                  <a:pt x="7197960" y="16182"/>
                  <a:pt x="7277773" y="0"/>
                </a:cubicBezTo>
                <a:cubicBezTo>
                  <a:pt x="7357586" y="-16182"/>
                  <a:pt x="7733864" y="5492"/>
                  <a:pt x="7982074" y="0"/>
                </a:cubicBezTo>
                <a:cubicBezTo>
                  <a:pt x="8230284" y="-5492"/>
                  <a:pt x="8115232" y="12010"/>
                  <a:pt x="8216841" y="0"/>
                </a:cubicBezTo>
                <a:cubicBezTo>
                  <a:pt x="8318450" y="-12010"/>
                  <a:pt x="8383617" y="13899"/>
                  <a:pt x="8451608" y="0"/>
                </a:cubicBezTo>
                <a:cubicBezTo>
                  <a:pt x="8519599" y="-13899"/>
                  <a:pt x="8868654" y="41846"/>
                  <a:pt x="9155908" y="0"/>
                </a:cubicBezTo>
                <a:cubicBezTo>
                  <a:pt x="9443162" y="-41846"/>
                  <a:pt x="9583439" y="13929"/>
                  <a:pt x="9860209" y="0"/>
                </a:cubicBezTo>
                <a:cubicBezTo>
                  <a:pt x="10136979" y="-13929"/>
                  <a:pt x="9993296" y="22162"/>
                  <a:pt x="10094976" y="0"/>
                </a:cubicBezTo>
                <a:cubicBezTo>
                  <a:pt x="10196656" y="-22162"/>
                  <a:pt x="10442256" y="29850"/>
                  <a:pt x="10681893" y="0"/>
                </a:cubicBezTo>
                <a:cubicBezTo>
                  <a:pt x="10921530" y="-29850"/>
                  <a:pt x="10815120" y="25327"/>
                  <a:pt x="10916660" y="0"/>
                </a:cubicBezTo>
                <a:cubicBezTo>
                  <a:pt x="11018200" y="-25327"/>
                  <a:pt x="11478417" y="95792"/>
                  <a:pt x="11738344" y="0"/>
                </a:cubicBezTo>
                <a:cubicBezTo>
                  <a:pt x="11764798" y="249704"/>
                  <a:pt x="11736494" y="384548"/>
                  <a:pt x="11738344" y="591557"/>
                </a:cubicBezTo>
                <a:cubicBezTo>
                  <a:pt x="11740194" y="798566"/>
                  <a:pt x="11722809" y="866102"/>
                  <a:pt x="11738344" y="987900"/>
                </a:cubicBezTo>
                <a:cubicBezTo>
                  <a:pt x="11753879" y="1109698"/>
                  <a:pt x="11685233" y="1344087"/>
                  <a:pt x="11738344" y="1514385"/>
                </a:cubicBezTo>
                <a:cubicBezTo>
                  <a:pt x="11791455" y="1684683"/>
                  <a:pt x="11711044" y="1762913"/>
                  <a:pt x="11738344" y="1975800"/>
                </a:cubicBezTo>
                <a:cubicBezTo>
                  <a:pt x="11765644" y="2188687"/>
                  <a:pt x="11699886" y="2274464"/>
                  <a:pt x="11738344" y="2502285"/>
                </a:cubicBezTo>
                <a:cubicBezTo>
                  <a:pt x="11776802" y="2730106"/>
                  <a:pt x="11695385" y="2995182"/>
                  <a:pt x="11738344" y="3223985"/>
                </a:cubicBezTo>
                <a:cubicBezTo>
                  <a:pt x="11781303" y="3452788"/>
                  <a:pt x="11700748" y="3463165"/>
                  <a:pt x="11738344" y="3620328"/>
                </a:cubicBezTo>
                <a:cubicBezTo>
                  <a:pt x="11775940" y="3777491"/>
                  <a:pt x="11707001" y="4043633"/>
                  <a:pt x="11738344" y="4342027"/>
                </a:cubicBezTo>
                <a:cubicBezTo>
                  <a:pt x="11769687" y="4640421"/>
                  <a:pt x="11729213" y="4583818"/>
                  <a:pt x="11738344" y="4738370"/>
                </a:cubicBezTo>
                <a:cubicBezTo>
                  <a:pt x="11747475" y="4892922"/>
                  <a:pt x="11733578" y="4965083"/>
                  <a:pt x="11738344" y="5134713"/>
                </a:cubicBezTo>
                <a:cubicBezTo>
                  <a:pt x="11743110" y="5304343"/>
                  <a:pt x="11662322" y="5553418"/>
                  <a:pt x="11738344" y="5791341"/>
                </a:cubicBezTo>
                <a:cubicBezTo>
                  <a:pt x="11814366" y="6029264"/>
                  <a:pt x="11713020" y="6176136"/>
                  <a:pt x="11738344" y="6507125"/>
                </a:cubicBezTo>
                <a:cubicBezTo>
                  <a:pt x="11547327" y="6548973"/>
                  <a:pt x="11498077" y="6493046"/>
                  <a:pt x="11268810" y="6507125"/>
                </a:cubicBezTo>
                <a:cubicBezTo>
                  <a:pt x="11039543" y="6521204"/>
                  <a:pt x="11107069" y="6502334"/>
                  <a:pt x="11034043" y="6507125"/>
                </a:cubicBezTo>
                <a:cubicBezTo>
                  <a:pt x="10961017" y="6511916"/>
                  <a:pt x="10683932" y="6506699"/>
                  <a:pt x="10564510" y="6507125"/>
                </a:cubicBezTo>
                <a:cubicBezTo>
                  <a:pt x="10445088" y="6507551"/>
                  <a:pt x="10108637" y="6458162"/>
                  <a:pt x="9742826" y="6507125"/>
                </a:cubicBezTo>
                <a:cubicBezTo>
                  <a:pt x="9377015" y="6556088"/>
                  <a:pt x="9349509" y="6439682"/>
                  <a:pt x="9038525" y="6507125"/>
                </a:cubicBezTo>
                <a:cubicBezTo>
                  <a:pt x="8727541" y="6574568"/>
                  <a:pt x="8794847" y="6477168"/>
                  <a:pt x="8686375" y="6507125"/>
                </a:cubicBezTo>
                <a:cubicBezTo>
                  <a:pt x="8577903" y="6537082"/>
                  <a:pt x="8357039" y="6497360"/>
                  <a:pt x="8099457" y="6507125"/>
                </a:cubicBezTo>
                <a:cubicBezTo>
                  <a:pt x="7841875" y="6516890"/>
                  <a:pt x="7839028" y="6470904"/>
                  <a:pt x="7747307" y="6507125"/>
                </a:cubicBezTo>
                <a:cubicBezTo>
                  <a:pt x="7655586" y="6543346"/>
                  <a:pt x="7266710" y="6462145"/>
                  <a:pt x="7043006" y="6507125"/>
                </a:cubicBezTo>
                <a:cubicBezTo>
                  <a:pt x="6819302" y="6552105"/>
                  <a:pt x="6503498" y="6464456"/>
                  <a:pt x="6338706" y="6507125"/>
                </a:cubicBezTo>
                <a:cubicBezTo>
                  <a:pt x="6173914" y="6549794"/>
                  <a:pt x="6184575" y="6483218"/>
                  <a:pt x="6103939" y="6507125"/>
                </a:cubicBezTo>
                <a:cubicBezTo>
                  <a:pt x="6023303" y="6531032"/>
                  <a:pt x="5677300" y="6424778"/>
                  <a:pt x="5399638" y="6507125"/>
                </a:cubicBezTo>
                <a:cubicBezTo>
                  <a:pt x="5121976" y="6589472"/>
                  <a:pt x="5064059" y="6456168"/>
                  <a:pt x="4930104" y="6507125"/>
                </a:cubicBezTo>
                <a:cubicBezTo>
                  <a:pt x="4796149" y="6558082"/>
                  <a:pt x="4287006" y="6419485"/>
                  <a:pt x="4108420" y="6507125"/>
                </a:cubicBezTo>
                <a:cubicBezTo>
                  <a:pt x="3929834" y="6594765"/>
                  <a:pt x="3851012" y="6506127"/>
                  <a:pt x="3756270" y="6507125"/>
                </a:cubicBezTo>
                <a:cubicBezTo>
                  <a:pt x="3661528" y="6508123"/>
                  <a:pt x="3178681" y="6505194"/>
                  <a:pt x="2934586" y="6507125"/>
                </a:cubicBezTo>
                <a:cubicBezTo>
                  <a:pt x="2690491" y="6509056"/>
                  <a:pt x="2804760" y="6481921"/>
                  <a:pt x="2699819" y="6507125"/>
                </a:cubicBezTo>
                <a:cubicBezTo>
                  <a:pt x="2594878" y="6532329"/>
                  <a:pt x="2131310" y="6492863"/>
                  <a:pt x="1878135" y="6507125"/>
                </a:cubicBezTo>
                <a:cubicBezTo>
                  <a:pt x="1624960" y="6521387"/>
                  <a:pt x="1497787" y="6488583"/>
                  <a:pt x="1173834" y="6507125"/>
                </a:cubicBezTo>
                <a:cubicBezTo>
                  <a:pt x="849881" y="6525667"/>
                  <a:pt x="834993" y="6490955"/>
                  <a:pt x="704301" y="6507125"/>
                </a:cubicBezTo>
                <a:cubicBezTo>
                  <a:pt x="573609" y="6523295"/>
                  <a:pt x="308132" y="6478693"/>
                  <a:pt x="0" y="6507125"/>
                </a:cubicBezTo>
                <a:cubicBezTo>
                  <a:pt x="-29938" y="6329998"/>
                  <a:pt x="56135" y="6044585"/>
                  <a:pt x="0" y="5785426"/>
                </a:cubicBezTo>
                <a:cubicBezTo>
                  <a:pt x="-56135" y="5526267"/>
                  <a:pt x="39316" y="5376750"/>
                  <a:pt x="0" y="5193869"/>
                </a:cubicBezTo>
                <a:cubicBezTo>
                  <a:pt x="-39316" y="5010988"/>
                  <a:pt x="32117" y="4985215"/>
                  <a:pt x="0" y="4797526"/>
                </a:cubicBezTo>
                <a:cubicBezTo>
                  <a:pt x="-32117" y="4609837"/>
                  <a:pt x="57743" y="4276268"/>
                  <a:pt x="0" y="4075826"/>
                </a:cubicBezTo>
                <a:cubicBezTo>
                  <a:pt x="-57743" y="3875384"/>
                  <a:pt x="207" y="3518980"/>
                  <a:pt x="0" y="3354127"/>
                </a:cubicBezTo>
                <a:cubicBezTo>
                  <a:pt x="-207" y="3189274"/>
                  <a:pt x="26299" y="3135377"/>
                  <a:pt x="0" y="2957784"/>
                </a:cubicBezTo>
                <a:cubicBezTo>
                  <a:pt x="-26299" y="2780191"/>
                  <a:pt x="43986" y="2618936"/>
                  <a:pt x="0" y="2431299"/>
                </a:cubicBezTo>
                <a:cubicBezTo>
                  <a:pt x="-43986" y="2243663"/>
                  <a:pt x="78778" y="1984613"/>
                  <a:pt x="0" y="1709599"/>
                </a:cubicBezTo>
                <a:cubicBezTo>
                  <a:pt x="-78778" y="1434585"/>
                  <a:pt x="22960" y="1238508"/>
                  <a:pt x="0" y="987900"/>
                </a:cubicBezTo>
                <a:cubicBezTo>
                  <a:pt x="-22960" y="737292"/>
                  <a:pt x="46601" y="441911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7030A0"/>
            </a:solidFill>
            <a:extLst>
              <a:ext uri="{C807C97D-BFC1-408E-A445-0C87EB9F89A2}">
                <ask:lineSketchStyleProps xmlns:ask="http://schemas.microsoft.com/office/drawing/2018/sketchyshapes" xmlns="" sd="4767772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3868546-2164-4C33-8F22-32B28A4FD9F0}"/>
              </a:ext>
            </a:extLst>
          </p:cNvPr>
          <p:cNvSpPr txBox="1"/>
          <p:nvPr userDrawn="1"/>
        </p:nvSpPr>
        <p:spPr>
          <a:xfrm>
            <a:off x="8942604" y="-31899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069836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0140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158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197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4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735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328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004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446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234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F0B98-6806-4E5A-AF36-1A599EA8F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B575B3-456E-4BC5-9E8A-935920C8A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970E6E-3D3A-4094-B7AB-5E51EF9188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fld id="{C0CCC1F2-EC4C-438A-A626-EF38FEB19E62}" type="datetimeFigureOut">
              <a:rPr lang="en-US" smtClean="0"/>
              <a:t>3/4/2023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8DAD1E-B1EC-4442-91F3-A1B93E700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BFAE14-20AD-4F99-B50F-F8A5DB4E2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fld id="{F9B525D6-B33C-4B02-B16B-D7EC1E9A098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image 101">
            <a:extLst>
              <a:ext uri="{FF2B5EF4-FFF2-40B4-BE49-F238E27FC236}">
                <a16:creationId xmlns:a16="http://schemas.microsoft.com/office/drawing/2014/main" id="{F5619E5B-F788-4415-BCE7-377433451B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1" y="3"/>
            <a:ext cx="12192003" cy="6858001"/>
          </a:xfrm>
          <a:prstGeom prst="rect">
            <a:avLst/>
          </a:prstGeom>
        </p:spPr>
      </p:pic>
      <p:sp>
        <p:nvSpPr>
          <p:cNvPr id="8" name="任意形状 34">
            <a:extLst>
              <a:ext uri="{FF2B5EF4-FFF2-40B4-BE49-F238E27FC236}">
                <a16:creationId xmlns:a16="http://schemas.microsoft.com/office/drawing/2014/main" id="{C14C9137-2D10-424B-A009-7AC8617014CB}"/>
              </a:ext>
            </a:extLst>
          </p:cNvPr>
          <p:cNvSpPr/>
          <p:nvPr userDrawn="1"/>
        </p:nvSpPr>
        <p:spPr>
          <a:xfrm>
            <a:off x="10059219" y="4741024"/>
            <a:ext cx="3074912" cy="3074912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矩形 7">
            <a:extLst>
              <a:ext uri="{FF2B5EF4-FFF2-40B4-BE49-F238E27FC236}">
                <a16:creationId xmlns:a16="http://schemas.microsoft.com/office/drawing/2014/main" id="{9716026E-F2E9-43B9-ACD3-D607B1334955}"/>
              </a:ext>
            </a:extLst>
          </p:cNvPr>
          <p:cNvSpPr/>
          <p:nvPr userDrawn="1"/>
        </p:nvSpPr>
        <p:spPr>
          <a:xfrm>
            <a:off x="1538273" y="1186048"/>
            <a:ext cx="9398019" cy="4774400"/>
          </a:xfrm>
          <a:prstGeom prst="rect">
            <a:avLst/>
          </a:prstGeom>
          <a:solidFill>
            <a:srgbClr val="FDCE66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矩形 5">
            <a:extLst>
              <a:ext uri="{FF2B5EF4-FFF2-40B4-BE49-F238E27FC236}">
                <a16:creationId xmlns:a16="http://schemas.microsoft.com/office/drawing/2014/main" id="{80AB0848-6063-41B9-888E-A6A8F3A902CB}"/>
              </a:ext>
            </a:extLst>
          </p:cNvPr>
          <p:cNvSpPr/>
          <p:nvPr userDrawn="1"/>
        </p:nvSpPr>
        <p:spPr>
          <a:xfrm>
            <a:off x="1247965" y="885551"/>
            <a:ext cx="9531355" cy="4987524"/>
          </a:xfrm>
          <a:prstGeom prst="rect">
            <a:avLst/>
          </a:prstGeom>
          <a:solidFill>
            <a:srgbClr val="039373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矩形 8">
            <a:extLst>
              <a:ext uri="{FF2B5EF4-FFF2-40B4-BE49-F238E27FC236}">
                <a16:creationId xmlns:a16="http://schemas.microsoft.com/office/drawing/2014/main" id="{05E1C943-43C2-45EC-9F62-0A38D90A0B7F}"/>
              </a:ext>
            </a:extLst>
          </p:cNvPr>
          <p:cNvSpPr/>
          <p:nvPr userDrawn="1"/>
        </p:nvSpPr>
        <p:spPr>
          <a:xfrm>
            <a:off x="867967" y="5630648"/>
            <a:ext cx="10456068" cy="482200"/>
          </a:xfrm>
          <a:prstGeom prst="rect">
            <a:avLst/>
          </a:prstGeom>
          <a:solidFill>
            <a:srgbClr val="DAA16D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13">
            <a:extLst>
              <a:ext uri="{FF2B5EF4-FFF2-40B4-BE49-F238E27FC236}">
                <a16:creationId xmlns:a16="http://schemas.microsoft.com/office/drawing/2014/main" id="{E35B7810-C6CA-4B43-BF87-92A05633EE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8100000">
            <a:off x="1457379" y="5086237"/>
            <a:ext cx="971344" cy="972754"/>
          </a:xfrm>
          <a:prstGeom prst="rect">
            <a:avLst/>
          </a:prstGeom>
        </p:spPr>
      </p:pic>
      <p:sp>
        <p:nvSpPr>
          <p:cNvPr id="13" name="椭圆 14">
            <a:extLst>
              <a:ext uri="{FF2B5EF4-FFF2-40B4-BE49-F238E27FC236}">
                <a16:creationId xmlns:a16="http://schemas.microsoft.com/office/drawing/2014/main" id="{6047DAB5-B329-4A18-A0D9-69C5C3BD7D3C}"/>
              </a:ext>
            </a:extLst>
          </p:cNvPr>
          <p:cNvSpPr/>
          <p:nvPr userDrawn="1"/>
        </p:nvSpPr>
        <p:spPr>
          <a:xfrm>
            <a:off x="193573" y="344270"/>
            <a:ext cx="947231" cy="947231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9">
            <a:extLst>
              <a:ext uri="{FF2B5EF4-FFF2-40B4-BE49-F238E27FC236}">
                <a16:creationId xmlns:a16="http://schemas.microsoft.com/office/drawing/2014/main" id="{EACEA673-F397-42C2-840F-E109E4EC873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2700000">
            <a:off x="10352340" y="4602425"/>
            <a:ext cx="602779" cy="1767959"/>
          </a:xfrm>
          <a:prstGeom prst="rect">
            <a:avLst/>
          </a:prstGeom>
        </p:spPr>
      </p:pic>
      <p:pic>
        <p:nvPicPr>
          <p:cNvPr id="15" name="image 102">
            <a:extLst>
              <a:ext uri="{FF2B5EF4-FFF2-40B4-BE49-F238E27FC236}">
                <a16:creationId xmlns:a16="http://schemas.microsoft.com/office/drawing/2014/main" id="{8DFADF00-A5EA-4AA8-88EF-F98171658C8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11213303" y="343752"/>
            <a:ext cx="933436" cy="698048"/>
          </a:xfrm>
          <a:prstGeom prst="rect">
            <a:avLst/>
          </a:prstGeom>
        </p:spPr>
      </p:pic>
      <p:sp>
        <p:nvSpPr>
          <p:cNvPr id="16" name="椭圆 24">
            <a:extLst>
              <a:ext uri="{FF2B5EF4-FFF2-40B4-BE49-F238E27FC236}">
                <a16:creationId xmlns:a16="http://schemas.microsoft.com/office/drawing/2014/main" id="{EA6C425B-7238-4DD9-B228-6700E4407813}"/>
              </a:ext>
            </a:extLst>
          </p:cNvPr>
          <p:cNvSpPr/>
          <p:nvPr userDrawn="1"/>
        </p:nvSpPr>
        <p:spPr>
          <a:xfrm>
            <a:off x="11539857" y="750716"/>
            <a:ext cx="572351" cy="572351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椭圆 36">
            <a:extLst>
              <a:ext uri="{FF2B5EF4-FFF2-40B4-BE49-F238E27FC236}">
                <a16:creationId xmlns:a16="http://schemas.microsoft.com/office/drawing/2014/main" id="{4EC2650B-0F3B-447D-83AA-A966A9988A02}"/>
              </a:ext>
            </a:extLst>
          </p:cNvPr>
          <p:cNvSpPr/>
          <p:nvPr userDrawn="1"/>
        </p:nvSpPr>
        <p:spPr>
          <a:xfrm>
            <a:off x="254901" y="6059224"/>
            <a:ext cx="572351" cy="57235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椭圆 37">
            <a:extLst>
              <a:ext uri="{FF2B5EF4-FFF2-40B4-BE49-F238E27FC236}">
                <a16:creationId xmlns:a16="http://schemas.microsoft.com/office/drawing/2014/main" id="{481AEDB8-B1A6-4129-BC93-70B0544013BB}"/>
              </a:ext>
            </a:extLst>
          </p:cNvPr>
          <p:cNvSpPr/>
          <p:nvPr userDrawn="1"/>
        </p:nvSpPr>
        <p:spPr>
          <a:xfrm>
            <a:off x="689355" y="4237643"/>
            <a:ext cx="359356" cy="35935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19" name="组合 6">
            <a:extLst>
              <a:ext uri="{FF2B5EF4-FFF2-40B4-BE49-F238E27FC236}">
                <a16:creationId xmlns:a16="http://schemas.microsoft.com/office/drawing/2014/main" id="{A0BC39FD-4813-49FA-9DA6-0CF2EBE8656C}"/>
              </a:ext>
            </a:extLst>
          </p:cNvPr>
          <p:cNvGrpSpPr/>
          <p:nvPr userDrawn="1"/>
        </p:nvGrpSpPr>
        <p:grpSpPr>
          <a:xfrm>
            <a:off x="2843214" y="5216315"/>
            <a:ext cx="1014412" cy="414337"/>
            <a:chOff x="2843213" y="5216309"/>
            <a:chExt cx="1014412" cy="414337"/>
          </a:xfrm>
        </p:grpSpPr>
        <p:sp>
          <p:nvSpPr>
            <p:cNvPr id="20" name="圆角矩形 38">
              <a:extLst>
                <a:ext uri="{FF2B5EF4-FFF2-40B4-BE49-F238E27FC236}">
                  <a16:creationId xmlns:a16="http://schemas.microsoft.com/office/drawing/2014/main" id="{AA2D5A7F-B74D-494D-813D-6361C99C4569}"/>
                </a:ext>
              </a:extLst>
            </p:cNvPr>
            <p:cNvSpPr/>
            <p:nvPr/>
          </p:nvSpPr>
          <p:spPr>
            <a:xfrm>
              <a:off x="2843213" y="5216311"/>
              <a:ext cx="1014412" cy="414335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" name="圆角矩形 39">
              <a:extLst>
                <a:ext uri="{FF2B5EF4-FFF2-40B4-BE49-F238E27FC236}">
                  <a16:creationId xmlns:a16="http://schemas.microsoft.com/office/drawing/2014/main" id="{D7894BD1-88DD-4FC8-BCB6-2922907AA46A}"/>
                </a:ext>
              </a:extLst>
            </p:cNvPr>
            <p:cNvSpPr/>
            <p:nvPr/>
          </p:nvSpPr>
          <p:spPr>
            <a:xfrm>
              <a:off x="2843213" y="5216309"/>
              <a:ext cx="1014412" cy="1440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22" name="圆角矩形 40">
            <a:extLst>
              <a:ext uri="{FF2B5EF4-FFF2-40B4-BE49-F238E27FC236}">
                <a16:creationId xmlns:a16="http://schemas.microsoft.com/office/drawing/2014/main" id="{3B8CAB01-2B7D-4D0B-9578-C612F98A27B9}"/>
              </a:ext>
            </a:extLst>
          </p:cNvPr>
          <p:cNvSpPr/>
          <p:nvPr userDrawn="1"/>
        </p:nvSpPr>
        <p:spPr>
          <a:xfrm>
            <a:off x="4064373" y="5437766"/>
            <a:ext cx="528639" cy="180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圆角矩形 41">
            <a:extLst>
              <a:ext uri="{FF2B5EF4-FFF2-40B4-BE49-F238E27FC236}">
                <a16:creationId xmlns:a16="http://schemas.microsoft.com/office/drawing/2014/main" id="{0C186285-9E91-4691-86D3-E46A74193EC4}"/>
              </a:ext>
            </a:extLst>
          </p:cNvPr>
          <p:cNvSpPr/>
          <p:nvPr userDrawn="1"/>
        </p:nvSpPr>
        <p:spPr>
          <a:xfrm>
            <a:off x="4764461" y="5437766"/>
            <a:ext cx="528639" cy="180000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4" name="圆角矩形 42">
            <a:extLst>
              <a:ext uri="{FF2B5EF4-FFF2-40B4-BE49-F238E27FC236}">
                <a16:creationId xmlns:a16="http://schemas.microsoft.com/office/drawing/2014/main" id="{A2705D01-A040-4E4A-883D-4BD5C29C021A}"/>
              </a:ext>
            </a:extLst>
          </p:cNvPr>
          <p:cNvSpPr/>
          <p:nvPr userDrawn="1"/>
        </p:nvSpPr>
        <p:spPr>
          <a:xfrm>
            <a:off x="8536361" y="5437766"/>
            <a:ext cx="528639" cy="1800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椭圆 23">
            <a:extLst>
              <a:ext uri="{FF2B5EF4-FFF2-40B4-BE49-F238E27FC236}">
                <a16:creationId xmlns:a16="http://schemas.microsoft.com/office/drawing/2014/main" id="{9EEF6288-0955-47AE-970F-1BDC347335AB}"/>
              </a:ext>
            </a:extLst>
          </p:cNvPr>
          <p:cNvSpPr/>
          <p:nvPr userDrawn="1"/>
        </p:nvSpPr>
        <p:spPr>
          <a:xfrm>
            <a:off x="1864528" y="304122"/>
            <a:ext cx="359136" cy="359136"/>
          </a:xfrm>
          <a:prstGeom prst="ellipse">
            <a:avLst/>
          </a:prstGeom>
          <a:solidFill>
            <a:srgbClr val="BD9EE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8" name="椭圆 25">
            <a:extLst>
              <a:ext uri="{FF2B5EF4-FFF2-40B4-BE49-F238E27FC236}">
                <a16:creationId xmlns:a16="http://schemas.microsoft.com/office/drawing/2014/main" id="{88A16611-3149-4D32-ADB6-394BBDB68EAE}"/>
              </a:ext>
            </a:extLst>
          </p:cNvPr>
          <p:cNvSpPr/>
          <p:nvPr userDrawn="1"/>
        </p:nvSpPr>
        <p:spPr>
          <a:xfrm>
            <a:off x="10059219" y="483690"/>
            <a:ext cx="359136" cy="359136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7BA24C5-7A23-4C04-A532-B0BAAA602ECA}"/>
              </a:ext>
            </a:extLst>
          </p:cNvPr>
          <p:cNvSpPr txBox="1"/>
          <p:nvPr userDrawn="1"/>
        </p:nvSpPr>
        <p:spPr>
          <a:xfrm>
            <a:off x="1943054" y="6278486"/>
            <a:ext cx="70145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4032400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31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095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31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14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1710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7182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072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7" y="108241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2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2172425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2023/3/4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7499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2023/3/4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430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BD6654-EABA-4D43-B242-1901503660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6AD251-B91D-4887-8919-58CDC7BBFA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92773A-1A3F-4A5F-AA2A-06D1B12C37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3/4/2023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57942E-0216-4E73-9469-BD06EE69E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EFCEDD-E322-4528-809E-927AD9DB1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912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2F2D6B-7123-4B3B-AC32-685E8AE37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47A6A9-6606-44AC-9DE6-29A785F6E9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97D520-3BDB-4985-8A7E-F62B683DE0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3/4/2023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CD17E4-2AD3-4063-A782-2D1CDBE5B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FAA97F-3BD0-4BF7-BA52-88C12A6A3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264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2">
            <a:extLst>
              <a:ext uri="{FF2B5EF4-FFF2-40B4-BE49-F238E27FC236}">
                <a16:creationId xmlns:a16="http://schemas.microsoft.com/office/drawing/2014/main" id="{AC79E82E-725A-4A5C-8870-87B87B2217D2}"/>
              </a:ext>
            </a:extLst>
          </p:cNvPr>
          <p:cNvSpPr/>
          <p:nvPr userDrawn="1"/>
        </p:nvSpPr>
        <p:spPr>
          <a:xfrm>
            <a:off x="516736" y="469294"/>
            <a:ext cx="11158537" cy="5919412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椭圆 4">
            <a:extLst>
              <a:ext uri="{FF2B5EF4-FFF2-40B4-BE49-F238E27FC236}">
                <a16:creationId xmlns:a16="http://schemas.microsoft.com/office/drawing/2014/main" id="{7704643A-27F9-4F01-AE4B-E1CF77BBF789}"/>
              </a:ext>
            </a:extLst>
          </p:cNvPr>
          <p:cNvSpPr/>
          <p:nvPr userDrawn="1"/>
        </p:nvSpPr>
        <p:spPr>
          <a:xfrm>
            <a:off x="-224145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任意形状 6">
            <a:extLst>
              <a:ext uri="{FF2B5EF4-FFF2-40B4-BE49-F238E27FC236}">
                <a16:creationId xmlns:a16="http://schemas.microsoft.com/office/drawing/2014/main" id="{52809BF3-EAF2-418A-8FE2-3182C056114E}"/>
              </a:ext>
            </a:extLst>
          </p:cNvPr>
          <p:cNvSpPr/>
          <p:nvPr userDrawn="1"/>
        </p:nvSpPr>
        <p:spPr>
          <a:xfrm>
            <a:off x="-403245" y="5468735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椭圆 7">
            <a:extLst>
              <a:ext uri="{FF2B5EF4-FFF2-40B4-BE49-F238E27FC236}">
                <a16:creationId xmlns:a16="http://schemas.microsoft.com/office/drawing/2014/main" id="{FFF22FB9-6783-415D-BC60-2669AA680D3C}"/>
              </a:ext>
            </a:extLst>
          </p:cNvPr>
          <p:cNvSpPr/>
          <p:nvPr userDrawn="1"/>
        </p:nvSpPr>
        <p:spPr>
          <a:xfrm>
            <a:off x="11764220" y="6442397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3" name="图片 8">
            <a:extLst>
              <a:ext uri="{FF2B5EF4-FFF2-40B4-BE49-F238E27FC236}">
                <a16:creationId xmlns:a16="http://schemas.microsoft.com/office/drawing/2014/main" id="{B600497A-4A7B-4AA5-AFC0-36CD65FDAE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2700000">
            <a:off x="10957688" y="5135843"/>
            <a:ext cx="602779" cy="1767959"/>
          </a:xfrm>
          <a:prstGeom prst="rect">
            <a:avLst/>
          </a:prstGeom>
        </p:spPr>
      </p:pic>
      <p:sp>
        <p:nvSpPr>
          <p:cNvPr id="14" name="椭圆 9">
            <a:extLst>
              <a:ext uri="{FF2B5EF4-FFF2-40B4-BE49-F238E27FC236}">
                <a16:creationId xmlns:a16="http://schemas.microsoft.com/office/drawing/2014/main" id="{E108BAEE-4A24-4598-AEF4-3244CF1E929F}"/>
              </a:ext>
            </a:extLst>
          </p:cNvPr>
          <p:cNvSpPr/>
          <p:nvPr userDrawn="1"/>
        </p:nvSpPr>
        <p:spPr>
          <a:xfrm>
            <a:off x="10478505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268FBC2-A039-41A8-B368-926DE1556C72}"/>
              </a:ext>
            </a:extLst>
          </p:cNvPr>
          <p:cNvSpPr txBox="1"/>
          <p:nvPr userDrawn="1"/>
        </p:nvSpPr>
        <p:spPr>
          <a:xfrm>
            <a:off x="7320632" y="6524290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521485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3DBE58-6367-480F-B114-9D9453EB5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4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2341E4-13FD-4E4D-BCDC-172FF36073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AAA12C-0861-47A8-9D17-937BBE338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3/4/2023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89F8EC-A0B2-4839-A69F-66DFA17C9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8BAD9D-D699-40B7-8265-B46F1B5E9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524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425498-E59B-4365-B039-B64EB5D3CF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F6F49C-58BF-4D7B-9C84-63D06B7772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B23686-2A0F-4EDE-AEDB-C7BE06523A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8B2AD0-8538-41CF-8CC8-1B5916571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3/4/2023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FF27B5-43C1-444C-A6AA-55120A32D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D84087-4038-4C19-B666-E249CDABB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385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D64570-5D27-4466-8233-DD4F39B10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CAEE3B-7890-46AE-910E-F9D5459440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917E56-156D-4906-84E0-EF0495AB22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E54CDD-4E06-4DEB-A124-E88442860A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D9B8601-3331-43DF-8132-C71CA58099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CBA6251-AA48-4CDB-AAA5-3DED7C657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3/4/2023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1CAA3FA-8C90-41E1-AC36-9C0A670C6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33059BD-871B-47CA-ABAB-70DB073D8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510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E405E4-F396-4E5A-A285-206342234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FF366B1-C31D-4A6A-9510-253737AA0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3/4/2023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900E57-D687-422D-ACA8-81B6506B3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24B204-01EE-4512-A2BC-0CC1DF799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836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D54D5F-5D58-4673-A9CA-88693466F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3/4/2023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3043EF-4A15-42AF-BAF6-7AB80E498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2D0172-28B8-4776-A0D4-225DE6C89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978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223F20-7D14-454E-B82B-20FBFD0058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EDB786-11E5-40B4-BF3A-0A5A1E6EF1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31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E334AB-D125-4FDC-A811-BF96C4CF95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A80024-9F5C-4D08-B84F-8A9F76BE20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3/4/2023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A32996-E7F3-4A93-98A8-831606F84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000E66-5073-421D-AD6E-A3C6BF9D2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748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9613C9-F342-4F39-99B8-1B90FC59D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BA99DF1-5BF9-4A5C-8BF6-C3B2057813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31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025FA8-0526-4346-BFC7-65403D5BDB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3DE936-98AE-4081-B8E7-202DF494A0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3/4/2023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8F3DD2-7DE9-4489-910C-59CE692CD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E0DFFA-175F-4C77-91A4-DB8C20463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716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CE4CDF-9377-4F86-B46F-33BC8DAEA0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8FED7E-F2A8-453D-BCB3-ACA3563CC7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F352F8-7752-4F82-A9E7-CFD79C2839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3/4/2023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11693F-8013-4256-B576-FF801C597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2C84EE-0EA7-4D2E-B302-D8D5CF767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479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1D7811F-727A-422A-856F-45B85A048C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01C796-B81D-43EE-896E-3EB59839F3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EC6540-BD2C-4455-B4D8-7063E6928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3/4/2023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695E79-46B2-48B8-AE93-859E6A9BD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13243C-CD0F-4CBD-92CF-AF92620E4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173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548D2-7C8A-4B8F-BEBB-394EB9796A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994AC-A559-4902-BC05-D28F131847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02784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22A9BE9-7F72-794D-9F3C-9A8FE2E8F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4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3AC6F02-871E-DE47-AC93-1CD134CED5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9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C55CEBD-7C39-394B-A99F-80554FC46B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fld id="{84B79D43-DAE6-0F47-A9C1-04982654FBFB}" type="datetimeFigureOut">
              <a:rPr kumimoji="1" lang="zh-CN" altLang="en-US" smtClean="0"/>
              <a:t>2023/3/4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B24BB0A-6CBD-2E41-ACC7-D29880DA3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CDC3A08-879E-9449-ADFD-682ABDEB9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fld id="{EEF17B97-31AA-F046-A2B1-CB7B8C901C9E}" type="slidenum">
              <a:rPr kumimoji="1" lang="zh-CN" altLang="en-US" smtClean="0"/>
              <a:t>‹#›</a:t>
            </a:fld>
            <a:endParaRPr kumimoji="1" lang="zh-CN" altLang="en-US"/>
          </a:p>
        </p:txBody>
      </p:sp>
      <p:pic>
        <p:nvPicPr>
          <p:cNvPr id="8" name="bkgr 2">
            <a:extLst>
              <a:ext uri="{FF2B5EF4-FFF2-40B4-BE49-F238E27FC236}">
                <a16:creationId xmlns:a16="http://schemas.microsoft.com/office/drawing/2014/main" id="{38AC285F-500F-4823-9925-F5126EFF53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4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bkgr 3">
            <a:extLst>
              <a:ext uri="{FF2B5EF4-FFF2-40B4-BE49-F238E27FC236}">
                <a16:creationId xmlns:a16="http://schemas.microsoft.com/office/drawing/2014/main" id="{18D8E4D1-5BEA-47FB-B6B1-77140B0ACF5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6348" y="1616721"/>
            <a:ext cx="12191999" cy="3967171"/>
          </a:xfrm>
          <a:prstGeom prst="rect">
            <a:avLst/>
          </a:prstGeom>
        </p:spPr>
      </p:pic>
      <p:pic>
        <p:nvPicPr>
          <p:cNvPr id="10" name="Mây 3">
            <a:extLst>
              <a:ext uri="{FF2B5EF4-FFF2-40B4-BE49-F238E27FC236}">
                <a16:creationId xmlns:a16="http://schemas.microsoft.com/office/drawing/2014/main" id="{CF296135-D4DF-40CF-91AE-3DDE6EC7F54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737" y="459899"/>
            <a:ext cx="1164368" cy="535609"/>
          </a:xfrm>
          <a:prstGeom prst="rect">
            <a:avLst/>
          </a:prstGeom>
        </p:spPr>
      </p:pic>
      <p:pic>
        <p:nvPicPr>
          <p:cNvPr id="11" name="Mặt trời">
            <a:extLst>
              <a:ext uri="{FF2B5EF4-FFF2-40B4-BE49-F238E27FC236}">
                <a16:creationId xmlns:a16="http://schemas.microsoft.com/office/drawing/2014/main" id="{C82272DC-9AE7-4F8A-9DBC-18B437E63E7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6933" y="31135"/>
            <a:ext cx="1246993" cy="1242836"/>
          </a:xfrm>
          <a:prstGeom prst="rect">
            <a:avLst/>
          </a:prstGeom>
        </p:spPr>
      </p:pic>
      <p:pic>
        <p:nvPicPr>
          <p:cNvPr id="12" name="Bảng">
            <a:extLst>
              <a:ext uri="{FF2B5EF4-FFF2-40B4-BE49-F238E27FC236}">
                <a16:creationId xmlns:a16="http://schemas.microsoft.com/office/drawing/2014/main" id="{AE27FC4A-F65E-4234-B487-16E04BB5CC3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931" y="1223063"/>
            <a:ext cx="7924136" cy="4570649"/>
          </a:xfrm>
          <a:prstGeom prst="rect">
            <a:avLst/>
          </a:prstGeom>
        </p:spPr>
      </p:pic>
      <p:pic>
        <p:nvPicPr>
          <p:cNvPr id="13" name="bkgr 1">
            <a:extLst>
              <a:ext uri="{FF2B5EF4-FFF2-40B4-BE49-F238E27FC236}">
                <a16:creationId xmlns:a16="http://schemas.microsoft.com/office/drawing/2014/main" id="{7E0198F7-54A5-4EEC-BF47-E179621E7B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247"/>
          <a:stretch/>
        </p:blipFill>
        <p:spPr>
          <a:xfrm>
            <a:off x="0" y="4806601"/>
            <a:ext cx="12192000" cy="2081605"/>
          </a:xfrm>
          <a:prstGeom prst="rect">
            <a:avLst/>
          </a:prstGeom>
        </p:spPr>
      </p:pic>
      <p:pic>
        <p:nvPicPr>
          <p:cNvPr id="14" name="bóng bay 1">
            <a:extLst>
              <a:ext uri="{FF2B5EF4-FFF2-40B4-BE49-F238E27FC236}">
                <a16:creationId xmlns:a16="http://schemas.microsoft.com/office/drawing/2014/main" id="{8F885F34-4254-40BD-92C3-F7D80F1CB33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65" y="2067459"/>
            <a:ext cx="722839" cy="1310747"/>
          </a:xfrm>
          <a:prstGeom prst="rect">
            <a:avLst/>
          </a:prstGeom>
        </p:spPr>
      </p:pic>
      <p:pic>
        <p:nvPicPr>
          <p:cNvPr id="15" name="bóng bay 2">
            <a:extLst>
              <a:ext uri="{FF2B5EF4-FFF2-40B4-BE49-F238E27FC236}">
                <a16:creationId xmlns:a16="http://schemas.microsoft.com/office/drawing/2014/main" id="{F2C01B6A-0FD4-4BBC-85EC-F4BAAEE6ED7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793" y="109489"/>
            <a:ext cx="528179" cy="1113575"/>
          </a:xfrm>
          <a:prstGeom prst="rect">
            <a:avLst/>
          </a:prstGeom>
        </p:spPr>
      </p:pic>
      <p:pic>
        <p:nvPicPr>
          <p:cNvPr id="16" name="bóng bay 3">
            <a:extLst>
              <a:ext uri="{FF2B5EF4-FFF2-40B4-BE49-F238E27FC236}">
                <a16:creationId xmlns:a16="http://schemas.microsoft.com/office/drawing/2014/main" id="{B9E1856F-AF55-4383-B3EA-76E97E7507B1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354" y="286933"/>
            <a:ext cx="642833" cy="1165671"/>
          </a:xfrm>
          <a:prstGeom prst="rect">
            <a:avLst/>
          </a:prstGeom>
        </p:spPr>
      </p:pic>
      <p:pic>
        <p:nvPicPr>
          <p:cNvPr id="17" name="bóng bay 4">
            <a:extLst>
              <a:ext uri="{FF2B5EF4-FFF2-40B4-BE49-F238E27FC236}">
                <a16:creationId xmlns:a16="http://schemas.microsoft.com/office/drawing/2014/main" id="{0D410B0F-A90E-4663-98EB-8ABEA4FE8C72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6549" y="2953682"/>
            <a:ext cx="810243" cy="1469239"/>
          </a:xfrm>
          <a:prstGeom prst="rect">
            <a:avLst/>
          </a:prstGeom>
        </p:spPr>
      </p:pic>
      <p:pic>
        <p:nvPicPr>
          <p:cNvPr id="18" name="Mây 1">
            <a:extLst>
              <a:ext uri="{FF2B5EF4-FFF2-40B4-BE49-F238E27FC236}">
                <a16:creationId xmlns:a16="http://schemas.microsoft.com/office/drawing/2014/main" id="{5A1E536F-40A7-4C4A-B8A2-B0B8687C6FD4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1" y="377790"/>
            <a:ext cx="1164368" cy="535609"/>
          </a:xfrm>
          <a:prstGeom prst="rect">
            <a:avLst/>
          </a:prstGeom>
        </p:spPr>
      </p:pic>
      <p:pic>
        <p:nvPicPr>
          <p:cNvPr id="19" name="Mây 2">
            <a:extLst>
              <a:ext uri="{FF2B5EF4-FFF2-40B4-BE49-F238E27FC236}">
                <a16:creationId xmlns:a16="http://schemas.microsoft.com/office/drawing/2014/main" id="{828C202E-19A0-4E74-A687-352B4AF94DCB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848" y="487240"/>
            <a:ext cx="1163221" cy="527327"/>
          </a:xfrm>
          <a:prstGeom prst="rect">
            <a:avLst/>
          </a:prstGeom>
        </p:spPr>
      </p:pic>
      <p:pic>
        <p:nvPicPr>
          <p:cNvPr id="20" name="Mây 4">
            <a:extLst>
              <a:ext uri="{FF2B5EF4-FFF2-40B4-BE49-F238E27FC236}">
                <a16:creationId xmlns:a16="http://schemas.microsoft.com/office/drawing/2014/main" id="{39F10DAD-11CB-4B17-AB39-528CA599F5E3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703" y="703322"/>
            <a:ext cx="1373271" cy="688924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B56D77B1-C2AC-4E51-885D-2E687FD792DE}"/>
              </a:ext>
            </a:extLst>
          </p:cNvPr>
          <p:cNvSpPr txBox="1"/>
          <p:nvPr userDrawn="1"/>
        </p:nvSpPr>
        <p:spPr>
          <a:xfrm>
            <a:off x="9201993" y="-18115"/>
            <a:ext cx="631573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942810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548D2-7C8A-4B8F-BEBB-394EB9796A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994AC-A559-4902-BC05-D28F131847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665468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548D2-7C8A-4B8F-BEBB-394EB9796A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994AC-A559-4902-BC05-D28F131847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022664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548D2-7C8A-4B8F-BEBB-394EB9796A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994AC-A559-4902-BC05-D28F131847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985727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548D2-7C8A-4B8F-BEBB-394EB9796A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994AC-A559-4902-BC05-D28F131847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378289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548D2-7C8A-4B8F-BEBB-394EB9796A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994AC-A559-4902-BC05-D28F131847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991880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548D2-7C8A-4B8F-BEBB-394EB9796A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994AC-A559-4902-BC05-D28F131847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386422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548D2-7C8A-4B8F-BEBB-394EB9796A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994AC-A559-4902-BC05-D28F131847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953743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548D2-7C8A-4B8F-BEBB-394EB9796A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994AC-A559-4902-BC05-D28F131847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062254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548D2-7C8A-4B8F-BEBB-394EB9796A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994AC-A559-4902-BC05-D28F131847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80271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548D2-7C8A-4B8F-BEBB-394EB9796A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994AC-A559-4902-BC05-D28F131847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08188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3">
            <a:extLst>
              <a:ext uri="{FF2B5EF4-FFF2-40B4-BE49-F238E27FC236}">
                <a16:creationId xmlns:a16="http://schemas.microsoft.com/office/drawing/2014/main" id="{D7E4988E-D4F8-4DC0-B9CC-BB4B7F36BE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626" t="832" r="626" b="1028"/>
          <a:stretch>
            <a:fillRect/>
          </a:stretch>
        </p:blipFill>
        <p:spPr>
          <a:xfrm>
            <a:off x="3" y="4"/>
            <a:ext cx="12219444" cy="685799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69D82C2-117E-4A35-95BF-D458B26D688D}"/>
              </a:ext>
            </a:extLst>
          </p:cNvPr>
          <p:cNvSpPr txBox="1"/>
          <p:nvPr userDrawn="1"/>
        </p:nvSpPr>
        <p:spPr>
          <a:xfrm>
            <a:off x="8011749" y="6"/>
            <a:ext cx="631573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236505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101">
            <a:extLst>
              <a:ext uri="{FF2B5EF4-FFF2-40B4-BE49-F238E27FC236}">
                <a16:creationId xmlns:a16="http://schemas.microsoft.com/office/drawing/2014/main" id="{D514E436-AC77-4C62-A470-F269B07625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1" y="3"/>
            <a:ext cx="12192003" cy="6858001"/>
          </a:xfrm>
          <a:prstGeom prst="rect">
            <a:avLst/>
          </a:prstGeom>
        </p:spPr>
      </p:pic>
      <p:sp>
        <p:nvSpPr>
          <p:cNvPr id="12" name="矩形 2">
            <a:extLst>
              <a:ext uri="{FF2B5EF4-FFF2-40B4-BE49-F238E27FC236}">
                <a16:creationId xmlns:a16="http://schemas.microsoft.com/office/drawing/2014/main" id="{85267853-B155-4C5A-B17D-13C99003FA45}"/>
              </a:ext>
            </a:extLst>
          </p:cNvPr>
          <p:cNvSpPr/>
          <p:nvPr userDrawn="1"/>
        </p:nvSpPr>
        <p:spPr>
          <a:xfrm>
            <a:off x="516736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4">
            <a:extLst>
              <a:ext uri="{FF2B5EF4-FFF2-40B4-BE49-F238E27FC236}">
                <a16:creationId xmlns:a16="http://schemas.microsoft.com/office/drawing/2014/main" id="{EAE8A449-7A3F-40C5-B305-E2A28C9FD942}"/>
              </a:ext>
            </a:extLst>
          </p:cNvPr>
          <p:cNvSpPr/>
          <p:nvPr userDrawn="1"/>
        </p:nvSpPr>
        <p:spPr>
          <a:xfrm>
            <a:off x="-224145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任意形状 6">
            <a:extLst>
              <a:ext uri="{FF2B5EF4-FFF2-40B4-BE49-F238E27FC236}">
                <a16:creationId xmlns:a16="http://schemas.microsoft.com/office/drawing/2014/main" id="{61A8C16D-6509-4108-98A5-625CBDF5F070}"/>
              </a:ext>
            </a:extLst>
          </p:cNvPr>
          <p:cNvSpPr/>
          <p:nvPr userDrawn="1"/>
        </p:nvSpPr>
        <p:spPr>
          <a:xfrm>
            <a:off x="-403245" y="5468735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5" name="椭圆 7">
            <a:extLst>
              <a:ext uri="{FF2B5EF4-FFF2-40B4-BE49-F238E27FC236}">
                <a16:creationId xmlns:a16="http://schemas.microsoft.com/office/drawing/2014/main" id="{F3B873EF-BA25-43F8-B507-68795F3111ED}"/>
              </a:ext>
            </a:extLst>
          </p:cNvPr>
          <p:cNvSpPr/>
          <p:nvPr userDrawn="1"/>
        </p:nvSpPr>
        <p:spPr>
          <a:xfrm>
            <a:off x="11764220" y="6442397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6" name="图片 8">
            <a:extLst>
              <a:ext uri="{FF2B5EF4-FFF2-40B4-BE49-F238E27FC236}">
                <a16:creationId xmlns:a16="http://schemas.microsoft.com/office/drawing/2014/main" id="{1F61594D-16F0-4C27-A22F-50D3F141404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8" y="5135843"/>
            <a:ext cx="602779" cy="1767959"/>
          </a:xfrm>
          <a:prstGeom prst="rect">
            <a:avLst/>
          </a:prstGeom>
        </p:spPr>
      </p:pic>
      <p:sp>
        <p:nvSpPr>
          <p:cNvPr id="17" name="椭圆 9">
            <a:extLst>
              <a:ext uri="{FF2B5EF4-FFF2-40B4-BE49-F238E27FC236}">
                <a16:creationId xmlns:a16="http://schemas.microsoft.com/office/drawing/2014/main" id="{B20D4855-2AE0-48EF-9542-73C2EC19F994}"/>
              </a:ext>
            </a:extLst>
          </p:cNvPr>
          <p:cNvSpPr/>
          <p:nvPr userDrawn="1"/>
        </p:nvSpPr>
        <p:spPr>
          <a:xfrm>
            <a:off x="10478505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5733CB7-2EEC-42DC-9103-2D109DD1CFEE}"/>
              </a:ext>
            </a:extLst>
          </p:cNvPr>
          <p:cNvSpPr txBox="1"/>
          <p:nvPr userDrawn="1"/>
        </p:nvSpPr>
        <p:spPr>
          <a:xfrm>
            <a:off x="7320633" y="6524290"/>
            <a:ext cx="631573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457174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101">
            <a:extLst>
              <a:ext uri="{FF2B5EF4-FFF2-40B4-BE49-F238E27FC236}">
                <a16:creationId xmlns:a16="http://schemas.microsoft.com/office/drawing/2014/main" id="{1094CE54-B4B3-4C76-B9C9-971ECB34C2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1" y="3"/>
            <a:ext cx="12192003" cy="6858001"/>
          </a:xfrm>
          <a:prstGeom prst="rect">
            <a:avLst/>
          </a:prstGeom>
        </p:spPr>
      </p:pic>
      <p:sp>
        <p:nvSpPr>
          <p:cNvPr id="8" name="矩形 2">
            <a:extLst>
              <a:ext uri="{FF2B5EF4-FFF2-40B4-BE49-F238E27FC236}">
                <a16:creationId xmlns:a16="http://schemas.microsoft.com/office/drawing/2014/main" id="{05B45BC2-AFD2-4521-86C7-28EA6A142BF8}"/>
              </a:ext>
            </a:extLst>
          </p:cNvPr>
          <p:cNvSpPr/>
          <p:nvPr userDrawn="1"/>
        </p:nvSpPr>
        <p:spPr>
          <a:xfrm>
            <a:off x="516736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椭圆 4">
            <a:extLst>
              <a:ext uri="{FF2B5EF4-FFF2-40B4-BE49-F238E27FC236}">
                <a16:creationId xmlns:a16="http://schemas.microsoft.com/office/drawing/2014/main" id="{73E6612B-E6CF-431F-83A1-B242A79A465C}"/>
              </a:ext>
            </a:extLst>
          </p:cNvPr>
          <p:cNvSpPr/>
          <p:nvPr userDrawn="1"/>
        </p:nvSpPr>
        <p:spPr>
          <a:xfrm>
            <a:off x="-224145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任意形状 6">
            <a:extLst>
              <a:ext uri="{FF2B5EF4-FFF2-40B4-BE49-F238E27FC236}">
                <a16:creationId xmlns:a16="http://schemas.microsoft.com/office/drawing/2014/main" id="{9B231B91-9FD3-46F5-8DB9-BCC8C6F58B0F}"/>
              </a:ext>
            </a:extLst>
          </p:cNvPr>
          <p:cNvSpPr/>
          <p:nvPr userDrawn="1"/>
        </p:nvSpPr>
        <p:spPr>
          <a:xfrm>
            <a:off x="-403245" y="5468735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7">
            <a:extLst>
              <a:ext uri="{FF2B5EF4-FFF2-40B4-BE49-F238E27FC236}">
                <a16:creationId xmlns:a16="http://schemas.microsoft.com/office/drawing/2014/main" id="{75059DDB-9C2F-46FF-9EF1-50E22BC24E2C}"/>
              </a:ext>
            </a:extLst>
          </p:cNvPr>
          <p:cNvSpPr/>
          <p:nvPr userDrawn="1"/>
        </p:nvSpPr>
        <p:spPr>
          <a:xfrm>
            <a:off x="11764220" y="6442397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8">
            <a:extLst>
              <a:ext uri="{FF2B5EF4-FFF2-40B4-BE49-F238E27FC236}">
                <a16:creationId xmlns:a16="http://schemas.microsoft.com/office/drawing/2014/main" id="{A8997046-CAE6-4B59-8DDF-0EFAE5413AF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8" y="5135843"/>
            <a:ext cx="602779" cy="1767959"/>
          </a:xfrm>
          <a:prstGeom prst="rect">
            <a:avLst/>
          </a:prstGeom>
        </p:spPr>
      </p:pic>
      <p:sp>
        <p:nvSpPr>
          <p:cNvPr id="13" name="椭圆 9">
            <a:extLst>
              <a:ext uri="{FF2B5EF4-FFF2-40B4-BE49-F238E27FC236}">
                <a16:creationId xmlns:a16="http://schemas.microsoft.com/office/drawing/2014/main" id="{BE790CA5-EC6C-4F0B-B555-50D8033BE031}"/>
              </a:ext>
            </a:extLst>
          </p:cNvPr>
          <p:cNvSpPr/>
          <p:nvPr userDrawn="1"/>
        </p:nvSpPr>
        <p:spPr>
          <a:xfrm>
            <a:off x="10478505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D193922-661E-4324-B921-1DB8F942A2A9}"/>
              </a:ext>
            </a:extLst>
          </p:cNvPr>
          <p:cNvSpPr/>
          <p:nvPr userDrawn="1"/>
        </p:nvSpPr>
        <p:spPr>
          <a:xfrm rot="219724">
            <a:off x="4477189" y="1157475"/>
            <a:ext cx="6008783" cy="4661425"/>
          </a:xfrm>
          <a:prstGeom prst="rect">
            <a:avLst/>
          </a:prstGeom>
          <a:solidFill>
            <a:srgbClr val="7030A0">
              <a:alpha val="5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FE6874E-118B-4078-BE60-91865D019286}"/>
              </a:ext>
            </a:extLst>
          </p:cNvPr>
          <p:cNvSpPr/>
          <p:nvPr userDrawn="1"/>
        </p:nvSpPr>
        <p:spPr>
          <a:xfrm rot="2471267">
            <a:off x="9030861" y="1477608"/>
            <a:ext cx="2211023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E6DDB6A-D1EC-44AC-A42F-3D5C776DEBE6}"/>
              </a:ext>
            </a:extLst>
          </p:cNvPr>
          <p:cNvSpPr/>
          <p:nvPr userDrawn="1"/>
        </p:nvSpPr>
        <p:spPr>
          <a:xfrm rot="20410169">
            <a:off x="4016055" y="1064033"/>
            <a:ext cx="2397503" cy="4953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3A11163-4540-4661-A7E2-7E02DE00886F}"/>
              </a:ext>
            </a:extLst>
          </p:cNvPr>
          <p:cNvSpPr txBox="1"/>
          <p:nvPr userDrawn="1"/>
        </p:nvSpPr>
        <p:spPr>
          <a:xfrm>
            <a:off x="5353381" y="1982714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LUYỆN TẬP</a:t>
            </a:r>
          </a:p>
        </p:txBody>
      </p:sp>
      <p:pic>
        <p:nvPicPr>
          <p:cNvPr id="18" name="Picture 17" descr="A close-up of a map&#10;&#10;Description automatically generated with low confidence">
            <a:extLst>
              <a:ext uri="{FF2B5EF4-FFF2-40B4-BE49-F238E27FC236}">
                <a16:creationId xmlns:a16="http://schemas.microsoft.com/office/drawing/2014/main" id="{EC3B8C2B-5D7C-48F2-8FC7-FE45F136AC3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4337" y="1150968"/>
            <a:ext cx="1481296" cy="490473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4D616774-3438-47D7-81AB-B40EEBD5818D}"/>
              </a:ext>
            </a:extLst>
          </p:cNvPr>
          <p:cNvSpPr txBox="1"/>
          <p:nvPr userDrawn="1"/>
        </p:nvSpPr>
        <p:spPr>
          <a:xfrm>
            <a:off x="7320632" y="6524290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683341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101">
            <a:extLst>
              <a:ext uri="{FF2B5EF4-FFF2-40B4-BE49-F238E27FC236}">
                <a16:creationId xmlns:a16="http://schemas.microsoft.com/office/drawing/2014/main" id="{431122EC-FBF2-4C68-B7F9-E67ABB594A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1" y="3"/>
            <a:ext cx="12192003" cy="6858001"/>
          </a:xfrm>
          <a:prstGeom prst="rect">
            <a:avLst/>
          </a:prstGeom>
        </p:spPr>
      </p:pic>
      <p:sp>
        <p:nvSpPr>
          <p:cNvPr id="7" name="矩形 2">
            <a:extLst>
              <a:ext uri="{FF2B5EF4-FFF2-40B4-BE49-F238E27FC236}">
                <a16:creationId xmlns:a16="http://schemas.microsoft.com/office/drawing/2014/main" id="{26859808-0E4C-4601-BFD5-C6BA5BCC44FE}"/>
              </a:ext>
            </a:extLst>
          </p:cNvPr>
          <p:cNvSpPr/>
          <p:nvPr userDrawn="1"/>
        </p:nvSpPr>
        <p:spPr>
          <a:xfrm>
            <a:off x="516736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" name="椭圆 4">
            <a:extLst>
              <a:ext uri="{FF2B5EF4-FFF2-40B4-BE49-F238E27FC236}">
                <a16:creationId xmlns:a16="http://schemas.microsoft.com/office/drawing/2014/main" id="{C20B859B-7433-488D-AD26-C313806026F3}"/>
              </a:ext>
            </a:extLst>
          </p:cNvPr>
          <p:cNvSpPr/>
          <p:nvPr userDrawn="1"/>
        </p:nvSpPr>
        <p:spPr>
          <a:xfrm>
            <a:off x="-224145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任意形状 6">
            <a:extLst>
              <a:ext uri="{FF2B5EF4-FFF2-40B4-BE49-F238E27FC236}">
                <a16:creationId xmlns:a16="http://schemas.microsoft.com/office/drawing/2014/main" id="{26C76A02-5C8B-42AD-8662-686E30606D34}"/>
              </a:ext>
            </a:extLst>
          </p:cNvPr>
          <p:cNvSpPr/>
          <p:nvPr userDrawn="1"/>
        </p:nvSpPr>
        <p:spPr>
          <a:xfrm>
            <a:off x="-403245" y="5468735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椭圆 7">
            <a:extLst>
              <a:ext uri="{FF2B5EF4-FFF2-40B4-BE49-F238E27FC236}">
                <a16:creationId xmlns:a16="http://schemas.microsoft.com/office/drawing/2014/main" id="{C6F4EA04-890C-4306-9211-FB1733E0C647}"/>
              </a:ext>
            </a:extLst>
          </p:cNvPr>
          <p:cNvSpPr/>
          <p:nvPr userDrawn="1"/>
        </p:nvSpPr>
        <p:spPr>
          <a:xfrm>
            <a:off x="11764220" y="6442397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1" name="图片 8">
            <a:extLst>
              <a:ext uri="{FF2B5EF4-FFF2-40B4-BE49-F238E27FC236}">
                <a16:creationId xmlns:a16="http://schemas.microsoft.com/office/drawing/2014/main" id="{A97A903A-09E9-4691-B496-37BE5D102D5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8" y="5135843"/>
            <a:ext cx="602779" cy="1767959"/>
          </a:xfrm>
          <a:prstGeom prst="rect">
            <a:avLst/>
          </a:prstGeom>
        </p:spPr>
      </p:pic>
      <p:sp>
        <p:nvSpPr>
          <p:cNvPr id="12" name="椭圆 9">
            <a:extLst>
              <a:ext uri="{FF2B5EF4-FFF2-40B4-BE49-F238E27FC236}">
                <a16:creationId xmlns:a16="http://schemas.microsoft.com/office/drawing/2014/main" id="{0A2B951D-F19F-475D-B457-B86EF8DC984B}"/>
              </a:ext>
            </a:extLst>
          </p:cNvPr>
          <p:cNvSpPr/>
          <p:nvPr userDrawn="1"/>
        </p:nvSpPr>
        <p:spPr>
          <a:xfrm>
            <a:off x="10478505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509803A-0360-4D33-9AB5-ED47ED9135D1}"/>
              </a:ext>
            </a:extLst>
          </p:cNvPr>
          <p:cNvSpPr/>
          <p:nvPr userDrawn="1"/>
        </p:nvSpPr>
        <p:spPr>
          <a:xfrm rot="21228401">
            <a:off x="2278905" y="1179061"/>
            <a:ext cx="6008783" cy="4661425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E0D0665-6999-4651-BD19-C7C402D30EEB}"/>
              </a:ext>
            </a:extLst>
          </p:cNvPr>
          <p:cNvSpPr/>
          <p:nvPr userDrawn="1"/>
        </p:nvSpPr>
        <p:spPr>
          <a:xfrm rot="1737576">
            <a:off x="6328898" y="1082086"/>
            <a:ext cx="2211023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A77F017-DFC1-4D5F-8272-B3E76D6DA324}"/>
              </a:ext>
            </a:extLst>
          </p:cNvPr>
          <p:cNvSpPr/>
          <p:nvPr userDrawn="1"/>
        </p:nvSpPr>
        <p:spPr>
          <a:xfrm rot="19676478">
            <a:off x="1401295" y="1522000"/>
            <a:ext cx="2397503" cy="49530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D542502-B1BA-4EEE-B113-19E670FE5796}"/>
              </a:ext>
            </a:extLst>
          </p:cNvPr>
          <p:cNvSpPr txBox="1"/>
          <p:nvPr userDrawn="1"/>
        </p:nvSpPr>
        <p:spPr>
          <a:xfrm>
            <a:off x="3155097" y="2004300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HOẠT ĐỘNG</a:t>
            </a:r>
          </a:p>
        </p:txBody>
      </p:sp>
      <p:pic>
        <p:nvPicPr>
          <p:cNvPr id="18" name="图片 9">
            <a:extLst>
              <a:ext uri="{FF2B5EF4-FFF2-40B4-BE49-F238E27FC236}">
                <a16:creationId xmlns:a16="http://schemas.microsoft.com/office/drawing/2014/main" id="{9E265F87-F072-4C1C-809B-60B65BA79A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0707" y="2622107"/>
            <a:ext cx="3028932" cy="384743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1C8F1E24-5B7F-481A-86BE-BC8D3CC99D79}"/>
              </a:ext>
            </a:extLst>
          </p:cNvPr>
          <p:cNvSpPr txBox="1"/>
          <p:nvPr userDrawn="1"/>
        </p:nvSpPr>
        <p:spPr>
          <a:xfrm>
            <a:off x="7320632" y="6524290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61585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01">
            <a:extLst>
              <a:ext uri="{FF2B5EF4-FFF2-40B4-BE49-F238E27FC236}">
                <a16:creationId xmlns:a16="http://schemas.microsoft.com/office/drawing/2014/main" id="{0E1D8535-7268-4559-A162-57863C850A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1" y="3"/>
            <a:ext cx="12192003" cy="6858001"/>
          </a:xfrm>
          <a:prstGeom prst="rect">
            <a:avLst/>
          </a:prstGeom>
        </p:spPr>
      </p:pic>
      <p:sp>
        <p:nvSpPr>
          <p:cNvPr id="10" name="矩形 2">
            <a:extLst>
              <a:ext uri="{FF2B5EF4-FFF2-40B4-BE49-F238E27FC236}">
                <a16:creationId xmlns:a16="http://schemas.microsoft.com/office/drawing/2014/main" id="{3599D6A8-8376-4469-B1C4-0D0AB8B9FCB9}"/>
              </a:ext>
            </a:extLst>
          </p:cNvPr>
          <p:cNvSpPr/>
          <p:nvPr userDrawn="1"/>
        </p:nvSpPr>
        <p:spPr>
          <a:xfrm>
            <a:off x="516736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4">
            <a:extLst>
              <a:ext uri="{FF2B5EF4-FFF2-40B4-BE49-F238E27FC236}">
                <a16:creationId xmlns:a16="http://schemas.microsoft.com/office/drawing/2014/main" id="{F6108594-A8DF-4763-BAD6-AFEBB0C31969}"/>
              </a:ext>
            </a:extLst>
          </p:cNvPr>
          <p:cNvSpPr/>
          <p:nvPr userDrawn="1"/>
        </p:nvSpPr>
        <p:spPr>
          <a:xfrm>
            <a:off x="-224145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任意形状 6">
            <a:extLst>
              <a:ext uri="{FF2B5EF4-FFF2-40B4-BE49-F238E27FC236}">
                <a16:creationId xmlns:a16="http://schemas.microsoft.com/office/drawing/2014/main" id="{B8502FED-250A-4CBC-8EE4-50D3D012EADA}"/>
              </a:ext>
            </a:extLst>
          </p:cNvPr>
          <p:cNvSpPr/>
          <p:nvPr userDrawn="1"/>
        </p:nvSpPr>
        <p:spPr>
          <a:xfrm>
            <a:off x="-403245" y="5468735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7">
            <a:extLst>
              <a:ext uri="{FF2B5EF4-FFF2-40B4-BE49-F238E27FC236}">
                <a16:creationId xmlns:a16="http://schemas.microsoft.com/office/drawing/2014/main" id="{4B97A2AD-D2A2-4C3E-AA45-DF5B9EE1314C}"/>
              </a:ext>
            </a:extLst>
          </p:cNvPr>
          <p:cNvSpPr/>
          <p:nvPr userDrawn="1"/>
        </p:nvSpPr>
        <p:spPr>
          <a:xfrm>
            <a:off x="11764220" y="6442397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8">
            <a:extLst>
              <a:ext uri="{FF2B5EF4-FFF2-40B4-BE49-F238E27FC236}">
                <a16:creationId xmlns:a16="http://schemas.microsoft.com/office/drawing/2014/main" id="{1D1F51E3-6E1F-4794-92D5-63FB01D635F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8" y="5135843"/>
            <a:ext cx="602779" cy="1767959"/>
          </a:xfrm>
          <a:prstGeom prst="rect">
            <a:avLst/>
          </a:prstGeom>
        </p:spPr>
      </p:pic>
      <p:sp>
        <p:nvSpPr>
          <p:cNvPr id="15" name="椭圆 9">
            <a:extLst>
              <a:ext uri="{FF2B5EF4-FFF2-40B4-BE49-F238E27FC236}">
                <a16:creationId xmlns:a16="http://schemas.microsoft.com/office/drawing/2014/main" id="{ECDDE16C-0075-42EB-A3AA-DDD1D96A76E4}"/>
              </a:ext>
            </a:extLst>
          </p:cNvPr>
          <p:cNvSpPr/>
          <p:nvPr userDrawn="1"/>
        </p:nvSpPr>
        <p:spPr>
          <a:xfrm>
            <a:off x="10478505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FB12868-D957-45A4-B5D8-783DBD98F2C6}"/>
              </a:ext>
            </a:extLst>
          </p:cNvPr>
          <p:cNvSpPr/>
          <p:nvPr userDrawn="1"/>
        </p:nvSpPr>
        <p:spPr>
          <a:xfrm>
            <a:off x="3667346" y="983099"/>
            <a:ext cx="6008783" cy="4661425"/>
          </a:xfrm>
          <a:prstGeom prst="rect">
            <a:avLst/>
          </a:prstGeom>
          <a:solidFill>
            <a:srgbClr val="00CC66">
              <a:alpha val="49804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FA12B3A-07B6-44F1-A01E-33FD73C34EBA}"/>
              </a:ext>
            </a:extLst>
          </p:cNvPr>
          <p:cNvSpPr/>
          <p:nvPr userDrawn="1"/>
        </p:nvSpPr>
        <p:spPr>
          <a:xfrm rot="2109175">
            <a:off x="8040877" y="1261475"/>
            <a:ext cx="2211023" cy="495300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A2EDEA0-7184-436C-992C-8D667AA8EB7F}"/>
              </a:ext>
            </a:extLst>
          </p:cNvPr>
          <p:cNvSpPr/>
          <p:nvPr userDrawn="1"/>
        </p:nvSpPr>
        <p:spPr>
          <a:xfrm rot="20048077">
            <a:off x="2977243" y="1148481"/>
            <a:ext cx="2397503" cy="4953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F28E606-F052-4F98-9FBC-30FFA9B82FDA}"/>
              </a:ext>
            </a:extLst>
          </p:cNvPr>
          <p:cNvSpPr txBox="1"/>
          <p:nvPr userDrawn="1"/>
        </p:nvSpPr>
        <p:spPr>
          <a:xfrm>
            <a:off x="4557821" y="1913424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KHÁM PHÁ</a:t>
            </a:r>
          </a:p>
        </p:txBody>
      </p:sp>
      <p:pic>
        <p:nvPicPr>
          <p:cNvPr id="21" name="图形 1">
            <a:extLst>
              <a:ext uri="{FF2B5EF4-FFF2-40B4-BE49-F238E27FC236}">
                <a16:creationId xmlns:a16="http://schemas.microsoft.com/office/drawing/2014/main" id="{E7242FD6-D5A6-4563-A793-692CAF20691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416645" y="3997564"/>
            <a:ext cx="3980371" cy="1979722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215E454A-B08C-4576-8333-920008E55294}"/>
              </a:ext>
            </a:extLst>
          </p:cNvPr>
          <p:cNvSpPr txBox="1"/>
          <p:nvPr userDrawn="1"/>
        </p:nvSpPr>
        <p:spPr>
          <a:xfrm>
            <a:off x="7668012" y="6560142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126300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278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0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3/4/2023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864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0"/>
            <a:ext cx="10515224" cy="132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1"/>
            <a:ext cx="10515224" cy="4351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93" y="6356753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F82D2-7A68-459D-A996-9BDDA2518FA4}" type="datetimeFigureOut">
              <a:rPr lang="zh-CN" altLang="en-US" smtClean="0"/>
              <a:t>2023/3/4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3" y="6356753"/>
            <a:ext cx="4115176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170" y="6356753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2770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866943" rtl="0" eaLnBrk="1" latinLnBrk="0" hangingPunct="1">
        <a:lnSpc>
          <a:spcPct val="90000"/>
        </a:lnSpc>
        <a:spcBef>
          <a:spcPct val="0"/>
        </a:spcBef>
        <a:buNone/>
        <a:defRPr sz="41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736" indent="-216736" algn="l" defTabSz="866943" rtl="0" eaLnBrk="1" latinLnBrk="0" hangingPunct="1">
        <a:lnSpc>
          <a:spcPct val="90000"/>
        </a:lnSpc>
        <a:spcBef>
          <a:spcPts val="948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07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678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96" kern="1200">
          <a:solidFill>
            <a:schemeClr val="tx1"/>
          </a:solidFill>
          <a:latin typeface="+mn-lt"/>
          <a:ea typeface="+mn-ea"/>
          <a:cs typeface="+mn-cs"/>
        </a:defRPr>
      </a:lvl3pPr>
      <a:lvl4pPr marL="1517150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950621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384092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817564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251035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684506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1pPr>
      <a:lvl2pPr marL="4334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2pPr>
      <a:lvl3pPr marL="866943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3pPr>
      <a:lvl4pPr marL="1300414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733885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167357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600828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034299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4677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2F8DF80-5E69-48EB-9390-9178CF9CBB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7227BE-2C9B-4023-BE30-A43BBAE7BF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BF15CF-DDEC-40BF-B48D-B7B57876A0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0635D2-1FD4-42FB-A3A0-B9DFEF7C7F90}" type="datetimeFigureOut">
              <a:rPr lang="en-US" smtClean="0"/>
              <a:t>3/4/2023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66434F-C472-42AA-B7F9-778250EE2F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06E6B8-E79C-41EA-A055-7A235E7418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012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6548D2-7C8A-4B8F-BEBB-394EB9796A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3994AC-A559-4902-BC05-D28F131847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7523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13" Type="http://schemas.openxmlformats.org/officeDocument/2006/relationships/image" Target="../media/image51.gif"/><Relationship Id="rId3" Type="http://schemas.openxmlformats.org/officeDocument/2006/relationships/audio" Target="../media/audio2.wav"/><Relationship Id="rId7" Type="http://schemas.openxmlformats.org/officeDocument/2006/relationships/image" Target="../media/image43.png"/><Relationship Id="rId12" Type="http://schemas.openxmlformats.org/officeDocument/2006/relationships/image" Target="../media/image50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42.png"/><Relationship Id="rId11" Type="http://schemas.openxmlformats.org/officeDocument/2006/relationships/image" Target="../media/image49.gif"/><Relationship Id="rId5" Type="http://schemas.openxmlformats.org/officeDocument/2006/relationships/image" Target="../media/image46.gif"/><Relationship Id="rId15" Type="http://schemas.openxmlformats.org/officeDocument/2006/relationships/image" Target="../media/image53.gif"/><Relationship Id="rId10" Type="http://schemas.openxmlformats.org/officeDocument/2006/relationships/image" Target="../media/image48.gif"/><Relationship Id="rId4" Type="http://schemas.openxmlformats.org/officeDocument/2006/relationships/image" Target="../media/image45.PNG"/><Relationship Id="rId9" Type="http://schemas.openxmlformats.org/officeDocument/2006/relationships/slide" Target="slide6.xml"/><Relationship Id="rId14" Type="http://schemas.openxmlformats.org/officeDocument/2006/relationships/image" Target="../media/image52.gi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4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Relationship Id="rId9" Type="http://schemas.openxmlformats.org/officeDocument/2006/relationships/image" Target="../media/image7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1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4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g"/><Relationship Id="rId1" Type="http://schemas.openxmlformats.org/officeDocument/2006/relationships/slideLayout" Target="../slideLayouts/slideLayout4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4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84.jpeg"/><Relationship Id="rId5" Type="http://schemas.openxmlformats.org/officeDocument/2006/relationships/image" Target="../media/image83.jpeg"/><Relationship Id="rId4" Type="http://schemas.openxmlformats.org/officeDocument/2006/relationships/image" Target="../media/image82.jpeg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87.png"/><Relationship Id="rId7" Type="http://schemas.openxmlformats.org/officeDocument/2006/relationships/image" Target="../media/image89.pn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11.xml"/><Relationship Id="rId6" Type="http://schemas.microsoft.com/office/2007/relationships/hdphoto" Target="../media/hdphoto4.wdp"/><Relationship Id="rId11" Type="http://schemas.microsoft.com/office/2007/relationships/hdphoto" Target="../media/hdphoto6.wdp"/><Relationship Id="rId5" Type="http://schemas.openxmlformats.org/officeDocument/2006/relationships/image" Target="../media/image88.png"/><Relationship Id="rId10" Type="http://schemas.openxmlformats.org/officeDocument/2006/relationships/image" Target="../media/image91.png"/><Relationship Id="rId4" Type="http://schemas.microsoft.com/office/2007/relationships/hdphoto" Target="../media/hdphoto3.wdp"/><Relationship Id="rId9" Type="http://schemas.openxmlformats.org/officeDocument/2006/relationships/image" Target="../media/image90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5.xml"/><Relationship Id="rId4" Type="http://schemas.microsoft.com/office/2007/relationships/hdphoto" Target="../media/hdphoto7.wdp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microsoft.com/office/2007/relationships/hdphoto" Target="../media/hdphoto8.wdp"/><Relationship Id="rId7" Type="http://schemas.microsoft.com/office/2007/relationships/hdphoto" Target="../media/hdphoto10.wdp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6.png"/><Relationship Id="rId5" Type="http://schemas.microsoft.com/office/2007/relationships/hdphoto" Target="../media/hdphoto9.wdp"/><Relationship Id="rId4" Type="http://schemas.openxmlformats.org/officeDocument/2006/relationships/image" Target="../media/image95.png"/><Relationship Id="rId9" Type="http://schemas.microsoft.com/office/2007/relationships/hdphoto" Target="../media/hdphoto11.wdp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98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7" Type="http://schemas.openxmlformats.org/officeDocument/2006/relationships/image" Target="../media/image33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microsoft.com/office/2007/relationships/hdphoto" Target="../media/hdphoto1.wdp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slide" Target="slide10.xml"/><Relationship Id="rId3" Type="http://schemas.openxmlformats.org/officeDocument/2006/relationships/image" Target="../media/image35.jpeg"/><Relationship Id="rId7" Type="http://schemas.openxmlformats.org/officeDocument/2006/relationships/slide" Target="slide8.xml"/><Relationship Id="rId12" Type="http://schemas.openxmlformats.org/officeDocument/2006/relationships/image" Target="../media/image41.png"/><Relationship Id="rId2" Type="http://schemas.openxmlformats.org/officeDocument/2006/relationships/image" Target="../media/image34.jpg"/><Relationship Id="rId16" Type="http://schemas.openxmlformats.org/officeDocument/2006/relationships/image" Target="../media/image44.gif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37.png"/><Relationship Id="rId11" Type="http://schemas.openxmlformats.org/officeDocument/2006/relationships/image" Target="../media/image40.png"/><Relationship Id="rId5" Type="http://schemas.openxmlformats.org/officeDocument/2006/relationships/image" Target="../media/image36.png"/><Relationship Id="rId15" Type="http://schemas.openxmlformats.org/officeDocument/2006/relationships/image" Target="../media/image43.png"/><Relationship Id="rId10" Type="http://schemas.openxmlformats.org/officeDocument/2006/relationships/slide" Target="slide9.xml"/><Relationship Id="rId4" Type="http://schemas.openxmlformats.org/officeDocument/2006/relationships/slide" Target="slide7.xml"/><Relationship Id="rId9" Type="http://schemas.openxmlformats.org/officeDocument/2006/relationships/image" Target="../media/image39.png"/><Relationship Id="rId14" Type="http://schemas.openxmlformats.org/officeDocument/2006/relationships/image" Target="../media/image4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13" Type="http://schemas.openxmlformats.org/officeDocument/2006/relationships/image" Target="../media/image51.gif"/><Relationship Id="rId3" Type="http://schemas.openxmlformats.org/officeDocument/2006/relationships/audio" Target="../media/audio2.wav"/><Relationship Id="rId7" Type="http://schemas.openxmlformats.org/officeDocument/2006/relationships/image" Target="../media/image37.png"/><Relationship Id="rId12" Type="http://schemas.openxmlformats.org/officeDocument/2006/relationships/image" Target="../media/image50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36.png"/><Relationship Id="rId11" Type="http://schemas.openxmlformats.org/officeDocument/2006/relationships/image" Target="../media/image49.gif"/><Relationship Id="rId5" Type="http://schemas.openxmlformats.org/officeDocument/2006/relationships/image" Target="../media/image46.gif"/><Relationship Id="rId15" Type="http://schemas.openxmlformats.org/officeDocument/2006/relationships/image" Target="../media/image53.gif"/><Relationship Id="rId10" Type="http://schemas.openxmlformats.org/officeDocument/2006/relationships/image" Target="../media/image48.gif"/><Relationship Id="rId4" Type="http://schemas.openxmlformats.org/officeDocument/2006/relationships/image" Target="../media/image45.PNG"/><Relationship Id="rId9" Type="http://schemas.openxmlformats.org/officeDocument/2006/relationships/slide" Target="slide6.xml"/><Relationship Id="rId14" Type="http://schemas.openxmlformats.org/officeDocument/2006/relationships/image" Target="../media/image52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13" Type="http://schemas.openxmlformats.org/officeDocument/2006/relationships/image" Target="../media/image51.gif"/><Relationship Id="rId3" Type="http://schemas.openxmlformats.org/officeDocument/2006/relationships/audio" Target="../media/audio2.wav"/><Relationship Id="rId7" Type="http://schemas.openxmlformats.org/officeDocument/2006/relationships/image" Target="../media/image39.png"/><Relationship Id="rId12" Type="http://schemas.openxmlformats.org/officeDocument/2006/relationships/image" Target="../media/image50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38.png"/><Relationship Id="rId11" Type="http://schemas.openxmlformats.org/officeDocument/2006/relationships/image" Target="../media/image49.gif"/><Relationship Id="rId5" Type="http://schemas.openxmlformats.org/officeDocument/2006/relationships/image" Target="../media/image46.gif"/><Relationship Id="rId15" Type="http://schemas.openxmlformats.org/officeDocument/2006/relationships/image" Target="../media/image53.gif"/><Relationship Id="rId10" Type="http://schemas.openxmlformats.org/officeDocument/2006/relationships/image" Target="../media/image48.gif"/><Relationship Id="rId4" Type="http://schemas.openxmlformats.org/officeDocument/2006/relationships/image" Target="../media/image45.PNG"/><Relationship Id="rId9" Type="http://schemas.openxmlformats.org/officeDocument/2006/relationships/slide" Target="slide6.xml"/><Relationship Id="rId14" Type="http://schemas.openxmlformats.org/officeDocument/2006/relationships/image" Target="../media/image52.gi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13" Type="http://schemas.openxmlformats.org/officeDocument/2006/relationships/image" Target="../media/image51.gif"/><Relationship Id="rId3" Type="http://schemas.openxmlformats.org/officeDocument/2006/relationships/audio" Target="../media/audio2.wav"/><Relationship Id="rId7" Type="http://schemas.openxmlformats.org/officeDocument/2006/relationships/image" Target="../media/image41.png"/><Relationship Id="rId12" Type="http://schemas.openxmlformats.org/officeDocument/2006/relationships/image" Target="../media/image50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40.png"/><Relationship Id="rId11" Type="http://schemas.openxmlformats.org/officeDocument/2006/relationships/image" Target="../media/image49.gif"/><Relationship Id="rId5" Type="http://schemas.openxmlformats.org/officeDocument/2006/relationships/image" Target="../media/image46.gif"/><Relationship Id="rId15" Type="http://schemas.openxmlformats.org/officeDocument/2006/relationships/image" Target="../media/image53.gif"/><Relationship Id="rId10" Type="http://schemas.openxmlformats.org/officeDocument/2006/relationships/image" Target="../media/image48.gif"/><Relationship Id="rId4" Type="http://schemas.openxmlformats.org/officeDocument/2006/relationships/image" Target="../media/image45.PNG"/><Relationship Id="rId9" Type="http://schemas.openxmlformats.org/officeDocument/2006/relationships/slide" Target="slide6.xml"/><Relationship Id="rId14" Type="http://schemas.openxmlformats.org/officeDocument/2006/relationships/image" Target="../media/image52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0004" y="2810436"/>
            <a:ext cx="7747372" cy="1926857"/>
          </a:xfrm>
        </p:spPr>
        <p:txBody>
          <a:bodyPr/>
          <a:lstStyle/>
          <a:p>
            <a:r>
              <a:rPr lang="en-US" sz="4800" dirty="0"/>
              <a:t>https://app.classkick.com/#/public/assignments/AYaqYEY2Tpu66AFUE7aBLQ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140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084" y="-50426"/>
            <a:ext cx="1941429" cy="1856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29" y="4860847"/>
            <a:ext cx="1969179" cy="17436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105" y="4348732"/>
            <a:ext cx="2060627" cy="1383912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9926543" y="3920234"/>
            <a:ext cx="1470660" cy="1328012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b="1" smtClean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 sao</a:t>
            </a: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508001" y="275771"/>
            <a:ext cx="9622971" cy="17272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 dm </a:t>
            </a: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+ </a:t>
            </a:r>
            <a:r>
              <a:rPr kumimoji="0" lang="vi-VN" sz="4000" b="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80 c</a:t>
            </a:r>
            <a:r>
              <a:rPr kumimoji="0" lang="en-US" sz="4000" b="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 </a:t>
            </a: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= </a:t>
            </a:r>
            <a:r>
              <a:rPr kumimoji="0" lang="en-US" sz="4000" b="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  <a:r>
              <a:rPr kumimoji="0" lang="vi-VN" sz="4000" b="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dm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ectangle: Folded Corner 27">
            <a:extLst>
              <a:ext uri="{FF2B5EF4-FFF2-40B4-BE49-F238E27FC236}">
                <a16:creationId xmlns:a16="http://schemas.microsoft.com/office/drawing/2014/main" id="{02105D08-1F14-416F-86C2-51DFEA1D8826}"/>
              </a:ext>
            </a:extLst>
          </p:cNvPr>
          <p:cNvSpPr/>
          <p:nvPr/>
        </p:nvSpPr>
        <p:spPr>
          <a:xfrm>
            <a:off x="508000" y="2131123"/>
            <a:ext cx="8985136" cy="1127466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Đáp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án</a:t>
            </a: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kumimoji="0" lang="en-US" sz="4000" b="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14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2831326" y="4994115"/>
            <a:ext cx="2438330" cy="250979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2801409" y="4069021"/>
            <a:ext cx="2310939" cy="899514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243" y="5457472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4025903" y="4194326"/>
            <a:ext cx="154407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72" y="5154122"/>
            <a:ext cx="1164057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" y="3972260"/>
            <a:ext cx="1164057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345" y="3437713"/>
            <a:ext cx="777979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57898" y="3664879"/>
            <a:ext cx="88016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3" y="3919037"/>
            <a:ext cx="495300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497" y="3822040"/>
            <a:ext cx="714375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577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  <p:bldP spid="2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5602" y="3957145"/>
            <a:ext cx="2705100" cy="26817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loud Callout 5"/>
          <p:cNvSpPr/>
          <p:nvPr/>
        </p:nvSpPr>
        <p:spPr>
          <a:xfrm flipH="1">
            <a:off x="406400" y="25793"/>
            <a:ext cx="7664899" cy="4343608"/>
          </a:xfrm>
          <a:prstGeom prst="cloudCallout">
            <a:avLst>
              <a:gd name="adj1" fmla="val -68056"/>
              <a:gd name="adj2" fmla="val 43999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b="1" i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Heo đất dùng để làm gì?</a:t>
            </a:r>
            <a:endParaRPr lang="en-US" sz="4000" b="1" i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loud Callout 6"/>
          <p:cNvSpPr/>
          <p:nvPr/>
        </p:nvSpPr>
        <p:spPr>
          <a:xfrm flipH="1">
            <a:off x="406400" y="25792"/>
            <a:ext cx="8136584" cy="4343608"/>
          </a:xfrm>
          <a:prstGeom prst="cloudCallout">
            <a:avLst>
              <a:gd name="adj1" fmla="val -60768"/>
              <a:gd name="adj2" fmla="val 44323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b="1" i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 mua hay bán hàng, chúng ta dùng tiền để trao đổi.</a:t>
            </a:r>
            <a:endParaRPr lang="en-US" sz="4000" b="1" i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6889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152651" y="200032"/>
            <a:ext cx="7886700" cy="549273"/>
          </a:xfrm>
        </p:spPr>
        <p:txBody>
          <a:bodyPr>
            <a:noAutofit/>
          </a:bodyPr>
          <a:lstStyle/>
          <a:p>
            <a:pPr algn="ctr"/>
            <a:r>
              <a:rPr lang="vi-VN" sz="36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Myriad Pro" panose="020B0503030403020204" pitchFamily="34" charset="0"/>
              </a:rPr>
              <a:t>TIỀN</a:t>
            </a:r>
            <a:endParaRPr lang="en-US" sz="3600" dirty="0"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Myriad Pro" panose="020B0503030403020204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4932364" y="2732009"/>
            <a:ext cx="1965325" cy="1768475"/>
            <a:chOff x="2108200" y="1060450"/>
            <a:chExt cx="4433888" cy="4429125"/>
          </a:xfrm>
        </p:grpSpPr>
        <p:pic>
          <p:nvPicPr>
            <p:cNvPr id="5132" name="Picture 1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08200" y="5070475"/>
              <a:ext cx="4433888" cy="419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" name="Freeform 13"/>
            <p:cNvSpPr>
              <a:spLocks/>
            </p:cNvSpPr>
            <p:nvPr/>
          </p:nvSpPr>
          <p:spPr bwMode="auto">
            <a:xfrm>
              <a:off x="3817938" y="4179888"/>
              <a:ext cx="1055688" cy="1096963"/>
            </a:xfrm>
            <a:custGeom>
              <a:avLst/>
              <a:gdLst>
                <a:gd name="T0" fmla="*/ 420 w 439"/>
                <a:gd name="T1" fmla="*/ 78 h 456"/>
                <a:gd name="T2" fmla="*/ 434 w 439"/>
                <a:gd name="T3" fmla="*/ 54 h 456"/>
                <a:gd name="T4" fmla="*/ 434 w 439"/>
                <a:gd name="T5" fmla="*/ 1 h 456"/>
                <a:gd name="T6" fmla="*/ 423 w 439"/>
                <a:gd name="T7" fmla="*/ 0 h 456"/>
                <a:gd name="T8" fmla="*/ 15 w 439"/>
                <a:gd name="T9" fmla="*/ 0 h 456"/>
                <a:gd name="T10" fmla="*/ 4 w 439"/>
                <a:gd name="T11" fmla="*/ 1 h 456"/>
                <a:gd name="T12" fmla="*/ 4 w 439"/>
                <a:gd name="T13" fmla="*/ 54 h 456"/>
                <a:gd name="T14" fmla="*/ 19 w 439"/>
                <a:gd name="T15" fmla="*/ 78 h 456"/>
                <a:gd name="T16" fmla="*/ 22 w 439"/>
                <a:gd name="T17" fmla="*/ 80 h 456"/>
                <a:gd name="T18" fmla="*/ 313 w 439"/>
                <a:gd name="T19" fmla="*/ 109 h 456"/>
                <a:gd name="T20" fmla="*/ 17 w 439"/>
                <a:gd name="T21" fmla="*/ 107 h 456"/>
                <a:gd name="T22" fmla="*/ 22 w 439"/>
                <a:gd name="T23" fmla="*/ 141 h 456"/>
                <a:gd name="T24" fmla="*/ 19 w 439"/>
                <a:gd name="T25" fmla="*/ 163 h 456"/>
                <a:gd name="T26" fmla="*/ 21 w 439"/>
                <a:gd name="T27" fmla="*/ 199 h 456"/>
                <a:gd name="T28" fmla="*/ 321 w 439"/>
                <a:gd name="T29" fmla="*/ 215 h 456"/>
                <a:gd name="T30" fmla="*/ 21 w 439"/>
                <a:gd name="T31" fmla="*/ 222 h 456"/>
                <a:gd name="T32" fmla="*/ 21 w 439"/>
                <a:gd name="T33" fmla="*/ 222 h 456"/>
                <a:gd name="T34" fmla="*/ 13 w 439"/>
                <a:gd name="T35" fmla="*/ 254 h 456"/>
                <a:gd name="T36" fmla="*/ 26 w 439"/>
                <a:gd name="T37" fmla="*/ 265 h 456"/>
                <a:gd name="T38" fmla="*/ 21 w 439"/>
                <a:gd name="T39" fmla="*/ 281 h 456"/>
                <a:gd name="T40" fmla="*/ 26 w 439"/>
                <a:gd name="T41" fmla="*/ 312 h 456"/>
                <a:gd name="T42" fmla="*/ 133 w 439"/>
                <a:gd name="T43" fmla="*/ 430 h 456"/>
                <a:gd name="T44" fmla="*/ 158 w 439"/>
                <a:gd name="T45" fmla="*/ 455 h 456"/>
                <a:gd name="T46" fmla="*/ 207 w 439"/>
                <a:gd name="T47" fmla="*/ 455 h 456"/>
                <a:gd name="T48" fmla="*/ 232 w 439"/>
                <a:gd name="T49" fmla="*/ 456 h 456"/>
                <a:gd name="T50" fmla="*/ 263 w 439"/>
                <a:gd name="T51" fmla="*/ 455 h 456"/>
                <a:gd name="T52" fmla="*/ 263 w 439"/>
                <a:gd name="T53" fmla="*/ 455 h 456"/>
                <a:gd name="T54" fmla="*/ 280 w 439"/>
                <a:gd name="T55" fmla="*/ 455 h 456"/>
                <a:gd name="T56" fmla="*/ 305 w 439"/>
                <a:gd name="T57" fmla="*/ 430 h 456"/>
                <a:gd name="T58" fmla="*/ 413 w 439"/>
                <a:gd name="T59" fmla="*/ 312 h 456"/>
                <a:gd name="T60" fmla="*/ 418 w 439"/>
                <a:gd name="T61" fmla="*/ 281 h 456"/>
                <a:gd name="T62" fmla="*/ 413 w 439"/>
                <a:gd name="T63" fmla="*/ 265 h 456"/>
                <a:gd name="T64" fmla="*/ 425 w 439"/>
                <a:gd name="T65" fmla="*/ 254 h 456"/>
                <a:gd name="T66" fmla="*/ 418 w 439"/>
                <a:gd name="T67" fmla="*/ 222 h 456"/>
                <a:gd name="T68" fmla="*/ 418 w 439"/>
                <a:gd name="T69" fmla="*/ 199 h 456"/>
                <a:gd name="T70" fmla="*/ 419 w 439"/>
                <a:gd name="T71" fmla="*/ 163 h 456"/>
                <a:gd name="T72" fmla="*/ 206 w 439"/>
                <a:gd name="T73" fmla="*/ 161 h 456"/>
                <a:gd name="T74" fmla="*/ 411 w 439"/>
                <a:gd name="T75" fmla="*/ 144 h 456"/>
                <a:gd name="T76" fmla="*/ 417 w 439"/>
                <a:gd name="T77" fmla="*/ 141 h 456"/>
                <a:gd name="T78" fmla="*/ 421 w 439"/>
                <a:gd name="T79" fmla="*/ 107 h 456"/>
                <a:gd name="T80" fmla="*/ 420 w 439"/>
                <a:gd name="T81" fmla="*/ 78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39" h="456">
                  <a:moveTo>
                    <a:pt x="420" y="78"/>
                  </a:moveTo>
                  <a:cubicBezTo>
                    <a:pt x="432" y="70"/>
                    <a:pt x="433" y="66"/>
                    <a:pt x="434" y="54"/>
                  </a:cubicBezTo>
                  <a:cubicBezTo>
                    <a:pt x="435" y="41"/>
                    <a:pt x="434" y="1"/>
                    <a:pt x="434" y="1"/>
                  </a:cubicBezTo>
                  <a:cubicBezTo>
                    <a:pt x="423" y="0"/>
                    <a:pt x="423" y="0"/>
                    <a:pt x="423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41"/>
                    <a:pt x="4" y="54"/>
                  </a:cubicBezTo>
                  <a:cubicBezTo>
                    <a:pt x="5" y="66"/>
                    <a:pt x="7" y="70"/>
                    <a:pt x="19" y="78"/>
                  </a:cubicBezTo>
                  <a:cubicBezTo>
                    <a:pt x="20" y="78"/>
                    <a:pt x="21" y="79"/>
                    <a:pt x="22" y="80"/>
                  </a:cubicBezTo>
                  <a:cubicBezTo>
                    <a:pt x="22" y="80"/>
                    <a:pt x="255" y="108"/>
                    <a:pt x="313" y="109"/>
                  </a:cubicBezTo>
                  <a:cubicBezTo>
                    <a:pt x="313" y="109"/>
                    <a:pt x="80" y="117"/>
                    <a:pt x="17" y="107"/>
                  </a:cubicBezTo>
                  <a:cubicBezTo>
                    <a:pt x="4" y="118"/>
                    <a:pt x="15" y="138"/>
                    <a:pt x="22" y="141"/>
                  </a:cubicBezTo>
                  <a:cubicBezTo>
                    <a:pt x="28" y="144"/>
                    <a:pt x="39" y="151"/>
                    <a:pt x="19" y="163"/>
                  </a:cubicBezTo>
                  <a:cubicBezTo>
                    <a:pt x="0" y="175"/>
                    <a:pt x="15" y="195"/>
                    <a:pt x="21" y="199"/>
                  </a:cubicBezTo>
                  <a:cubicBezTo>
                    <a:pt x="21" y="199"/>
                    <a:pt x="252" y="226"/>
                    <a:pt x="321" y="215"/>
                  </a:cubicBezTo>
                  <a:cubicBezTo>
                    <a:pt x="321" y="215"/>
                    <a:pt x="180" y="239"/>
                    <a:pt x="21" y="222"/>
                  </a:cubicBezTo>
                  <a:cubicBezTo>
                    <a:pt x="21" y="222"/>
                    <a:pt x="21" y="222"/>
                    <a:pt x="21" y="222"/>
                  </a:cubicBezTo>
                  <a:cubicBezTo>
                    <a:pt x="13" y="229"/>
                    <a:pt x="6" y="245"/>
                    <a:pt x="13" y="254"/>
                  </a:cubicBezTo>
                  <a:cubicBezTo>
                    <a:pt x="16" y="259"/>
                    <a:pt x="24" y="259"/>
                    <a:pt x="26" y="265"/>
                  </a:cubicBezTo>
                  <a:cubicBezTo>
                    <a:pt x="28" y="271"/>
                    <a:pt x="25" y="277"/>
                    <a:pt x="21" y="281"/>
                  </a:cubicBezTo>
                  <a:cubicBezTo>
                    <a:pt x="11" y="292"/>
                    <a:pt x="6" y="296"/>
                    <a:pt x="26" y="312"/>
                  </a:cubicBezTo>
                  <a:cubicBezTo>
                    <a:pt x="45" y="329"/>
                    <a:pt x="131" y="405"/>
                    <a:pt x="133" y="430"/>
                  </a:cubicBezTo>
                  <a:cubicBezTo>
                    <a:pt x="136" y="455"/>
                    <a:pt x="158" y="455"/>
                    <a:pt x="158" y="455"/>
                  </a:cubicBezTo>
                  <a:cubicBezTo>
                    <a:pt x="158" y="455"/>
                    <a:pt x="176" y="456"/>
                    <a:pt x="207" y="455"/>
                  </a:cubicBezTo>
                  <a:cubicBezTo>
                    <a:pt x="232" y="456"/>
                    <a:pt x="232" y="456"/>
                    <a:pt x="232" y="456"/>
                  </a:cubicBezTo>
                  <a:cubicBezTo>
                    <a:pt x="244" y="456"/>
                    <a:pt x="255" y="456"/>
                    <a:pt x="263" y="455"/>
                  </a:cubicBezTo>
                  <a:cubicBezTo>
                    <a:pt x="263" y="455"/>
                    <a:pt x="263" y="455"/>
                    <a:pt x="263" y="455"/>
                  </a:cubicBezTo>
                  <a:cubicBezTo>
                    <a:pt x="274" y="455"/>
                    <a:pt x="280" y="455"/>
                    <a:pt x="280" y="455"/>
                  </a:cubicBezTo>
                  <a:cubicBezTo>
                    <a:pt x="280" y="455"/>
                    <a:pt x="303" y="455"/>
                    <a:pt x="305" y="430"/>
                  </a:cubicBezTo>
                  <a:cubicBezTo>
                    <a:pt x="308" y="405"/>
                    <a:pt x="393" y="329"/>
                    <a:pt x="413" y="312"/>
                  </a:cubicBezTo>
                  <a:cubicBezTo>
                    <a:pt x="433" y="296"/>
                    <a:pt x="427" y="292"/>
                    <a:pt x="418" y="281"/>
                  </a:cubicBezTo>
                  <a:cubicBezTo>
                    <a:pt x="413" y="277"/>
                    <a:pt x="411" y="271"/>
                    <a:pt x="413" y="265"/>
                  </a:cubicBezTo>
                  <a:cubicBezTo>
                    <a:pt x="416" y="259"/>
                    <a:pt x="422" y="259"/>
                    <a:pt x="425" y="254"/>
                  </a:cubicBezTo>
                  <a:cubicBezTo>
                    <a:pt x="432" y="244"/>
                    <a:pt x="426" y="229"/>
                    <a:pt x="418" y="222"/>
                  </a:cubicBezTo>
                  <a:cubicBezTo>
                    <a:pt x="399" y="208"/>
                    <a:pt x="411" y="203"/>
                    <a:pt x="418" y="199"/>
                  </a:cubicBezTo>
                  <a:cubicBezTo>
                    <a:pt x="424" y="195"/>
                    <a:pt x="439" y="175"/>
                    <a:pt x="419" y="163"/>
                  </a:cubicBezTo>
                  <a:cubicBezTo>
                    <a:pt x="262" y="172"/>
                    <a:pt x="206" y="161"/>
                    <a:pt x="206" y="161"/>
                  </a:cubicBezTo>
                  <a:cubicBezTo>
                    <a:pt x="292" y="159"/>
                    <a:pt x="411" y="144"/>
                    <a:pt x="411" y="144"/>
                  </a:cubicBezTo>
                  <a:cubicBezTo>
                    <a:pt x="413" y="143"/>
                    <a:pt x="415" y="142"/>
                    <a:pt x="417" y="141"/>
                  </a:cubicBezTo>
                  <a:cubicBezTo>
                    <a:pt x="423" y="138"/>
                    <a:pt x="435" y="118"/>
                    <a:pt x="421" y="107"/>
                  </a:cubicBezTo>
                  <a:cubicBezTo>
                    <a:pt x="408" y="96"/>
                    <a:pt x="408" y="85"/>
                    <a:pt x="420" y="78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0" name="Freeform 14"/>
            <p:cNvSpPr>
              <a:spLocks/>
            </p:cNvSpPr>
            <p:nvPr/>
          </p:nvSpPr>
          <p:spPr bwMode="auto">
            <a:xfrm>
              <a:off x="4357688" y="1062038"/>
              <a:ext cx="1212850" cy="1570038"/>
            </a:xfrm>
            <a:custGeom>
              <a:avLst/>
              <a:gdLst>
                <a:gd name="T0" fmla="*/ 471 w 505"/>
                <a:gd name="T1" fmla="*/ 653 h 653"/>
                <a:gd name="T2" fmla="*/ 473 w 505"/>
                <a:gd name="T3" fmla="*/ 392 h 653"/>
                <a:gd name="T4" fmla="*/ 352 w 505"/>
                <a:gd name="T5" fmla="*/ 167 h 653"/>
                <a:gd name="T6" fmla="*/ 0 w 505"/>
                <a:gd name="T7" fmla="*/ 0 h 653"/>
                <a:gd name="T8" fmla="*/ 0 w 505"/>
                <a:gd name="T9" fmla="*/ 653 h 653"/>
                <a:gd name="T10" fmla="*/ 471 w 505"/>
                <a:gd name="T11" fmla="*/ 653 h 6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5" h="653">
                  <a:moveTo>
                    <a:pt x="471" y="653"/>
                  </a:moveTo>
                  <a:cubicBezTo>
                    <a:pt x="505" y="519"/>
                    <a:pt x="473" y="392"/>
                    <a:pt x="473" y="392"/>
                  </a:cubicBezTo>
                  <a:cubicBezTo>
                    <a:pt x="449" y="310"/>
                    <a:pt x="410" y="231"/>
                    <a:pt x="352" y="167"/>
                  </a:cubicBezTo>
                  <a:cubicBezTo>
                    <a:pt x="263" y="69"/>
                    <a:pt x="132" y="5"/>
                    <a:pt x="0" y="0"/>
                  </a:cubicBezTo>
                  <a:cubicBezTo>
                    <a:pt x="0" y="653"/>
                    <a:pt x="0" y="653"/>
                    <a:pt x="0" y="653"/>
                  </a:cubicBezTo>
                  <a:lnTo>
                    <a:pt x="471" y="653"/>
                  </a:lnTo>
                  <a:close/>
                </a:path>
              </a:pathLst>
            </a:custGeom>
            <a:solidFill>
              <a:srgbClr val="DF3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1" name="Freeform 15"/>
            <p:cNvSpPr>
              <a:spLocks/>
            </p:cNvSpPr>
            <p:nvPr/>
          </p:nvSpPr>
          <p:spPr bwMode="auto">
            <a:xfrm>
              <a:off x="3081338" y="1060450"/>
              <a:ext cx="1276350" cy="1571625"/>
            </a:xfrm>
            <a:custGeom>
              <a:avLst/>
              <a:gdLst>
                <a:gd name="T0" fmla="*/ 531 w 531"/>
                <a:gd name="T1" fmla="*/ 1 h 654"/>
                <a:gd name="T2" fmla="*/ 518 w 531"/>
                <a:gd name="T3" fmla="*/ 0 h 654"/>
                <a:gd name="T4" fmla="*/ 518 w 531"/>
                <a:gd name="T5" fmla="*/ 0 h 654"/>
                <a:gd name="T6" fmla="*/ 518 w 531"/>
                <a:gd name="T7" fmla="*/ 0 h 654"/>
                <a:gd name="T8" fmla="*/ 518 w 531"/>
                <a:gd name="T9" fmla="*/ 0 h 654"/>
                <a:gd name="T10" fmla="*/ 518 w 531"/>
                <a:gd name="T11" fmla="*/ 0 h 654"/>
                <a:gd name="T12" fmla="*/ 518 w 531"/>
                <a:gd name="T13" fmla="*/ 0 h 654"/>
                <a:gd name="T14" fmla="*/ 518 w 531"/>
                <a:gd name="T15" fmla="*/ 0 h 654"/>
                <a:gd name="T16" fmla="*/ 153 w 531"/>
                <a:gd name="T17" fmla="*/ 168 h 654"/>
                <a:gd name="T18" fmla="*/ 32 w 531"/>
                <a:gd name="T19" fmla="*/ 393 h 654"/>
                <a:gd name="T20" fmla="*/ 34 w 531"/>
                <a:gd name="T21" fmla="*/ 654 h 654"/>
                <a:gd name="T22" fmla="*/ 531 w 531"/>
                <a:gd name="T23" fmla="*/ 654 h 654"/>
                <a:gd name="T24" fmla="*/ 531 w 531"/>
                <a:gd name="T25" fmla="*/ 1 h 6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31" h="654">
                  <a:moveTo>
                    <a:pt x="531" y="1"/>
                  </a:moveTo>
                  <a:cubicBezTo>
                    <a:pt x="527" y="1"/>
                    <a:pt x="523" y="1"/>
                    <a:pt x="518" y="0"/>
                  </a:cubicBezTo>
                  <a:cubicBezTo>
                    <a:pt x="518" y="0"/>
                    <a:pt x="518" y="0"/>
                    <a:pt x="518" y="0"/>
                  </a:cubicBezTo>
                  <a:cubicBezTo>
                    <a:pt x="518" y="0"/>
                    <a:pt x="518" y="0"/>
                    <a:pt x="518" y="0"/>
                  </a:cubicBezTo>
                  <a:cubicBezTo>
                    <a:pt x="518" y="0"/>
                    <a:pt x="518" y="0"/>
                    <a:pt x="518" y="0"/>
                  </a:cubicBezTo>
                  <a:cubicBezTo>
                    <a:pt x="518" y="0"/>
                    <a:pt x="518" y="0"/>
                    <a:pt x="518" y="0"/>
                  </a:cubicBezTo>
                  <a:cubicBezTo>
                    <a:pt x="518" y="0"/>
                    <a:pt x="518" y="0"/>
                    <a:pt x="518" y="0"/>
                  </a:cubicBezTo>
                  <a:cubicBezTo>
                    <a:pt x="518" y="0"/>
                    <a:pt x="518" y="0"/>
                    <a:pt x="518" y="0"/>
                  </a:cubicBezTo>
                  <a:cubicBezTo>
                    <a:pt x="381" y="2"/>
                    <a:pt x="244" y="67"/>
                    <a:pt x="153" y="168"/>
                  </a:cubicBezTo>
                  <a:cubicBezTo>
                    <a:pt x="95" y="232"/>
                    <a:pt x="56" y="311"/>
                    <a:pt x="32" y="393"/>
                  </a:cubicBezTo>
                  <a:cubicBezTo>
                    <a:pt x="32" y="393"/>
                    <a:pt x="0" y="520"/>
                    <a:pt x="34" y="654"/>
                  </a:cubicBezTo>
                  <a:cubicBezTo>
                    <a:pt x="531" y="654"/>
                    <a:pt x="531" y="654"/>
                    <a:pt x="531" y="654"/>
                  </a:cubicBezTo>
                  <a:lnTo>
                    <a:pt x="531" y="1"/>
                  </a:lnTo>
                  <a:close/>
                </a:path>
              </a:pathLst>
            </a:custGeom>
            <a:solidFill>
              <a:srgbClr val="98BA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2" name="Freeform 16"/>
            <p:cNvSpPr>
              <a:spLocks/>
            </p:cNvSpPr>
            <p:nvPr/>
          </p:nvSpPr>
          <p:spPr bwMode="auto">
            <a:xfrm>
              <a:off x="4357688" y="2632075"/>
              <a:ext cx="1130300" cy="1603375"/>
            </a:xfrm>
            <a:custGeom>
              <a:avLst/>
              <a:gdLst>
                <a:gd name="T0" fmla="*/ 0 w 471"/>
                <a:gd name="T1" fmla="*/ 0 h 667"/>
                <a:gd name="T2" fmla="*/ 0 w 471"/>
                <a:gd name="T3" fmla="*/ 667 h 667"/>
                <a:gd name="T4" fmla="*/ 205 w 471"/>
                <a:gd name="T5" fmla="*/ 650 h 667"/>
                <a:gd name="T6" fmla="*/ 265 w 471"/>
                <a:gd name="T7" fmla="*/ 454 h 667"/>
                <a:gd name="T8" fmla="*/ 438 w 471"/>
                <a:gd name="T9" fmla="*/ 87 h 667"/>
                <a:gd name="T10" fmla="*/ 471 w 471"/>
                <a:gd name="T11" fmla="*/ 0 h 667"/>
                <a:gd name="T12" fmla="*/ 0 w 471"/>
                <a:gd name="T13" fmla="*/ 0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71" h="667">
                  <a:moveTo>
                    <a:pt x="0" y="0"/>
                  </a:moveTo>
                  <a:cubicBezTo>
                    <a:pt x="0" y="667"/>
                    <a:pt x="0" y="667"/>
                    <a:pt x="0" y="667"/>
                  </a:cubicBezTo>
                  <a:cubicBezTo>
                    <a:pt x="95" y="667"/>
                    <a:pt x="188" y="662"/>
                    <a:pt x="205" y="650"/>
                  </a:cubicBezTo>
                  <a:cubicBezTo>
                    <a:pt x="239" y="624"/>
                    <a:pt x="243" y="602"/>
                    <a:pt x="265" y="454"/>
                  </a:cubicBezTo>
                  <a:cubicBezTo>
                    <a:pt x="287" y="305"/>
                    <a:pt x="356" y="248"/>
                    <a:pt x="438" y="87"/>
                  </a:cubicBezTo>
                  <a:cubicBezTo>
                    <a:pt x="453" y="59"/>
                    <a:pt x="463" y="29"/>
                    <a:pt x="471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6A8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3" name="Freeform 17"/>
            <p:cNvSpPr>
              <a:spLocks/>
            </p:cNvSpPr>
            <p:nvPr/>
          </p:nvSpPr>
          <p:spPr bwMode="auto">
            <a:xfrm>
              <a:off x="3162300" y="2632075"/>
              <a:ext cx="1195388" cy="1606550"/>
            </a:xfrm>
            <a:custGeom>
              <a:avLst/>
              <a:gdLst>
                <a:gd name="T0" fmla="*/ 0 w 497"/>
                <a:gd name="T1" fmla="*/ 0 h 668"/>
                <a:gd name="T2" fmla="*/ 33 w 497"/>
                <a:gd name="T3" fmla="*/ 87 h 668"/>
                <a:gd name="T4" fmla="*/ 206 w 497"/>
                <a:gd name="T5" fmla="*/ 454 h 668"/>
                <a:gd name="T6" fmla="*/ 266 w 497"/>
                <a:gd name="T7" fmla="*/ 650 h 668"/>
                <a:gd name="T8" fmla="*/ 484 w 497"/>
                <a:gd name="T9" fmla="*/ 667 h 668"/>
                <a:gd name="T10" fmla="*/ 497 w 497"/>
                <a:gd name="T11" fmla="*/ 667 h 668"/>
                <a:gd name="T12" fmla="*/ 497 w 497"/>
                <a:gd name="T13" fmla="*/ 0 h 668"/>
                <a:gd name="T14" fmla="*/ 0 w 497"/>
                <a:gd name="T15" fmla="*/ 0 h 6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97" h="668">
                  <a:moveTo>
                    <a:pt x="0" y="0"/>
                  </a:moveTo>
                  <a:cubicBezTo>
                    <a:pt x="8" y="29"/>
                    <a:pt x="18" y="59"/>
                    <a:pt x="33" y="87"/>
                  </a:cubicBezTo>
                  <a:cubicBezTo>
                    <a:pt x="115" y="248"/>
                    <a:pt x="184" y="305"/>
                    <a:pt x="206" y="454"/>
                  </a:cubicBezTo>
                  <a:cubicBezTo>
                    <a:pt x="228" y="602"/>
                    <a:pt x="232" y="624"/>
                    <a:pt x="266" y="650"/>
                  </a:cubicBezTo>
                  <a:cubicBezTo>
                    <a:pt x="284" y="662"/>
                    <a:pt x="384" y="668"/>
                    <a:pt x="484" y="667"/>
                  </a:cubicBezTo>
                  <a:cubicBezTo>
                    <a:pt x="488" y="667"/>
                    <a:pt x="493" y="667"/>
                    <a:pt x="497" y="667"/>
                  </a:cubicBezTo>
                  <a:cubicBezTo>
                    <a:pt x="497" y="0"/>
                    <a:pt x="497" y="0"/>
                    <a:pt x="49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591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4" name="Oval 18"/>
            <p:cNvSpPr>
              <a:spLocks noChangeArrowheads="1"/>
            </p:cNvSpPr>
            <p:nvPr/>
          </p:nvSpPr>
          <p:spPr bwMode="auto">
            <a:xfrm>
              <a:off x="3600450" y="2528888"/>
              <a:ext cx="403225" cy="403225"/>
            </a:xfrm>
            <a:prstGeom prst="ellipse">
              <a:avLst/>
            </a:prstGeom>
            <a:solidFill>
              <a:srgbClr val="98BA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5" name="Oval 19"/>
            <p:cNvSpPr>
              <a:spLocks noChangeArrowheads="1"/>
            </p:cNvSpPr>
            <p:nvPr/>
          </p:nvSpPr>
          <p:spPr bwMode="auto">
            <a:xfrm>
              <a:off x="4229100" y="1668463"/>
              <a:ext cx="404813" cy="403225"/>
            </a:xfrm>
            <a:prstGeom prst="ellipse">
              <a:avLst/>
            </a:prstGeom>
            <a:solidFill>
              <a:srgbClr val="98BA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1" name="Oval 20"/>
            <p:cNvSpPr>
              <a:spLocks noChangeArrowheads="1"/>
            </p:cNvSpPr>
            <p:nvPr/>
          </p:nvSpPr>
          <p:spPr bwMode="auto">
            <a:xfrm>
              <a:off x="4702175" y="2524125"/>
              <a:ext cx="404813" cy="403225"/>
            </a:xfrm>
            <a:prstGeom prst="ellipse">
              <a:avLst/>
            </a:prstGeom>
            <a:solidFill>
              <a:srgbClr val="DF3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240" name="Oval 21"/>
            <p:cNvSpPr>
              <a:spLocks noChangeArrowheads="1"/>
            </p:cNvSpPr>
            <p:nvPr/>
          </p:nvSpPr>
          <p:spPr bwMode="auto">
            <a:xfrm>
              <a:off x="4073525" y="3317875"/>
              <a:ext cx="403225" cy="403225"/>
            </a:xfrm>
            <a:prstGeom prst="ellipse">
              <a:avLst/>
            </a:prstGeom>
            <a:solidFill>
              <a:srgbClr val="26A8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 flipV="1">
            <a:off x="3233739" y="2696128"/>
            <a:ext cx="1643063" cy="363540"/>
            <a:chOff x="1425575" y="1735138"/>
            <a:chExt cx="1643063" cy="666750"/>
          </a:xfrm>
        </p:grpSpPr>
        <p:sp>
          <p:nvSpPr>
            <p:cNvPr id="2248" name="Freeform 26"/>
            <p:cNvSpPr>
              <a:spLocks/>
            </p:cNvSpPr>
            <p:nvPr/>
          </p:nvSpPr>
          <p:spPr bwMode="auto">
            <a:xfrm>
              <a:off x="1514475" y="1735138"/>
              <a:ext cx="1554163" cy="552450"/>
            </a:xfrm>
            <a:custGeom>
              <a:avLst/>
              <a:gdLst>
                <a:gd name="T0" fmla="*/ 979 w 979"/>
                <a:gd name="T1" fmla="*/ 0 h 348"/>
                <a:gd name="T2" fmla="*/ 18 w 979"/>
                <a:gd name="T3" fmla="*/ 0 h 348"/>
                <a:gd name="T4" fmla="*/ 4 w 979"/>
                <a:gd name="T5" fmla="*/ 0 h 348"/>
                <a:gd name="T6" fmla="*/ 0 w 979"/>
                <a:gd name="T7" fmla="*/ 0 h 348"/>
                <a:gd name="T8" fmla="*/ 0 w 979"/>
                <a:gd name="T9" fmla="*/ 348 h 348"/>
                <a:gd name="T10" fmla="*/ 18 w 979"/>
                <a:gd name="T11" fmla="*/ 348 h 348"/>
                <a:gd name="T12" fmla="*/ 18 w 979"/>
                <a:gd name="T13" fmla="*/ 18 h 348"/>
                <a:gd name="T14" fmla="*/ 979 w 979"/>
                <a:gd name="T15" fmla="*/ 18 h 348"/>
                <a:gd name="T16" fmla="*/ 979 w 979"/>
                <a:gd name="T17" fmla="*/ 0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79" h="348">
                  <a:moveTo>
                    <a:pt x="979" y="0"/>
                  </a:moveTo>
                  <a:lnTo>
                    <a:pt x="18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348"/>
                  </a:lnTo>
                  <a:lnTo>
                    <a:pt x="18" y="348"/>
                  </a:lnTo>
                  <a:lnTo>
                    <a:pt x="18" y="18"/>
                  </a:lnTo>
                  <a:lnTo>
                    <a:pt x="979" y="18"/>
                  </a:lnTo>
                  <a:lnTo>
                    <a:pt x="979" y="0"/>
                  </a:lnTo>
                  <a:close/>
                </a:path>
              </a:pathLst>
            </a:custGeom>
            <a:solidFill>
              <a:srgbClr val="98BA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266" name="Freeform 27"/>
            <p:cNvSpPr>
              <a:spLocks/>
            </p:cNvSpPr>
            <p:nvPr/>
          </p:nvSpPr>
          <p:spPr bwMode="auto">
            <a:xfrm>
              <a:off x="1425575" y="2235200"/>
              <a:ext cx="203200" cy="166688"/>
            </a:xfrm>
            <a:custGeom>
              <a:avLst/>
              <a:gdLst>
                <a:gd name="T0" fmla="*/ 0 w 128"/>
                <a:gd name="T1" fmla="*/ 0 h 105"/>
                <a:gd name="T2" fmla="*/ 128 w 128"/>
                <a:gd name="T3" fmla="*/ 0 h 105"/>
                <a:gd name="T4" fmla="*/ 65 w 128"/>
                <a:gd name="T5" fmla="*/ 105 h 105"/>
                <a:gd name="T6" fmla="*/ 0 w 128"/>
                <a:gd name="T7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8" h="105">
                  <a:moveTo>
                    <a:pt x="0" y="0"/>
                  </a:moveTo>
                  <a:lnTo>
                    <a:pt x="128" y="0"/>
                  </a:lnTo>
                  <a:lnTo>
                    <a:pt x="65" y="10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8BA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 flipV="1">
            <a:off x="7010401" y="2602468"/>
            <a:ext cx="1644651" cy="439740"/>
            <a:chOff x="5618163" y="1735138"/>
            <a:chExt cx="1644650" cy="666750"/>
          </a:xfrm>
        </p:grpSpPr>
        <p:sp>
          <p:nvSpPr>
            <p:cNvPr id="2293" name="Freeform 36"/>
            <p:cNvSpPr>
              <a:spLocks/>
            </p:cNvSpPr>
            <p:nvPr/>
          </p:nvSpPr>
          <p:spPr bwMode="auto">
            <a:xfrm>
              <a:off x="5618163" y="1735138"/>
              <a:ext cx="1557338" cy="552450"/>
            </a:xfrm>
            <a:custGeom>
              <a:avLst/>
              <a:gdLst>
                <a:gd name="T0" fmla="*/ 0 w 981"/>
                <a:gd name="T1" fmla="*/ 0 h 348"/>
                <a:gd name="T2" fmla="*/ 963 w 981"/>
                <a:gd name="T3" fmla="*/ 0 h 348"/>
                <a:gd name="T4" fmla="*/ 975 w 981"/>
                <a:gd name="T5" fmla="*/ 0 h 348"/>
                <a:gd name="T6" fmla="*/ 981 w 981"/>
                <a:gd name="T7" fmla="*/ 0 h 348"/>
                <a:gd name="T8" fmla="*/ 981 w 981"/>
                <a:gd name="T9" fmla="*/ 348 h 348"/>
                <a:gd name="T10" fmla="*/ 963 w 981"/>
                <a:gd name="T11" fmla="*/ 348 h 348"/>
                <a:gd name="T12" fmla="*/ 963 w 981"/>
                <a:gd name="T13" fmla="*/ 18 h 348"/>
                <a:gd name="T14" fmla="*/ 0 w 981"/>
                <a:gd name="T15" fmla="*/ 18 h 348"/>
                <a:gd name="T16" fmla="*/ 0 w 981"/>
                <a:gd name="T17" fmla="*/ 0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81" h="348">
                  <a:moveTo>
                    <a:pt x="0" y="0"/>
                  </a:moveTo>
                  <a:lnTo>
                    <a:pt x="963" y="0"/>
                  </a:lnTo>
                  <a:lnTo>
                    <a:pt x="975" y="0"/>
                  </a:lnTo>
                  <a:lnTo>
                    <a:pt x="981" y="0"/>
                  </a:lnTo>
                  <a:lnTo>
                    <a:pt x="981" y="348"/>
                  </a:lnTo>
                  <a:lnTo>
                    <a:pt x="963" y="348"/>
                  </a:lnTo>
                  <a:lnTo>
                    <a:pt x="963" y="18"/>
                  </a:lnTo>
                  <a:lnTo>
                    <a:pt x="0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3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294" name="Freeform 37"/>
            <p:cNvSpPr>
              <a:spLocks/>
            </p:cNvSpPr>
            <p:nvPr/>
          </p:nvSpPr>
          <p:spPr bwMode="auto">
            <a:xfrm>
              <a:off x="7058025" y="2235200"/>
              <a:ext cx="204788" cy="166688"/>
            </a:xfrm>
            <a:custGeom>
              <a:avLst/>
              <a:gdLst>
                <a:gd name="T0" fmla="*/ 129 w 129"/>
                <a:gd name="T1" fmla="*/ 0 h 105"/>
                <a:gd name="T2" fmla="*/ 0 w 129"/>
                <a:gd name="T3" fmla="*/ 0 h 105"/>
                <a:gd name="T4" fmla="*/ 65 w 129"/>
                <a:gd name="T5" fmla="*/ 105 h 105"/>
                <a:gd name="T6" fmla="*/ 129 w 129"/>
                <a:gd name="T7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9" h="105">
                  <a:moveTo>
                    <a:pt x="129" y="0"/>
                  </a:moveTo>
                  <a:lnTo>
                    <a:pt x="0" y="0"/>
                  </a:lnTo>
                  <a:lnTo>
                    <a:pt x="65" y="105"/>
                  </a:lnTo>
                  <a:lnTo>
                    <a:pt x="129" y="0"/>
                  </a:lnTo>
                  <a:close/>
                </a:path>
              </a:pathLst>
            </a:custGeom>
            <a:solidFill>
              <a:srgbClr val="DF3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6807202" y="3974070"/>
            <a:ext cx="3160711" cy="968905"/>
            <a:chOff x="5373688" y="3697288"/>
            <a:chExt cx="1708150" cy="2721875"/>
          </a:xfrm>
        </p:grpSpPr>
        <p:sp>
          <p:nvSpPr>
            <p:cNvPr id="4114" name="Rectangle 46"/>
            <p:cNvSpPr>
              <a:spLocks noChangeArrowheads="1"/>
            </p:cNvSpPr>
            <p:nvPr/>
          </p:nvSpPr>
          <p:spPr bwMode="auto">
            <a:xfrm>
              <a:off x="7081803" y="5381625"/>
              <a:ext cx="35" cy="10375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/>
              <a:endParaRPr lang="en-US" altLang="en-US" sz="2400" kern="0" dirty="0">
                <a:solidFill>
                  <a:prstClr val="black"/>
                </a:solidFill>
              </a:endParaRPr>
            </a:p>
          </p:txBody>
        </p:sp>
        <p:sp>
          <p:nvSpPr>
            <p:cNvPr id="5120" name="Freeform 54"/>
            <p:cNvSpPr>
              <a:spLocks/>
            </p:cNvSpPr>
            <p:nvPr/>
          </p:nvSpPr>
          <p:spPr bwMode="auto">
            <a:xfrm>
              <a:off x="5373688" y="3697288"/>
              <a:ext cx="955675" cy="1462088"/>
            </a:xfrm>
            <a:custGeom>
              <a:avLst/>
              <a:gdLst>
                <a:gd name="T0" fmla="*/ 602 w 602"/>
                <a:gd name="T1" fmla="*/ 921 h 921"/>
                <a:gd name="T2" fmla="*/ 584 w 602"/>
                <a:gd name="T3" fmla="*/ 921 h 921"/>
                <a:gd name="T4" fmla="*/ 584 w 602"/>
                <a:gd name="T5" fmla="*/ 174 h 921"/>
                <a:gd name="T6" fmla="*/ 0 w 602"/>
                <a:gd name="T7" fmla="*/ 17 h 921"/>
                <a:gd name="T8" fmla="*/ 6 w 602"/>
                <a:gd name="T9" fmla="*/ 0 h 921"/>
                <a:gd name="T10" fmla="*/ 602 w 602"/>
                <a:gd name="T11" fmla="*/ 162 h 921"/>
                <a:gd name="T12" fmla="*/ 602 w 602"/>
                <a:gd name="T13" fmla="*/ 921 h 9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2" h="921">
                  <a:moveTo>
                    <a:pt x="602" y="921"/>
                  </a:moveTo>
                  <a:lnTo>
                    <a:pt x="584" y="921"/>
                  </a:lnTo>
                  <a:lnTo>
                    <a:pt x="584" y="174"/>
                  </a:lnTo>
                  <a:lnTo>
                    <a:pt x="0" y="17"/>
                  </a:lnTo>
                  <a:lnTo>
                    <a:pt x="6" y="0"/>
                  </a:lnTo>
                  <a:lnTo>
                    <a:pt x="602" y="162"/>
                  </a:lnTo>
                  <a:lnTo>
                    <a:pt x="602" y="921"/>
                  </a:lnTo>
                  <a:close/>
                </a:path>
              </a:pathLst>
            </a:custGeom>
            <a:solidFill>
              <a:srgbClr val="26A8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121" name="Freeform 55"/>
            <p:cNvSpPr>
              <a:spLocks/>
            </p:cNvSpPr>
            <p:nvPr/>
          </p:nvSpPr>
          <p:spPr bwMode="auto">
            <a:xfrm>
              <a:off x="6211888" y="5113338"/>
              <a:ext cx="204788" cy="165100"/>
            </a:xfrm>
            <a:custGeom>
              <a:avLst/>
              <a:gdLst>
                <a:gd name="T0" fmla="*/ 0 w 129"/>
                <a:gd name="T1" fmla="*/ 0 h 104"/>
                <a:gd name="T2" fmla="*/ 129 w 129"/>
                <a:gd name="T3" fmla="*/ 0 h 104"/>
                <a:gd name="T4" fmla="*/ 65 w 129"/>
                <a:gd name="T5" fmla="*/ 104 h 104"/>
                <a:gd name="T6" fmla="*/ 0 w 129"/>
                <a:gd name="T7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9" h="104">
                  <a:moveTo>
                    <a:pt x="0" y="0"/>
                  </a:moveTo>
                  <a:lnTo>
                    <a:pt x="129" y="0"/>
                  </a:lnTo>
                  <a:lnTo>
                    <a:pt x="65" y="1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A8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3335340" y="3931209"/>
            <a:ext cx="1663777" cy="731044"/>
            <a:chOff x="2235200" y="3697288"/>
            <a:chExt cx="1044575" cy="1581150"/>
          </a:xfrm>
        </p:grpSpPr>
        <p:sp>
          <p:nvSpPr>
            <p:cNvPr id="5130" name="Freeform 64"/>
            <p:cNvSpPr>
              <a:spLocks/>
            </p:cNvSpPr>
            <p:nvPr/>
          </p:nvSpPr>
          <p:spPr bwMode="auto">
            <a:xfrm>
              <a:off x="2324100" y="3697288"/>
              <a:ext cx="955675" cy="1462088"/>
            </a:xfrm>
            <a:custGeom>
              <a:avLst/>
              <a:gdLst>
                <a:gd name="T0" fmla="*/ 0 w 602"/>
                <a:gd name="T1" fmla="*/ 921 h 921"/>
                <a:gd name="T2" fmla="*/ 18 w 602"/>
                <a:gd name="T3" fmla="*/ 921 h 921"/>
                <a:gd name="T4" fmla="*/ 18 w 602"/>
                <a:gd name="T5" fmla="*/ 174 h 921"/>
                <a:gd name="T6" fmla="*/ 602 w 602"/>
                <a:gd name="T7" fmla="*/ 17 h 921"/>
                <a:gd name="T8" fmla="*/ 596 w 602"/>
                <a:gd name="T9" fmla="*/ 0 h 921"/>
                <a:gd name="T10" fmla="*/ 0 w 602"/>
                <a:gd name="T11" fmla="*/ 162 h 921"/>
                <a:gd name="T12" fmla="*/ 0 w 602"/>
                <a:gd name="T13" fmla="*/ 921 h 9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2" h="921">
                  <a:moveTo>
                    <a:pt x="0" y="921"/>
                  </a:moveTo>
                  <a:lnTo>
                    <a:pt x="18" y="921"/>
                  </a:lnTo>
                  <a:lnTo>
                    <a:pt x="18" y="174"/>
                  </a:lnTo>
                  <a:lnTo>
                    <a:pt x="602" y="17"/>
                  </a:lnTo>
                  <a:lnTo>
                    <a:pt x="596" y="0"/>
                  </a:lnTo>
                  <a:lnTo>
                    <a:pt x="0" y="162"/>
                  </a:lnTo>
                  <a:lnTo>
                    <a:pt x="0" y="921"/>
                  </a:lnTo>
                  <a:close/>
                </a:path>
              </a:pathLst>
            </a:custGeom>
            <a:solidFill>
              <a:srgbClr val="F591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131" name="Freeform 65"/>
            <p:cNvSpPr>
              <a:spLocks/>
            </p:cNvSpPr>
            <p:nvPr/>
          </p:nvSpPr>
          <p:spPr bwMode="auto">
            <a:xfrm>
              <a:off x="2235200" y="5113338"/>
              <a:ext cx="206375" cy="165100"/>
            </a:xfrm>
            <a:custGeom>
              <a:avLst/>
              <a:gdLst>
                <a:gd name="T0" fmla="*/ 130 w 130"/>
                <a:gd name="T1" fmla="*/ 0 h 104"/>
                <a:gd name="T2" fmla="*/ 0 w 130"/>
                <a:gd name="T3" fmla="*/ 0 h 104"/>
                <a:gd name="T4" fmla="*/ 65 w 130"/>
                <a:gd name="T5" fmla="*/ 104 h 104"/>
                <a:gd name="T6" fmla="*/ 130 w 130"/>
                <a:gd name="T7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0" h="104">
                  <a:moveTo>
                    <a:pt x="130" y="0"/>
                  </a:moveTo>
                  <a:lnTo>
                    <a:pt x="0" y="0"/>
                  </a:lnTo>
                  <a:lnTo>
                    <a:pt x="65" y="104"/>
                  </a:lnTo>
                  <a:lnTo>
                    <a:pt x="130" y="0"/>
                  </a:lnTo>
                  <a:close/>
                </a:path>
              </a:pathLst>
            </a:custGeom>
            <a:solidFill>
              <a:srgbClr val="F591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</p:grpSp>
      <p:pic>
        <p:nvPicPr>
          <p:cNvPr id="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340" y="926068"/>
            <a:ext cx="4955139" cy="165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0979" y="926069"/>
            <a:ext cx="4431636" cy="1652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768" y="4736068"/>
            <a:ext cx="4913709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0979" y="4733548"/>
            <a:ext cx="4431636" cy="16789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" name="TextBox 50"/>
          <p:cNvSpPr txBox="1"/>
          <p:nvPr/>
        </p:nvSpPr>
        <p:spPr>
          <a:xfrm>
            <a:off x="1320800" y="2614136"/>
            <a:ext cx="3149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600" b="1" dirty="0" smtClean="0">
                <a:solidFill>
                  <a:srgbClr val="0070C0"/>
                </a:solidFill>
              </a:rPr>
              <a:t>MỸ - ĐÔ LA</a:t>
            </a:r>
            <a:endParaRPr lang="en-US" sz="1600" b="1" dirty="0">
              <a:solidFill>
                <a:srgbClr val="0070C0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9042400" y="2667000"/>
            <a:ext cx="2946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600" b="1" dirty="0" smtClean="0">
                <a:solidFill>
                  <a:srgbClr val="0070C0"/>
                </a:solidFill>
              </a:rPr>
              <a:t>NHẬT - YÊN</a:t>
            </a:r>
            <a:endParaRPr lang="en-US" sz="1600" b="1" dirty="0">
              <a:solidFill>
                <a:srgbClr val="0070C0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1612600" y="6438331"/>
            <a:ext cx="3569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600" b="1" dirty="0" smtClean="0">
                <a:solidFill>
                  <a:srgbClr val="0070C0"/>
                </a:solidFill>
              </a:rPr>
              <a:t>ANH – BẢNG</a:t>
            </a:r>
            <a:endParaRPr lang="en-US" sz="1600" b="1" dirty="0">
              <a:solidFill>
                <a:srgbClr val="0070C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721600" y="6488668"/>
            <a:ext cx="4572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600" b="1" dirty="0" smtClean="0">
                <a:solidFill>
                  <a:srgbClr val="0070C0"/>
                </a:solidFill>
              </a:rPr>
              <a:t>TRUNG QUỐC - NHÂN DÂN TỆ</a:t>
            </a:r>
            <a:endParaRPr lang="en-US" sz="16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2848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4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0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52" grpId="0"/>
      <p:bldP spid="53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82023C8-03CC-4ED0-830D-BF606451F86B}"/>
              </a:ext>
            </a:extLst>
          </p:cNvPr>
          <p:cNvSpPr txBox="1"/>
          <p:nvPr/>
        </p:nvSpPr>
        <p:spPr>
          <a:xfrm>
            <a:off x="1615471" y="3256557"/>
            <a:ext cx="8813492" cy="9048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4400" b="1" dirty="0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BÀI</a:t>
            </a:r>
            <a:r>
              <a:rPr lang="en-US" sz="4400" b="1" dirty="0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 56: </a:t>
            </a:r>
            <a:r>
              <a:rPr lang="en-US" sz="4400" b="1" dirty="0" err="1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Giới</a:t>
            </a:r>
            <a:r>
              <a:rPr lang="en-US" sz="4400" b="1" dirty="0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 </a:t>
            </a:r>
            <a:r>
              <a:rPr lang="en-US" sz="4400" b="1" dirty="0" err="1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thiệu</a:t>
            </a:r>
            <a:r>
              <a:rPr lang="en-US" sz="4400" b="1" dirty="0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 </a:t>
            </a:r>
            <a:r>
              <a:rPr lang="en-US" sz="4400" b="1" dirty="0" err="1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tiền</a:t>
            </a:r>
            <a:r>
              <a:rPr lang="en-US" sz="4400" b="1" dirty="0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 </a:t>
            </a:r>
            <a:r>
              <a:rPr lang="en-US" sz="4400" b="1" dirty="0" err="1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Việt</a:t>
            </a:r>
            <a:r>
              <a:rPr lang="en-US" sz="4400" b="1" dirty="0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 Nam</a:t>
            </a:r>
            <a:endParaRPr lang="vi-VN" sz="4400" b="1" dirty="0">
              <a:ln w="22225">
                <a:solidFill>
                  <a:schemeClr val="accent6">
                    <a:lumMod val="50000"/>
                  </a:schemeClr>
                </a:solidFill>
                <a:prstDash val="solid"/>
              </a:ln>
              <a:solidFill>
                <a:schemeClr val="bg1"/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CBC260D-FA70-43A2-A5AC-8FAC030EFAE9}"/>
              </a:ext>
            </a:extLst>
          </p:cNvPr>
          <p:cNvGrpSpPr/>
          <p:nvPr/>
        </p:nvGrpSpPr>
        <p:grpSpPr>
          <a:xfrm>
            <a:off x="1314892" y="894087"/>
            <a:ext cx="2163960" cy="1242752"/>
            <a:chOff x="1523997" y="0"/>
            <a:chExt cx="2190752" cy="1015320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00A336D1-6EAB-4D88-B050-1A664761CDAA}"/>
                </a:ext>
              </a:extLst>
            </p:cNvPr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</p:grpSpPr>
          <p:sp>
            <p:nvSpPr>
              <p:cNvPr id="6" name="Rectangle: Top Corners Rounded 5">
                <a:extLst>
                  <a:ext uri="{FF2B5EF4-FFF2-40B4-BE49-F238E27FC236}">
                    <a16:creationId xmlns:a16="http://schemas.microsoft.com/office/drawing/2014/main" id="{2CCECC4C-EFA0-4170-AF5B-8E735A0187EF}"/>
                  </a:ext>
                </a:extLst>
              </p:cNvPr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 sz="1600"/>
              </a:p>
            </p:txBody>
          </p:sp>
          <p:sp>
            <p:nvSpPr>
              <p:cNvPr id="7" name="Rectangle: Top Corners Rounded 6">
                <a:extLst>
                  <a:ext uri="{FF2B5EF4-FFF2-40B4-BE49-F238E27FC236}">
                    <a16:creationId xmlns:a16="http://schemas.microsoft.com/office/drawing/2014/main" id="{47C0B4B5-27EA-44D3-9621-0CB828F23E50}"/>
                  </a:ext>
                </a:extLst>
              </p:cNvPr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solidFill>
                <a:schemeClr val="bg1"/>
              </a:solidFill>
              <a:ln>
                <a:solidFill>
                  <a:schemeClr val="accent6">
                    <a:lumMod val="75000"/>
                  </a:schemeClr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4D8ACC7-221E-48DD-83A2-16D3E6FF1490}"/>
                </a:ext>
              </a:extLst>
            </p:cNvPr>
            <p:cNvSpPr txBox="1"/>
            <p:nvPr/>
          </p:nvSpPr>
          <p:spPr>
            <a:xfrm>
              <a:off x="1523997" y="135240"/>
              <a:ext cx="1972089" cy="8800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dirty="0">
                  <a:solidFill>
                    <a:schemeClr val="accent6">
                      <a:lumMod val="75000"/>
                    </a:schemeClr>
                  </a:solidFill>
                  <a:latin typeface="+mj-lt"/>
                </a:rPr>
                <a:t>CHỦ ĐỀ </a:t>
              </a:r>
              <a:r>
                <a:rPr lang="en-US" sz="3200" dirty="0">
                  <a:solidFill>
                    <a:schemeClr val="accent6">
                      <a:lumMod val="75000"/>
                    </a:schemeClr>
                  </a:solidFill>
                  <a:latin typeface="+mj-lt"/>
                </a:rPr>
                <a:t>11</a:t>
              </a:r>
              <a:endParaRPr lang="vi-VN" sz="3200" dirty="0">
                <a:solidFill>
                  <a:schemeClr val="accent6">
                    <a:lumMod val="75000"/>
                  </a:schemeClr>
                </a:solidFill>
                <a:latin typeface="+mj-lt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69308AFA-8573-43EC-992F-FC51DD70C7E8}"/>
              </a:ext>
            </a:extLst>
          </p:cNvPr>
          <p:cNvSpPr txBox="1"/>
          <p:nvPr/>
        </p:nvSpPr>
        <p:spPr>
          <a:xfrm>
            <a:off x="3147242" y="1059624"/>
            <a:ext cx="79425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+mj-lt"/>
              </a:rPr>
              <a:t>ĐỘ DÀI VÀ ĐƠN VỊ ĐO ĐỘ DÀI.</a:t>
            </a:r>
          </a:p>
          <a:p>
            <a:pPr algn="ctr"/>
            <a:r>
              <a:rPr lang="en-US" sz="3600" b="1" dirty="0">
                <a:solidFill>
                  <a:schemeClr val="bg1"/>
                </a:solidFill>
                <a:latin typeface="+mj-lt"/>
              </a:rPr>
              <a:t>TIỀN VIỆT NAM</a:t>
            </a:r>
          </a:p>
        </p:txBody>
      </p:sp>
      <p:sp>
        <p:nvSpPr>
          <p:cNvPr id="9" name="Rectangle 8"/>
          <p:cNvSpPr/>
          <p:nvPr/>
        </p:nvSpPr>
        <p:spPr>
          <a:xfrm>
            <a:off x="3147241" y="6217927"/>
            <a:ext cx="4572911" cy="39188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271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80965" y="6544497"/>
            <a:ext cx="2939143" cy="31350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113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517470907"/>
              </p:ext>
            </p:extLst>
          </p:nvPr>
        </p:nvGraphicFramePr>
        <p:xfrm>
          <a:off x="812800" y="228600"/>
          <a:ext cx="11176000" cy="6248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828800" y="2362203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 trăm đồng</a:t>
            </a:r>
            <a:endParaRPr lang="en-US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924800" y="2408369"/>
            <a:ext cx="264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 trăm đồng</a:t>
            </a:r>
            <a:endParaRPr lang="en-US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33600" y="5486403"/>
            <a:ext cx="314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 trăm đồng</a:t>
            </a:r>
            <a:endParaRPr lang="en-US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721600" y="5486403"/>
            <a:ext cx="3657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 nghìn đồng</a:t>
            </a:r>
            <a:endParaRPr lang="en-US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7710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2" grpId="0"/>
      <p:bldP spid="3" grpId="0"/>
      <p:bldP spid="6" grpId="0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827" y="609603"/>
            <a:ext cx="4739575" cy="1600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8894" y="609601"/>
            <a:ext cx="4481908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14400" y="71738"/>
            <a:ext cx="609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 TRƯỚC</a:t>
            </a:r>
            <a:endParaRPr lang="en-US" sz="2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229600" y="76203"/>
            <a:ext cx="284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 SAU</a:t>
            </a:r>
            <a:endParaRPr lang="en-US" sz="2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824" y="2133600"/>
            <a:ext cx="4942776" cy="1621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4832" y="2080940"/>
            <a:ext cx="4758209" cy="1601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3682524"/>
            <a:ext cx="4978400" cy="1651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861" y="5281676"/>
            <a:ext cx="5117939" cy="1576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2" y="3682521"/>
            <a:ext cx="4742639" cy="1599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6659" y="5278258"/>
            <a:ext cx="4982140" cy="1579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6745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31652"/>
            <a:ext cx="3657600" cy="5232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vi-VN" sz="2800" b="1" dirty="0" smtClean="0">
                <a:solidFill>
                  <a:prstClr val="black"/>
                </a:solidFill>
                <a:latin typeface="Times New Roman"/>
              </a:rPr>
              <a:t>GIỐNG NHAU</a:t>
            </a:r>
            <a:endParaRPr lang="en-US" sz="2800" b="1" dirty="0">
              <a:solidFill>
                <a:prstClr val="black"/>
              </a:solidFill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9176" y="609601"/>
            <a:ext cx="4240424" cy="1431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9176" y="2133600"/>
            <a:ext cx="4443625" cy="1450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3551" y="3682524"/>
            <a:ext cx="4479249" cy="1477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7211" y="5281676"/>
            <a:ext cx="4618788" cy="1410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Oval 10"/>
          <p:cNvSpPr/>
          <p:nvPr/>
        </p:nvSpPr>
        <p:spPr>
          <a:xfrm>
            <a:off x="508000" y="3048000"/>
            <a:ext cx="1828800" cy="9144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400" b="1" dirty="0" smtClean="0">
                <a:solidFill>
                  <a:prstClr val="black"/>
                </a:solidFill>
                <a:latin typeface="Times New Roman"/>
              </a:rPr>
              <a:t>Quốc huy</a:t>
            </a:r>
            <a:endParaRPr lang="en-US" sz="2400" b="1" dirty="0">
              <a:solidFill>
                <a:prstClr val="black"/>
              </a:solidFill>
            </a:endParaRPr>
          </a:p>
        </p:txBody>
      </p:sp>
      <p:cxnSp>
        <p:nvCxnSpPr>
          <p:cNvPr id="13" name="Straight Arrow Connector 12"/>
          <p:cNvCxnSpPr>
            <a:stCxn id="11" idx="6"/>
          </p:cNvCxnSpPr>
          <p:nvPr/>
        </p:nvCxnSpPr>
        <p:spPr>
          <a:xfrm flipV="1">
            <a:off x="2336800" y="1325464"/>
            <a:ext cx="2438400" cy="217973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11" idx="6"/>
          </p:cNvCxnSpPr>
          <p:nvPr/>
        </p:nvCxnSpPr>
        <p:spPr>
          <a:xfrm flipV="1">
            <a:off x="2336800" y="2858760"/>
            <a:ext cx="2641600" cy="64644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11" idx="6"/>
          </p:cNvCxnSpPr>
          <p:nvPr/>
        </p:nvCxnSpPr>
        <p:spPr>
          <a:xfrm>
            <a:off x="2336800" y="3505200"/>
            <a:ext cx="2235200" cy="762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11" idx="6"/>
          </p:cNvCxnSpPr>
          <p:nvPr/>
        </p:nvCxnSpPr>
        <p:spPr>
          <a:xfrm>
            <a:off x="2336800" y="3505200"/>
            <a:ext cx="3149600" cy="2209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Oval 19"/>
          <p:cNvSpPr/>
          <p:nvPr/>
        </p:nvSpPr>
        <p:spPr>
          <a:xfrm>
            <a:off x="9855200" y="3048000"/>
            <a:ext cx="1930400" cy="91440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400" b="1" dirty="0" smtClean="0">
                <a:solidFill>
                  <a:prstClr val="black"/>
                </a:solidFill>
                <a:latin typeface="Times New Roman"/>
              </a:rPr>
              <a:t>Quốc hiệu</a:t>
            </a:r>
            <a:endParaRPr lang="en-US" sz="2400" b="1" dirty="0">
              <a:solidFill>
                <a:prstClr val="black"/>
              </a:solidFill>
            </a:endParaRPr>
          </a:p>
        </p:txBody>
      </p:sp>
      <p:cxnSp>
        <p:nvCxnSpPr>
          <p:cNvPr id="22" name="Straight Arrow Connector 21"/>
          <p:cNvCxnSpPr>
            <a:stCxn id="20" idx="2"/>
          </p:cNvCxnSpPr>
          <p:nvPr/>
        </p:nvCxnSpPr>
        <p:spPr>
          <a:xfrm flipH="1" flipV="1">
            <a:off x="7213600" y="990600"/>
            <a:ext cx="2641600" cy="2514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20" idx="2"/>
          </p:cNvCxnSpPr>
          <p:nvPr/>
        </p:nvCxnSpPr>
        <p:spPr>
          <a:xfrm flipH="1" flipV="1">
            <a:off x="7010400" y="2415330"/>
            <a:ext cx="2844800" cy="108987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20" idx="2"/>
          </p:cNvCxnSpPr>
          <p:nvPr/>
        </p:nvCxnSpPr>
        <p:spPr>
          <a:xfrm flipH="1">
            <a:off x="6705600" y="3505200"/>
            <a:ext cx="3149600" cy="457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20" idx="2"/>
          </p:cNvCxnSpPr>
          <p:nvPr/>
        </p:nvCxnSpPr>
        <p:spPr>
          <a:xfrm flipH="1">
            <a:off x="6705600" y="3505200"/>
            <a:ext cx="3149600" cy="2057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Oval 32"/>
          <p:cNvSpPr/>
          <p:nvPr/>
        </p:nvSpPr>
        <p:spPr>
          <a:xfrm>
            <a:off x="508000" y="3048000"/>
            <a:ext cx="2032000" cy="91440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400" b="1" dirty="0" smtClean="0">
                <a:solidFill>
                  <a:prstClr val="black"/>
                </a:solidFill>
                <a:latin typeface="Times New Roman"/>
              </a:rPr>
              <a:t>Số seri</a:t>
            </a:r>
            <a:endParaRPr lang="en-US" sz="2400" b="1" dirty="0">
              <a:solidFill>
                <a:prstClr val="black"/>
              </a:solidFill>
            </a:endParaRPr>
          </a:p>
        </p:txBody>
      </p:sp>
      <p:cxnSp>
        <p:nvCxnSpPr>
          <p:cNvPr id="35" name="Straight Arrow Connector 34"/>
          <p:cNvCxnSpPr>
            <a:stCxn id="33" idx="6"/>
          </p:cNvCxnSpPr>
          <p:nvPr/>
        </p:nvCxnSpPr>
        <p:spPr>
          <a:xfrm flipV="1">
            <a:off x="2540000" y="990600"/>
            <a:ext cx="3550053" cy="2514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>
            <a:stCxn id="33" idx="6"/>
          </p:cNvCxnSpPr>
          <p:nvPr/>
        </p:nvCxnSpPr>
        <p:spPr>
          <a:xfrm flipV="1">
            <a:off x="2540000" y="2514600"/>
            <a:ext cx="3579376" cy="990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>
            <a:stCxn id="33" idx="6"/>
          </p:cNvCxnSpPr>
          <p:nvPr/>
        </p:nvCxnSpPr>
        <p:spPr>
          <a:xfrm>
            <a:off x="2540000" y="3505200"/>
            <a:ext cx="2032000" cy="11049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>
            <a:stCxn id="33" idx="6"/>
          </p:cNvCxnSpPr>
          <p:nvPr/>
        </p:nvCxnSpPr>
        <p:spPr>
          <a:xfrm>
            <a:off x="2540000" y="3505200"/>
            <a:ext cx="2235200" cy="2209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Flowchart: Alternate Process 51"/>
          <p:cNvSpPr/>
          <p:nvPr/>
        </p:nvSpPr>
        <p:spPr>
          <a:xfrm>
            <a:off x="5080000" y="-34428"/>
            <a:ext cx="2133600" cy="609600"/>
          </a:xfrm>
          <a:prstGeom prst="flowChartAlternateProcess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400" b="1" i="1" dirty="0" smtClean="0">
                <a:solidFill>
                  <a:srgbClr val="FF0000"/>
                </a:solidFill>
                <a:latin typeface="Times New Roman"/>
              </a:rPr>
              <a:t>Mặt trước</a:t>
            </a:r>
            <a:endParaRPr lang="en-US" sz="2400" b="1" i="1" dirty="0">
              <a:solidFill>
                <a:srgbClr val="FF0000"/>
              </a:solidFill>
            </a:endParaRPr>
          </a:p>
        </p:txBody>
      </p:sp>
      <p:sp>
        <p:nvSpPr>
          <p:cNvPr id="53" name="Oval 52"/>
          <p:cNvSpPr/>
          <p:nvPr/>
        </p:nvSpPr>
        <p:spPr>
          <a:xfrm>
            <a:off x="9855200" y="3048000"/>
            <a:ext cx="1930400" cy="1009650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400" b="1" dirty="0" smtClean="0">
                <a:solidFill>
                  <a:prstClr val="black"/>
                </a:solidFill>
                <a:latin typeface="Times New Roman"/>
              </a:rPr>
              <a:t>Ghi mệnh giá</a:t>
            </a:r>
            <a:endParaRPr lang="en-US" sz="2400" b="1" dirty="0">
              <a:solidFill>
                <a:prstClr val="black"/>
              </a:solidFill>
            </a:endParaRPr>
          </a:p>
        </p:txBody>
      </p:sp>
      <p:cxnSp>
        <p:nvCxnSpPr>
          <p:cNvPr id="55" name="Straight Arrow Connector 54"/>
          <p:cNvCxnSpPr>
            <a:stCxn id="53" idx="2"/>
          </p:cNvCxnSpPr>
          <p:nvPr/>
        </p:nvCxnSpPr>
        <p:spPr>
          <a:xfrm flipH="1" flipV="1">
            <a:off x="6828301" y="1600201"/>
            <a:ext cx="3026899" cy="19526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>
            <a:stCxn id="53" idx="2"/>
          </p:cNvCxnSpPr>
          <p:nvPr/>
        </p:nvCxnSpPr>
        <p:spPr>
          <a:xfrm flipH="1" flipV="1">
            <a:off x="6218701" y="3181979"/>
            <a:ext cx="3636499" cy="37084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>
            <a:stCxn id="53" idx="2"/>
          </p:cNvCxnSpPr>
          <p:nvPr/>
        </p:nvCxnSpPr>
        <p:spPr>
          <a:xfrm flipH="1">
            <a:off x="6090053" y="3552825"/>
            <a:ext cx="3765147" cy="8684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/>
          <p:nvPr/>
        </p:nvCxnSpPr>
        <p:spPr>
          <a:xfrm flipH="1">
            <a:off x="5994400" y="3494649"/>
            <a:ext cx="3860800" cy="28575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8051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20" grpId="0" animBg="1"/>
      <p:bldP spid="20" grpId="1" animBg="1"/>
      <p:bldP spid="33" grpId="0" animBg="1"/>
      <p:bldP spid="5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5994400" y="914400"/>
            <a:ext cx="1727200" cy="1524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7663" y="734634"/>
            <a:ext cx="4288816" cy="1398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3600" y="2187418"/>
            <a:ext cx="4572000" cy="1470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9171" y="3735929"/>
            <a:ext cx="4556428" cy="14679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5433" y="5331666"/>
            <a:ext cx="4966569" cy="145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0" y="314980"/>
            <a:ext cx="3657600" cy="5232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vi-VN" sz="2800" b="1" dirty="0" smtClean="0">
                <a:solidFill>
                  <a:prstClr val="black"/>
                </a:solidFill>
                <a:latin typeface="Times New Roman"/>
              </a:rPr>
              <a:t>GIỐNG NHAU</a:t>
            </a:r>
            <a:endParaRPr lang="en-US" sz="2800" b="1" dirty="0">
              <a:solidFill>
                <a:prstClr val="black"/>
              </a:solidFill>
            </a:endParaRPr>
          </a:p>
        </p:txBody>
      </p:sp>
      <p:sp>
        <p:nvSpPr>
          <p:cNvPr id="10" name="Flowchart: Alternate Process 9"/>
          <p:cNvSpPr/>
          <p:nvPr/>
        </p:nvSpPr>
        <p:spPr>
          <a:xfrm>
            <a:off x="5511223" y="10180"/>
            <a:ext cx="2133600" cy="609600"/>
          </a:xfrm>
          <a:prstGeom prst="flowChartAlternateProcess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400" b="1" i="1" dirty="0" smtClean="0">
                <a:solidFill>
                  <a:srgbClr val="FF0000"/>
                </a:solidFill>
                <a:latin typeface="Times New Roman"/>
              </a:rPr>
              <a:t>Mặt sau</a:t>
            </a:r>
            <a:endParaRPr lang="en-US" sz="2400" b="1" i="1" dirty="0">
              <a:solidFill>
                <a:srgbClr val="FF0000"/>
              </a:solidFill>
            </a:endParaRPr>
          </a:p>
        </p:txBody>
      </p:sp>
      <p:sp>
        <p:nvSpPr>
          <p:cNvPr id="11" name="Flowchart: Alternate Process 10"/>
          <p:cNvSpPr/>
          <p:nvPr/>
        </p:nvSpPr>
        <p:spPr>
          <a:xfrm>
            <a:off x="914400" y="2964715"/>
            <a:ext cx="3149600" cy="992729"/>
          </a:xfrm>
          <a:prstGeom prst="flowChartAlternate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400" b="1" dirty="0" smtClean="0">
                <a:solidFill>
                  <a:prstClr val="black"/>
                </a:solidFill>
                <a:latin typeface="Times New Roman"/>
              </a:rPr>
              <a:t>Ngân hàng nhà nước Việt Nam</a:t>
            </a:r>
            <a:endParaRPr lang="en-US" sz="2400" b="1" dirty="0">
              <a:solidFill>
                <a:prstClr val="black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5994400" y="1066800"/>
            <a:ext cx="172720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6096000" y="2514600"/>
            <a:ext cx="2032000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791200" y="4081975"/>
            <a:ext cx="23368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6299200" y="5678658"/>
            <a:ext cx="19304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3560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3962400"/>
            <a:ext cx="3225800" cy="241935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loud Callout 3"/>
          <p:cNvSpPr/>
          <p:nvPr/>
        </p:nvSpPr>
        <p:spPr>
          <a:xfrm>
            <a:off x="3149600" y="457200"/>
            <a:ext cx="8636000" cy="4572000"/>
          </a:xfrm>
          <a:prstGeom prst="cloudCallout">
            <a:avLst>
              <a:gd name="adj1" fmla="val -49385"/>
              <a:gd name="adj2" fmla="val 43731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90000"/>
              </a:lnSpc>
            </a:pPr>
            <a:r>
              <a:rPr lang="en-US" alt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Giống nhau: </a:t>
            </a:r>
            <a:endParaRPr lang="vi-VN" altLang="en-US" sz="24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r>
              <a:rPr lang="en-US" alt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Mặt </a:t>
            </a:r>
            <a:r>
              <a:rPr lang="en-US" alt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trước </a:t>
            </a:r>
            <a:r>
              <a:rPr lang="vi-VN" alt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đều </a:t>
            </a:r>
            <a:r>
              <a:rPr lang="en-US" alt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có </a:t>
            </a:r>
            <a:r>
              <a:rPr lang="en-US" alt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dòng chữ cộng hòa xã hội chủ nghĩa Việt Nam, có hình quốc huy nước Việt Nam, </a:t>
            </a:r>
            <a:r>
              <a:rPr lang="vi-VN" alt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có số </a:t>
            </a:r>
            <a:r>
              <a:rPr lang="en-US" alt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mệnh </a:t>
            </a:r>
            <a:r>
              <a:rPr lang="en-US" alt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giá của tờ bạc, có số sêri. </a:t>
            </a:r>
            <a:endParaRPr lang="vi-VN" altLang="en-US" sz="24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r>
              <a:rPr lang="en-US" alt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Mặt </a:t>
            </a:r>
            <a:r>
              <a:rPr lang="en-US" alt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sau có dòng chữ Ngân hàng nhà nước Việt Nam</a:t>
            </a:r>
            <a:r>
              <a:rPr lang="en-US" alt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vi-VN" altLang="en-US" sz="24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r>
              <a:rPr lang="vi-VN" alt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Chất liệu: giấy</a:t>
            </a:r>
            <a:endParaRPr lang="en-US" altLang="en-US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6944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60768" y="6544497"/>
            <a:ext cx="4598125" cy="31350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268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8864" y="609604"/>
            <a:ext cx="4591403" cy="1497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02" y="2080940"/>
            <a:ext cx="4926212" cy="1573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9701" y="3682521"/>
            <a:ext cx="4896783" cy="1571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5202" y="5278256"/>
            <a:ext cx="5285796" cy="1552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0" y="0"/>
            <a:ext cx="3657600" cy="5232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vi-VN" sz="2800" b="1" dirty="0" smtClean="0">
                <a:solidFill>
                  <a:prstClr val="black"/>
                </a:solidFill>
                <a:latin typeface="Times New Roman"/>
              </a:rPr>
              <a:t>KHÁC NHAU</a:t>
            </a:r>
            <a:endParaRPr lang="en-US" sz="2800" b="1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06400" y="3286780"/>
            <a:ext cx="2133600" cy="5232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vi-VN" sz="2800" b="1" dirty="0" smtClean="0">
                <a:solidFill>
                  <a:srgbClr val="0070C0"/>
                </a:solidFill>
                <a:latin typeface="Times New Roman"/>
              </a:rPr>
              <a:t>Màu sắc</a:t>
            </a:r>
            <a:endParaRPr lang="en-US" sz="2800" b="1" dirty="0">
              <a:solidFill>
                <a:srgbClr val="0070C0"/>
              </a:solidFill>
            </a:endParaRPr>
          </a:p>
        </p:txBody>
      </p:sp>
      <p:sp>
        <p:nvSpPr>
          <p:cNvPr id="10" name="Right Arrow 9"/>
          <p:cNvSpPr/>
          <p:nvPr/>
        </p:nvSpPr>
        <p:spPr>
          <a:xfrm>
            <a:off x="7520998" y="1358434"/>
            <a:ext cx="302204" cy="2417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7518402" y="2806234"/>
            <a:ext cx="302204" cy="2417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ight Arrow 11"/>
          <p:cNvSpPr/>
          <p:nvPr/>
        </p:nvSpPr>
        <p:spPr>
          <a:xfrm>
            <a:off x="7620002" y="4406434"/>
            <a:ext cx="302204" cy="2417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Right Arrow 12"/>
          <p:cNvSpPr/>
          <p:nvPr/>
        </p:nvSpPr>
        <p:spPr>
          <a:xfrm>
            <a:off x="7620002" y="5854234"/>
            <a:ext cx="302204" cy="2417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924801" y="2667000"/>
            <a:ext cx="34120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i="1" dirty="0" smtClean="0">
                <a:solidFill>
                  <a:srgbClr val="FF0000"/>
                </a:solidFill>
                <a:latin typeface="Times New Roman"/>
              </a:rPr>
              <a:t>Đỏ nâu</a:t>
            </a:r>
            <a:endParaRPr lang="en-US" sz="2800" b="1" i="1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026401" y="4267200"/>
            <a:ext cx="34120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i="1" dirty="0" smtClean="0">
                <a:solidFill>
                  <a:srgbClr val="FF0000"/>
                </a:solidFill>
                <a:latin typeface="Times New Roman"/>
              </a:rPr>
              <a:t>Đỏ cánh sen</a:t>
            </a:r>
            <a:endParaRPr lang="en-US" sz="2800" b="1" i="1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026400" y="5715000"/>
            <a:ext cx="375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i="1" dirty="0" smtClean="0">
                <a:solidFill>
                  <a:srgbClr val="FF0000"/>
                </a:solidFill>
                <a:latin typeface="Times New Roman"/>
              </a:rPr>
              <a:t>Màu xanh - vàng</a:t>
            </a:r>
            <a:endParaRPr lang="en-US" sz="2800" b="1" i="1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823200" y="1219200"/>
            <a:ext cx="314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i="1" dirty="0" smtClean="0">
                <a:solidFill>
                  <a:srgbClr val="FF0000"/>
                </a:solidFill>
                <a:latin typeface="Times New Roman"/>
              </a:rPr>
              <a:t>Xanh - xám</a:t>
            </a:r>
            <a:endParaRPr lang="en-US" sz="2800" b="1" i="1" dirty="0">
              <a:solidFill>
                <a:srgbClr val="FF0000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03201" y="3286780"/>
            <a:ext cx="2366499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400" b="1" dirty="0" smtClean="0">
                <a:solidFill>
                  <a:prstClr val="black"/>
                </a:solidFill>
                <a:latin typeface="Times New Roman"/>
              </a:rPr>
              <a:t>Kích thước </a:t>
            </a:r>
            <a:endParaRPr lang="en-US" sz="2400" b="1" dirty="0">
              <a:solidFill>
                <a:prstClr val="black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8960339" y="2555688"/>
            <a:ext cx="2641600" cy="61978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800" dirty="0" smtClean="0">
                <a:solidFill>
                  <a:prstClr val="black"/>
                </a:solidFill>
                <a:latin typeface="Times New Roman"/>
              </a:rPr>
              <a:t>Mệnh giá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29" name="Flowchart: Alternate Process 28"/>
          <p:cNvSpPr/>
          <p:nvPr/>
        </p:nvSpPr>
        <p:spPr>
          <a:xfrm>
            <a:off x="8534400" y="3290112"/>
            <a:ext cx="3493477" cy="1547877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400" i="1" dirty="0" smtClean="0">
                <a:solidFill>
                  <a:srgbClr val="0070C0"/>
                </a:solidFill>
                <a:latin typeface="Times New Roman"/>
              </a:rPr>
              <a:t>Mỗi tờ tiền khác nhau đều có mệnh giá khác nhau.</a:t>
            </a:r>
            <a:endParaRPr lang="en-US" sz="24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4807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1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xit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9" grpId="2" animBg="1"/>
      <p:bldP spid="10" grpId="0" animBg="1"/>
      <p:bldP spid="11" grpId="0" animBg="1"/>
      <p:bldP spid="12" grpId="0" animBg="1"/>
      <p:bldP spid="13" grpId="0" animBg="1"/>
      <p:bldP spid="14" grpId="0"/>
      <p:bldP spid="14" grpId="1"/>
      <p:bldP spid="15" grpId="0"/>
      <p:bldP spid="15" grpId="1"/>
      <p:bldP spid="16" grpId="0"/>
      <p:bldP spid="16" grpId="1"/>
      <p:bldP spid="17" grpId="0"/>
      <p:bldP spid="17" grpId="1"/>
      <p:bldP spid="18" grpId="0" animBg="1"/>
      <p:bldP spid="18" grpId="1" animBg="1"/>
      <p:bldP spid="19" grpId="0" animBg="1"/>
      <p:bldP spid="2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2437" y="533403"/>
            <a:ext cx="4739575" cy="1600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5991" y="2133651"/>
            <a:ext cx="5045167" cy="1621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6811" y="3758724"/>
            <a:ext cx="5080791" cy="1651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5989" y="5194966"/>
            <a:ext cx="5398011" cy="1576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0" y="0"/>
            <a:ext cx="3657600" cy="5232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vi-VN" sz="2800" b="1" dirty="0" smtClean="0">
                <a:solidFill>
                  <a:prstClr val="black"/>
                </a:solidFill>
                <a:latin typeface="Times New Roman"/>
              </a:rPr>
              <a:t>KHÁC NHAU</a:t>
            </a:r>
            <a:endParaRPr lang="en-US" sz="2800" b="1" dirty="0">
              <a:solidFill>
                <a:prstClr val="black"/>
              </a:solidFill>
            </a:endParaRPr>
          </a:p>
        </p:txBody>
      </p:sp>
      <p:sp>
        <p:nvSpPr>
          <p:cNvPr id="2" name="Oval 1"/>
          <p:cNvSpPr/>
          <p:nvPr/>
        </p:nvSpPr>
        <p:spPr>
          <a:xfrm>
            <a:off x="7010400" y="2362203"/>
            <a:ext cx="914400" cy="1091721"/>
          </a:xfrm>
          <a:prstGeom prst="ellipse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6807200" y="3937482"/>
            <a:ext cx="914400" cy="1091721"/>
          </a:xfrm>
          <a:prstGeom prst="ellipse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6807200" y="5486403"/>
            <a:ext cx="914400" cy="1091721"/>
          </a:xfrm>
          <a:prstGeom prst="ellipse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520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1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930400" y="2362200"/>
            <a:ext cx="8128000" cy="175260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800" i="1" dirty="0" smtClean="0">
                <a:solidFill>
                  <a:prstClr val="black"/>
                </a:solidFill>
                <a:latin typeface="Times New Roman"/>
              </a:rPr>
              <a:t>Mỗi tờ tiền mang một hình ảnh tượng trưng  cho nét văn hóa đặc trưng hay một địa danh nổi tiếng ở Việt Nam.</a:t>
            </a:r>
            <a:endParaRPr lang="en-US" sz="2800" i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9494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812800" y="2133600"/>
            <a:ext cx="1082040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90000"/>
              </a:lnSpc>
            </a:pPr>
            <a:r>
              <a:rPr lang="vi-VN" altLang="en-US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altLang="en-US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Giống </a:t>
            </a:r>
            <a:r>
              <a:rPr lang="en-US" altLang="en-US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nhau: </a:t>
            </a:r>
            <a:endParaRPr lang="vi-VN" altLang="en-US" sz="24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vi-VN" altLang="en-US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altLang="en-US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Mặt trước </a:t>
            </a:r>
            <a:r>
              <a:rPr lang="vi-VN" altLang="en-US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đều </a:t>
            </a:r>
            <a:r>
              <a:rPr lang="en-US" altLang="en-US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có dòng chữ cộng hòa xã hội chủ nghĩa Việt Nam, có hình quốc huy nước Việt Nam,</a:t>
            </a:r>
            <a:r>
              <a:rPr lang="vi-VN" altLang="en-US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có số</a:t>
            </a:r>
            <a:r>
              <a:rPr lang="en-US" altLang="en-US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mệnh giá của tờ bạc, có số sêri. </a:t>
            </a:r>
            <a:endParaRPr lang="vi-VN" altLang="en-US" sz="24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vi-VN" altLang="en-US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altLang="en-US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Mặt sau có dòng chữ Ngân hàng nhà nước Việt Nam.</a:t>
            </a:r>
            <a:endParaRPr lang="vi-VN" altLang="en-US" sz="24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lnSpc>
                <a:spcPct val="90000"/>
              </a:lnSpc>
              <a:buFontTx/>
              <a:buChar char="-"/>
            </a:pPr>
            <a:r>
              <a:rPr lang="vi-VN" altLang="en-US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Chất liệu: giấy</a:t>
            </a:r>
          </a:p>
          <a:p>
            <a:r>
              <a:rPr lang="vi-VN" sz="24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*Khác </a:t>
            </a:r>
            <a:r>
              <a:rPr lang="vi-VN" sz="24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nhau:</a:t>
            </a:r>
          </a:p>
          <a:p>
            <a:pPr marL="285750" indent="-285750">
              <a:buFontTx/>
              <a:buChar char="-"/>
            </a:pPr>
            <a:r>
              <a:rPr lang="vi-VN" sz="24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 sắc</a:t>
            </a:r>
          </a:p>
          <a:p>
            <a:pPr marL="285750" indent="-285750">
              <a:buFontTx/>
              <a:buChar char="-"/>
            </a:pPr>
            <a:r>
              <a:rPr lang="vi-VN" sz="24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Kích thước</a:t>
            </a:r>
          </a:p>
          <a:p>
            <a:pPr marL="285750" indent="-285750">
              <a:buFontTx/>
              <a:buChar char="-"/>
            </a:pPr>
            <a:r>
              <a:rPr lang="vi-VN" sz="24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Mệnh giá</a:t>
            </a:r>
          </a:p>
          <a:p>
            <a:pPr marL="285750" indent="-285750">
              <a:buFontTx/>
              <a:buChar char="-"/>
            </a:pPr>
            <a:r>
              <a:rPr lang="vi-VN" sz="24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 Bác </a:t>
            </a:r>
            <a:r>
              <a:rPr lang="vi-VN" sz="24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 </a:t>
            </a:r>
          </a:p>
          <a:p>
            <a:pPr marL="285750" indent="-285750">
              <a:buFontTx/>
              <a:buChar char="-"/>
            </a:pPr>
            <a:r>
              <a:rPr lang="vi-VN" sz="24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hình ảnh ở mặt sau </a:t>
            </a:r>
            <a:endParaRPr lang="en-US" sz="24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b="1" i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3759200" y="228600"/>
            <a:ext cx="4775200" cy="60960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 LUẬN</a:t>
            </a:r>
            <a:endParaRPr lang="en-US" sz="28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675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2000 kenh mat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1559" y="1981200"/>
            <a:ext cx="2099815" cy="1547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5000 kenh mat 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202" y="1981203"/>
            <a:ext cx="2099815" cy="1553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8" descr="tien kenh 2 mat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1" t="8417" r="70578" b="55518"/>
          <a:stretch>
            <a:fillRect/>
          </a:stretch>
        </p:blipFill>
        <p:spPr bwMode="auto">
          <a:xfrm>
            <a:off x="745159" y="1902106"/>
            <a:ext cx="2291985" cy="1692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9" descr="tien kenh 2 mat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77" t="7880" r="7922" b="56413"/>
          <a:stretch>
            <a:fillRect/>
          </a:stretch>
        </p:blipFill>
        <p:spPr bwMode="auto">
          <a:xfrm>
            <a:off x="3285159" y="1902109"/>
            <a:ext cx="2270111" cy="1704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06402" y="381000"/>
            <a:ext cx="60592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000" b="1" dirty="0" smtClean="0">
                <a:solidFill>
                  <a:srgbClr val="FF0000"/>
                </a:solidFill>
                <a:latin typeface="Times New Roman"/>
              </a:rPr>
              <a:t>*Tiền xu</a:t>
            </a:r>
            <a:endParaRPr lang="en-US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1847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DD8AAD51-8B1F-D246-BE0C-88AAFB33C33C}"/>
              </a:ext>
            </a:extLst>
          </p:cNvPr>
          <p:cNvGrpSpPr/>
          <p:nvPr/>
        </p:nvGrpSpPr>
        <p:grpSpPr>
          <a:xfrm>
            <a:off x="2610465" y="507828"/>
            <a:ext cx="6403347" cy="5842351"/>
            <a:chOff x="2963781" y="290286"/>
            <a:chExt cx="6514048" cy="6154056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12071E61-AF5F-8E45-A0EF-99215963EBA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4918" b="45608"/>
            <a:stretch/>
          </p:blipFill>
          <p:spPr>
            <a:xfrm>
              <a:off x="2963781" y="2075543"/>
              <a:ext cx="6264438" cy="4368799"/>
            </a:xfrm>
            <a:prstGeom prst="rect">
              <a:avLst/>
            </a:prstGeom>
          </p:spPr>
        </p:pic>
        <p:sp>
          <p:nvSpPr>
            <p:cNvPr id="4" name="Oval Callout 5">
              <a:extLst>
                <a:ext uri="{FF2B5EF4-FFF2-40B4-BE49-F238E27FC236}">
                  <a16:creationId xmlns:a16="http://schemas.microsoft.com/office/drawing/2014/main" id="{60B6EFA1-4935-0B40-BD7F-9CFA0C45C0B1}"/>
                </a:ext>
              </a:extLst>
            </p:cNvPr>
            <p:cNvSpPr/>
            <p:nvPr/>
          </p:nvSpPr>
          <p:spPr>
            <a:xfrm>
              <a:off x="3831771" y="290286"/>
              <a:ext cx="5646058" cy="1529279"/>
            </a:xfrm>
            <a:prstGeom prst="wedgeEllipseCallout">
              <a:avLst>
                <a:gd name="adj1" fmla="val -23265"/>
                <a:gd name="adj2" fmla="val 87794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x-none" sz="2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4328CB1F-1467-7946-8618-AC02FE2A2609}"/>
                </a:ext>
              </a:extLst>
            </p:cNvPr>
            <p:cNvSpPr/>
            <p:nvPr/>
          </p:nvSpPr>
          <p:spPr>
            <a:xfrm>
              <a:off x="4352408" y="596014"/>
              <a:ext cx="4748050" cy="1005011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x-none" sz="2800" dirty="0">
                  <a:solidFill>
                    <a:sysClr val="windowText" lastClr="000000"/>
                  </a:solidFill>
                </a:rPr>
                <a:t>Ngoài ra còn một số tờ tiền loại khác nữa Mai nhé!</a:t>
              </a:r>
            </a:p>
          </p:txBody>
        </p:sp>
      </p:grpSp>
      <p:sp>
        <p:nvSpPr>
          <p:cNvPr id="6" name="Rectangle 5"/>
          <p:cNvSpPr/>
          <p:nvPr/>
        </p:nvSpPr>
        <p:spPr>
          <a:xfrm>
            <a:off x="7331533" y="6593193"/>
            <a:ext cx="3014255" cy="26481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815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5000 đồng (tiền Việt) – Wikipedia tiếng Việt">
            <a:extLst>
              <a:ext uri="{FF2B5EF4-FFF2-40B4-BE49-F238E27FC236}">
                <a16:creationId xmlns:a16="http://schemas.microsoft.com/office/drawing/2014/main" id="{ED52C060-CC80-D445-B4E5-F4B6DCD660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337" y="160542"/>
            <a:ext cx="4306603" cy="2137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Vietnam polymer 10,000 Dong banknotes">
            <a:extLst>
              <a:ext uri="{FF2B5EF4-FFF2-40B4-BE49-F238E27FC236}">
                <a16:creationId xmlns:a16="http://schemas.microsoft.com/office/drawing/2014/main" id="{393FF4D3-D254-C947-9902-F381C0DF63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3621" y="160536"/>
            <a:ext cx="4477047" cy="2084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50,000 Dong 2003">
            <a:extLst>
              <a:ext uri="{FF2B5EF4-FFF2-40B4-BE49-F238E27FC236}">
                <a16:creationId xmlns:a16="http://schemas.microsoft.com/office/drawing/2014/main" id="{8F5C5FDA-8620-0A45-B2AE-42330842E5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3617" y="2410248"/>
            <a:ext cx="4445955" cy="2169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Vietnam polymer 20,000 Dong banknotes">
            <a:extLst>
              <a:ext uri="{FF2B5EF4-FFF2-40B4-BE49-F238E27FC236}">
                <a16:creationId xmlns:a16="http://schemas.microsoft.com/office/drawing/2014/main" id="{91318C96-2231-0F48-AF2E-FDD0BC7739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1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336" y="2384902"/>
            <a:ext cx="4437552" cy="2169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Từ 1-9, phát hành tiền polymer mệnh giá 100.000 đồng - Báo Nhân Dân">
            <a:extLst>
              <a:ext uri="{FF2B5EF4-FFF2-40B4-BE49-F238E27FC236}">
                <a16:creationId xmlns:a16="http://schemas.microsoft.com/office/drawing/2014/main" id="{A39395ED-8E11-3B4E-9FA2-38ED5C09DD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336" y="4677428"/>
            <a:ext cx="4437552" cy="2009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Vietnam polymer 200,000 Dong banknotes">
            <a:extLst>
              <a:ext uri="{FF2B5EF4-FFF2-40B4-BE49-F238E27FC236}">
                <a16:creationId xmlns:a16="http://schemas.microsoft.com/office/drawing/2014/main" id="{B3C2F9DB-1673-A842-BCC0-1EDD76A67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3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6909" y="4694005"/>
            <a:ext cx="4443759" cy="2003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9065623" y="-8709"/>
            <a:ext cx="2873828" cy="1692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514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380515" y="6544497"/>
            <a:ext cx="2873828" cy="31350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195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DC89AD9-CEAA-1E45-AB1F-91A1CB8BA1A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430" b="42434"/>
          <a:stretch/>
        </p:blipFill>
        <p:spPr>
          <a:xfrm>
            <a:off x="1639439" y="1267929"/>
            <a:ext cx="9453089" cy="529592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2C9FC69-F50E-5246-9B1F-BF8D3A85A0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4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017" y="294150"/>
            <a:ext cx="2325467" cy="1162735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47728A30-BAE2-494F-934D-0DCFBF2881A3}"/>
              </a:ext>
            </a:extLst>
          </p:cNvPr>
          <p:cNvGrpSpPr/>
          <p:nvPr/>
        </p:nvGrpSpPr>
        <p:grpSpPr>
          <a:xfrm>
            <a:off x="3154485" y="734838"/>
            <a:ext cx="8208499" cy="570588"/>
            <a:chOff x="1183343" y="1464304"/>
            <a:chExt cx="8208498" cy="570588"/>
          </a:xfrm>
        </p:grpSpPr>
        <p:sp>
          <p:nvSpPr>
            <p:cNvPr id="10" name="TextBox 59">
              <a:extLst>
                <a:ext uri="{FF2B5EF4-FFF2-40B4-BE49-F238E27FC236}">
                  <a16:creationId xmlns:a16="http://schemas.microsoft.com/office/drawing/2014/main" id="{FF085047-5B63-184B-B293-33FB41FDEF9A}"/>
                </a:ext>
              </a:extLst>
            </p:cNvPr>
            <p:cNvSpPr txBox="1"/>
            <p:nvPr/>
          </p:nvSpPr>
          <p:spPr>
            <a:xfrm>
              <a:off x="1820070" y="1474175"/>
              <a:ext cx="7571771" cy="523220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2800" dirty="0"/>
                <a:t>Quan </a:t>
              </a:r>
              <a:r>
                <a:rPr lang="en-US" sz="2800" dirty="0" err="1"/>
                <a:t>sát</a:t>
              </a:r>
              <a:r>
                <a:rPr lang="en-US" sz="2800" dirty="0"/>
                <a:t> </a:t>
              </a:r>
              <a:r>
                <a:rPr lang="en-US" sz="2800" dirty="0" err="1"/>
                <a:t>tranh</a:t>
              </a:r>
              <a:r>
                <a:rPr lang="en-US" sz="2800" dirty="0"/>
                <a:t> </a:t>
              </a:r>
              <a:r>
                <a:rPr lang="en-US" sz="2800" dirty="0" err="1"/>
                <a:t>rồi</a:t>
              </a:r>
              <a:r>
                <a:rPr lang="en-US" sz="2800" dirty="0"/>
                <a:t> </a:t>
              </a:r>
              <a:r>
                <a:rPr lang="en-US" sz="2800" dirty="0" err="1"/>
                <a:t>điền</a:t>
              </a:r>
              <a:r>
                <a:rPr lang="en-US" sz="2800" dirty="0"/>
                <a:t> </a:t>
              </a:r>
              <a:r>
                <a:rPr lang="en-US" sz="2800" dirty="0" err="1"/>
                <a:t>số</a:t>
              </a:r>
              <a:r>
                <a:rPr lang="en-US" sz="2800" dirty="0"/>
                <a:t> </a:t>
              </a:r>
              <a:r>
                <a:rPr lang="en-US" sz="2800" dirty="0" err="1"/>
                <a:t>thích</a:t>
              </a:r>
              <a:r>
                <a:rPr lang="en-US" sz="2800" dirty="0"/>
                <a:t> </a:t>
              </a:r>
              <a:r>
                <a:rPr lang="en-US" sz="2800" dirty="0" err="1"/>
                <a:t>hợp</a:t>
              </a:r>
              <a:r>
                <a:rPr lang="en-US" sz="2800" dirty="0"/>
                <a:t>.</a:t>
              </a: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2B9C4970-99F2-174B-89C0-9E81D6369E5A}"/>
                </a:ext>
              </a:extLst>
            </p:cNvPr>
            <p:cNvSpPr/>
            <p:nvPr/>
          </p:nvSpPr>
          <p:spPr>
            <a:xfrm>
              <a:off x="1183343" y="1464304"/>
              <a:ext cx="570588" cy="570588"/>
            </a:xfrm>
            <a:prstGeom prst="ellipse">
              <a:avLst/>
            </a:prstGeom>
            <a:solidFill>
              <a:schemeClr val="accent4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3600" b="1" dirty="0"/>
                <a:t>1</a:t>
              </a:r>
            </a:p>
          </p:txBody>
        </p:sp>
      </p:grpSp>
      <p:sp>
        <p:nvSpPr>
          <p:cNvPr id="6" name="TextBox 89">
            <a:extLst>
              <a:ext uri="{FF2B5EF4-FFF2-40B4-BE49-F238E27FC236}">
                <a16:creationId xmlns:a16="http://schemas.microsoft.com/office/drawing/2014/main" id="{A029976C-DC60-B745-B4F9-1A97C2A2A9C1}"/>
              </a:ext>
            </a:extLst>
          </p:cNvPr>
          <p:cNvSpPr txBox="1"/>
          <p:nvPr/>
        </p:nvSpPr>
        <p:spPr>
          <a:xfrm>
            <a:off x="10100634" y="4516927"/>
            <a:ext cx="327334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x-none" sz="200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7" name="TextBox 90">
            <a:extLst>
              <a:ext uri="{FF2B5EF4-FFF2-40B4-BE49-F238E27FC236}">
                <a16:creationId xmlns:a16="http://schemas.microsoft.com/office/drawing/2014/main" id="{F184351B-0C79-8A4F-9069-50385802CEE9}"/>
              </a:ext>
            </a:extLst>
          </p:cNvPr>
          <p:cNvSpPr txBox="1"/>
          <p:nvPr/>
        </p:nvSpPr>
        <p:spPr>
          <a:xfrm>
            <a:off x="10100634" y="5050018"/>
            <a:ext cx="327334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x-none" sz="20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8" name="TextBox 91">
            <a:extLst>
              <a:ext uri="{FF2B5EF4-FFF2-40B4-BE49-F238E27FC236}">
                <a16:creationId xmlns:a16="http://schemas.microsoft.com/office/drawing/2014/main" id="{8238EAB3-9597-2841-AF7B-AD4CDCD0C96E}"/>
              </a:ext>
            </a:extLst>
          </p:cNvPr>
          <p:cNvSpPr txBox="1"/>
          <p:nvPr/>
        </p:nvSpPr>
        <p:spPr>
          <a:xfrm>
            <a:off x="10108538" y="5576439"/>
            <a:ext cx="327334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x-none" sz="20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9" name="TextBox 92">
            <a:extLst>
              <a:ext uri="{FF2B5EF4-FFF2-40B4-BE49-F238E27FC236}">
                <a16:creationId xmlns:a16="http://schemas.microsoft.com/office/drawing/2014/main" id="{8E14D7DB-5004-564A-BE34-BCD0C1E640C3}"/>
              </a:ext>
            </a:extLst>
          </p:cNvPr>
          <p:cNvSpPr txBox="1"/>
          <p:nvPr/>
        </p:nvSpPr>
        <p:spPr>
          <a:xfrm>
            <a:off x="10108538" y="6109530"/>
            <a:ext cx="327334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x-none" sz="20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981665" y="6864"/>
            <a:ext cx="3110859" cy="31350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88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69181" y="1736732"/>
            <a:ext cx="10515600" cy="2852737"/>
          </a:xfrm>
        </p:spPr>
        <p:txBody>
          <a:bodyPr/>
          <a:lstStyle/>
          <a:p>
            <a:r>
              <a:rPr lang="en-US" sz="7200" dirty="0" smtClean="0"/>
              <a:t>THƯ GIÃN </a:t>
            </a:r>
            <a:br>
              <a:rPr lang="en-US" sz="7200" dirty="0" smtClean="0"/>
            </a:br>
            <a:r>
              <a:rPr lang="en-US" sz="7200" dirty="0" smtClean="0"/>
              <a:t>GIỮA GIỜ</a:t>
            </a:r>
            <a:endParaRPr lang="en-US" sz="72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486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5" y="3"/>
            <a:ext cx="12187592" cy="692506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668245" y="510145"/>
            <a:ext cx="8233657" cy="584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>
              <a:defRPr/>
            </a:pPr>
            <a:r>
              <a:rPr lang="en-US" sz="3199" b="1" dirty="0" err="1">
                <a:solidFill>
                  <a:prstClr val="black"/>
                </a:solidFill>
                <a:latin typeface="HP001 5 hàng" panose="020B0603050302020204" pitchFamily="34" charset="0"/>
              </a:rPr>
              <a:t>Thứ</a:t>
            </a:r>
            <a:r>
              <a:rPr lang="en-US" sz="3199" b="1" dirty="0">
                <a:solidFill>
                  <a:prstClr val="black"/>
                </a:solidFill>
                <a:latin typeface="HP001 5 hàng" panose="020B0603050302020204" pitchFamily="34" charset="0"/>
              </a:rPr>
              <a:t> </a:t>
            </a:r>
            <a:r>
              <a:rPr lang="en-US" sz="3199" b="1" dirty="0" err="1" smtClean="0">
                <a:solidFill>
                  <a:prstClr val="black"/>
                </a:solidFill>
                <a:latin typeface="HP001 5 hàng" panose="020B0603050302020204" pitchFamily="34" charset="0"/>
              </a:rPr>
              <a:t>Năm</a:t>
            </a:r>
            <a:r>
              <a:rPr lang="en-US" sz="3199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 </a:t>
            </a:r>
            <a:r>
              <a:rPr lang="en-US" sz="3199" b="1" dirty="0" err="1">
                <a:solidFill>
                  <a:prstClr val="black"/>
                </a:solidFill>
                <a:latin typeface="HP001 5 hàng" panose="020B0603050302020204" pitchFamily="34" charset="0"/>
              </a:rPr>
              <a:t>ngày</a:t>
            </a:r>
            <a:r>
              <a:rPr lang="en-US" sz="3199" b="1" dirty="0">
                <a:solidFill>
                  <a:prstClr val="black"/>
                </a:solidFill>
                <a:latin typeface="HP001 5 hàng" panose="020B0603050302020204" pitchFamily="34" charset="0"/>
              </a:rPr>
              <a:t> </a:t>
            </a:r>
            <a:r>
              <a:rPr lang="en-US" sz="3199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10 </a:t>
            </a:r>
            <a:r>
              <a:rPr lang="en-US" sz="3199" b="1" dirty="0" err="1">
                <a:solidFill>
                  <a:prstClr val="black"/>
                </a:solidFill>
                <a:latin typeface="HP001 5 hàng" panose="020B0603050302020204" pitchFamily="34" charset="0"/>
              </a:rPr>
              <a:t>tháng</a:t>
            </a:r>
            <a:r>
              <a:rPr lang="en-US" sz="3199" b="1" dirty="0">
                <a:solidFill>
                  <a:prstClr val="black"/>
                </a:solidFill>
                <a:latin typeface="HP001 5 hàng" panose="020B0603050302020204" pitchFamily="34" charset="0"/>
              </a:rPr>
              <a:t> </a:t>
            </a:r>
            <a:r>
              <a:rPr lang="en-US" sz="3199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3 </a:t>
            </a:r>
            <a:r>
              <a:rPr lang="en-US" sz="3199" b="1" dirty="0" err="1">
                <a:solidFill>
                  <a:prstClr val="black"/>
                </a:solidFill>
                <a:latin typeface="HP001 5 hàng" panose="020B0603050302020204" pitchFamily="34" charset="0"/>
              </a:rPr>
              <a:t>năm</a:t>
            </a:r>
            <a:r>
              <a:rPr lang="en-US" sz="3199" b="1" dirty="0">
                <a:solidFill>
                  <a:prstClr val="black"/>
                </a:solidFill>
                <a:latin typeface="HP001 5 hàng" panose="020B0603050302020204" pitchFamily="34" charset="0"/>
              </a:rPr>
              <a:t> </a:t>
            </a:r>
            <a:r>
              <a:rPr lang="en-US" sz="3199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2023</a:t>
            </a:r>
            <a:endParaRPr lang="en-US" sz="3199" b="1" dirty="0">
              <a:solidFill>
                <a:prstClr val="black"/>
              </a:solidFill>
              <a:latin typeface="HP001 5 hàng" panose="020B06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60393" y="1193606"/>
            <a:ext cx="1349339" cy="584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>
              <a:defRPr/>
            </a:pPr>
            <a:r>
              <a:rPr lang="en-US" sz="3199" b="1" dirty="0" err="1">
                <a:solidFill>
                  <a:prstClr val="black"/>
                </a:solidFill>
                <a:latin typeface="HP001 5 hàng" panose="020B0603050302020204" pitchFamily="34" charset="0"/>
              </a:rPr>
              <a:t>Toán</a:t>
            </a:r>
            <a:endParaRPr lang="en-US" sz="3199" b="1" dirty="0">
              <a:solidFill>
                <a:prstClr val="black"/>
              </a:solidFill>
              <a:latin typeface="HP001 5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19481" y="1877517"/>
            <a:ext cx="7582419" cy="584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>
              <a:defRPr/>
            </a:pPr>
            <a:r>
              <a:rPr lang="en-US" sz="3199" b="1" dirty="0" err="1">
                <a:solidFill>
                  <a:srgbClr val="FF0000"/>
                </a:solidFill>
                <a:latin typeface="HP001 5 hàng" panose="020B0603050302020204" pitchFamily="34" charset="0"/>
              </a:rPr>
              <a:t>Bài</a:t>
            </a:r>
            <a:r>
              <a:rPr lang="en-US" sz="3199" b="1" dirty="0">
                <a:solidFill>
                  <a:srgbClr val="FF0000"/>
                </a:solidFill>
                <a:latin typeface="HP001 5 hàng" panose="020B0603050302020204" pitchFamily="34" charset="0"/>
              </a:rPr>
              <a:t> </a:t>
            </a:r>
            <a:r>
              <a:rPr lang="en-US" sz="3199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56</a:t>
            </a:r>
            <a:r>
              <a:rPr lang="vi-VN" sz="3199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: </a:t>
            </a:r>
            <a:r>
              <a:rPr lang="en-US" sz="3199" b="1" dirty="0" err="1" smtClean="0">
                <a:solidFill>
                  <a:srgbClr val="FF0000"/>
                </a:solidFill>
                <a:latin typeface="HP001 5 hàng" panose="020B0603050302020204" pitchFamily="34" charset="0"/>
              </a:rPr>
              <a:t>Giới</a:t>
            </a:r>
            <a:r>
              <a:rPr lang="en-US" sz="3199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 </a:t>
            </a:r>
            <a:r>
              <a:rPr lang="en-US" sz="3199" b="1" dirty="0" err="1" smtClean="0">
                <a:solidFill>
                  <a:srgbClr val="FF0000"/>
                </a:solidFill>
                <a:latin typeface="HP001 5 hàng" panose="020B0603050302020204" pitchFamily="34" charset="0"/>
              </a:rPr>
              <a:t>thiệu</a:t>
            </a:r>
            <a:r>
              <a:rPr lang="en-US" sz="3199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 </a:t>
            </a:r>
            <a:r>
              <a:rPr lang="en-US" sz="3199" b="1" dirty="0" err="1" smtClean="0">
                <a:solidFill>
                  <a:srgbClr val="FF0000"/>
                </a:solidFill>
                <a:latin typeface="HP001 5 hàng" panose="020B0603050302020204" pitchFamily="34" charset="0"/>
              </a:rPr>
              <a:t>tiền</a:t>
            </a:r>
            <a:r>
              <a:rPr lang="en-US" sz="3199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 </a:t>
            </a:r>
            <a:r>
              <a:rPr lang="en-US" sz="3199" b="1" dirty="0" err="1" smtClean="0">
                <a:solidFill>
                  <a:srgbClr val="FF0000"/>
                </a:solidFill>
                <a:latin typeface="HP001 5 hàng" panose="020B0603050302020204" pitchFamily="34" charset="0"/>
              </a:rPr>
              <a:t>Việt</a:t>
            </a:r>
            <a:r>
              <a:rPr lang="en-US" sz="3199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 Nam</a:t>
            </a:r>
            <a:endParaRPr lang="en-US" sz="3199" b="1" dirty="0">
              <a:solidFill>
                <a:srgbClr val="FF0000"/>
              </a:solidFill>
              <a:latin typeface="HP001 5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3546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ED84574D-F472-1441-862F-C831F5DCB2CE}"/>
              </a:ext>
            </a:extLst>
          </p:cNvPr>
          <p:cNvGrpSpPr/>
          <p:nvPr/>
        </p:nvGrpSpPr>
        <p:grpSpPr>
          <a:xfrm>
            <a:off x="967772" y="553878"/>
            <a:ext cx="10256461" cy="954107"/>
            <a:chOff x="1183343" y="1395558"/>
            <a:chExt cx="10256461" cy="954107"/>
          </a:xfrm>
        </p:grpSpPr>
        <p:sp>
          <p:nvSpPr>
            <p:cNvPr id="24" name="TextBox 25">
              <a:extLst>
                <a:ext uri="{FF2B5EF4-FFF2-40B4-BE49-F238E27FC236}">
                  <a16:creationId xmlns:a16="http://schemas.microsoft.com/office/drawing/2014/main" id="{1B617322-BB4C-F043-A450-BBA681D0B095}"/>
                </a:ext>
              </a:extLst>
            </p:cNvPr>
            <p:cNvSpPr txBox="1"/>
            <p:nvPr/>
          </p:nvSpPr>
          <p:spPr>
            <a:xfrm>
              <a:off x="1819586" y="1395558"/>
              <a:ext cx="9620218" cy="954107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Bạn Mai mua kẹo hết 1000 đồng. Hỏi bạn Mai chọn một tờ tiền nào sau đây để trả người bán hàng? 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FFB9B248-8175-524E-B08B-26025A764B8E}"/>
                </a:ext>
              </a:extLst>
            </p:cNvPr>
            <p:cNvSpPr/>
            <p:nvPr/>
          </p:nvSpPr>
          <p:spPr>
            <a:xfrm>
              <a:off x="1183343" y="1464304"/>
              <a:ext cx="570588" cy="570588"/>
            </a:xfrm>
            <a:prstGeom prst="ellipse">
              <a:avLst/>
            </a:prstGeom>
            <a:solidFill>
              <a:srgbClr val="8064A2"/>
            </a:solidFill>
            <a:ln w="381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2</a:t>
              </a: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8A732B70-CFAA-8149-9428-7998DFA2B8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8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2351" y="1583946"/>
            <a:ext cx="8327300" cy="3270235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ECEE786A-0751-0143-9485-93E8C43E2575}"/>
              </a:ext>
            </a:extLst>
          </p:cNvPr>
          <p:cNvGrpSpPr/>
          <p:nvPr/>
        </p:nvGrpSpPr>
        <p:grpSpPr>
          <a:xfrm>
            <a:off x="1115029" y="4646873"/>
            <a:ext cx="9961951" cy="1254374"/>
            <a:chOff x="1083225" y="5058740"/>
            <a:chExt cx="9961950" cy="1254374"/>
          </a:xfrm>
        </p:grpSpPr>
        <p:sp>
          <p:nvSpPr>
            <p:cNvPr id="18" name="TextBox 46">
              <a:extLst>
                <a:ext uri="{FF2B5EF4-FFF2-40B4-BE49-F238E27FC236}">
                  <a16:creationId xmlns:a16="http://schemas.microsoft.com/office/drawing/2014/main" id="{B5287F65-A8F6-2D45-8AB7-20061E288C7D}"/>
                </a:ext>
              </a:extLst>
            </p:cNvPr>
            <p:cNvSpPr txBox="1"/>
            <p:nvPr/>
          </p:nvSpPr>
          <p:spPr>
            <a:xfrm>
              <a:off x="1083225" y="5663556"/>
              <a:ext cx="68640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x-none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DF3C7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A. </a:t>
              </a:r>
            </a:p>
          </p:txBody>
        </p:sp>
        <p:sp>
          <p:nvSpPr>
            <p:cNvPr id="19" name="TextBox 52">
              <a:extLst>
                <a:ext uri="{FF2B5EF4-FFF2-40B4-BE49-F238E27FC236}">
                  <a16:creationId xmlns:a16="http://schemas.microsoft.com/office/drawing/2014/main" id="{230FB236-9BCB-254F-BA64-874310EEF898}"/>
                </a:ext>
              </a:extLst>
            </p:cNvPr>
            <p:cNvSpPr txBox="1"/>
            <p:nvPr/>
          </p:nvSpPr>
          <p:spPr>
            <a:xfrm>
              <a:off x="4492039" y="5681055"/>
              <a:ext cx="68640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x-none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DF3C7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B. </a:t>
              </a:r>
            </a:p>
          </p:txBody>
        </p:sp>
        <p:sp>
          <p:nvSpPr>
            <p:cNvPr id="20" name="TextBox 53">
              <a:extLst>
                <a:ext uri="{FF2B5EF4-FFF2-40B4-BE49-F238E27FC236}">
                  <a16:creationId xmlns:a16="http://schemas.microsoft.com/office/drawing/2014/main" id="{A832567F-943A-DF48-9BA3-5D4B61FA0D0E}"/>
                </a:ext>
              </a:extLst>
            </p:cNvPr>
            <p:cNvSpPr txBox="1"/>
            <p:nvPr/>
          </p:nvSpPr>
          <p:spPr>
            <a:xfrm>
              <a:off x="7900853" y="5663556"/>
              <a:ext cx="70884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x-none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DF3C7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C. </a:t>
              </a:r>
            </a:p>
          </p:txBody>
        </p:sp>
        <p:pic>
          <p:nvPicPr>
            <p:cNvPr id="21" name="Picture 20" descr="100 đồng (tiền Việt) – Wikipedia tiếng Việt">
              <a:extLst>
                <a:ext uri="{FF2B5EF4-FFF2-40B4-BE49-F238E27FC236}">
                  <a16:creationId xmlns:a16="http://schemas.microsoft.com/office/drawing/2014/main" id="{E2EF3AF4-F2B7-3F4D-8ACC-D6887BFAA5D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22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2459" y="5074325"/>
              <a:ext cx="2459713" cy="12134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ED178864-E330-3247-A34F-A3EBD660C0A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4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76752" y="5074325"/>
              <a:ext cx="2411886" cy="12387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22" descr="Tiền 1 nghìn - Tư liệu Tiểu học - Đinh Hữu - Luyện chữ đẹp Thầy Đinh Văn Hữu">
              <a:extLst>
                <a:ext uri="{FF2B5EF4-FFF2-40B4-BE49-F238E27FC236}">
                  <a16:creationId xmlns:a16="http://schemas.microsoft.com/office/drawing/2014/main" id="{F17B34C2-1D75-9A4B-A426-5AE9CE6DAC7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19000"/>
                      </a14:imgEffect>
                      <a14:imgEffect>
                        <a14:brightnessContrast bright="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0000"/>
            <a:stretch/>
          </p:blipFill>
          <p:spPr bwMode="auto">
            <a:xfrm>
              <a:off x="8593218" y="5058740"/>
              <a:ext cx="2451957" cy="12096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id="{ED03126D-C590-D640-8D59-8147106B4C6A}"/>
              </a:ext>
            </a:extLst>
          </p:cNvPr>
          <p:cNvSpPr/>
          <p:nvPr/>
        </p:nvSpPr>
        <p:spPr>
          <a:xfrm>
            <a:off x="7893059" y="5244793"/>
            <a:ext cx="591677" cy="591677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120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7385823" y="6544497"/>
            <a:ext cx="2873828" cy="31350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6287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Điệu nhảy Kun - Đường Đến Khung Thành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815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E23C01-F1C3-4F4A-A585-43D56DAAB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8108" y="1830203"/>
            <a:ext cx="10515600" cy="1325563"/>
          </a:xfrm>
        </p:spPr>
        <p:txBody>
          <a:bodyPr>
            <a:normAutofit/>
          </a:bodyPr>
          <a:lstStyle/>
          <a:p>
            <a:r>
              <a:rPr lang="en-US" sz="6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Củng</a:t>
            </a:r>
            <a:r>
              <a:rPr lang="en-US" sz="66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6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cố</a:t>
            </a:r>
            <a:r>
              <a:rPr lang="en-US" sz="66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6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bài</a:t>
            </a:r>
            <a:r>
              <a:rPr lang="en-US" sz="66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6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học</a:t>
            </a:r>
            <a:endParaRPr lang="en-US" sz="66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1A7052F-57EE-4025-9847-16EE610FAB80}"/>
              </a:ext>
            </a:extLst>
          </p:cNvPr>
          <p:cNvSpPr txBox="1"/>
          <p:nvPr/>
        </p:nvSpPr>
        <p:spPr>
          <a:xfrm>
            <a:off x="8942604" y="6581007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  <p:sp>
        <p:nvSpPr>
          <p:cNvPr id="4" name="Rectangle 3"/>
          <p:cNvSpPr/>
          <p:nvPr/>
        </p:nvSpPr>
        <p:spPr>
          <a:xfrm>
            <a:off x="8942606" y="6581007"/>
            <a:ext cx="3022975" cy="31350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10502537" y="91440"/>
            <a:ext cx="1463040" cy="158060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199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F073C9A-8BEF-46FF-ABCA-B1A97EFB90A7}"/>
              </a:ext>
            </a:extLst>
          </p:cNvPr>
          <p:cNvSpPr txBox="1"/>
          <p:nvPr/>
        </p:nvSpPr>
        <p:spPr>
          <a:xfrm>
            <a:off x="3128791" y="2566932"/>
            <a:ext cx="67092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1478409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8555EA4-F00B-431C-B665-58DC8538AA2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7778" l="4961" r="926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615"/>
          <a:stretch/>
        </p:blipFill>
        <p:spPr>
          <a:xfrm>
            <a:off x="2209803" y="0"/>
            <a:ext cx="7772396" cy="430132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FE0A47F-DE0D-4AFB-A019-3B65ECEF2308}"/>
              </a:ext>
            </a:extLst>
          </p:cNvPr>
          <p:cNvSpPr/>
          <p:nvPr/>
        </p:nvSpPr>
        <p:spPr>
          <a:xfrm>
            <a:off x="2757587" y="4057330"/>
            <a:ext cx="667682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 w="6600">
                  <a:solidFill>
                    <a:srgbClr val="7030A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TRÒ CH</a:t>
            </a:r>
            <a:r>
              <a:rPr kumimoji="0" lang="vi-VN" sz="3600" b="1" i="0" u="none" strike="noStrike" kern="1200" cap="none" spc="0" normalizeH="0" baseline="0" noProof="0">
                <a:ln w="6600">
                  <a:solidFill>
                    <a:srgbClr val="7030A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Ơ</a:t>
            </a:r>
            <a:r>
              <a:rPr kumimoji="0" lang="en-US" sz="3600" b="1" i="0" u="none" strike="noStrike" kern="1200" cap="none" spc="0" normalizeH="0" baseline="0" noProof="0">
                <a:ln w="6600">
                  <a:solidFill>
                    <a:srgbClr val="7030A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 HỘP QUÀ BÍ MẬT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5637220-8609-44A7-8DDD-910576BCA515}"/>
              </a:ext>
            </a:extLst>
          </p:cNvPr>
          <p:cNvSpPr/>
          <p:nvPr/>
        </p:nvSpPr>
        <p:spPr>
          <a:xfrm>
            <a:off x="5868643" y="4924759"/>
            <a:ext cx="446468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Gift box secret game</a:t>
            </a:r>
          </a:p>
        </p:txBody>
      </p:sp>
      <p:pic>
        <p:nvPicPr>
          <p:cNvPr id="18" name="chrysanthemum">
            <a:hlinkClick r:id="" action="ppaction://media"/>
            <a:extLst>
              <a:ext uri="{FF2B5EF4-FFF2-40B4-BE49-F238E27FC236}">
                <a16:creationId xmlns:a16="http://schemas.microsoft.com/office/drawing/2014/main" id="{8AE2F4B0-E4D2-402B-A75B-0B7FADBE23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561927" y="-8001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552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4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2.59259E-6 L 0 -0.07222 " pathEditMode="relative" rAng="0" ptsTypes="AA">
                                      <p:cBhvr>
                                        <p:cTn id="1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3000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6" grpId="0"/>
      <p:bldP spid="6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6335562D-47C3-42BC-BC7D-7AF52EE5A71A}"/>
              </a:ext>
            </a:extLst>
          </p:cNvPr>
          <p:cNvSpPr/>
          <p:nvPr/>
        </p:nvSpPr>
        <p:spPr>
          <a:xfrm>
            <a:off x="0" y="1839356"/>
            <a:ext cx="12192000" cy="114174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DE8E057-79AF-4679-8F0F-5F578B85F19A}"/>
              </a:ext>
            </a:extLst>
          </p:cNvPr>
          <p:cNvSpPr/>
          <p:nvPr/>
        </p:nvSpPr>
        <p:spPr>
          <a:xfrm>
            <a:off x="0" y="5174665"/>
            <a:ext cx="12192000" cy="114174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Picture 7">
            <a:hlinkClick r:id="rId4" action="ppaction://hlinksldjump"/>
            <a:extLst>
              <a:ext uri="{FF2B5EF4-FFF2-40B4-BE49-F238E27FC236}">
                <a16:creationId xmlns:a16="http://schemas.microsoft.com/office/drawing/2014/main" id="{165D02D2-111C-48DA-B806-17EDA77B2D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657" y="930653"/>
            <a:ext cx="1969179" cy="174360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E93B167-9DF8-4F7B-A15E-DCA0F1988F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933" y="418541"/>
            <a:ext cx="2060627" cy="1383912"/>
          </a:xfrm>
          <a:prstGeom prst="rect">
            <a:avLst/>
          </a:prstGeom>
        </p:spPr>
      </p:pic>
      <p:pic>
        <p:nvPicPr>
          <p:cNvPr id="10" name="Picture 9">
            <a:hlinkClick r:id="rId7" action="ppaction://hlinksldjump"/>
            <a:extLst>
              <a:ext uri="{FF2B5EF4-FFF2-40B4-BE49-F238E27FC236}">
                <a16:creationId xmlns:a16="http://schemas.microsoft.com/office/drawing/2014/main" id="{99F79902-D845-4948-9A8D-BC737DA8398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3401" y="930653"/>
            <a:ext cx="1969179" cy="174360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5A3D29D-2006-4BE0-AEF2-ABC918DCEA4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7677" y="418540"/>
            <a:ext cx="2060627" cy="1383912"/>
          </a:xfrm>
          <a:prstGeom prst="rect">
            <a:avLst/>
          </a:prstGeom>
        </p:spPr>
      </p:pic>
      <p:pic>
        <p:nvPicPr>
          <p:cNvPr id="12" name="Picture 11">
            <a:hlinkClick r:id="rId10" action="ppaction://hlinksldjump"/>
            <a:extLst>
              <a:ext uri="{FF2B5EF4-FFF2-40B4-BE49-F238E27FC236}">
                <a16:creationId xmlns:a16="http://schemas.microsoft.com/office/drawing/2014/main" id="{B9F6EF56-EFE5-46AA-BEED-938FE1E31AD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933" y="4572803"/>
            <a:ext cx="1969179" cy="174360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ABCEBFF-5DE1-4042-94D0-113FF0A7D80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933" y="3967751"/>
            <a:ext cx="2060627" cy="1383912"/>
          </a:xfrm>
          <a:prstGeom prst="rect">
            <a:avLst/>
          </a:prstGeom>
        </p:spPr>
      </p:pic>
      <p:pic>
        <p:nvPicPr>
          <p:cNvPr id="14" name="Picture 13">
            <a:hlinkClick r:id="rId13" action="ppaction://hlinksldjump"/>
            <a:extLst>
              <a:ext uri="{FF2B5EF4-FFF2-40B4-BE49-F238E27FC236}">
                <a16:creationId xmlns:a16="http://schemas.microsoft.com/office/drawing/2014/main" id="{633EC59B-FCA1-44AA-9210-1F72A9C855E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7045" y="4504362"/>
            <a:ext cx="1969179" cy="174360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D65FD14-A8FF-49BD-BB2A-1A81849D35A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7045" y="3869164"/>
            <a:ext cx="2060627" cy="1383912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16677DD5-4B38-44EE-AE03-4CE69860F1F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" y="6308771"/>
            <a:ext cx="6095999" cy="334819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8E58EB64-C11F-4AA8-BD51-6B7EDB33655B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5" y="6308771"/>
            <a:ext cx="6095999" cy="334819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468116E2-9E2A-444E-92F8-B1A7CB147696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" y="2974635"/>
            <a:ext cx="6095999" cy="334819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4AF2A1C0-A62D-4A01-AB2A-74ABC46C1AC0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5" y="2974635"/>
            <a:ext cx="6095999" cy="334819"/>
          </a:xfrm>
          <a:prstGeom prst="rect">
            <a:avLst/>
          </a:prstGeom>
        </p:spPr>
      </p:pic>
      <p:sp>
        <p:nvSpPr>
          <p:cNvPr id="42" name="Flowchart: Summing Junction 41">
            <a:hlinkClick r:id="" action="ppaction://noaction"/>
            <a:extLst>
              <a:ext uri="{FF2B5EF4-FFF2-40B4-BE49-F238E27FC236}">
                <a16:creationId xmlns:a16="http://schemas.microsoft.com/office/drawing/2014/main" id="{E51D645D-F5EB-48AD-9720-05E0BE57DF46}"/>
              </a:ext>
            </a:extLst>
          </p:cNvPr>
          <p:cNvSpPr/>
          <p:nvPr/>
        </p:nvSpPr>
        <p:spPr>
          <a:xfrm>
            <a:off x="11398691" y="6114928"/>
            <a:ext cx="649068" cy="649068"/>
          </a:xfrm>
          <a:prstGeom prst="flowChartSummingJunction">
            <a:avLst/>
          </a:prstGeom>
          <a:solidFill>
            <a:srgbClr val="FF00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7731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084" y="-50426"/>
            <a:ext cx="1941429" cy="1856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29" y="4860847"/>
            <a:ext cx="1969179" cy="17436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105" y="4348732"/>
            <a:ext cx="2060627" cy="1383912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9926543" y="3920234"/>
            <a:ext cx="1470660" cy="1328012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 sao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508001" y="275771"/>
            <a:ext cx="9622971" cy="17272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 km </a:t>
            </a: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+ </a:t>
            </a:r>
            <a:r>
              <a:rPr kumimoji="0" lang="en-US" sz="4000" b="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r>
              <a:rPr kumimoji="0" lang="vi-VN" sz="4000" b="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000</a:t>
            </a:r>
            <a:r>
              <a:rPr kumimoji="0" lang="vi-VN" sz="4000" b="0" i="0" u="none" strike="noStrike" kern="1200" cap="none" spc="0" normalizeH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m</a:t>
            </a:r>
            <a:r>
              <a:rPr kumimoji="0" lang="en-US" sz="4000" b="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= ?</a:t>
            </a:r>
            <a:r>
              <a:rPr kumimoji="0" lang="vi-VN" sz="4000" b="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km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ectangle: Folded Corner 27">
            <a:extLst>
              <a:ext uri="{FF2B5EF4-FFF2-40B4-BE49-F238E27FC236}">
                <a16:creationId xmlns:a16="http://schemas.microsoft.com/office/drawing/2014/main" id="{02105D08-1F14-416F-86C2-51DFEA1D8826}"/>
              </a:ext>
            </a:extLst>
          </p:cNvPr>
          <p:cNvSpPr/>
          <p:nvPr/>
        </p:nvSpPr>
        <p:spPr>
          <a:xfrm>
            <a:off x="508000" y="2131123"/>
            <a:ext cx="8985136" cy="1127466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Đáp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án</a:t>
            </a: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kumimoji="0" lang="en-US" sz="4000" b="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2831326" y="4994115"/>
            <a:ext cx="2438330" cy="250979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2801409" y="4069021"/>
            <a:ext cx="2310939" cy="899514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243" y="5457472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4025903" y="4194326"/>
            <a:ext cx="154407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72" y="5154122"/>
            <a:ext cx="1164057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" y="3972260"/>
            <a:ext cx="1164057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345" y="3437713"/>
            <a:ext cx="777979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57898" y="3664879"/>
            <a:ext cx="88016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3" y="3919037"/>
            <a:ext cx="495300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497" y="3822040"/>
            <a:ext cx="714375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836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  <p:bldP spid="2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084" y="-50426"/>
            <a:ext cx="1941429" cy="1856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29" y="4860847"/>
            <a:ext cx="1969179" cy="17436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105" y="4348732"/>
            <a:ext cx="2060627" cy="1383912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9926543" y="3920234"/>
            <a:ext cx="1470660" cy="1328012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 sao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508001" y="275771"/>
            <a:ext cx="9622971" cy="17272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24 cm </a:t>
            </a: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kumimoji="0" lang="vi-VN" sz="4000" b="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 d</a:t>
            </a:r>
            <a:r>
              <a:rPr kumimoji="0" lang="en-US" sz="4000" b="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 </a:t>
            </a: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= </a:t>
            </a:r>
            <a:r>
              <a:rPr kumimoji="0" lang="en-US" sz="4000" b="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  <a:r>
              <a:rPr kumimoji="0" lang="vi-VN" sz="4000" b="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cm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ectangle: Folded Corner 27">
            <a:extLst>
              <a:ext uri="{FF2B5EF4-FFF2-40B4-BE49-F238E27FC236}">
                <a16:creationId xmlns:a16="http://schemas.microsoft.com/office/drawing/2014/main" id="{02105D08-1F14-416F-86C2-51DFEA1D8826}"/>
              </a:ext>
            </a:extLst>
          </p:cNvPr>
          <p:cNvSpPr/>
          <p:nvPr/>
        </p:nvSpPr>
        <p:spPr>
          <a:xfrm>
            <a:off x="508000" y="2131123"/>
            <a:ext cx="8985136" cy="1127466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Đáp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án</a:t>
            </a: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kumimoji="0" lang="en-US" sz="4000" b="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14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2831326" y="4994115"/>
            <a:ext cx="2438330" cy="250979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2801409" y="4069021"/>
            <a:ext cx="2310939" cy="899514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243" y="5457472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4025903" y="4194326"/>
            <a:ext cx="154407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72" y="5154122"/>
            <a:ext cx="1164057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" y="3972260"/>
            <a:ext cx="1164057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345" y="3437713"/>
            <a:ext cx="777979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57898" y="3664879"/>
            <a:ext cx="88016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3" y="3919037"/>
            <a:ext cx="495300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497" y="3822040"/>
            <a:ext cx="714375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559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  <p:bldP spid="2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084" y="-50426"/>
            <a:ext cx="1941429" cy="1856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29" y="4860847"/>
            <a:ext cx="1969179" cy="17436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105" y="4348732"/>
            <a:ext cx="2060627" cy="1383912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9926543" y="3920234"/>
            <a:ext cx="1470660" cy="1328012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 sao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508001" y="275771"/>
            <a:ext cx="9622971" cy="17272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r>
              <a:rPr kumimoji="0" lang="en-US" sz="4000" b="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000 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 = ? km</a:t>
            </a:r>
          </a:p>
        </p:txBody>
      </p:sp>
      <p:sp>
        <p:nvSpPr>
          <p:cNvPr id="28" name="Rectangle: Folded Corner 27">
            <a:extLst>
              <a:ext uri="{FF2B5EF4-FFF2-40B4-BE49-F238E27FC236}">
                <a16:creationId xmlns:a16="http://schemas.microsoft.com/office/drawing/2014/main" id="{02105D08-1F14-416F-86C2-51DFEA1D8826}"/>
              </a:ext>
            </a:extLst>
          </p:cNvPr>
          <p:cNvSpPr/>
          <p:nvPr/>
        </p:nvSpPr>
        <p:spPr>
          <a:xfrm>
            <a:off x="508000" y="2131123"/>
            <a:ext cx="8985136" cy="1127466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Đáp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án</a:t>
            </a: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kumimoji="0" lang="vi-VN" sz="4000" b="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2831326" y="4994115"/>
            <a:ext cx="2438330" cy="250979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2801409" y="4069021"/>
            <a:ext cx="2310939" cy="899514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243" y="5457472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4025903" y="4194326"/>
            <a:ext cx="154407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72" y="5154122"/>
            <a:ext cx="1164057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" y="3972260"/>
            <a:ext cx="1164057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345" y="3437713"/>
            <a:ext cx="777979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57898" y="3664879"/>
            <a:ext cx="88016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3" y="3919037"/>
            <a:ext cx="495300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497" y="3822040"/>
            <a:ext cx="714375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080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  <p:bldP spid="2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自定义设计方案">
  <a:themeElements>
    <a:clrScheme name="自定义 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33F50"/>
      </a:accent1>
      <a:accent2>
        <a:srgbClr val="CA8F45"/>
      </a:accent2>
      <a:accent3>
        <a:srgbClr val="333F50"/>
      </a:accent3>
      <a:accent4>
        <a:srgbClr val="CA8F45"/>
      </a:accent4>
      <a:accent5>
        <a:srgbClr val="333F50"/>
      </a:accent5>
      <a:accent6>
        <a:srgbClr val="CA8F45"/>
      </a:accent6>
      <a:hlink>
        <a:srgbClr val="333F50"/>
      </a:hlink>
      <a:folHlink>
        <a:srgbClr val="CA8F45"/>
      </a:folHlink>
    </a:clrScheme>
    <a:fontScheme name="Temp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</TotalTime>
  <Words>463</Words>
  <Application>Microsoft Office PowerPoint</Application>
  <PresentationFormat>Widescreen</PresentationFormat>
  <Paragraphs>91</Paragraphs>
  <Slides>32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32</vt:i4>
      </vt:variant>
    </vt:vector>
  </HeadingPairs>
  <TitlesOfParts>
    <vt:vector size="49" baseType="lpstr">
      <vt:lpstr>Microsoft YaHei</vt:lpstr>
      <vt:lpstr>Microsoft YaHei</vt:lpstr>
      <vt:lpstr>Arial</vt:lpstr>
      <vt:lpstr>Arial-Rounded</vt:lpstr>
      <vt:lpstr>Calibri</vt:lpstr>
      <vt:lpstr>Calibri Light</vt:lpstr>
      <vt:lpstr>等线</vt:lpstr>
      <vt:lpstr>HP001 5 hàng</vt:lpstr>
      <vt:lpstr>Myriad Pro</vt:lpstr>
      <vt:lpstr>Tahoma</vt:lpstr>
      <vt:lpstr>Times New Roman</vt:lpstr>
      <vt:lpstr>UTM Avo</vt:lpstr>
      <vt:lpstr>Office Theme</vt:lpstr>
      <vt:lpstr>5_Office Theme</vt:lpstr>
      <vt:lpstr>自定义设计方案</vt:lpstr>
      <vt:lpstr>1_Office Theme</vt:lpstr>
      <vt:lpstr>2_Office Theme</vt:lpstr>
      <vt:lpstr>https://app.classkick.com/#/public/assignments/AYaqYEY2Tpu66AFUE7aBLQ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TIỀN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THƯ GIÃN  GIỮA GIỜ</vt:lpstr>
      <vt:lpstr>PowerPoint Presentation</vt:lpstr>
      <vt:lpstr>PowerPoint Presentation</vt:lpstr>
      <vt:lpstr>Củng cố bài học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HP</cp:lastModifiedBy>
  <cp:revision>34</cp:revision>
  <dcterms:created xsi:type="dcterms:W3CDTF">2021-07-24T01:07:49Z</dcterms:created>
  <dcterms:modified xsi:type="dcterms:W3CDTF">2023-03-04T02:12:51Z</dcterms:modified>
</cp:coreProperties>
</file>