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83" r:id="rId2"/>
    <p:sldId id="284" r:id="rId3"/>
    <p:sldId id="286" r:id="rId4"/>
    <p:sldId id="321" r:id="rId5"/>
    <p:sldId id="294" r:id="rId6"/>
    <p:sldId id="320" r:id="rId7"/>
    <p:sldId id="319" r:id="rId8"/>
    <p:sldId id="295" r:id="rId9"/>
    <p:sldId id="323" r:id="rId10"/>
    <p:sldId id="304" r:id="rId11"/>
    <p:sldId id="324" r:id="rId12"/>
    <p:sldId id="305" r:id="rId13"/>
    <p:sldId id="306" r:id="rId14"/>
    <p:sldId id="309" r:id="rId15"/>
  </p:sldIdLst>
  <p:sldSz cx="12192000" cy="6858000"/>
  <p:notesSz cx="6858000" cy="9144000"/>
  <p:embeddedFontLst>
    <p:embeddedFont>
      <p:font typeface="字魂7号-温暖童稚体" panose="00000500000000000000" charset="-122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P001 4 hàng" panose="020B0603050302020204" pitchFamily="34" charset="0"/>
      <p:regular r:id="rId22"/>
      <p:bold r:id="rId23"/>
    </p:embeddedFont>
    <p:embeddedFont>
      <p:font typeface="UTM Avo" panose="02040603050506020204" pitchFamily="18" charset="0"/>
      <p:regular r:id="rId24"/>
      <p:bold r:id="rId25"/>
      <p:italic r:id="rId26"/>
      <p:boldItalic r:id="rId27"/>
    </p:embeddedFont>
    <p:embeddedFont>
      <p:font typeface="等线" panose="02010600030101010101" pitchFamily="2" charset="-122"/>
      <p:regular r:id="rId28"/>
      <p:bold r:id="rId29"/>
    </p:embeddedFont>
    <p:embeddedFont>
      <p:font typeface="小白" panose="020B0604020202020204" charset="-122"/>
      <p:regular r:id="rId30"/>
    </p:embeddedFont>
    <p:embeddedFont>
      <p:font typeface=".VnAvant" panose="020B7200000000000000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0" y="735723"/>
            <a:ext cx="10951779" cy="580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4596" y="6306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47543" y="644660"/>
            <a:ext cx="25170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Chủ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nhật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1549" y="1576557"/>
            <a:ext cx="1013197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TM Avo" panose="02040603050506020204" pitchFamily="18" charset="0"/>
              </a:rPr>
              <a:t>    </a:t>
            </a:r>
            <a:r>
              <a:rPr lang="en-US" sz="4000" dirty="0" err="1" smtClean="0">
                <a:latin typeface="UTM Avo" panose="02040603050506020204" pitchFamily="18" charset="0"/>
              </a:rPr>
              <a:t>Chủ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nhật</a:t>
            </a:r>
            <a:r>
              <a:rPr lang="en-US" sz="4000" dirty="0" smtClean="0">
                <a:latin typeface="UTM Avo" panose="02040603050506020204" pitchFamily="18" charset="0"/>
              </a:rPr>
              <a:t> , </a:t>
            </a:r>
            <a:r>
              <a:rPr lang="en-US" sz="4000" dirty="0" err="1" smtClean="0">
                <a:latin typeface="UTM Avo" panose="02040603050506020204" pitchFamily="18" charset="0"/>
              </a:rPr>
              <a:t>bố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Bi ở </a:t>
            </a:r>
            <a:r>
              <a:rPr lang="en-US" sz="4000" dirty="0" err="1" smtClean="0">
                <a:latin typeface="UTM Avo" panose="02040603050506020204" pitchFamily="18" charset="0"/>
              </a:rPr>
              <a:t>nhà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làm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phở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bò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Bố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giặt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giũ</a:t>
            </a:r>
            <a:r>
              <a:rPr lang="en-US" sz="4000" dirty="0" smtClean="0">
                <a:latin typeface="UTM Avo" panose="02040603050506020204" pitchFamily="18" charset="0"/>
              </a:rPr>
              <a:t>. Bi </a:t>
            </a:r>
            <a:r>
              <a:rPr lang="en-US" sz="4000" dirty="0" err="1" smtClean="0">
                <a:latin typeface="UTM Avo" panose="02040603050506020204" pitchFamily="18" charset="0"/>
              </a:rPr>
              <a:t>cho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gà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Bé</a:t>
            </a:r>
            <a:r>
              <a:rPr lang="en-US" sz="4000" dirty="0" smtClean="0">
                <a:latin typeface="UTM Avo" panose="02040603050506020204" pitchFamily="18" charset="0"/>
              </a:rPr>
              <a:t> Li </a:t>
            </a:r>
            <a:r>
              <a:rPr lang="en-US" sz="4000" dirty="0" err="1" smtClean="0">
                <a:latin typeface="UTM Avo" panose="02040603050506020204" pitchFamily="18" charset="0"/>
              </a:rPr>
              <a:t>rửa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mặt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rửa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chân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búp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bê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 smtClean="0">
                <a:latin typeface="UTM Avo" panose="02040603050506020204" pitchFamily="18" charset="0"/>
              </a:rPr>
              <a:t>    </a:t>
            </a:r>
            <a:r>
              <a:rPr lang="en-US" sz="4000" dirty="0" err="1" smtClean="0">
                <a:latin typeface="UTM Avo" panose="02040603050506020204" pitchFamily="18" charset="0"/>
              </a:rPr>
              <a:t>Cả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nhà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phở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chậm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nhất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vì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cho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bé</a:t>
            </a:r>
            <a:r>
              <a:rPr lang="en-US" sz="4000" dirty="0" smtClean="0">
                <a:latin typeface="UTM Avo" panose="02040603050506020204" pitchFamily="18" charset="0"/>
              </a:rPr>
              <a:t> Li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</a:p>
          <a:p>
            <a:r>
              <a:rPr lang="en-US" sz="4000" dirty="0" smtClean="0">
                <a:latin typeface="UTM Avo" panose="02040603050506020204" pitchFamily="18" charset="0"/>
              </a:rPr>
              <a:t>    Bi </a:t>
            </a:r>
            <a:r>
              <a:rPr lang="en-US" sz="4000" dirty="0" err="1" smtClean="0">
                <a:latin typeface="UTM Avo" panose="02040603050506020204" pitchFamily="18" charset="0"/>
              </a:rPr>
              <a:t>phụ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bố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rửa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bát</a:t>
            </a:r>
            <a:r>
              <a:rPr lang="en-US" sz="4000" dirty="0" smtClean="0">
                <a:latin typeface="UTM Avo" panose="02040603050506020204" pitchFamily="18" charset="0"/>
              </a:rPr>
              <a:t>. </a:t>
            </a:r>
            <a:r>
              <a:rPr lang="en-US" sz="4000" dirty="0" err="1" smtClean="0">
                <a:latin typeface="UTM Avo" panose="02040603050506020204" pitchFamily="18" charset="0"/>
              </a:rPr>
              <a:t>Mẹ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thì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xem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vở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của</a:t>
            </a:r>
            <a:r>
              <a:rPr lang="en-US" sz="4000" dirty="0" smtClean="0">
                <a:latin typeface="UTM Avo" panose="02040603050506020204" pitchFamily="18" charset="0"/>
              </a:rPr>
              <a:t> Bi, </a:t>
            </a:r>
            <a:r>
              <a:rPr lang="en-US" sz="4000" dirty="0" err="1" smtClean="0">
                <a:latin typeface="UTM Avo" panose="02040603050506020204" pitchFamily="18" charset="0"/>
              </a:rPr>
              <a:t>gật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gù</a:t>
            </a:r>
            <a:r>
              <a:rPr lang="en-US" sz="4000" dirty="0" smtClean="0">
                <a:latin typeface="UTM Avo" panose="02040603050506020204" pitchFamily="18" charset="0"/>
              </a:rPr>
              <a:t>:“Bi </a:t>
            </a:r>
            <a:r>
              <a:rPr lang="en-US" sz="4000" dirty="0" err="1" smtClean="0">
                <a:latin typeface="UTM Avo" panose="02040603050506020204" pitchFamily="18" charset="0"/>
              </a:rPr>
              <a:t>khá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lắm</a:t>
            </a:r>
            <a:r>
              <a:rPr lang="en-US" sz="4000" dirty="0" smtClean="0">
                <a:latin typeface="UTM Avo" panose="02040603050506020204" pitchFamily="18" charset="0"/>
              </a:rPr>
              <a:t>”.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29123" y="1576546"/>
            <a:ext cx="2911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Chủ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nhật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36141" y="2180891"/>
            <a:ext cx="213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iặt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giũ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1057" y="2806260"/>
            <a:ext cx="229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ửa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mặt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88536" y="4624536"/>
            <a:ext cx="229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ửa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bát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23715" y="5234135"/>
            <a:ext cx="1902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ật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gù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3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4" grpId="0"/>
      <p:bldP spid="15" grpId="0"/>
      <p:bldP spid="35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" y="4792701"/>
            <a:ext cx="2291255" cy="223870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94593" y="212830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? </a:t>
            </a:r>
            <a:r>
              <a:rPr lang="en-US" sz="4800" dirty="0" err="1" smtClean="0">
                <a:latin typeface="UTM Avo" panose="02040603050506020204" pitchFamily="18" charset="0"/>
              </a:rPr>
              <a:t>Ghép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đúng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8681" y="2168419"/>
            <a:ext cx="2396356" cy="846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a) 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Bi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89193" y="3417487"/>
            <a:ext cx="2354310" cy="856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b)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Bé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Li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77710" y="1441231"/>
            <a:ext cx="791429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1</a:t>
            </a:r>
            <a:r>
              <a:rPr lang="en-US" sz="4000" dirty="0" smtClean="0">
                <a:latin typeface="UTM Avo" panose="02040603050506020204" pitchFamily="18" charset="0"/>
              </a:rPr>
              <a:t>) </a:t>
            </a:r>
            <a:r>
              <a:rPr lang="en-US" sz="3600" dirty="0" err="1" smtClean="0">
                <a:latin typeface="UTM Avo" panose="02040603050506020204" pitchFamily="18" charset="0"/>
              </a:rPr>
              <a:t>rửa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mặt,rửa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chân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búp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bê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40772" y="2921877"/>
            <a:ext cx="7851229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</a:rPr>
              <a:t>2</a:t>
            </a:r>
            <a:r>
              <a:rPr lang="en-US" sz="4000" dirty="0" smtClean="0">
                <a:latin typeface="UTM Avo" panose="02040603050506020204" pitchFamily="18" charset="0"/>
              </a:rPr>
              <a:t>) Cho </a:t>
            </a:r>
            <a:r>
              <a:rPr lang="en-US" sz="4000" dirty="0" err="1" smtClean="0">
                <a:latin typeface="UTM Avo" panose="02040603050506020204" pitchFamily="18" charset="0"/>
              </a:rPr>
              <a:t>gà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ăn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phụ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bố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rửa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bát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532992" y="3946486"/>
            <a:ext cx="1860331" cy="48478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4340772" y="4414350"/>
            <a:ext cx="7851228" cy="9354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3) </a:t>
            </a:r>
            <a:r>
              <a:rPr lang="en-US" sz="4000" dirty="0" err="1" smtClean="0">
                <a:latin typeface="UTM Avo" panose="02040603050506020204" pitchFamily="18" charset="0"/>
              </a:rPr>
              <a:t>gật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gù</a:t>
            </a:r>
            <a:r>
              <a:rPr lang="en-US" sz="4000" dirty="0" smtClean="0">
                <a:latin typeface="UTM Avo" panose="02040603050506020204" pitchFamily="18" charset="0"/>
              </a:rPr>
              <a:t>: “ Bi </a:t>
            </a:r>
            <a:r>
              <a:rPr lang="en-US" sz="4000" dirty="0" err="1" smtClean="0">
                <a:latin typeface="UTM Avo" panose="02040603050506020204" pitchFamily="18" charset="0"/>
              </a:rPr>
              <a:t>khá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lắm</a:t>
            </a:r>
            <a:r>
              <a:rPr lang="en-US" sz="4000" dirty="0" smtClean="0">
                <a:latin typeface="UTM Avo" panose="02040603050506020204" pitchFamily="18" charset="0"/>
              </a:rPr>
              <a:t>”.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590800" y="2143112"/>
            <a:ext cx="1702673" cy="4828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13" idx="1"/>
          </p:cNvCxnSpPr>
          <p:nvPr/>
        </p:nvCxnSpPr>
        <p:spPr>
          <a:xfrm flipV="1">
            <a:off x="2543503" y="3379077"/>
            <a:ext cx="1797269" cy="5504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168165"/>
            <a:ext cx="4487907" cy="9249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4.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55" y="2133600"/>
            <a:ext cx="11603421" cy="259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ạt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đỗ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915429" y="1027066"/>
            <a:ext cx="3918180" cy="9510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3066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n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hà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hát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3094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ạt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nhãn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848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b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át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cơm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52: 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um - up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7419" y="2653929"/>
            <a:ext cx="3788785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ân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54317" y="2653929"/>
            <a:ext cx="3933657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ât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ân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n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43384" y="4025461"/>
            <a:ext cx="5116892" cy="128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â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n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ân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ât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â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t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1" y="4004450"/>
            <a:ext cx="4743768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â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>
                <a:solidFill>
                  <a:schemeClr val="tx1"/>
                </a:solidFill>
                <a:latin typeface="UTM Avo" panose="02040603050506020204" pitchFamily="18" charset="0"/>
              </a:rPr>
              <a:t>t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ât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9058" y="3177590"/>
            <a:ext cx="2202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UTM Avo" panose="02040603050506020204" pitchFamily="18" charset="0"/>
              </a:rPr>
              <a:t>c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ân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2603" y="3060740"/>
            <a:ext cx="1658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v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ật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9927" y="5943595"/>
            <a:ext cx="3910244" cy="68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ân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cân</a:t>
            </a:r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27520" y="5906814"/>
            <a:ext cx="5875283" cy="709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UTM Avo" panose="02040603050506020204" pitchFamily="18" charset="0"/>
              </a:rPr>
              <a:t>v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ờ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 -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ất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vất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nặng</a:t>
            </a:r>
            <a:r>
              <a:rPr lang="en-US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29011" y="4113265"/>
            <a:ext cx="2976664" cy="1568964"/>
            <a:chOff x="3810000" y="1405139"/>
            <a:chExt cx="2209798" cy="1544062"/>
          </a:xfrm>
        </p:grpSpPr>
        <p:sp>
          <p:nvSpPr>
            <p:cNvPr id="11" name="Rectangle 10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cân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ờ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30505" y="2263401"/>
              <a:ext cx="1089293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ân</a:t>
              </a:r>
              <a:endParaRPr lang="en-US" sz="36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25333" y="4079114"/>
            <a:ext cx="2997689" cy="1562510"/>
            <a:chOff x="3810000" y="1405139"/>
            <a:chExt cx="2225407" cy="1529531"/>
          </a:xfrm>
        </p:grpSpPr>
        <p:sp>
          <p:nvSpPr>
            <p:cNvPr id="15" name="Rectangle 14"/>
            <p:cNvSpPr/>
            <p:nvPr/>
          </p:nvSpPr>
          <p:spPr>
            <a:xfrm>
              <a:off x="3810000" y="1405139"/>
              <a:ext cx="2209797" cy="83744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v</a:t>
              </a:r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ật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v</a:t>
              </a:r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ất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30507" y="2278586"/>
              <a:ext cx="1104900" cy="643617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rgbClr val="FF0000"/>
                  </a:solidFill>
                  <a:latin typeface=".VnAvant" pitchFamily="34" charset="0"/>
                </a:rPr>
                <a:t>.</a:t>
              </a:r>
              <a:endParaRPr lang="en-US" sz="54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56" y="146816"/>
            <a:ext cx="3219899" cy="3142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443" y="136634"/>
            <a:ext cx="3810000" cy="30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11399821" y="357354"/>
            <a:ext cx="467620" cy="470659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115614" y="136634"/>
            <a:ext cx="9858688" cy="5851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Sút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khung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thành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trúng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8" y="721782"/>
            <a:ext cx="10458393" cy="46468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7" y="5422415"/>
            <a:ext cx="10458393" cy="1274148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2354317" y="1584833"/>
            <a:ext cx="6873766" cy="4482714"/>
            <a:chOff x="2354317" y="1584833"/>
            <a:chExt cx="6873766" cy="4482714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3279228" y="1674872"/>
              <a:ext cx="3915104" cy="121055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031441" y="2219434"/>
              <a:ext cx="1352982" cy="65787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4795814" y="1947871"/>
              <a:ext cx="3504303" cy="203504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851104" y="1584833"/>
              <a:ext cx="5094890" cy="225972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2621177" y="1877955"/>
              <a:ext cx="1082566" cy="22597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7194331" y="1732941"/>
              <a:ext cx="187235" cy="23352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354317" y="3184358"/>
              <a:ext cx="5602014" cy="28831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782210" y="4697201"/>
              <a:ext cx="3930866" cy="13409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 flipV="1">
              <a:off x="2798379" y="4342040"/>
              <a:ext cx="4064876" cy="130577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7174624" y="4698863"/>
              <a:ext cx="2053459" cy="121842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226</Words>
  <Application>Microsoft Office PowerPoint</Application>
  <PresentationFormat>Widescreen</PresentationFormat>
  <Paragraphs>51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字魂7号-温暖童稚体</vt:lpstr>
      <vt:lpstr>Calibri</vt:lpstr>
      <vt:lpstr>Lato Regular</vt:lpstr>
      <vt:lpstr>字魂17号-萌趣果冻体</vt:lpstr>
      <vt:lpstr>HP001 4 hàng</vt:lpstr>
      <vt:lpstr>Arial</vt:lpstr>
      <vt:lpstr>UTM Avo</vt:lpstr>
      <vt:lpstr>等线</vt:lpstr>
      <vt:lpstr>Times New Roman</vt:lpstr>
      <vt:lpstr>小白</vt:lpstr>
      <vt:lpstr>.VnAvant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 OS</cp:lastModifiedBy>
  <cp:revision>203</cp:revision>
  <dcterms:created xsi:type="dcterms:W3CDTF">2019-03-29T12:25:33Z</dcterms:created>
  <dcterms:modified xsi:type="dcterms:W3CDTF">2020-08-13T03:52:25Z</dcterms:modified>
</cp:coreProperties>
</file>