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7" r:id="rId3"/>
    <p:sldId id="256" r:id="rId4"/>
    <p:sldId id="261" r:id="rId5"/>
    <p:sldId id="269" r:id="rId6"/>
    <p:sldId id="257" r:id="rId7"/>
    <p:sldId id="262" r:id="rId8"/>
    <p:sldId id="270" r:id="rId9"/>
    <p:sldId id="271" r:id="rId10"/>
    <p:sldId id="272" r:id="rId11"/>
    <p:sldId id="273" r:id="rId12"/>
    <p:sldId id="274" r:id="rId13"/>
    <p:sldId id="258" r:id="rId14"/>
    <p:sldId id="276" r:id="rId15"/>
    <p:sldId id="277" r:id="rId16"/>
    <p:sldId id="259" r:id="rId17"/>
    <p:sldId id="278" r:id="rId18"/>
    <p:sldId id="260" r:id="rId19"/>
    <p:sldId id="279" r:id="rId20"/>
    <p:sldId id="26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32" autoAdjust="0"/>
    <p:restoredTop sz="94660"/>
  </p:normalViewPr>
  <p:slideViewPr>
    <p:cSldViewPr snapToGrid="0">
      <p:cViewPr varScale="1">
        <p:scale>
          <a:sx n="63" d="100"/>
          <a:sy n="63" d="100"/>
        </p:scale>
        <p:origin x="86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2C435-B866-440F-83D1-75BEC9F62E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91F8F9-CB86-41EA-A052-06AAE001D8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92AE43-60E3-4982-B5DD-76C3F281E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2BF44-1AA0-4D7B-A2D4-EA0CB27F7EDE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93CEB6-6634-498A-894A-7C38DA0C6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863C50-CDA4-4870-BE5C-414FA6912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446D-755F-478C-ABE8-C296AA98E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520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758FC-C668-458E-BFD3-BE18D6913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422A99-A9DE-48F4-B5D9-27FF4F66DF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2043F9-CEB7-46CE-849D-BAF617F23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2BF44-1AA0-4D7B-A2D4-EA0CB27F7EDE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7025DA-10B8-4702-AE0A-0FAEAA42C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EC8E9E-AF3A-406A-A8A7-12DAEAB00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446D-755F-478C-ABE8-C296AA98E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387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B72CBAC-E859-4CD7-B5A5-CE1247E4BA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69E80C-FBB4-4ED1-8E5D-A1BB2849D7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CD266B-76C9-4811-9B10-766EC61F4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2BF44-1AA0-4D7B-A2D4-EA0CB27F7EDE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C8CA8C-9152-4739-BB9F-121703F92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A01871-7DAC-40C8-BA9C-07DED384C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446D-755F-478C-ABE8-C296AA98E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215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DF460-226C-4C71-94E5-E61F6C582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028FDC-9B83-4261-BB39-71205FED2B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47B29B-013C-46D9-B3B7-3C460AD47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2BF44-1AA0-4D7B-A2D4-EA0CB27F7EDE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A98AEA-9D61-480A-B275-B9A93E60C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88D101-F8B3-44D1-B423-5B6DAF9E4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446D-755F-478C-ABE8-C296AA98E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091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29556-B40C-4C62-B6DB-97AA0B472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6215DE-F5D9-4B9D-986B-F12F53F623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953550-B574-4AED-99C2-12BB07B1A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2BF44-1AA0-4D7B-A2D4-EA0CB27F7EDE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CB5BFC-D2AD-45FB-A087-430B9F8D3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4F6BD9-CFDE-4B23-BCC8-2013088B0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446D-755F-478C-ABE8-C296AA98E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702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584CB-F7B5-4B8C-9F28-2959D1ADC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517258-20AA-4898-B13C-7BF38CBE18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D9717A-0960-4195-BF33-E923A7ED24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BA21D6-7172-4EC1-BA63-F55585BA8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2BF44-1AA0-4D7B-A2D4-EA0CB27F7EDE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3155A9-26C9-4F96-8F1F-1DBEEAC7B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07E9D9-9C05-4DC6-93E6-02ABCD39A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446D-755F-478C-ABE8-C296AA98E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889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2CDE6-6C94-4C18-84F1-87F1C881A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9C8C0E-1CA2-4F9E-9876-CB35ECB6B2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23BEA3-4F25-4E54-BE18-563B90353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70C6F9-D559-48E6-AD42-2E924D08A8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6CBE0C-06E2-4601-8BC8-1E81B52EBF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1542D58-38BB-4B50-9CB3-0C1CC5C02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2BF44-1AA0-4D7B-A2D4-EA0CB27F7EDE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855CD6-6F4E-40FE-B474-ED7D4DC1E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2C16FB-1D37-4001-92EC-F9F58438D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446D-755F-478C-ABE8-C296AA98E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751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80CF9-A76D-4FD8-8AC6-0CE23C213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848A48-BEE7-4593-BD60-61B4E9ACC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2BF44-1AA0-4D7B-A2D4-EA0CB27F7EDE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843418-0E13-4C5E-B346-03D7961B5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F94669-6184-41B5-BD9C-EB43193D1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446D-755F-478C-ABE8-C296AA98E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499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893AB0-5727-4D9F-9271-FD4F641F4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2BF44-1AA0-4D7B-A2D4-EA0CB27F7EDE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C13791-4A01-43A7-9524-6A76A3687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213BA2-ACF9-4723-AF30-256F60F4B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446D-755F-478C-ABE8-C296AA98E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830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A6DE4-B3B4-42F1-8107-28AAA85F4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CFA804-E880-4747-AF4A-421A2C605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28127F-2D83-4676-AAAB-D3A01A7563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147567-6CAC-403D-92F8-19E58F42F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2BF44-1AA0-4D7B-A2D4-EA0CB27F7EDE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22E401-0422-402D-AC60-C0E3C19D2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6AFCAE-411B-488A-BE9B-6A037C206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446D-755F-478C-ABE8-C296AA98E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777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1D3BF-EF74-40A7-8201-3EAC19F62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1039E2-A7B7-422D-B2D2-497EB10EE5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67AF60-3CE3-4D5B-A457-5EC18124A9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E18315-7BD8-4B3C-959F-8CE798AD5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2BF44-1AA0-4D7B-A2D4-EA0CB27F7EDE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3C0516-1CCD-41DE-A082-F3BD5BA6A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E32F23-F6FA-4EC2-B777-7185B7F2F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446D-755F-478C-ABE8-C296AA98E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340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026C94-AE19-4585-9656-D1D9D638E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FB571A-77F9-453B-8C76-C1839AD660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CD7229-4E0A-4561-877A-E71D142739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42BF44-1AA0-4D7B-A2D4-EA0CB27F7EDE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E68AA2-A423-4E0B-A1BF-D5E1B6D2E6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DCDE79-D4AD-4812-902A-5C6A3EF1B7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C3446D-755F-478C-ABE8-C296AA98E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530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7.png"/><Relationship Id="rId10" Type="http://schemas.openxmlformats.org/officeDocument/2006/relationships/slide" Target="slide14.xml"/><Relationship Id="rId4" Type="http://schemas.openxmlformats.org/officeDocument/2006/relationships/image" Target="../media/image6.png"/><Relationship Id="rId9" Type="http://schemas.openxmlformats.org/officeDocument/2006/relationships/slide" Target="slide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8.jpeg"/><Relationship Id="rId7" Type="http://schemas.openxmlformats.org/officeDocument/2006/relationships/image" Target="../media/image29.png"/><Relationship Id="rId12" Type="http://schemas.openxmlformats.org/officeDocument/2006/relationships/slide" Target="slide17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slide" Target="slide18.xml"/><Relationship Id="rId5" Type="http://schemas.openxmlformats.org/officeDocument/2006/relationships/image" Target="../media/image6.png"/><Relationship Id="rId10" Type="http://schemas.openxmlformats.org/officeDocument/2006/relationships/image" Target="../media/image31.png"/><Relationship Id="rId4" Type="http://schemas.openxmlformats.org/officeDocument/2006/relationships/image" Target="../media/image8.png"/><Relationship Id="rId9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slide" Target="slide19.xml"/><Relationship Id="rId5" Type="http://schemas.openxmlformats.org/officeDocument/2006/relationships/image" Target="../media/image7.png"/><Relationship Id="rId10" Type="http://schemas.openxmlformats.org/officeDocument/2006/relationships/slide" Target="slide20.xml"/><Relationship Id="rId4" Type="http://schemas.openxmlformats.org/officeDocument/2006/relationships/image" Target="../media/image8.png"/><Relationship Id="rId9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slide" Target="slide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slide" Target="slide4.xml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slide" Target="slide6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9.png"/><Relationship Id="rId7" Type="http://schemas.openxmlformats.org/officeDocument/2006/relationships/image" Target="../media/image12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6.png"/><Relationship Id="rId10" Type="http://schemas.openxmlformats.org/officeDocument/2006/relationships/slide" Target="slide7.xml"/><Relationship Id="rId4" Type="http://schemas.openxmlformats.org/officeDocument/2006/relationships/image" Target="../media/image8.png"/><Relationship Id="rId9" Type="http://schemas.openxmlformats.org/officeDocument/2006/relationships/slide" Target="slide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FAF9C-3614-4001-B4AD-187B9A2EE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ton ngo khong 00_00_15-00_00_52">
            <a:hlinkClick r:id="" action="ppaction://media"/>
            <a:extLst>
              <a:ext uri="{FF2B5EF4-FFF2-40B4-BE49-F238E27FC236}">
                <a16:creationId xmlns:a16="http://schemas.microsoft.com/office/drawing/2014/main" id="{522EBB55-DBE3-4B4F-8F1B-DB089C3E44DA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75" y="0"/>
            <a:ext cx="12192276" cy="6858000"/>
          </a:xfrm>
        </p:spPr>
      </p:pic>
    </p:spTree>
    <p:extLst>
      <p:ext uri="{BB962C8B-B14F-4D97-AF65-F5344CB8AC3E}">
        <p14:creationId xmlns:p14="http://schemas.microsoft.com/office/powerpoint/2010/main" val="1831570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8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7205CAC-DF36-49D4-BDB9-7F312A1ADE1B}"/>
              </a:ext>
            </a:extLst>
          </p:cNvPr>
          <p:cNvSpPr txBox="1"/>
          <p:nvPr/>
        </p:nvSpPr>
        <p:spPr>
          <a:xfrm>
            <a:off x="1744577" y="5266826"/>
            <a:ext cx="10896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C00000"/>
                </a:solidFill>
                <a:latin typeface=".VnAvant" panose="020B7200000000000000" pitchFamily="34" charset="0"/>
              </a:rPr>
              <a:t>D¨m</a:t>
            </a:r>
            <a:r>
              <a:rPr lang="en-US" sz="32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.VnAvant" panose="020B7200000000000000" pitchFamily="34" charset="0"/>
              </a:rPr>
              <a:t>h«m</a:t>
            </a:r>
            <a:r>
              <a:rPr lang="en-US" sz="3200" dirty="0">
                <a:latin typeface=".VnAvant" panose="020B7200000000000000" pitchFamily="34" charset="0"/>
              </a:rPr>
              <a:t> lµ </a:t>
            </a:r>
            <a:r>
              <a:rPr lang="en-US" sz="3200" dirty="0" err="1">
                <a:latin typeface=".VnAvant" panose="020B7200000000000000" pitchFamily="34" charset="0"/>
              </a:rPr>
              <a:t>tõ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200" dirty="0" err="1">
                <a:latin typeface=".VnAvant" panose="020B7200000000000000" pitchFamily="34" charset="0"/>
              </a:rPr>
              <a:t>chØ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200" dirty="0" err="1">
                <a:latin typeface=".VnAvant" panose="020B7200000000000000" pitchFamily="34" charset="0"/>
              </a:rPr>
              <a:t>sè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600" dirty="0">
                <a:latin typeface=".VnAvant" panose="020B7200000000000000" pitchFamily="34" charset="0"/>
              </a:rPr>
              <a:t>­</a:t>
            </a:r>
            <a:r>
              <a:rPr lang="en-US" sz="3600" dirty="0" err="1">
                <a:latin typeface=".VnAvant" panose="020B7200000000000000" pitchFamily="34" charset="0"/>
              </a:rPr>
              <a:t>ư</a:t>
            </a:r>
            <a:r>
              <a:rPr lang="en-US" sz="3200" dirty="0" err="1">
                <a:latin typeface=".VnAvant" panose="020B7200000000000000" pitchFamily="34" charset="0"/>
              </a:rPr>
              <a:t>íc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200" dirty="0" err="1">
                <a:latin typeface=".VnAvant" panose="020B7200000000000000" pitchFamily="34" charset="0"/>
              </a:rPr>
              <a:t>l</a:t>
            </a:r>
            <a:r>
              <a:rPr lang="en-US" sz="3600" dirty="0" err="1">
                <a:latin typeface=".VnAvant" panose="020B7200000000000000" pitchFamily="34" charset="0"/>
              </a:rPr>
              <a:t>ư</a:t>
            </a:r>
            <a:r>
              <a:rPr lang="en-US" sz="3200" dirty="0" err="1">
                <a:latin typeface=".VnAvant" panose="020B7200000000000000" pitchFamily="34" charset="0"/>
              </a:rPr>
              <a:t>­îng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200" dirty="0" err="1">
                <a:latin typeface=".VnAvant" panose="020B7200000000000000" pitchFamily="34" charset="0"/>
              </a:rPr>
              <a:t>vÒ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200" dirty="0" err="1">
                <a:latin typeface=".VnAvant" panose="020B7200000000000000" pitchFamily="34" charset="0"/>
              </a:rPr>
              <a:t>thêi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200" dirty="0" err="1">
                <a:latin typeface=".VnAvant" panose="020B7200000000000000" pitchFamily="34" charset="0"/>
              </a:rPr>
              <a:t>gian</a:t>
            </a:r>
            <a:r>
              <a:rPr lang="en-US" sz="3200" dirty="0">
                <a:latin typeface=".VnAvant" panose="020B7200000000000000" pitchFamily="34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D440A3-477C-49DB-88A2-7D0E1EBD6A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93" t="61287"/>
          <a:stretch/>
        </p:blipFill>
        <p:spPr>
          <a:xfrm>
            <a:off x="4235116" y="1154896"/>
            <a:ext cx="7973564" cy="32806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BC0C30-C56D-48ED-A7FF-E057DD27DD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" t="37151" r="71448" b="-1"/>
          <a:stretch/>
        </p:blipFill>
        <p:spPr>
          <a:xfrm>
            <a:off x="1427748" y="-25131"/>
            <a:ext cx="2807368" cy="502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724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CE7A2CD-B2F7-429B-9336-F5670FB841E2}"/>
              </a:ext>
            </a:extLst>
          </p:cNvPr>
          <p:cNvSpPr txBox="1"/>
          <p:nvPr/>
        </p:nvSpPr>
        <p:spPr>
          <a:xfrm>
            <a:off x="438162" y="169682"/>
            <a:ext cx="11598441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rgbClr val="FF0000"/>
                </a:solidFill>
                <a:latin typeface=".VnAvant" panose="020B7200000000000000" pitchFamily="34" charset="0"/>
              </a:rPr>
              <a:t>Cua</a:t>
            </a:r>
            <a:r>
              <a:rPr lang="en-US" sz="2800" dirty="0">
                <a:solidFill>
                  <a:srgbClr val="FF0000"/>
                </a:solidFill>
                <a:latin typeface=".VnAvant" panose="020B7200000000000000" pitchFamily="34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.VnAvant" panose="020B7200000000000000" pitchFamily="34" charset="0"/>
              </a:rPr>
              <a:t>cß</a:t>
            </a:r>
            <a:r>
              <a:rPr lang="en-US" sz="2800" dirty="0">
                <a:solidFill>
                  <a:srgbClr val="FF0000"/>
                </a:solidFill>
                <a:latin typeface=".VnAvant" panose="020B7200000000000000" pitchFamily="34" charset="0"/>
              </a:rPr>
              <a:t> vµ ®µn c¸ (1)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Cß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kiÕm</a:t>
            </a:r>
            <a:r>
              <a:rPr lang="en-US" sz="2800" dirty="0">
                <a:latin typeface=".VnAvant" panose="020B7200000000000000" pitchFamily="34" charset="0"/>
              </a:rPr>
              <a:t> ¨n ë </a:t>
            </a:r>
            <a:r>
              <a:rPr lang="en-US" sz="2800" dirty="0" err="1">
                <a:latin typeface=".VnAvant" panose="020B7200000000000000" pitchFamily="34" charset="0"/>
              </a:rPr>
              <a:t>ven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hå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GÆp</a:t>
            </a:r>
            <a:r>
              <a:rPr lang="en-US" sz="2800" dirty="0">
                <a:latin typeface=".VnAvant" panose="020B7200000000000000" pitchFamily="34" charset="0"/>
              </a:rPr>
              <a:t> c¸ r«, </a:t>
            </a:r>
            <a:r>
              <a:rPr lang="en-US" sz="2800" dirty="0" err="1">
                <a:latin typeface=".VnAvant" panose="020B7200000000000000" pitchFamily="34" charset="0"/>
              </a:rPr>
              <a:t>nã</a:t>
            </a:r>
            <a:r>
              <a:rPr lang="en-US" sz="2800" dirty="0">
                <a:latin typeface=".VnAvant" panose="020B7200000000000000" pitchFamily="34" charset="0"/>
              </a:rPr>
              <a:t> ra </a:t>
            </a:r>
            <a:r>
              <a:rPr lang="en-US" sz="2800" dirty="0" err="1">
                <a:latin typeface=".VnAvant" panose="020B7200000000000000" pitchFamily="34" charset="0"/>
              </a:rPr>
              <a:t>vÎ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thËt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</a:t>
            </a:r>
            <a:r>
              <a:rPr lang="en-US" sz="2800" dirty="0">
                <a:latin typeface=".VnAvant" panose="020B7200000000000000" pitchFamily="34" charset="0"/>
              </a:rPr>
              <a:t>µ: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- </a:t>
            </a:r>
            <a:r>
              <a:rPr lang="en-US" sz="2800" dirty="0" err="1">
                <a:latin typeface=".VnAvant" panose="020B7200000000000000" pitchFamily="34" charset="0"/>
              </a:rPr>
              <a:t>D¨m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h«m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n÷a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hå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bÞ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t¸t</a:t>
            </a:r>
            <a:r>
              <a:rPr lang="en-US" sz="2800" dirty="0">
                <a:latin typeface=".VnAvant" panose="020B7200000000000000" pitchFamily="34" charset="0"/>
              </a:rPr>
              <a:t> c¹n, c¸ </a:t>
            </a:r>
            <a:r>
              <a:rPr lang="en-US" sz="2800" dirty="0" err="1">
                <a:latin typeface=".VnAvant" panose="020B7200000000000000" pitchFamily="34" charset="0"/>
              </a:rPr>
              <a:t>t«m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sÏ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bÞ</a:t>
            </a:r>
            <a:r>
              <a:rPr lang="en-US" sz="2800" dirty="0">
                <a:latin typeface=".VnAvant" panose="020B7200000000000000" pitchFamily="34" charset="0"/>
              </a:rPr>
              <a:t> b¾t </a:t>
            </a:r>
            <a:r>
              <a:rPr lang="en-US" sz="2800" dirty="0" err="1">
                <a:latin typeface=".VnAvant" panose="020B7200000000000000" pitchFamily="34" charset="0"/>
              </a:rPr>
              <a:t>hÕt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§µn c¸ </a:t>
            </a:r>
            <a:r>
              <a:rPr lang="en-US" sz="2800" dirty="0" err="1">
                <a:latin typeface=".VnAvant" panose="020B7200000000000000" pitchFamily="34" charset="0"/>
              </a:rPr>
              <a:t>nhê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cß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gióp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Cß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høa</a:t>
            </a:r>
            <a:r>
              <a:rPr lang="en-US" sz="2800" dirty="0">
                <a:latin typeface=".VnAvant" panose="020B7200000000000000" pitchFamily="34" charset="0"/>
              </a:rPr>
              <a:t> ®­­</a:t>
            </a:r>
            <a:r>
              <a:rPr lang="en-US" sz="3200" dirty="0" err="1">
                <a:latin typeface=".VnAvant" panose="020B7200000000000000" pitchFamily="34" charset="0"/>
              </a:rPr>
              <a:t>ư</a:t>
            </a:r>
            <a:r>
              <a:rPr lang="en-US" sz="2800" dirty="0" err="1">
                <a:latin typeface=".VnAvant" panose="020B7200000000000000" pitchFamily="34" charset="0"/>
              </a:rPr>
              <a:t>a</a:t>
            </a:r>
            <a:r>
              <a:rPr lang="en-US" sz="2800" dirty="0">
                <a:latin typeface=".VnAvant" panose="020B7200000000000000" pitchFamily="34" charset="0"/>
              </a:rPr>
              <a:t> ®µn c¸ ®</a:t>
            </a:r>
            <a:r>
              <a:rPr lang="en-US" sz="2800" dirty="0" err="1">
                <a:latin typeface=".VnAvant" panose="020B7200000000000000" pitchFamily="34" charset="0"/>
              </a:rPr>
              <a:t>Õn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xãm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bªn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2800" dirty="0" err="1">
                <a:latin typeface=".VnAvant" panose="020B7200000000000000" pitchFamily="34" charset="0"/>
              </a:rPr>
              <a:t>Lò</a:t>
            </a:r>
            <a:r>
              <a:rPr lang="en-US" sz="2800" dirty="0">
                <a:latin typeface=".VnAvant" panose="020B7200000000000000" pitchFamily="34" charset="0"/>
              </a:rPr>
              <a:t> c¸ </a:t>
            </a:r>
            <a:r>
              <a:rPr lang="en-US" sz="2800" dirty="0" err="1">
                <a:latin typeface=".VnAvant" panose="020B7200000000000000" pitchFamily="34" charset="0"/>
              </a:rPr>
              <a:t>nghe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cß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ThÕ</a:t>
            </a:r>
            <a:r>
              <a:rPr lang="en-US" sz="2800" dirty="0">
                <a:latin typeface=".VnAvant" panose="020B7200000000000000" pitchFamily="34" charset="0"/>
              </a:rPr>
              <a:t> lµ </a:t>
            </a:r>
            <a:r>
              <a:rPr lang="en-US" sz="2800" dirty="0" err="1">
                <a:latin typeface=".VnAvant" panose="020B7200000000000000" pitchFamily="34" charset="0"/>
              </a:rPr>
              <a:t>cß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dÇn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dÇn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chÐn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hÕt</a:t>
            </a:r>
            <a:r>
              <a:rPr lang="en-US" sz="2800" dirty="0">
                <a:latin typeface=".VnAvant" panose="020B7200000000000000" pitchFamily="34" charset="0"/>
              </a:rPr>
              <a:t> ®µn c¸.</a:t>
            </a:r>
          </a:p>
          <a:p>
            <a:pPr algn="r">
              <a:lnSpc>
                <a:spcPct val="150000"/>
              </a:lnSpc>
            </a:pPr>
            <a:r>
              <a:rPr lang="en-US" sz="2000" dirty="0" err="1">
                <a:latin typeface=".VnAvant" panose="020B7200000000000000" pitchFamily="34" charset="0"/>
              </a:rPr>
              <a:t>TruyÖn</a:t>
            </a:r>
            <a:r>
              <a:rPr lang="en-US" sz="2000" dirty="0">
                <a:latin typeface=".VnAvant" panose="020B7200000000000000" pitchFamily="34" charset="0"/>
              </a:rPr>
              <a:t> </a:t>
            </a:r>
            <a:r>
              <a:rPr lang="en-US" sz="2000" dirty="0" err="1">
                <a:latin typeface=".VnAvant" panose="020B7200000000000000" pitchFamily="34" charset="0"/>
              </a:rPr>
              <a:t>d©n</a:t>
            </a:r>
            <a:r>
              <a:rPr lang="en-US" sz="2000" dirty="0">
                <a:latin typeface=".VnAvant" panose="020B7200000000000000" pitchFamily="34" charset="0"/>
              </a:rPr>
              <a:t> </a:t>
            </a:r>
            <a:r>
              <a:rPr lang="en-US" sz="2000" dirty="0" err="1">
                <a:latin typeface=".VnAvant" panose="020B7200000000000000" pitchFamily="34" charset="0"/>
              </a:rPr>
              <a:t>gian</a:t>
            </a:r>
            <a:r>
              <a:rPr lang="en-US" sz="2000" dirty="0">
                <a:latin typeface=".VnAvant" panose="020B7200000000000000" pitchFamily="34" charset="0"/>
              </a:rPr>
              <a:t> </a:t>
            </a:r>
            <a:r>
              <a:rPr lang="en-US" sz="2000" dirty="0" err="1">
                <a:latin typeface=".VnAvant" panose="020B7200000000000000" pitchFamily="34" charset="0"/>
              </a:rPr>
              <a:t>ViÖt</a:t>
            </a:r>
            <a:r>
              <a:rPr lang="en-US" sz="2000" dirty="0">
                <a:latin typeface=".VnAvant" panose="020B7200000000000000" pitchFamily="34" charset="0"/>
              </a:rPr>
              <a:t> Nam (</a:t>
            </a:r>
            <a:r>
              <a:rPr lang="en-US" sz="2000" dirty="0" err="1">
                <a:latin typeface=".VnAvant" panose="020B7200000000000000" pitchFamily="34" charset="0"/>
              </a:rPr>
              <a:t>Ngäc</a:t>
            </a:r>
            <a:r>
              <a:rPr lang="en-US" sz="2000" dirty="0">
                <a:latin typeface=".VnAvant" panose="020B7200000000000000" pitchFamily="34" charset="0"/>
              </a:rPr>
              <a:t> Khanh </a:t>
            </a:r>
            <a:r>
              <a:rPr lang="en-US" sz="2000" dirty="0" err="1">
                <a:latin typeface=".VnAvant" panose="020B7200000000000000" pitchFamily="34" charset="0"/>
              </a:rPr>
              <a:t>kÓ</a:t>
            </a:r>
            <a:r>
              <a:rPr lang="en-US" sz="2000" dirty="0">
                <a:latin typeface=".VnAvant" panose="020B7200000000000000" pitchFamily="34" charset="0"/>
              </a:rPr>
              <a:t>)</a:t>
            </a:r>
          </a:p>
          <a:p>
            <a:pPr algn="r">
              <a:lnSpc>
                <a:spcPct val="150000"/>
              </a:lnSpc>
            </a:pPr>
            <a:endParaRPr lang="en-US" sz="2000" dirty="0">
              <a:latin typeface=".VnAvant" panose="020B7200000000000000" pitchFamily="34" charset="0"/>
            </a:endParaRPr>
          </a:p>
          <a:p>
            <a:endParaRPr lang="en-US" sz="2000" dirty="0">
              <a:latin typeface=".VnAvant" panose="020B7200000000000000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4DF1CE-8AFD-4AE2-BE29-A29F6B72C8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816" t="31813" r="18421" b="34269"/>
          <a:stretch/>
        </p:blipFill>
        <p:spPr>
          <a:xfrm>
            <a:off x="2149172" y="4222526"/>
            <a:ext cx="7893656" cy="24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778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CE7A2CD-B2F7-429B-9336-F5670FB841E2}"/>
              </a:ext>
            </a:extLst>
          </p:cNvPr>
          <p:cNvSpPr txBox="1"/>
          <p:nvPr/>
        </p:nvSpPr>
        <p:spPr>
          <a:xfrm>
            <a:off x="438162" y="169682"/>
            <a:ext cx="11598441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rgbClr val="FF0000"/>
                </a:solidFill>
                <a:latin typeface=".VnAvant" panose="020B7200000000000000" pitchFamily="34" charset="0"/>
              </a:rPr>
              <a:t>Cua</a:t>
            </a:r>
            <a:r>
              <a:rPr lang="en-US" sz="2800" dirty="0">
                <a:solidFill>
                  <a:srgbClr val="FF0000"/>
                </a:solidFill>
                <a:latin typeface=".VnAvant" panose="020B7200000000000000" pitchFamily="34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.VnAvant" panose="020B7200000000000000" pitchFamily="34" charset="0"/>
              </a:rPr>
              <a:t>cß</a:t>
            </a:r>
            <a:r>
              <a:rPr lang="en-US" sz="2800" dirty="0">
                <a:solidFill>
                  <a:srgbClr val="FF0000"/>
                </a:solidFill>
                <a:latin typeface=".VnAvant" panose="020B7200000000000000" pitchFamily="34" charset="0"/>
              </a:rPr>
              <a:t> vµ ®µn c¸ (1)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Cß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kiÕm</a:t>
            </a:r>
            <a:r>
              <a:rPr lang="en-US" sz="2800" dirty="0">
                <a:latin typeface=".VnAvant" panose="020B7200000000000000" pitchFamily="34" charset="0"/>
              </a:rPr>
              <a:t> ¨n ë </a:t>
            </a:r>
            <a:r>
              <a:rPr lang="en-US" sz="2800" dirty="0" err="1">
                <a:latin typeface=".VnAvant" panose="020B7200000000000000" pitchFamily="34" charset="0"/>
              </a:rPr>
              <a:t>ven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hå</a:t>
            </a:r>
            <a:r>
              <a:rPr lang="en-US" sz="2800" dirty="0">
                <a:latin typeface=".VnAvant" panose="020B7200000000000000" pitchFamily="34" charset="0"/>
              </a:rPr>
              <a:t>.    </a:t>
            </a:r>
            <a:r>
              <a:rPr lang="en-US" sz="2800" dirty="0" err="1">
                <a:latin typeface=".VnAvant" panose="020B7200000000000000" pitchFamily="34" charset="0"/>
              </a:rPr>
              <a:t>GÆp</a:t>
            </a:r>
            <a:r>
              <a:rPr lang="en-US" sz="2800" dirty="0">
                <a:latin typeface=".VnAvant" panose="020B7200000000000000" pitchFamily="34" charset="0"/>
              </a:rPr>
              <a:t> c¸ r«, </a:t>
            </a:r>
            <a:r>
              <a:rPr lang="en-US" sz="2800" dirty="0" err="1">
                <a:latin typeface=".VnAvant" panose="020B7200000000000000" pitchFamily="34" charset="0"/>
              </a:rPr>
              <a:t>nã</a:t>
            </a:r>
            <a:r>
              <a:rPr lang="en-US" sz="2800" dirty="0">
                <a:latin typeface=".VnAvant" panose="020B7200000000000000" pitchFamily="34" charset="0"/>
              </a:rPr>
              <a:t> ra </a:t>
            </a:r>
            <a:r>
              <a:rPr lang="en-US" sz="2800" dirty="0" err="1">
                <a:latin typeface=".VnAvant" panose="020B7200000000000000" pitchFamily="34" charset="0"/>
              </a:rPr>
              <a:t>vÎ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thËt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</a:t>
            </a:r>
            <a:r>
              <a:rPr lang="en-US" sz="2800" dirty="0">
                <a:latin typeface=".VnAvant" panose="020B7200000000000000" pitchFamily="34" charset="0"/>
              </a:rPr>
              <a:t>µ: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- </a:t>
            </a:r>
            <a:r>
              <a:rPr lang="en-US" sz="2800" dirty="0" err="1">
                <a:latin typeface=".VnAvant" panose="020B7200000000000000" pitchFamily="34" charset="0"/>
              </a:rPr>
              <a:t>D¨m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h«m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n÷a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hå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bÞ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t¸t</a:t>
            </a:r>
            <a:r>
              <a:rPr lang="en-US" sz="2800" dirty="0">
                <a:latin typeface=".VnAvant" panose="020B7200000000000000" pitchFamily="34" charset="0"/>
              </a:rPr>
              <a:t> c¹n, c¸ </a:t>
            </a:r>
            <a:r>
              <a:rPr lang="en-US" sz="2800" dirty="0" err="1">
                <a:latin typeface=".VnAvant" panose="020B7200000000000000" pitchFamily="34" charset="0"/>
              </a:rPr>
              <a:t>t«m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sÏ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bÞ</a:t>
            </a:r>
            <a:r>
              <a:rPr lang="en-US" sz="2800" dirty="0">
                <a:latin typeface=".VnAvant" panose="020B7200000000000000" pitchFamily="34" charset="0"/>
              </a:rPr>
              <a:t> b¾t </a:t>
            </a:r>
            <a:r>
              <a:rPr lang="en-US" sz="2800" dirty="0" err="1">
                <a:latin typeface=".VnAvant" panose="020B7200000000000000" pitchFamily="34" charset="0"/>
              </a:rPr>
              <a:t>hÕt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§µn c¸ </a:t>
            </a:r>
            <a:r>
              <a:rPr lang="en-US" sz="2800" dirty="0" err="1">
                <a:latin typeface=".VnAvant" panose="020B7200000000000000" pitchFamily="34" charset="0"/>
              </a:rPr>
              <a:t>nhê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cß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gióp</a:t>
            </a:r>
            <a:r>
              <a:rPr lang="en-US" sz="2800" dirty="0">
                <a:latin typeface=".VnAvant" panose="020B7200000000000000" pitchFamily="34" charset="0"/>
              </a:rPr>
              <a:t>.    </a:t>
            </a:r>
            <a:r>
              <a:rPr lang="en-US" sz="2800" dirty="0" err="1">
                <a:latin typeface=".VnAvant" panose="020B7200000000000000" pitchFamily="34" charset="0"/>
              </a:rPr>
              <a:t>Cß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høa</a:t>
            </a:r>
            <a:r>
              <a:rPr lang="en-US" sz="2800" dirty="0">
                <a:latin typeface=".VnAvant" panose="020B7200000000000000" pitchFamily="34" charset="0"/>
              </a:rPr>
              <a:t> ®­­</a:t>
            </a:r>
            <a:r>
              <a:rPr lang="en-US" sz="3200" dirty="0" err="1">
                <a:latin typeface=".VnAvant" panose="020B7200000000000000" pitchFamily="34" charset="0"/>
              </a:rPr>
              <a:t>ư</a:t>
            </a:r>
            <a:r>
              <a:rPr lang="en-US" sz="2800" dirty="0" err="1">
                <a:latin typeface=".VnAvant" panose="020B7200000000000000" pitchFamily="34" charset="0"/>
              </a:rPr>
              <a:t>a</a:t>
            </a:r>
            <a:r>
              <a:rPr lang="en-US" sz="2800" dirty="0">
                <a:latin typeface=".VnAvant" panose="020B7200000000000000" pitchFamily="34" charset="0"/>
              </a:rPr>
              <a:t> ®µn c¸ ®</a:t>
            </a:r>
            <a:r>
              <a:rPr lang="en-US" sz="2800" dirty="0" err="1">
                <a:latin typeface=".VnAvant" panose="020B7200000000000000" pitchFamily="34" charset="0"/>
              </a:rPr>
              <a:t>Õn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xãm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bªn</a:t>
            </a:r>
            <a:r>
              <a:rPr lang="en-US" sz="2800" dirty="0">
                <a:latin typeface=".VnAvant" panose="020B7200000000000000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Lò</a:t>
            </a:r>
            <a:r>
              <a:rPr lang="en-US" sz="2800" dirty="0">
                <a:latin typeface=".VnAvant" panose="020B7200000000000000" pitchFamily="34" charset="0"/>
              </a:rPr>
              <a:t> c¸ </a:t>
            </a:r>
            <a:r>
              <a:rPr lang="en-US" sz="2800" dirty="0" err="1">
                <a:latin typeface=".VnAvant" panose="020B7200000000000000" pitchFamily="34" charset="0"/>
              </a:rPr>
              <a:t>nghe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cß</a:t>
            </a:r>
            <a:r>
              <a:rPr lang="en-US" sz="2800" dirty="0">
                <a:latin typeface=".VnAvant" panose="020B7200000000000000" pitchFamily="34" charset="0"/>
              </a:rPr>
              <a:t>.     </a:t>
            </a:r>
            <a:r>
              <a:rPr lang="en-US" sz="2800" dirty="0" err="1">
                <a:latin typeface=".VnAvant" panose="020B7200000000000000" pitchFamily="34" charset="0"/>
              </a:rPr>
              <a:t>ThÕ</a:t>
            </a:r>
            <a:r>
              <a:rPr lang="en-US" sz="2800" dirty="0">
                <a:latin typeface=".VnAvant" panose="020B7200000000000000" pitchFamily="34" charset="0"/>
              </a:rPr>
              <a:t> lµ </a:t>
            </a:r>
            <a:r>
              <a:rPr lang="en-US" sz="2800" dirty="0" err="1">
                <a:latin typeface=".VnAvant" panose="020B7200000000000000" pitchFamily="34" charset="0"/>
              </a:rPr>
              <a:t>cß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dÇn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dÇn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chÐn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hÕt</a:t>
            </a:r>
            <a:r>
              <a:rPr lang="en-US" sz="2800" dirty="0">
                <a:latin typeface=".VnAvant" panose="020B7200000000000000" pitchFamily="34" charset="0"/>
              </a:rPr>
              <a:t> ®µn c¸.</a:t>
            </a:r>
          </a:p>
          <a:p>
            <a:pPr algn="r">
              <a:lnSpc>
                <a:spcPct val="150000"/>
              </a:lnSpc>
            </a:pPr>
            <a:r>
              <a:rPr lang="en-US" sz="2000" dirty="0" err="1">
                <a:latin typeface=".VnAvant" panose="020B7200000000000000" pitchFamily="34" charset="0"/>
              </a:rPr>
              <a:t>TruyÖn</a:t>
            </a:r>
            <a:r>
              <a:rPr lang="en-US" sz="2000" dirty="0">
                <a:latin typeface=".VnAvant" panose="020B7200000000000000" pitchFamily="34" charset="0"/>
              </a:rPr>
              <a:t> </a:t>
            </a:r>
            <a:r>
              <a:rPr lang="en-US" sz="2000" dirty="0" err="1">
                <a:latin typeface=".VnAvant" panose="020B7200000000000000" pitchFamily="34" charset="0"/>
              </a:rPr>
              <a:t>d©n</a:t>
            </a:r>
            <a:r>
              <a:rPr lang="en-US" sz="2000" dirty="0">
                <a:latin typeface=".VnAvant" panose="020B7200000000000000" pitchFamily="34" charset="0"/>
              </a:rPr>
              <a:t> </a:t>
            </a:r>
            <a:r>
              <a:rPr lang="en-US" sz="2000" dirty="0" err="1">
                <a:latin typeface=".VnAvant" panose="020B7200000000000000" pitchFamily="34" charset="0"/>
              </a:rPr>
              <a:t>gian</a:t>
            </a:r>
            <a:r>
              <a:rPr lang="en-US" sz="2000" dirty="0">
                <a:latin typeface=".VnAvant" panose="020B7200000000000000" pitchFamily="34" charset="0"/>
              </a:rPr>
              <a:t> </a:t>
            </a:r>
            <a:r>
              <a:rPr lang="en-US" sz="2000" dirty="0" err="1">
                <a:latin typeface=".VnAvant" panose="020B7200000000000000" pitchFamily="34" charset="0"/>
              </a:rPr>
              <a:t>ViÖt</a:t>
            </a:r>
            <a:r>
              <a:rPr lang="en-US" sz="2000" dirty="0">
                <a:latin typeface=".VnAvant" panose="020B7200000000000000" pitchFamily="34" charset="0"/>
              </a:rPr>
              <a:t> Nam (</a:t>
            </a:r>
            <a:r>
              <a:rPr lang="en-US" sz="2000" dirty="0" err="1">
                <a:latin typeface=".VnAvant" panose="020B7200000000000000" pitchFamily="34" charset="0"/>
              </a:rPr>
              <a:t>Ngäc</a:t>
            </a:r>
            <a:r>
              <a:rPr lang="en-US" sz="2000" dirty="0">
                <a:latin typeface=".VnAvant" panose="020B7200000000000000" pitchFamily="34" charset="0"/>
              </a:rPr>
              <a:t> Khanh </a:t>
            </a:r>
            <a:r>
              <a:rPr lang="en-US" sz="2000" dirty="0" err="1">
                <a:latin typeface=".VnAvant" panose="020B7200000000000000" pitchFamily="34" charset="0"/>
              </a:rPr>
              <a:t>kÓ</a:t>
            </a:r>
            <a:r>
              <a:rPr lang="en-US" sz="2000" dirty="0">
                <a:latin typeface=".VnAvant" panose="020B7200000000000000" pitchFamily="34" charset="0"/>
              </a:rPr>
              <a:t>)</a:t>
            </a:r>
          </a:p>
          <a:p>
            <a:pPr algn="r">
              <a:lnSpc>
                <a:spcPct val="150000"/>
              </a:lnSpc>
            </a:pPr>
            <a:endParaRPr lang="en-US" sz="2000" dirty="0">
              <a:latin typeface=".VnAvant" panose="020B7200000000000000" pitchFamily="34" charset="0"/>
            </a:endParaRPr>
          </a:p>
          <a:p>
            <a:endParaRPr lang="en-US" sz="2000" dirty="0">
              <a:latin typeface=".VnAvant" panose="020B7200000000000000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4DF1CE-8AFD-4AE2-BE29-A29F6B72C8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816" t="31813" r="18421" b="34269"/>
          <a:stretch/>
        </p:blipFill>
        <p:spPr>
          <a:xfrm>
            <a:off x="1207101" y="4276626"/>
            <a:ext cx="7893656" cy="2465792"/>
          </a:xfrm>
          <a:prstGeom prst="rect">
            <a:avLst/>
          </a:prstGeom>
        </p:spPr>
      </p:pic>
      <p:sp>
        <p:nvSpPr>
          <p:cNvPr id="6" name="Star: 6 Points 5">
            <a:extLst>
              <a:ext uri="{FF2B5EF4-FFF2-40B4-BE49-F238E27FC236}">
                <a16:creationId xmlns:a16="http://schemas.microsoft.com/office/drawing/2014/main" id="{7783A1B7-1D7A-4D9D-97D6-A2FDA84149D8}"/>
              </a:ext>
            </a:extLst>
          </p:cNvPr>
          <p:cNvSpPr/>
          <p:nvPr/>
        </p:nvSpPr>
        <p:spPr>
          <a:xfrm>
            <a:off x="952511" y="946855"/>
            <a:ext cx="419100" cy="514350"/>
          </a:xfrm>
          <a:prstGeom prst="star6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1</a:t>
            </a:r>
          </a:p>
        </p:txBody>
      </p:sp>
      <p:sp>
        <p:nvSpPr>
          <p:cNvPr id="7" name="Star: 6 Points 6">
            <a:extLst>
              <a:ext uri="{FF2B5EF4-FFF2-40B4-BE49-F238E27FC236}">
                <a16:creationId xmlns:a16="http://schemas.microsoft.com/office/drawing/2014/main" id="{508DA782-BC1A-40B3-BD33-CA7111B6316A}"/>
              </a:ext>
            </a:extLst>
          </p:cNvPr>
          <p:cNvSpPr/>
          <p:nvPr/>
        </p:nvSpPr>
        <p:spPr>
          <a:xfrm>
            <a:off x="5158751" y="946855"/>
            <a:ext cx="419100" cy="514350"/>
          </a:xfrm>
          <a:prstGeom prst="star6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2</a:t>
            </a:r>
          </a:p>
        </p:txBody>
      </p:sp>
      <p:sp>
        <p:nvSpPr>
          <p:cNvPr id="8" name="Star: 6 Points 7">
            <a:extLst>
              <a:ext uri="{FF2B5EF4-FFF2-40B4-BE49-F238E27FC236}">
                <a16:creationId xmlns:a16="http://schemas.microsoft.com/office/drawing/2014/main" id="{5F515730-D270-4034-BEE3-4FCD668A1EC7}"/>
              </a:ext>
            </a:extLst>
          </p:cNvPr>
          <p:cNvSpPr/>
          <p:nvPr/>
        </p:nvSpPr>
        <p:spPr>
          <a:xfrm>
            <a:off x="952511" y="1544350"/>
            <a:ext cx="419100" cy="514350"/>
          </a:xfrm>
          <a:prstGeom prst="star6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3</a:t>
            </a:r>
          </a:p>
        </p:txBody>
      </p:sp>
      <p:sp>
        <p:nvSpPr>
          <p:cNvPr id="9" name="Star: 6 Points 8">
            <a:extLst>
              <a:ext uri="{FF2B5EF4-FFF2-40B4-BE49-F238E27FC236}">
                <a16:creationId xmlns:a16="http://schemas.microsoft.com/office/drawing/2014/main" id="{5A609DEE-DA49-481A-92FF-40439999DBCF}"/>
              </a:ext>
            </a:extLst>
          </p:cNvPr>
          <p:cNvSpPr/>
          <p:nvPr/>
        </p:nvSpPr>
        <p:spPr>
          <a:xfrm>
            <a:off x="952511" y="2250195"/>
            <a:ext cx="419100" cy="514350"/>
          </a:xfrm>
          <a:prstGeom prst="star6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4</a:t>
            </a:r>
          </a:p>
        </p:txBody>
      </p:sp>
      <p:sp>
        <p:nvSpPr>
          <p:cNvPr id="10" name="Star: 6 Points 9">
            <a:extLst>
              <a:ext uri="{FF2B5EF4-FFF2-40B4-BE49-F238E27FC236}">
                <a16:creationId xmlns:a16="http://schemas.microsoft.com/office/drawing/2014/main" id="{066CD272-78B5-44A8-B7EF-8B21748CF4A1}"/>
              </a:ext>
            </a:extLst>
          </p:cNvPr>
          <p:cNvSpPr/>
          <p:nvPr/>
        </p:nvSpPr>
        <p:spPr>
          <a:xfrm>
            <a:off x="5039879" y="2250195"/>
            <a:ext cx="419100" cy="514350"/>
          </a:xfrm>
          <a:prstGeom prst="star6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5</a:t>
            </a:r>
          </a:p>
        </p:txBody>
      </p:sp>
      <p:sp>
        <p:nvSpPr>
          <p:cNvPr id="2" name="Star: 6 Points 1">
            <a:extLst>
              <a:ext uri="{FF2B5EF4-FFF2-40B4-BE49-F238E27FC236}">
                <a16:creationId xmlns:a16="http://schemas.microsoft.com/office/drawing/2014/main" id="{88D57886-81EE-4BB0-A1D8-EC6170B54CF0}"/>
              </a:ext>
            </a:extLst>
          </p:cNvPr>
          <p:cNvSpPr/>
          <p:nvPr/>
        </p:nvSpPr>
        <p:spPr>
          <a:xfrm>
            <a:off x="133363" y="2914659"/>
            <a:ext cx="419100" cy="514350"/>
          </a:xfrm>
          <a:prstGeom prst="star6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6</a:t>
            </a:r>
          </a:p>
        </p:txBody>
      </p:sp>
      <p:sp>
        <p:nvSpPr>
          <p:cNvPr id="12" name="Star: 6 Points 11">
            <a:extLst>
              <a:ext uri="{FF2B5EF4-FFF2-40B4-BE49-F238E27FC236}">
                <a16:creationId xmlns:a16="http://schemas.microsoft.com/office/drawing/2014/main" id="{440B942D-2E0F-4676-90BF-00733B5A699D}"/>
              </a:ext>
            </a:extLst>
          </p:cNvPr>
          <p:cNvSpPr/>
          <p:nvPr/>
        </p:nvSpPr>
        <p:spPr>
          <a:xfrm>
            <a:off x="3251467" y="2914659"/>
            <a:ext cx="419100" cy="514350"/>
          </a:xfrm>
          <a:prstGeom prst="star6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7</a:t>
            </a:r>
          </a:p>
        </p:txBody>
      </p:sp>
      <p:pic>
        <p:nvPicPr>
          <p:cNvPr id="4" name="Picture 3">
            <a:hlinkClick r:id="rId3" action="ppaction://hlinksldjump"/>
            <a:extLst>
              <a:ext uri="{FF2B5EF4-FFF2-40B4-BE49-F238E27FC236}">
                <a16:creationId xmlns:a16="http://schemas.microsoft.com/office/drawing/2014/main" id="{98E2AC73-480E-483F-8C85-2D23E9713A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0757" y="4784635"/>
            <a:ext cx="2920439" cy="207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6744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A70CB9D-EBB5-4819-9E9A-4C47A850C9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8" t="32315" r="50600" b="7714"/>
          <a:stretch/>
        </p:blipFill>
        <p:spPr>
          <a:xfrm>
            <a:off x="0" y="3429000"/>
            <a:ext cx="2794234" cy="26231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C90E06D-6162-41A4-A02C-B2B176C793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0201" y="3681720"/>
            <a:ext cx="1947621" cy="20928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055BD5-0058-4E51-A483-D560E08994A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57" r="21835"/>
          <a:stretch/>
        </p:blipFill>
        <p:spPr>
          <a:xfrm>
            <a:off x="4447822" y="3249400"/>
            <a:ext cx="2269068" cy="28027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02F6081-C4C8-460A-9E50-58A3AEB2405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91" t="31893" b="6124"/>
          <a:stretch/>
        </p:blipFill>
        <p:spPr>
          <a:xfrm>
            <a:off x="6863645" y="3519949"/>
            <a:ext cx="1840090" cy="241643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646DF0-4EFF-4502-A66C-DFDA6E16A03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45" b="16231"/>
          <a:stretch/>
        </p:blipFill>
        <p:spPr>
          <a:xfrm>
            <a:off x="7924800" y="-273763"/>
            <a:ext cx="3736622" cy="307340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A2875DA-3F3E-4C44-B96E-3ACDD1F3EC7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8" t="32315" r="50600" b="7714"/>
          <a:stretch/>
        </p:blipFill>
        <p:spPr>
          <a:xfrm>
            <a:off x="9993474" y="1758125"/>
            <a:ext cx="2794234" cy="262316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F6D7D48-2461-4FFA-8F91-20FAC28A01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680" y="-3429000"/>
            <a:ext cx="4284911" cy="6858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56A3CF7-9910-493D-8A69-60BACBF84B0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441491"/>
            <a:ext cx="3325456" cy="203961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B27D0C6-27EF-4E70-B193-077F1C42A5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329" y="-462844"/>
            <a:ext cx="4284911" cy="685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C30349E-F115-4F2F-9086-E7CE535D6E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184" y="0"/>
            <a:ext cx="2165732" cy="222835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7A5725F-950E-4BD9-829C-9315270C774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673" y="338801"/>
            <a:ext cx="4026606" cy="246965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0389D18-9CB3-4D05-B73D-B3A57AABEA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041" y="-2770114"/>
            <a:ext cx="4284911" cy="6858000"/>
          </a:xfrm>
          <a:prstGeom prst="rect">
            <a:avLst/>
          </a:prstGeom>
        </p:spPr>
      </p:pic>
      <p:sp>
        <p:nvSpPr>
          <p:cNvPr id="27" name="Arrow: Right 26">
            <a:hlinkClick r:id="rId9" action="ppaction://hlinksldjump"/>
            <a:extLst>
              <a:ext uri="{FF2B5EF4-FFF2-40B4-BE49-F238E27FC236}">
                <a16:creationId xmlns:a16="http://schemas.microsoft.com/office/drawing/2014/main" id="{0E362158-FA6C-4E9C-893B-B56E7E511E61}"/>
              </a:ext>
            </a:extLst>
          </p:cNvPr>
          <p:cNvSpPr/>
          <p:nvPr/>
        </p:nvSpPr>
        <p:spPr>
          <a:xfrm>
            <a:off x="11731661" y="6450985"/>
            <a:ext cx="460339" cy="407015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hlinkClick r:id="rId10" action="ppaction://hlinksldjump"/>
            <a:extLst>
              <a:ext uri="{FF2B5EF4-FFF2-40B4-BE49-F238E27FC236}">
                <a16:creationId xmlns:a16="http://schemas.microsoft.com/office/drawing/2014/main" id="{60909ED5-0A52-4144-B48E-2E86BE87BB85}"/>
              </a:ext>
            </a:extLst>
          </p:cNvPr>
          <p:cNvSpPr/>
          <p:nvPr/>
        </p:nvSpPr>
        <p:spPr>
          <a:xfrm>
            <a:off x="6121689" y="6440198"/>
            <a:ext cx="470716" cy="40701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713858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1.85185E-6 L 0.07552 -0.2497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76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85185E-6 L 0.32708 -0.49028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54" y="-24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500"/>
                            </p:stCondLst>
                            <p:childTnLst>
                              <p:par>
                                <p:cTn id="2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0"/>
                            </p:stCondLst>
                            <p:childTnLst>
                              <p:par>
                                <p:cTn id="3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 0.01088 L -0.34831 0.01736 L -0.34649 0.25463 " pathEditMode="relative" rAng="0" ptsTypes="AAA">
                                      <p:cBhvr>
                                        <p:cTn id="3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66" y="12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500"/>
                            </p:stCondLst>
                            <p:childTnLst>
                              <p:par>
                                <p:cTn id="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100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85185E-6 L 0.26783 -0.42106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85" y="-2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41594E-17 1.48148E-6 L -0.39584 -0.06736 " pathEditMode="relative" rAng="0" ptsTypes="AA">
                                      <p:cBhvr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35" y="-3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5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000"/>
                            </p:stCondLst>
                            <p:childTnLst>
                              <p:par>
                                <p:cTn id="7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500"/>
                            </p:stCondLst>
                            <p:childTnLst>
                              <p:par>
                                <p:cTn id="7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85 -0.04745 L -0.59492 -0.24514 L -0.40976 -0.41111 " pathEditMode="relative" ptsTypes="AAA">
                                      <p:cBhvr>
                                        <p:cTn id="75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500"/>
                            </p:stCondLst>
                            <p:childTnLst>
                              <p:par>
                                <p:cTn id="77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8500"/>
                            </p:stCondLst>
                            <p:childTnLst>
                              <p:par>
                                <p:cTn id="8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9000"/>
                            </p:stCondLst>
                            <p:childTnLst>
                              <p:par>
                                <p:cTn id="8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CE7A2CD-B2F7-429B-9336-F5670FB841E2}"/>
              </a:ext>
            </a:extLst>
          </p:cNvPr>
          <p:cNvSpPr txBox="1"/>
          <p:nvPr/>
        </p:nvSpPr>
        <p:spPr>
          <a:xfrm>
            <a:off x="593559" y="0"/>
            <a:ext cx="11598441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rgbClr val="FF0000"/>
                </a:solidFill>
                <a:latin typeface=".VnAvant" panose="020B7200000000000000" pitchFamily="34" charset="0"/>
              </a:rPr>
              <a:t>Cua</a:t>
            </a:r>
            <a:r>
              <a:rPr lang="en-US" sz="2800" dirty="0">
                <a:solidFill>
                  <a:srgbClr val="FF0000"/>
                </a:solidFill>
                <a:latin typeface=".VnAvant" panose="020B7200000000000000" pitchFamily="34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.VnAvant" panose="020B7200000000000000" pitchFamily="34" charset="0"/>
              </a:rPr>
              <a:t>cß</a:t>
            </a:r>
            <a:r>
              <a:rPr lang="en-US" sz="2800" dirty="0">
                <a:solidFill>
                  <a:srgbClr val="FF0000"/>
                </a:solidFill>
                <a:latin typeface=".VnAvant" panose="020B7200000000000000" pitchFamily="34" charset="0"/>
              </a:rPr>
              <a:t> vµ ®µn c¸ (1)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Cß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kiÕm</a:t>
            </a:r>
            <a:r>
              <a:rPr lang="en-US" sz="2800" dirty="0">
                <a:latin typeface=".VnAvant" panose="020B7200000000000000" pitchFamily="34" charset="0"/>
              </a:rPr>
              <a:t> ¨n ë </a:t>
            </a:r>
            <a:r>
              <a:rPr lang="en-US" sz="2800" dirty="0" err="1">
                <a:latin typeface=".VnAvant" panose="020B7200000000000000" pitchFamily="34" charset="0"/>
              </a:rPr>
              <a:t>ven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hå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GÆp</a:t>
            </a:r>
            <a:r>
              <a:rPr lang="en-US" sz="2800" dirty="0">
                <a:latin typeface=".VnAvant" panose="020B7200000000000000" pitchFamily="34" charset="0"/>
              </a:rPr>
              <a:t> c¸ r«, </a:t>
            </a:r>
            <a:r>
              <a:rPr lang="en-US" sz="2800" dirty="0" err="1">
                <a:latin typeface=".VnAvant" panose="020B7200000000000000" pitchFamily="34" charset="0"/>
              </a:rPr>
              <a:t>nã</a:t>
            </a:r>
            <a:r>
              <a:rPr lang="en-US" sz="2800" dirty="0">
                <a:latin typeface=".VnAvant" panose="020B7200000000000000" pitchFamily="34" charset="0"/>
              </a:rPr>
              <a:t> ra </a:t>
            </a:r>
            <a:r>
              <a:rPr lang="en-US" sz="2800" dirty="0" err="1">
                <a:latin typeface=".VnAvant" panose="020B7200000000000000" pitchFamily="34" charset="0"/>
              </a:rPr>
              <a:t>vÎ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thËt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</a:t>
            </a:r>
            <a:r>
              <a:rPr lang="en-US" sz="2800" dirty="0">
                <a:latin typeface=".VnAvant" panose="020B7200000000000000" pitchFamily="34" charset="0"/>
              </a:rPr>
              <a:t>µ: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- </a:t>
            </a:r>
            <a:r>
              <a:rPr lang="en-US" sz="2800" dirty="0" err="1">
                <a:latin typeface=".VnAvant" panose="020B7200000000000000" pitchFamily="34" charset="0"/>
              </a:rPr>
              <a:t>D¨m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h«m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n÷a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hå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bÞ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t¸t</a:t>
            </a:r>
            <a:r>
              <a:rPr lang="en-US" sz="2800" dirty="0">
                <a:latin typeface=".VnAvant" panose="020B7200000000000000" pitchFamily="34" charset="0"/>
              </a:rPr>
              <a:t> c¹n, c¸ </a:t>
            </a:r>
            <a:r>
              <a:rPr lang="en-US" sz="2800" dirty="0" err="1">
                <a:latin typeface=".VnAvant" panose="020B7200000000000000" pitchFamily="34" charset="0"/>
              </a:rPr>
              <a:t>t«m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sÏ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bÞ</a:t>
            </a:r>
            <a:r>
              <a:rPr lang="en-US" sz="2800" dirty="0">
                <a:latin typeface=".VnAvant" panose="020B7200000000000000" pitchFamily="34" charset="0"/>
              </a:rPr>
              <a:t> b¾t </a:t>
            </a:r>
            <a:r>
              <a:rPr lang="en-US" sz="2800" dirty="0" err="1">
                <a:latin typeface=".VnAvant" panose="020B7200000000000000" pitchFamily="34" charset="0"/>
              </a:rPr>
              <a:t>hÕt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§µn c¸ </a:t>
            </a:r>
            <a:r>
              <a:rPr lang="en-US" sz="2800" dirty="0" err="1">
                <a:latin typeface=".VnAvant" panose="020B7200000000000000" pitchFamily="34" charset="0"/>
              </a:rPr>
              <a:t>nhê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cß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gióp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Cß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høa</a:t>
            </a:r>
            <a:r>
              <a:rPr lang="en-US" sz="2800" dirty="0">
                <a:latin typeface=".VnAvant" panose="020B7200000000000000" pitchFamily="34" charset="0"/>
              </a:rPr>
              <a:t> ®­­</a:t>
            </a:r>
            <a:r>
              <a:rPr lang="en-US" sz="3200" dirty="0" err="1">
                <a:latin typeface=".VnAvant" panose="020B7200000000000000" pitchFamily="34" charset="0"/>
              </a:rPr>
              <a:t>ư</a:t>
            </a:r>
            <a:r>
              <a:rPr lang="en-US" sz="2800" dirty="0" err="1">
                <a:latin typeface=".VnAvant" panose="020B7200000000000000" pitchFamily="34" charset="0"/>
              </a:rPr>
              <a:t>a</a:t>
            </a:r>
            <a:r>
              <a:rPr lang="en-US" sz="2800" dirty="0">
                <a:latin typeface=".VnAvant" panose="020B7200000000000000" pitchFamily="34" charset="0"/>
              </a:rPr>
              <a:t> ®µn c¸ ®</a:t>
            </a:r>
            <a:r>
              <a:rPr lang="en-US" sz="2800" dirty="0" err="1">
                <a:latin typeface=".VnAvant" panose="020B7200000000000000" pitchFamily="34" charset="0"/>
              </a:rPr>
              <a:t>Õn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xãm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bªn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2800" dirty="0" err="1">
                <a:latin typeface=".VnAvant" panose="020B7200000000000000" pitchFamily="34" charset="0"/>
              </a:rPr>
              <a:t>Lò</a:t>
            </a:r>
            <a:r>
              <a:rPr lang="en-US" sz="2800" dirty="0">
                <a:latin typeface=".VnAvant" panose="020B7200000000000000" pitchFamily="34" charset="0"/>
              </a:rPr>
              <a:t> c¸ </a:t>
            </a:r>
            <a:r>
              <a:rPr lang="en-US" sz="2800" dirty="0" err="1">
                <a:latin typeface=".VnAvant" panose="020B7200000000000000" pitchFamily="34" charset="0"/>
              </a:rPr>
              <a:t>nghe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cß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ThÕ</a:t>
            </a:r>
            <a:r>
              <a:rPr lang="en-US" sz="2800" dirty="0">
                <a:latin typeface=".VnAvant" panose="020B7200000000000000" pitchFamily="34" charset="0"/>
              </a:rPr>
              <a:t> lµ </a:t>
            </a:r>
            <a:r>
              <a:rPr lang="en-US" sz="2800" dirty="0" err="1">
                <a:latin typeface=".VnAvant" panose="020B7200000000000000" pitchFamily="34" charset="0"/>
              </a:rPr>
              <a:t>cß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dÇn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dÇn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chÐn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hÕt</a:t>
            </a:r>
            <a:r>
              <a:rPr lang="en-US" sz="2800" dirty="0">
                <a:latin typeface=".VnAvant" panose="020B7200000000000000" pitchFamily="34" charset="0"/>
              </a:rPr>
              <a:t> ®µn c¸.</a:t>
            </a:r>
            <a:endParaRPr lang="en-US" sz="2000" dirty="0">
              <a:latin typeface=".VnAvant" panose="020B7200000000000000" pitchFamily="34" charset="0"/>
            </a:endParaRPr>
          </a:p>
          <a:p>
            <a:pPr algn="r"/>
            <a:r>
              <a:rPr lang="en-US" sz="2000" dirty="0" err="1">
                <a:latin typeface=".VnAvant" panose="020B7200000000000000" pitchFamily="34" charset="0"/>
              </a:rPr>
              <a:t>TruyÖn</a:t>
            </a:r>
            <a:r>
              <a:rPr lang="en-US" sz="2000" dirty="0">
                <a:latin typeface=".VnAvant" panose="020B7200000000000000" pitchFamily="34" charset="0"/>
              </a:rPr>
              <a:t> </a:t>
            </a:r>
            <a:r>
              <a:rPr lang="en-US" sz="2000" dirty="0" err="1">
                <a:latin typeface=".VnAvant" panose="020B7200000000000000" pitchFamily="34" charset="0"/>
              </a:rPr>
              <a:t>d©n</a:t>
            </a:r>
            <a:r>
              <a:rPr lang="en-US" sz="2000" dirty="0">
                <a:latin typeface=".VnAvant" panose="020B7200000000000000" pitchFamily="34" charset="0"/>
              </a:rPr>
              <a:t> </a:t>
            </a:r>
            <a:r>
              <a:rPr lang="en-US" sz="2000" dirty="0" err="1">
                <a:latin typeface=".VnAvant" panose="020B7200000000000000" pitchFamily="34" charset="0"/>
              </a:rPr>
              <a:t>gian</a:t>
            </a:r>
            <a:r>
              <a:rPr lang="en-US" sz="2000" dirty="0">
                <a:latin typeface=".VnAvant" panose="020B7200000000000000" pitchFamily="34" charset="0"/>
              </a:rPr>
              <a:t> </a:t>
            </a:r>
            <a:r>
              <a:rPr lang="en-US" sz="2000" dirty="0" err="1">
                <a:latin typeface=".VnAvant" panose="020B7200000000000000" pitchFamily="34" charset="0"/>
              </a:rPr>
              <a:t>ViÖt</a:t>
            </a:r>
            <a:r>
              <a:rPr lang="en-US" sz="2000" dirty="0">
                <a:latin typeface=".VnAvant" panose="020B7200000000000000" pitchFamily="34" charset="0"/>
              </a:rPr>
              <a:t> Nam (</a:t>
            </a:r>
            <a:r>
              <a:rPr lang="en-US" sz="2000" dirty="0" err="1">
                <a:latin typeface=".VnAvant" panose="020B7200000000000000" pitchFamily="34" charset="0"/>
              </a:rPr>
              <a:t>Ngäc</a:t>
            </a:r>
            <a:r>
              <a:rPr lang="en-US" sz="2000" dirty="0">
                <a:latin typeface=".VnAvant" panose="020B7200000000000000" pitchFamily="34" charset="0"/>
              </a:rPr>
              <a:t> Khanh </a:t>
            </a:r>
            <a:r>
              <a:rPr lang="en-US" sz="2000" dirty="0" err="1">
                <a:latin typeface=".VnAvant" panose="020B7200000000000000" pitchFamily="34" charset="0"/>
              </a:rPr>
              <a:t>kÓ</a:t>
            </a:r>
            <a:r>
              <a:rPr lang="en-US" sz="2000" dirty="0">
                <a:latin typeface=".VnAvant" panose="020B7200000000000000" pitchFamily="34" charset="0"/>
              </a:rPr>
              <a:t>)</a:t>
            </a:r>
          </a:p>
          <a:p>
            <a:pPr algn="r"/>
            <a:endParaRPr lang="en-US" sz="2000" dirty="0">
              <a:latin typeface=".VnAvant" panose="020B7200000000000000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4DF1CE-8AFD-4AE2-BE29-A29F6B72C8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816" t="31813" r="18421" b="34269"/>
          <a:stretch/>
        </p:blipFill>
        <p:spPr>
          <a:xfrm>
            <a:off x="2149172" y="4222526"/>
            <a:ext cx="7893656" cy="24657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7DC732B-BD99-4188-AE58-AAD0D76B9EDB}"/>
              </a:ext>
            </a:extLst>
          </p:cNvPr>
          <p:cNvSpPr txBox="1"/>
          <p:nvPr/>
        </p:nvSpPr>
        <p:spPr>
          <a:xfrm>
            <a:off x="593559" y="643996"/>
            <a:ext cx="10696576" cy="1301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7030A0"/>
                </a:solidFill>
                <a:latin typeface=".VnAvant" panose="020B7200000000000000" pitchFamily="34" charset="0"/>
              </a:rPr>
              <a:t>	</a:t>
            </a:r>
            <a:r>
              <a:rPr lang="en-US" sz="2800" dirty="0" err="1">
                <a:solidFill>
                  <a:srgbClr val="7030A0"/>
                </a:solidFill>
                <a:latin typeface=".VnAvant" panose="020B7200000000000000" pitchFamily="34" charset="0"/>
              </a:rPr>
              <a:t>Cß</a:t>
            </a:r>
            <a:r>
              <a:rPr lang="en-US" sz="2800" dirty="0">
                <a:solidFill>
                  <a:srgbClr val="7030A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.VnAvant" panose="020B7200000000000000" pitchFamily="34" charset="0"/>
              </a:rPr>
              <a:t>kiÕm</a:t>
            </a:r>
            <a:r>
              <a:rPr lang="en-US" sz="2800" dirty="0">
                <a:solidFill>
                  <a:srgbClr val="7030A0"/>
                </a:solidFill>
                <a:latin typeface=".VnAvant" panose="020B7200000000000000" pitchFamily="34" charset="0"/>
              </a:rPr>
              <a:t> ¨n ë </a:t>
            </a:r>
            <a:r>
              <a:rPr lang="en-US" sz="2800" dirty="0" err="1">
                <a:solidFill>
                  <a:srgbClr val="7030A0"/>
                </a:solidFill>
                <a:latin typeface=".VnAvant" panose="020B7200000000000000" pitchFamily="34" charset="0"/>
              </a:rPr>
              <a:t>ven</a:t>
            </a:r>
            <a:r>
              <a:rPr lang="en-US" sz="2800" dirty="0">
                <a:solidFill>
                  <a:srgbClr val="7030A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.VnAvant" panose="020B7200000000000000" pitchFamily="34" charset="0"/>
              </a:rPr>
              <a:t>hå</a:t>
            </a:r>
            <a:r>
              <a:rPr lang="en-US" sz="2800" dirty="0">
                <a:solidFill>
                  <a:srgbClr val="7030A0"/>
                </a:solidFill>
                <a:latin typeface=".VnAvant" panose="020B7200000000000000" pitchFamily="34" charset="0"/>
              </a:rPr>
              <a:t>. </a:t>
            </a:r>
            <a:r>
              <a:rPr lang="en-US" sz="2800" dirty="0" err="1">
                <a:solidFill>
                  <a:srgbClr val="7030A0"/>
                </a:solidFill>
                <a:latin typeface=".VnAvant" panose="020B7200000000000000" pitchFamily="34" charset="0"/>
              </a:rPr>
              <a:t>GÆp</a:t>
            </a:r>
            <a:r>
              <a:rPr lang="en-US" sz="2800" dirty="0">
                <a:solidFill>
                  <a:srgbClr val="7030A0"/>
                </a:solidFill>
                <a:latin typeface=".VnAvant" panose="020B7200000000000000" pitchFamily="34" charset="0"/>
              </a:rPr>
              <a:t> c¸ r«, </a:t>
            </a:r>
            <a:r>
              <a:rPr lang="en-US" sz="2800" dirty="0" err="1">
                <a:solidFill>
                  <a:srgbClr val="7030A0"/>
                </a:solidFill>
                <a:latin typeface=".VnAvant" panose="020B7200000000000000" pitchFamily="34" charset="0"/>
              </a:rPr>
              <a:t>nã</a:t>
            </a:r>
            <a:r>
              <a:rPr lang="en-US" sz="2800" dirty="0">
                <a:solidFill>
                  <a:srgbClr val="7030A0"/>
                </a:solidFill>
                <a:latin typeface=".VnAvant" panose="020B7200000000000000" pitchFamily="34" charset="0"/>
              </a:rPr>
              <a:t> ra </a:t>
            </a:r>
            <a:r>
              <a:rPr lang="en-US" sz="2800" dirty="0" err="1">
                <a:solidFill>
                  <a:srgbClr val="7030A0"/>
                </a:solidFill>
                <a:latin typeface=".VnAvant" panose="020B7200000000000000" pitchFamily="34" charset="0"/>
              </a:rPr>
              <a:t>vÎ</a:t>
            </a:r>
            <a:r>
              <a:rPr lang="en-US" sz="2800" dirty="0">
                <a:solidFill>
                  <a:srgbClr val="7030A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.VnAvant" panose="020B7200000000000000" pitchFamily="34" charset="0"/>
              </a:rPr>
              <a:t>thËt</a:t>
            </a:r>
            <a:r>
              <a:rPr lang="en-US" sz="2800" dirty="0">
                <a:solidFill>
                  <a:srgbClr val="7030A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.VnAvant" panose="020B7200000000000000" pitchFamily="34" charset="0"/>
              </a:rPr>
              <a:t>th</a:t>
            </a:r>
            <a:r>
              <a:rPr lang="en-US" sz="2800" dirty="0">
                <a:solidFill>
                  <a:srgbClr val="7030A0"/>
                </a:solidFill>
                <a:latin typeface=".VnAvant" panose="020B7200000000000000" pitchFamily="34" charset="0"/>
              </a:rPr>
              <a:t>µ: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7030A0"/>
                </a:solidFill>
                <a:latin typeface=".VnAvant" panose="020B7200000000000000" pitchFamily="34" charset="0"/>
              </a:rPr>
              <a:t>	- </a:t>
            </a:r>
            <a:r>
              <a:rPr lang="en-US" sz="2800" dirty="0" err="1">
                <a:solidFill>
                  <a:srgbClr val="7030A0"/>
                </a:solidFill>
                <a:latin typeface=".VnAvant" panose="020B7200000000000000" pitchFamily="34" charset="0"/>
              </a:rPr>
              <a:t>D¨m</a:t>
            </a:r>
            <a:r>
              <a:rPr lang="en-US" sz="2800" dirty="0">
                <a:solidFill>
                  <a:srgbClr val="7030A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.VnAvant" panose="020B7200000000000000" pitchFamily="34" charset="0"/>
              </a:rPr>
              <a:t>h«m</a:t>
            </a:r>
            <a:r>
              <a:rPr lang="en-US" sz="2800" dirty="0">
                <a:solidFill>
                  <a:srgbClr val="7030A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.VnAvant" panose="020B7200000000000000" pitchFamily="34" charset="0"/>
              </a:rPr>
              <a:t>n÷a</a:t>
            </a:r>
            <a:r>
              <a:rPr lang="en-US" sz="2800" dirty="0">
                <a:solidFill>
                  <a:srgbClr val="7030A0"/>
                </a:solidFill>
                <a:latin typeface=".VnAvant" panose="020B7200000000000000" pitchFamily="34" charset="0"/>
              </a:rPr>
              <a:t>, </a:t>
            </a:r>
            <a:r>
              <a:rPr lang="en-US" sz="2800" dirty="0" err="1">
                <a:solidFill>
                  <a:srgbClr val="7030A0"/>
                </a:solidFill>
                <a:latin typeface=".VnAvant" panose="020B7200000000000000" pitchFamily="34" charset="0"/>
              </a:rPr>
              <a:t>hå</a:t>
            </a:r>
            <a:r>
              <a:rPr lang="en-US" sz="2800" dirty="0">
                <a:solidFill>
                  <a:srgbClr val="7030A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.VnAvant" panose="020B7200000000000000" pitchFamily="34" charset="0"/>
              </a:rPr>
              <a:t>bÞ</a:t>
            </a:r>
            <a:r>
              <a:rPr lang="en-US" sz="2800" dirty="0">
                <a:solidFill>
                  <a:srgbClr val="7030A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.VnAvant" panose="020B7200000000000000" pitchFamily="34" charset="0"/>
              </a:rPr>
              <a:t>t¸t</a:t>
            </a:r>
            <a:r>
              <a:rPr lang="en-US" sz="2800" dirty="0">
                <a:solidFill>
                  <a:srgbClr val="7030A0"/>
                </a:solidFill>
                <a:latin typeface=".VnAvant" panose="020B7200000000000000" pitchFamily="34" charset="0"/>
              </a:rPr>
              <a:t> c¹n, c¸ </a:t>
            </a:r>
            <a:r>
              <a:rPr lang="en-US" sz="2800" dirty="0" err="1">
                <a:solidFill>
                  <a:srgbClr val="7030A0"/>
                </a:solidFill>
                <a:latin typeface=".VnAvant" panose="020B7200000000000000" pitchFamily="34" charset="0"/>
              </a:rPr>
              <a:t>t«m</a:t>
            </a:r>
            <a:r>
              <a:rPr lang="en-US" sz="2800" dirty="0">
                <a:solidFill>
                  <a:srgbClr val="7030A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.VnAvant" panose="020B7200000000000000" pitchFamily="34" charset="0"/>
              </a:rPr>
              <a:t>sÏ</a:t>
            </a:r>
            <a:r>
              <a:rPr lang="en-US" sz="2800" dirty="0">
                <a:solidFill>
                  <a:srgbClr val="7030A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.VnAvant" panose="020B7200000000000000" pitchFamily="34" charset="0"/>
              </a:rPr>
              <a:t>bÞ</a:t>
            </a:r>
            <a:r>
              <a:rPr lang="en-US" sz="2800" dirty="0">
                <a:solidFill>
                  <a:srgbClr val="7030A0"/>
                </a:solidFill>
                <a:latin typeface=".VnAvant" panose="020B7200000000000000" pitchFamily="34" charset="0"/>
              </a:rPr>
              <a:t> b¾t </a:t>
            </a:r>
            <a:r>
              <a:rPr lang="en-US" sz="2800" dirty="0" err="1">
                <a:solidFill>
                  <a:srgbClr val="7030A0"/>
                </a:solidFill>
                <a:latin typeface=".VnAvant" panose="020B7200000000000000" pitchFamily="34" charset="0"/>
              </a:rPr>
              <a:t>hÕt</a:t>
            </a:r>
            <a:r>
              <a:rPr lang="en-US" sz="2800" dirty="0">
                <a:solidFill>
                  <a:srgbClr val="7030A0"/>
                </a:solidFill>
                <a:latin typeface=".VnAvant" panose="020B7200000000000000" pitchFamily="34" charset="0"/>
              </a:rPr>
              <a:t>. 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95BA275-2B49-44E0-ADFF-11C7649FE02E}"/>
              </a:ext>
            </a:extLst>
          </p:cNvPr>
          <p:cNvSpPr/>
          <p:nvPr/>
        </p:nvSpPr>
        <p:spPr>
          <a:xfrm>
            <a:off x="966830" y="795528"/>
            <a:ext cx="447589" cy="422034"/>
          </a:xfrm>
          <a:prstGeom prst="ellipse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.VnAvant" panose="020B7200000000000000" pitchFamily="34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FD86C8-FA56-4A3C-AFB6-6BFB1C623011}"/>
              </a:ext>
            </a:extLst>
          </p:cNvPr>
          <p:cNvSpPr txBox="1"/>
          <p:nvPr/>
        </p:nvSpPr>
        <p:spPr>
          <a:xfrm>
            <a:off x="602703" y="1920141"/>
            <a:ext cx="11401445" cy="1394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	§µn c¸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nhê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cß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gióp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.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Cß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høa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®­­</a:t>
            </a:r>
            <a:r>
              <a:rPr lang="en-US" sz="3200" dirty="0" err="1">
                <a:solidFill>
                  <a:srgbClr val="0070C0"/>
                </a:solidFill>
                <a:latin typeface=".VnAvant" panose="020B7200000000000000" pitchFamily="34" charset="0"/>
              </a:rPr>
              <a:t>ư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a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®µn c¸ ®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Õn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xãm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bªn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Lò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c¸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nghe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cß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.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ThÕ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lµ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cß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dÇn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dÇn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chÐn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hÕt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®µn c¸.</a:t>
            </a:r>
            <a:endParaRPr lang="en-US" sz="2000" dirty="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1253C4A-8347-465D-A231-43E3C84829C3}"/>
              </a:ext>
            </a:extLst>
          </p:cNvPr>
          <p:cNvSpPr/>
          <p:nvPr/>
        </p:nvSpPr>
        <p:spPr>
          <a:xfrm>
            <a:off x="1020717" y="2116336"/>
            <a:ext cx="447589" cy="422034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.VnAvant" panose="020B7200000000000000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74681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CE7A2CD-B2F7-429B-9336-F5670FB841E2}"/>
              </a:ext>
            </a:extLst>
          </p:cNvPr>
          <p:cNvSpPr txBox="1"/>
          <p:nvPr/>
        </p:nvSpPr>
        <p:spPr>
          <a:xfrm>
            <a:off x="460196" y="0"/>
            <a:ext cx="11598441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rgbClr val="FF0000"/>
                </a:solidFill>
                <a:latin typeface=".VnAvant" panose="020B7200000000000000" pitchFamily="34" charset="0"/>
              </a:rPr>
              <a:t>Cua</a:t>
            </a:r>
            <a:r>
              <a:rPr lang="en-US" sz="2800" dirty="0">
                <a:solidFill>
                  <a:srgbClr val="FF0000"/>
                </a:solidFill>
                <a:latin typeface=".VnAvant" panose="020B7200000000000000" pitchFamily="34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.VnAvant" panose="020B7200000000000000" pitchFamily="34" charset="0"/>
              </a:rPr>
              <a:t>cß</a:t>
            </a:r>
            <a:r>
              <a:rPr lang="en-US" sz="2800" dirty="0">
                <a:solidFill>
                  <a:srgbClr val="FF0000"/>
                </a:solidFill>
                <a:latin typeface=".VnAvant" panose="020B7200000000000000" pitchFamily="34" charset="0"/>
              </a:rPr>
              <a:t> vµ ®µn c¸ (1)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Cß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kiÕm</a:t>
            </a:r>
            <a:r>
              <a:rPr lang="en-US" sz="2800" dirty="0">
                <a:latin typeface=".VnAvant" panose="020B7200000000000000" pitchFamily="34" charset="0"/>
              </a:rPr>
              <a:t> ¨n ë </a:t>
            </a:r>
            <a:r>
              <a:rPr lang="en-US" sz="2800" dirty="0" err="1">
                <a:latin typeface=".VnAvant" panose="020B7200000000000000" pitchFamily="34" charset="0"/>
              </a:rPr>
              <a:t>ven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hå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GÆp</a:t>
            </a:r>
            <a:r>
              <a:rPr lang="en-US" sz="2800" dirty="0">
                <a:latin typeface=".VnAvant" panose="020B7200000000000000" pitchFamily="34" charset="0"/>
              </a:rPr>
              <a:t> c¸ r«, </a:t>
            </a:r>
            <a:r>
              <a:rPr lang="en-US" sz="2800" dirty="0" err="1">
                <a:latin typeface=".VnAvant" panose="020B7200000000000000" pitchFamily="34" charset="0"/>
              </a:rPr>
              <a:t>nã</a:t>
            </a:r>
            <a:r>
              <a:rPr lang="en-US" sz="2800" dirty="0">
                <a:latin typeface=".VnAvant" panose="020B7200000000000000" pitchFamily="34" charset="0"/>
              </a:rPr>
              <a:t> ra </a:t>
            </a:r>
            <a:r>
              <a:rPr lang="en-US" sz="2800" dirty="0" err="1">
                <a:latin typeface=".VnAvant" panose="020B7200000000000000" pitchFamily="34" charset="0"/>
              </a:rPr>
              <a:t>vÎ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thËt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</a:t>
            </a:r>
            <a:r>
              <a:rPr lang="en-US" sz="2800" dirty="0">
                <a:latin typeface=".VnAvant" panose="020B7200000000000000" pitchFamily="34" charset="0"/>
              </a:rPr>
              <a:t>µ: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- </a:t>
            </a:r>
            <a:r>
              <a:rPr lang="en-US" sz="2800" dirty="0" err="1">
                <a:latin typeface=".VnAvant" panose="020B7200000000000000" pitchFamily="34" charset="0"/>
              </a:rPr>
              <a:t>D¨m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h«m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n÷a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hå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bÞ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t¸t</a:t>
            </a:r>
            <a:r>
              <a:rPr lang="en-US" sz="2800" dirty="0">
                <a:latin typeface=".VnAvant" panose="020B7200000000000000" pitchFamily="34" charset="0"/>
              </a:rPr>
              <a:t> c¹n, c¸ </a:t>
            </a:r>
            <a:r>
              <a:rPr lang="en-US" sz="2800" dirty="0" err="1">
                <a:latin typeface=".VnAvant" panose="020B7200000000000000" pitchFamily="34" charset="0"/>
              </a:rPr>
              <a:t>t«m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sÏ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bÞ</a:t>
            </a:r>
            <a:r>
              <a:rPr lang="en-US" sz="2800" dirty="0">
                <a:latin typeface=".VnAvant" panose="020B7200000000000000" pitchFamily="34" charset="0"/>
              </a:rPr>
              <a:t> b¾t </a:t>
            </a:r>
            <a:r>
              <a:rPr lang="en-US" sz="2800" dirty="0" err="1">
                <a:latin typeface=".VnAvant" panose="020B7200000000000000" pitchFamily="34" charset="0"/>
              </a:rPr>
              <a:t>hÕt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§µn c¸ </a:t>
            </a:r>
            <a:r>
              <a:rPr lang="en-US" sz="2800" dirty="0" err="1">
                <a:latin typeface=".VnAvant" panose="020B7200000000000000" pitchFamily="34" charset="0"/>
              </a:rPr>
              <a:t>nhê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cß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gióp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Cß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høa</a:t>
            </a:r>
            <a:r>
              <a:rPr lang="en-US" sz="2800" dirty="0">
                <a:latin typeface=".VnAvant" panose="020B7200000000000000" pitchFamily="34" charset="0"/>
              </a:rPr>
              <a:t> ®­­</a:t>
            </a:r>
            <a:r>
              <a:rPr lang="en-US" sz="3200" dirty="0" err="1">
                <a:latin typeface=".VnAvant" panose="020B7200000000000000" pitchFamily="34" charset="0"/>
              </a:rPr>
              <a:t>ư</a:t>
            </a:r>
            <a:r>
              <a:rPr lang="en-US" sz="2800" dirty="0" err="1">
                <a:latin typeface=".VnAvant" panose="020B7200000000000000" pitchFamily="34" charset="0"/>
              </a:rPr>
              <a:t>a</a:t>
            </a:r>
            <a:r>
              <a:rPr lang="en-US" sz="2800" dirty="0">
                <a:latin typeface=".VnAvant" panose="020B7200000000000000" pitchFamily="34" charset="0"/>
              </a:rPr>
              <a:t> ®µn c¸ ®</a:t>
            </a:r>
            <a:r>
              <a:rPr lang="en-US" sz="2800" dirty="0" err="1">
                <a:latin typeface=".VnAvant" panose="020B7200000000000000" pitchFamily="34" charset="0"/>
              </a:rPr>
              <a:t>Õn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xãm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bªn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2800" dirty="0" err="1">
                <a:latin typeface=".VnAvant" panose="020B7200000000000000" pitchFamily="34" charset="0"/>
              </a:rPr>
              <a:t>Lò</a:t>
            </a:r>
            <a:r>
              <a:rPr lang="en-US" sz="2800" dirty="0">
                <a:latin typeface=".VnAvant" panose="020B7200000000000000" pitchFamily="34" charset="0"/>
              </a:rPr>
              <a:t> c¸ </a:t>
            </a:r>
            <a:r>
              <a:rPr lang="en-US" sz="2800" dirty="0" err="1">
                <a:latin typeface=".VnAvant" panose="020B7200000000000000" pitchFamily="34" charset="0"/>
              </a:rPr>
              <a:t>nghe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cß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ThÕ</a:t>
            </a:r>
            <a:r>
              <a:rPr lang="en-US" sz="2800" dirty="0">
                <a:latin typeface=".VnAvant" panose="020B7200000000000000" pitchFamily="34" charset="0"/>
              </a:rPr>
              <a:t> lµ </a:t>
            </a:r>
            <a:r>
              <a:rPr lang="en-US" sz="2800" dirty="0" err="1">
                <a:latin typeface=".VnAvant" panose="020B7200000000000000" pitchFamily="34" charset="0"/>
              </a:rPr>
              <a:t>cß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dÇn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dÇn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chÐn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hÕt</a:t>
            </a:r>
            <a:r>
              <a:rPr lang="en-US" sz="2800" dirty="0">
                <a:latin typeface=".VnAvant" panose="020B7200000000000000" pitchFamily="34" charset="0"/>
              </a:rPr>
              <a:t> ®µn c¸.</a:t>
            </a:r>
          </a:p>
          <a:p>
            <a:pPr algn="r">
              <a:lnSpc>
                <a:spcPct val="150000"/>
              </a:lnSpc>
            </a:pPr>
            <a:r>
              <a:rPr lang="en-US" sz="2000" dirty="0" err="1">
                <a:latin typeface=".VnAvant" panose="020B7200000000000000" pitchFamily="34" charset="0"/>
              </a:rPr>
              <a:t>TruyÖn</a:t>
            </a:r>
            <a:r>
              <a:rPr lang="en-US" sz="2000" dirty="0">
                <a:latin typeface=".VnAvant" panose="020B7200000000000000" pitchFamily="34" charset="0"/>
              </a:rPr>
              <a:t> </a:t>
            </a:r>
            <a:r>
              <a:rPr lang="en-US" sz="2000" dirty="0" err="1">
                <a:latin typeface=".VnAvant" panose="020B7200000000000000" pitchFamily="34" charset="0"/>
              </a:rPr>
              <a:t>d©n</a:t>
            </a:r>
            <a:r>
              <a:rPr lang="en-US" sz="2000" dirty="0">
                <a:latin typeface=".VnAvant" panose="020B7200000000000000" pitchFamily="34" charset="0"/>
              </a:rPr>
              <a:t> </a:t>
            </a:r>
            <a:r>
              <a:rPr lang="en-US" sz="2000" dirty="0" err="1">
                <a:latin typeface=".VnAvant" panose="020B7200000000000000" pitchFamily="34" charset="0"/>
              </a:rPr>
              <a:t>gian</a:t>
            </a:r>
            <a:r>
              <a:rPr lang="en-US" sz="2000" dirty="0">
                <a:latin typeface=".VnAvant" panose="020B7200000000000000" pitchFamily="34" charset="0"/>
              </a:rPr>
              <a:t> </a:t>
            </a:r>
            <a:r>
              <a:rPr lang="en-US" sz="2000" dirty="0" err="1">
                <a:latin typeface=".VnAvant" panose="020B7200000000000000" pitchFamily="34" charset="0"/>
              </a:rPr>
              <a:t>ViÖt</a:t>
            </a:r>
            <a:r>
              <a:rPr lang="en-US" sz="2000" dirty="0">
                <a:latin typeface=".VnAvant" panose="020B7200000000000000" pitchFamily="34" charset="0"/>
              </a:rPr>
              <a:t> Nam (</a:t>
            </a:r>
            <a:r>
              <a:rPr lang="en-US" sz="2000" dirty="0" err="1">
                <a:latin typeface=".VnAvant" panose="020B7200000000000000" pitchFamily="34" charset="0"/>
              </a:rPr>
              <a:t>Ngäc</a:t>
            </a:r>
            <a:r>
              <a:rPr lang="en-US" sz="2000" dirty="0">
                <a:latin typeface=".VnAvant" panose="020B7200000000000000" pitchFamily="34" charset="0"/>
              </a:rPr>
              <a:t> Khanh </a:t>
            </a:r>
            <a:r>
              <a:rPr lang="en-US" sz="2000" dirty="0" err="1">
                <a:latin typeface=".VnAvant" panose="020B7200000000000000" pitchFamily="34" charset="0"/>
              </a:rPr>
              <a:t>kÓ</a:t>
            </a:r>
            <a:r>
              <a:rPr lang="en-US" sz="2000" dirty="0">
                <a:latin typeface=".VnAvant" panose="020B7200000000000000" pitchFamily="34" charset="0"/>
              </a:rPr>
              <a:t>)</a:t>
            </a:r>
          </a:p>
          <a:p>
            <a:pPr algn="r">
              <a:lnSpc>
                <a:spcPct val="150000"/>
              </a:lnSpc>
            </a:pPr>
            <a:endParaRPr lang="en-US" sz="2000" dirty="0">
              <a:latin typeface=".VnAvant" panose="020B7200000000000000" pitchFamily="34" charset="0"/>
            </a:endParaRPr>
          </a:p>
          <a:p>
            <a:endParaRPr lang="en-US" sz="2000" dirty="0">
              <a:latin typeface=".VnAvant" panose="020B7200000000000000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4DF1CE-8AFD-4AE2-BE29-A29F6B72C8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816" t="31813" r="18421" b="34269"/>
          <a:stretch/>
        </p:blipFill>
        <p:spPr>
          <a:xfrm>
            <a:off x="2149172" y="4222526"/>
            <a:ext cx="7893656" cy="2465792"/>
          </a:xfrm>
          <a:prstGeom prst="rect">
            <a:avLst/>
          </a:prstGeom>
        </p:spPr>
      </p:pic>
      <p:pic>
        <p:nvPicPr>
          <p:cNvPr id="2" name="Picture 1">
            <a:hlinkClick r:id="rId3" action="ppaction://hlinksldjump"/>
            <a:extLst>
              <a:ext uri="{FF2B5EF4-FFF2-40B4-BE49-F238E27FC236}">
                <a16:creationId xmlns:a16="http://schemas.microsoft.com/office/drawing/2014/main" id="{B6A2CD83-1AF4-4E7D-9CA9-8D9691EB3A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0757" y="4784635"/>
            <a:ext cx="2920439" cy="207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298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8D575BE-B78F-451E-8103-5A9B84EB6D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BD0F8AD-A302-4FAA-8F60-4B379B0EAC2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2" t="36262" r="53702" b="8786"/>
          <a:stretch/>
        </p:blipFill>
        <p:spPr>
          <a:xfrm>
            <a:off x="340468" y="3754876"/>
            <a:ext cx="2143242" cy="20038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7B903D8-94C1-41BF-8191-53D6FF65B5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298" y="3754875"/>
            <a:ext cx="1864808" cy="20038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902A850-3391-4027-9C73-4846A84D9F1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2" r="26020" b="4218"/>
          <a:stretch/>
        </p:blipFill>
        <p:spPr>
          <a:xfrm>
            <a:off x="4441106" y="3005749"/>
            <a:ext cx="2143243" cy="27530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A3A290E-71F5-4976-9E36-DEFDF731108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49" t="35352" b="6421"/>
          <a:stretch/>
        </p:blipFill>
        <p:spPr>
          <a:xfrm>
            <a:off x="7016974" y="3239311"/>
            <a:ext cx="2044824" cy="251946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77ED4E4-0373-4C17-8DE1-A2DA64131A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086" y="2689648"/>
            <a:ext cx="4567670" cy="379468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265AB08-EAFE-43C0-915A-B1302FE413D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379" y="3005749"/>
            <a:ext cx="4567670" cy="379468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17A4A41-7CCF-4691-B874-02865A9A118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6401" y="-855232"/>
            <a:ext cx="4284911" cy="685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53BA304-1A41-4546-86AD-BDC91FCD202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644398" y="0"/>
            <a:ext cx="3284115" cy="306208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0735E33-C40A-4BAD-9678-CA954C00160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49" t="35352" b="6421"/>
          <a:stretch/>
        </p:blipFill>
        <p:spPr>
          <a:xfrm>
            <a:off x="-2512679" y="1155559"/>
            <a:ext cx="1508286" cy="18583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353E327-5976-4FD0-9EBF-E4A1FD283A8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37" t="28794" r="17785" b="21845"/>
          <a:stretch/>
        </p:blipFill>
        <p:spPr>
          <a:xfrm>
            <a:off x="9312786" y="997036"/>
            <a:ext cx="2879214" cy="338522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6EA6189-CB8E-42A2-A498-7C85D7FE1E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559" y="3656237"/>
            <a:ext cx="2824528" cy="2346531"/>
          </a:xfrm>
          <a:prstGeom prst="rect">
            <a:avLst/>
          </a:prstGeom>
        </p:spPr>
      </p:pic>
      <p:sp>
        <p:nvSpPr>
          <p:cNvPr id="26" name="Arrow: Right 25">
            <a:hlinkClick r:id="rId11" action="ppaction://hlinksldjump"/>
            <a:extLst>
              <a:ext uri="{FF2B5EF4-FFF2-40B4-BE49-F238E27FC236}">
                <a16:creationId xmlns:a16="http://schemas.microsoft.com/office/drawing/2014/main" id="{CB8F8BAB-0A18-4712-BBE7-B9648B205544}"/>
              </a:ext>
            </a:extLst>
          </p:cNvPr>
          <p:cNvSpPr/>
          <p:nvPr/>
        </p:nvSpPr>
        <p:spPr>
          <a:xfrm>
            <a:off x="11731661" y="6450985"/>
            <a:ext cx="460339" cy="407015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hlinkClick r:id="rId12" action="ppaction://hlinksldjump"/>
            <a:extLst>
              <a:ext uri="{FF2B5EF4-FFF2-40B4-BE49-F238E27FC236}">
                <a16:creationId xmlns:a16="http://schemas.microsoft.com/office/drawing/2014/main" id="{DFF16DFA-90E2-430C-B561-55F81CE83473}"/>
              </a:ext>
            </a:extLst>
          </p:cNvPr>
          <p:cNvSpPr/>
          <p:nvPr/>
        </p:nvSpPr>
        <p:spPr>
          <a:xfrm>
            <a:off x="6121689" y="6440198"/>
            <a:ext cx="470716" cy="40701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88497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3.7037E-7 L -0.24101 -0.152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57" y="-7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4.81481E-6 L 0.00652 -0.8254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" y="-4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81481E-6 L 8.33333E-7 0.00023 C 0.00612 -0.0007 0.01159 -0.00186 0.01758 -0.00232 C 0.02187 -0.00278 0.03034 -0.00301 0.03034 -0.00301 L 0.64622 -0.0169 " pathEditMode="relative" rAng="0" ptsTypes="AAAAA">
                                      <p:cBhvr>
                                        <p:cTn id="44" dur="4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305" y="-833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85185E-6 L 1.45833E-6 0.00023 C 0.00612 -0.0007 0.01159 -0.00185 0.01758 -0.00232 C 0.02187 -0.00278 0.03034 -0.00301 0.03034 -0.00301 L 0.64622 -0.0169 " pathEditMode="relative" rAng="0" ptsTypes="AAAAA">
                                      <p:cBhvr>
                                        <p:cTn id="46" dur="4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305" y="-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3.7037E-7 L -1.04167E-6 0.00023 L -0.00364 -0.0037 L -0.25286 -0.14583 " pathEditMode="relative" rAng="0" ptsTypes="AAAA">
                                      <p:cBhvr>
                                        <p:cTn id="4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43" y="-7292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0"/>
                            </p:stCondLst>
                            <p:childTnLst>
                              <p:par>
                                <p:cTn id="5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4323 -0.01227 L 0.8043 0.34675 " pathEditMode="relative" ptsTypes="AA">
                                      <p:cBhvr>
                                        <p:cTn id="5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1000"/>
                            </p:stCondLst>
                            <p:childTnLst>
                              <p:par>
                                <p:cTn id="5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4219 -0.02037 L 0.63411 -0.54306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4" y="-26134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091 -0.13958 L -0.25586 -0.6331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7" y="-24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84147C8D-EF16-488E-A825-9863E62570BF}"/>
              </a:ext>
            </a:extLst>
          </p:cNvPr>
          <p:cNvSpPr/>
          <p:nvPr/>
        </p:nvSpPr>
        <p:spPr>
          <a:xfrm>
            <a:off x="1656080" y="1981200"/>
            <a:ext cx="568960" cy="53848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9F5228-8294-46FD-B289-56FE4B44A6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964" t="42088" r="42676" b="50398"/>
          <a:stretch/>
        </p:blipFill>
        <p:spPr>
          <a:xfrm>
            <a:off x="1915039" y="0"/>
            <a:ext cx="7909192" cy="92384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7441D3A-87BC-4950-BE58-6EF0655580AF}"/>
              </a:ext>
            </a:extLst>
          </p:cNvPr>
          <p:cNvSpPr/>
          <p:nvPr/>
        </p:nvSpPr>
        <p:spPr>
          <a:xfrm>
            <a:off x="2453946" y="1493520"/>
            <a:ext cx="7187893" cy="410464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200000"/>
              </a:lnSpc>
            </a:pPr>
            <a:r>
              <a:rPr lang="en-US" sz="2800" dirty="0" err="1">
                <a:solidFill>
                  <a:schemeClr val="tx1"/>
                </a:solidFill>
                <a:latin typeface=".VnAvant" panose="020B7200000000000000" pitchFamily="34" charset="0"/>
              </a:rPr>
              <a:t>Cß</a:t>
            </a:r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.VnAvant" panose="020B7200000000000000" pitchFamily="34" charset="0"/>
              </a:rPr>
              <a:t>lõa</a:t>
            </a:r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 ®µn c¸: “</a:t>
            </a:r>
            <a:r>
              <a:rPr lang="en-US" sz="2800" dirty="0" err="1">
                <a:solidFill>
                  <a:schemeClr val="tx1"/>
                </a:solidFill>
                <a:latin typeface=".VnAvant" panose="020B7200000000000000" pitchFamily="34" charset="0"/>
              </a:rPr>
              <a:t>Hå</a:t>
            </a:r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 s¾p </a:t>
            </a:r>
            <a:r>
              <a:rPr lang="en-US" sz="2800" dirty="0" err="1">
                <a:solidFill>
                  <a:schemeClr val="tx1"/>
                </a:solidFill>
                <a:latin typeface=".VnAvant" panose="020B7200000000000000" pitchFamily="34" charset="0"/>
              </a:rPr>
              <a:t>bÞ</a:t>
            </a:r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.VnAvant" panose="020B7200000000000000" pitchFamily="34" charset="0"/>
              </a:rPr>
              <a:t>t¸t</a:t>
            </a:r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 c¹n”.</a:t>
            </a:r>
          </a:p>
          <a:p>
            <a:pPr>
              <a:lnSpc>
                <a:spcPct val="200000"/>
              </a:lnSpc>
            </a:pPr>
            <a:r>
              <a:rPr lang="en-US" sz="2800" dirty="0" err="1">
                <a:solidFill>
                  <a:schemeClr val="tx1"/>
                </a:solidFill>
                <a:latin typeface=".VnAvant" panose="020B7200000000000000" pitchFamily="34" charset="0"/>
              </a:rPr>
              <a:t>Cß</a:t>
            </a:r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.VnAvant" panose="020B7200000000000000" pitchFamily="34" charset="0"/>
              </a:rPr>
              <a:t>høa</a:t>
            </a:r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 ®­</a:t>
            </a:r>
            <a:r>
              <a:rPr lang="en-US" sz="3200" dirty="0" err="1">
                <a:solidFill>
                  <a:schemeClr val="tx1"/>
                </a:solidFill>
                <a:latin typeface=".VnAvant" panose="020B7200000000000000" pitchFamily="34" charset="0"/>
              </a:rPr>
              <a:t>ư</a:t>
            </a:r>
            <a:r>
              <a:rPr lang="en-US" sz="2800" dirty="0" err="1">
                <a:solidFill>
                  <a:schemeClr val="tx1"/>
                </a:solidFill>
                <a:latin typeface=".VnAvant" panose="020B7200000000000000" pitchFamily="34" charset="0"/>
              </a:rPr>
              <a:t>a</a:t>
            </a:r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 ®µn c¸ ®</a:t>
            </a:r>
            <a:r>
              <a:rPr lang="en-US" sz="2800" dirty="0" err="1">
                <a:solidFill>
                  <a:schemeClr val="tx1"/>
                </a:solidFill>
                <a:latin typeface=".VnAvant" panose="020B7200000000000000" pitchFamily="34" charset="0"/>
              </a:rPr>
              <a:t>Õn</a:t>
            </a:r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.VnAvant" panose="020B7200000000000000" pitchFamily="34" charset="0"/>
              </a:rPr>
              <a:t>xãm</a:t>
            </a:r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.VnAvant" panose="020B7200000000000000" pitchFamily="34" charset="0"/>
              </a:rPr>
              <a:t>bªn</a:t>
            </a:r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§µn c¸ </a:t>
            </a:r>
            <a:r>
              <a:rPr lang="en-US" sz="2800" dirty="0" err="1">
                <a:solidFill>
                  <a:schemeClr val="tx1"/>
                </a:solidFill>
                <a:latin typeface=".VnAvant" panose="020B7200000000000000" pitchFamily="34" charset="0"/>
              </a:rPr>
              <a:t>nhê</a:t>
            </a:r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.VnAvant" panose="020B7200000000000000" pitchFamily="34" charset="0"/>
              </a:rPr>
              <a:t>cß</a:t>
            </a:r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.VnAvant" panose="020B7200000000000000" pitchFamily="34" charset="0"/>
              </a:rPr>
              <a:t>gióp</a:t>
            </a:r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§µn c¸ ®Ó </a:t>
            </a:r>
            <a:r>
              <a:rPr lang="en-US" sz="2800" dirty="0" err="1">
                <a:solidFill>
                  <a:schemeClr val="tx1"/>
                </a:solidFill>
                <a:latin typeface=".VnAvant" panose="020B7200000000000000" pitchFamily="34" charset="0"/>
              </a:rPr>
              <a:t>cß</a:t>
            </a:r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 ®­</a:t>
            </a:r>
            <a:r>
              <a:rPr lang="en-US" sz="3200" dirty="0" err="1">
                <a:solidFill>
                  <a:schemeClr val="tx1"/>
                </a:solidFill>
                <a:latin typeface=".VnAvant" panose="020B7200000000000000" pitchFamily="34" charset="0"/>
              </a:rPr>
              <a:t>ư</a:t>
            </a:r>
            <a:r>
              <a:rPr lang="en-US" sz="2800" dirty="0" err="1">
                <a:solidFill>
                  <a:schemeClr val="tx1"/>
                </a:solidFill>
                <a:latin typeface=".VnAvant" panose="020B7200000000000000" pitchFamily="34" charset="0"/>
              </a:rPr>
              <a:t>a</a:t>
            </a:r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 ®</a:t>
            </a:r>
            <a:r>
              <a:rPr lang="en-US" sz="2800" dirty="0" err="1">
                <a:solidFill>
                  <a:schemeClr val="tx1"/>
                </a:solidFill>
                <a:latin typeface=".VnAvant" panose="020B7200000000000000" pitchFamily="34" charset="0"/>
              </a:rPr>
              <a:t>i</a:t>
            </a:r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 vµ </a:t>
            </a:r>
            <a:r>
              <a:rPr lang="en-US" sz="2800" dirty="0" err="1">
                <a:solidFill>
                  <a:schemeClr val="tx1"/>
                </a:solidFill>
                <a:latin typeface=".VnAvant" panose="020B7200000000000000" pitchFamily="34" charset="0"/>
              </a:rPr>
              <a:t>bÞ</a:t>
            </a:r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.VnAvant" panose="020B7200000000000000" pitchFamily="34" charset="0"/>
              </a:rPr>
              <a:t>cß</a:t>
            </a:r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.VnAvant" panose="020B7200000000000000" pitchFamily="34" charset="0"/>
              </a:rPr>
              <a:t>chÐn</a:t>
            </a:r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.VnAvant" panose="020B7200000000000000" pitchFamily="34" charset="0"/>
              </a:rPr>
              <a:t>hÕt</a:t>
            </a:r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. 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0BDFD9C-ED4D-45AA-9968-790D7D77F24F}"/>
              </a:ext>
            </a:extLst>
          </p:cNvPr>
          <p:cNvSpPr/>
          <p:nvPr/>
        </p:nvSpPr>
        <p:spPr>
          <a:xfrm>
            <a:off x="1656080" y="2890520"/>
            <a:ext cx="568960" cy="53848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B381DDA-5F02-4D97-9F28-E6CF3E90D244}"/>
              </a:ext>
            </a:extLst>
          </p:cNvPr>
          <p:cNvSpPr/>
          <p:nvPr/>
        </p:nvSpPr>
        <p:spPr>
          <a:xfrm>
            <a:off x="1656080" y="3799840"/>
            <a:ext cx="568960" cy="53848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4728FBC-D57F-4CD8-9E42-E9BBE8585236}"/>
              </a:ext>
            </a:extLst>
          </p:cNvPr>
          <p:cNvSpPr/>
          <p:nvPr/>
        </p:nvSpPr>
        <p:spPr>
          <a:xfrm>
            <a:off x="1656080" y="4709160"/>
            <a:ext cx="568960" cy="53848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D0E52F2-7711-4F8E-AB41-CBD2FD42F18C}"/>
              </a:ext>
            </a:extLst>
          </p:cNvPr>
          <p:cNvSpPr/>
          <p:nvPr/>
        </p:nvSpPr>
        <p:spPr>
          <a:xfrm>
            <a:off x="1656080" y="1978304"/>
            <a:ext cx="568960" cy="538480"/>
          </a:xfrm>
          <a:prstGeom prst="ellipse">
            <a:avLst/>
          </a:prstGeom>
          <a:solidFill>
            <a:schemeClr val="bg1"/>
          </a:solidFill>
          <a:ln w="19050" cmpd="dbl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.VnAvant" panose="020B7200000000000000" pitchFamily="34" charset="0"/>
              </a:rPr>
              <a:t>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CDCE752-E3BD-456F-89C6-9DC72726711B}"/>
              </a:ext>
            </a:extLst>
          </p:cNvPr>
          <p:cNvSpPr/>
          <p:nvPr/>
        </p:nvSpPr>
        <p:spPr>
          <a:xfrm>
            <a:off x="1656080" y="4709160"/>
            <a:ext cx="568960" cy="538480"/>
          </a:xfrm>
          <a:prstGeom prst="ellipse">
            <a:avLst/>
          </a:prstGeom>
          <a:solidFill>
            <a:schemeClr val="bg1"/>
          </a:solidFill>
          <a:ln w="19050" cmpd="dbl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.VnAvant" panose="020B7200000000000000" pitchFamily="34" charset="0"/>
              </a:rPr>
              <a:t>4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78D0BD6-9871-42CD-B239-5C62B2809C4C}"/>
              </a:ext>
            </a:extLst>
          </p:cNvPr>
          <p:cNvSpPr/>
          <p:nvPr/>
        </p:nvSpPr>
        <p:spPr>
          <a:xfrm>
            <a:off x="1656080" y="3799840"/>
            <a:ext cx="568960" cy="538480"/>
          </a:xfrm>
          <a:prstGeom prst="ellipse">
            <a:avLst/>
          </a:prstGeom>
          <a:solidFill>
            <a:schemeClr val="bg1"/>
          </a:solidFill>
          <a:ln w="19050" cmpd="dbl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.VnAvant" panose="020B7200000000000000" pitchFamily="34" charset="0"/>
              </a:rPr>
              <a:t>3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28F6E59-1B15-4276-AE5B-24CD249A7A12}"/>
              </a:ext>
            </a:extLst>
          </p:cNvPr>
          <p:cNvSpPr/>
          <p:nvPr/>
        </p:nvSpPr>
        <p:spPr>
          <a:xfrm>
            <a:off x="1656080" y="2890520"/>
            <a:ext cx="568960" cy="538480"/>
          </a:xfrm>
          <a:prstGeom prst="ellipse">
            <a:avLst/>
          </a:prstGeom>
          <a:solidFill>
            <a:schemeClr val="bg1"/>
          </a:solidFill>
          <a:ln w="19050" cmpd="dbl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.VnAvant" panose="020B7200000000000000" pitchFamily="34" charset="0"/>
              </a:rPr>
              <a:t>4</a:t>
            </a:r>
          </a:p>
        </p:txBody>
      </p:sp>
      <p:pic>
        <p:nvPicPr>
          <p:cNvPr id="17" name="Picture 16">
            <a:hlinkClick r:id="rId3" action="ppaction://hlinksldjump"/>
            <a:extLst>
              <a:ext uri="{FF2B5EF4-FFF2-40B4-BE49-F238E27FC236}">
                <a16:creationId xmlns:a16="http://schemas.microsoft.com/office/drawing/2014/main" id="{373EF72A-23D9-4B95-95A7-C0C23ADBED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561" y="4784635"/>
            <a:ext cx="2920439" cy="207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57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BFE274A0-38F9-42DD-AE32-E2A251C6AA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271" y="3997659"/>
            <a:ext cx="2123289" cy="228166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E7904F5-2E84-43E8-854D-F09D87828CF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6" t="35715" r="52669" b="12790"/>
          <a:stretch/>
        </p:blipFill>
        <p:spPr>
          <a:xfrm>
            <a:off x="-204632" y="4192286"/>
            <a:ext cx="2305455" cy="208703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E344F94-25D3-4604-91C0-652314325EE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8" r="25797" b="5058"/>
          <a:stretch/>
        </p:blipFill>
        <p:spPr>
          <a:xfrm>
            <a:off x="3793123" y="3705161"/>
            <a:ext cx="2007058" cy="257415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2BB3995-50F2-47E2-95B8-F079D5145A9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37" t="37354" r="609" b="8604"/>
          <a:stretch/>
        </p:blipFill>
        <p:spPr>
          <a:xfrm>
            <a:off x="5891596" y="4192286"/>
            <a:ext cx="1685847" cy="19868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7412B97-F1AB-4D93-9F0E-D8380D7963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443" y="539611"/>
            <a:ext cx="2543076" cy="246857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47A7A7F-AE57-484B-9944-8FBF20199E8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20" t="7588"/>
          <a:stretch/>
        </p:blipFill>
        <p:spPr>
          <a:xfrm>
            <a:off x="3136401" y="-112654"/>
            <a:ext cx="3529940" cy="682997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44EAE22-1984-49A6-981E-35C76AD4E9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62060" y="2145314"/>
            <a:ext cx="3529940" cy="4572009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0373201-B36E-4752-A561-6E12D21071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6" t="35715" r="52669" b="12790"/>
          <a:stretch/>
        </p:blipFill>
        <p:spPr>
          <a:xfrm>
            <a:off x="10308416" y="921150"/>
            <a:ext cx="2305455" cy="208703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E905A982-F260-473F-9D0E-266C4624503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821" y="-2651290"/>
            <a:ext cx="4284911" cy="68580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2F066EEE-B0F3-4F26-8219-85C0BB95BC9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232" y="1379155"/>
            <a:ext cx="2933641" cy="2082580"/>
          </a:xfrm>
          <a:prstGeom prst="rect">
            <a:avLst/>
          </a:prstGeom>
        </p:spPr>
      </p:pic>
      <p:sp>
        <p:nvSpPr>
          <p:cNvPr id="37" name="Arrow: Right 36">
            <a:hlinkClick r:id="rId10" action="ppaction://hlinksldjump"/>
            <a:extLst>
              <a:ext uri="{FF2B5EF4-FFF2-40B4-BE49-F238E27FC236}">
                <a16:creationId xmlns:a16="http://schemas.microsoft.com/office/drawing/2014/main" id="{BA35FCC5-AB5A-4043-B608-832B3BFD32A2}"/>
              </a:ext>
            </a:extLst>
          </p:cNvPr>
          <p:cNvSpPr/>
          <p:nvPr/>
        </p:nvSpPr>
        <p:spPr>
          <a:xfrm>
            <a:off x="11687908" y="6319860"/>
            <a:ext cx="504092" cy="538140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hlinkClick r:id="rId11" action="ppaction://hlinksldjump"/>
            <a:extLst>
              <a:ext uri="{FF2B5EF4-FFF2-40B4-BE49-F238E27FC236}">
                <a16:creationId xmlns:a16="http://schemas.microsoft.com/office/drawing/2014/main" id="{470AE387-3DA2-4D6F-B8BB-FD1C3B2CDBF9}"/>
              </a:ext>
            </a:extLst>
          </p:cNvPr>
          <p:cNvSpPr/>
          <p:nvPr/>
        </p:nvSpPr>
        <p:spPr>
          <a:xfrm>
            <a:off x="6121689" y="6440198"/>
            <a:ext cx="470716" cy="40701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946701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7.40741E-7 L 0.16498 -0.4495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51" y="-2233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3.7037E-7 L 0.64154 -0.54283 " pathEditMode="relative" rAng="0" ptsTypes="AA">
                                      <p:cBhvr>
                                        <p:cTn id="18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09" y="-2717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0"/>
                            </p:stCondLst>
                            <p:childTnLst>
                              <p:par>
                                <p:cTn id="2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2.96296E-6 L 0.47617 -0.46527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50" y="-23333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9500"/>
                            </p:stCondLst>
                            <p:childTnLst>
                              <p:par>
                                <p:cTn id="27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100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48148E-6 L -3.75E-6 0.00069 C 0.00274 -0.00579 0.00547 -0.01204 0.01459 -0.01783 C 0.01732 -0.01991 0.02657 -0.02153 0.0293 -0.02361 C 0.03568 -0.0294 0.03568 -0.03542 0.03842 -0.04144 C 0.04115 -0.04583 0.04493 -0.05533 0.04493 -0.05509 L 0.08711 -0.31736 " pathEditMode="relative" rAng="0" ptsTypes="AAAAAAA">
                                      <p:cBhvr>
                                        <p:cTn id="4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49" y="-15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2.96296E-6 L 0.24375 -0.54213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88" y="-27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22222E-6 L -1.66667E-6 0.00047 C -0.00338 -0.00532 -0.00651 -0.01065 -0.00976 -0.01528 C -0.01081 -0.01713 -0.01328 -0.01921 -0.01328 -0.01875 L -0.08268 -0.28472 " pathEditMode="relative" rAng="0" ptsTypes="AAAAA">
                                      <p:cBhvr>
                                        <p:cTn id="5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41" y="-14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50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80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3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3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1000"/>
                            </p:stCondLst>
                            <p:childTnLst>
                              <p:par>
                                <p:cTn id="7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81481E-6 L -2.08333E-7 0.00024 L -2.08333E-7 0.01829 L -0.04766 0.43797 L 0.39063 0.4176 " pathEditMode="relative" rAng="0" ptsTypes="AAAAA">
                                      <p:cBhvr>
                                        <p:cTn id="74" dur="4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48" y="21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B76E54B-396C-4B4A-B42F-840E084C53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00" t="19703" r="35083" b="64445"/>
          <a:stretch/>
        </p:blipFill>
        <p:spPr>
          <a:xfrm>
            <a:off x="2062480" y="0"/>
            <a:ext cx="8691518" cy="1552575"/>
          </a:xfrm>
          <a:prstGeom prst="rect">
            <a:avLst/>
          </a:prstGeom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6ACE14CE-8AB8-455C-9476-CA6F192266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759"/>
          <a:stretch/>
        </p:blipFill>
        <p:spPr bwMode="auto">
          <a:xfrm>
            <a:off x="2489907" y="2160856"/>
            <a:ext cx="7897596" cy="291013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8719616-6C01-43C5-9B58-EB1DB51C88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6607" y="2807352"/>
            <a:ext cx="8413304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1pPr>
            <a:lvl2pPr marL="742950" indent="-28575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2pPr>
            <a:lvl3pPr marL="11430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3pPr>
            <a:lvl4pPr marL="16002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4pPr>
            <a:lvl5pPr marL="20574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9pPr>
          </a:lstStyle>
          <a:p>
            <a:r>
              <a:rPr lang="en-US" altLang="en-US" sz="6300" b="1" dirty="0" err="1">
                <a:latin typeface="HP001 4 hàng" panose="020B0603050302020204" pitchFamily="34" charset="0"/>
              </a:rPr>
              <a:t>cò</a:t>
            </a:r>
            <a:r>
              <a:rPr lang="en-US" altLang="en-US" sz="6300" b="1" dirty="0">
                <a:latin typeface="HP001 4 hàng" panose="020B0603050302020204" pitchFamily="34" charset="0"/>
              </a:rPr>
              <a:t> k</a:t>
            </a:r>
            <a:r>
              <a:rPr lang="el-GR" altLang="en-US" sz="6300" b="1" dirty="0">
                <a:latin typeface="HP001 4 hàng" panose="020B0603050302020204" pitchFamily="34" charset="0"/>
              </a:rPr>
              <a:t>Η</a:t>
            </a:r>
            <a:r>
              <a:rPr lang="en-US" altLang="en-US" sz="6300" b="1" dirty="0" err="1">
                <a:latin typeface="HP001 4 hàng" panose="020B0603050302020204" pitchFamily="34" charset="0"/>
              </a:rPr>
              <a:t>Ğm</a:t>
            </a:r>
            <a:r>
              <a:rPr lang="en-US" altLang="en-US" sz="6300" b="1" dirty="0">
                <a:latin typeface="HP001 4 hàng" panose="020B0603050302020204" pitchFamily="34" charset="0"/>
              </a:rPr>
              <a:t> </a:t>
            </a:r>
            <a:r>
              <a:rPr lang="en-US" altLang="en-US" sz="6300" b="1" dirty="0" err="1">
                <a:latin typeface="HP001 4 hàng" panose="020B0603050302020204" pitchFamily="34" charset="0"/>
              </a:rPr>
              <a:t>ăn</a:t>
            </a:r>
            <a:r>
              <a:rPr lang="en-US" altLang="en-US" sz="6300" b="1" dirty="0">
                <a:latin typeface="HP001 4 hàng" panose="020B0603050302020204" pitchFamily="34" charset="0"/>
              </a:rPr>
              <a:t> ở </a:t>
            </a:r>
            <a:r>
              <a:rPr lang="el-GR" altLang="en-US" sz="6300" b="1" dirty="0">
                <a:latin typeface="HP001 4 hàng" panose="020B0603050302020204" pitchFamily="34" charset="0"/>
              </a:rPr>
              <a:t>ωϊ</a:t>
            </a:r>
            <a:r>
              <a:rPr lang="en-US" altLang="en-US" sz="6300" b="1" dirty="0">
                <a:latin typeface="HP001 4 hàng" panose="020B0603050302020204" pitchFamily="34" charset="0"/>
              </a:rPr>
              <a:t>n </a:t>
            </a:r>
            <a:r>
              <a:rPr lang="en-US" altLang="en-US" sz="6300" b="1" dirty="0" err="1">
                <a:latin typeface="HP001 4 hàng" panose="020B0603050302020204" pitchFamily="34" charset="0"/>
              </a:rPr>
              <a:t>hồ</a:t>
            </a:r>
            <a:r>
              <a:rPr lang="en-US" altLang="en-US" sz="6300" b="1" dirty="0">
                <a:latin typeface="HP001 4 hàng" panose="020B0603050302020204" pitchFamily="34" charset="0"/>
              </a:rPr>
              <a:t>. </a:t>
            </a:r>
          </a:p>
          <a:p>
            <a:r>
              <a:rPr lang="en-US" altLang="en-US" sz="6300" b="1" dirty="0">
                <a:latin typeface="HP001 4 hàng" panose="020B0603050302020204" pitchFamily="34" charset="0"/>
              </a:rPr>
              <a:t>  </a:t>
            </a:r>
          </a:p>
        </p:txBody>
      </p:sp>
      <p:pic>
        <p:nvPicPr>
          <p:cNvPr id="10" name="Picture 9">
            <a:hlinkClick r:id="rId4" action="ppaction://hlinksldjump"/>
            <a:extLst>
              <a:ext uri="{FF2B5EF4-FFF2-40B4-BE49-F238E27FC236}">
                <a16:creationId xmlns:a16="http://schemas.microsoft.com/office/drawing/2014/main" id="{B422D91A-2002-4727-91C2-6FEFE0309B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561" y="4784635"/>
            <a:ext cx="2920439" cy="207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434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B276E57-7ACC-468F-B748-E667859E36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5206" y="2489928"/>
            <a:ext cx="6501587" cy="38476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86B115F-4EAF-4D33-977D-376BF888E66D}"/>
              </a:ext>
            </a:extLst>
          </p:cNvPr>
          <p:cNvSpPr/>
          <p:nvPr/>
        </p:nvSpPr>
        <p:spPr>
          <a:xfrm>
            <a:off x="4274025" y="634443"/>
            <a:ext cx="36439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DU KÝ</a:t>
            </a:r>
          </a:p>
        </p:txBody>
      </p:sp>
    </p:spTree>
    <p:extLst>
      <p:ext uri="{BB962C8B-B14F-4D97-AF65-F5344CB8AC3E}">
        <p14:creationId xmlns:p14="http://schemas.microsoft.com/office/powerpoint/2010/main" val="33565587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7112B38-786C-4624-983D-733FF22265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9497" y="1258506"/>
            <a:ext cx="4796947" cy="39155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B0D145A-A9AC-4C70-ADE2-D1A2F0059D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175" y="2426310"/>
            <a:ext cx="5648325" cy="401002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E8FED43-7B74-470E-BE51-A64665352713}"/>
              </a:ext>
            </a:extLst>
          </p:cNvPr>
          <p:cNvSpPr/>
          <p:nvPr/>
        </p:nvSpPr>
        <p:spPr>
          <a:xfrm>
            <a:off x="1039941" y="0"/>
            <a:ext cx="1053416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CHÚC MỪNG THẦY TRÒ Đ</a:t>
            </a:r>
            <a:r>
              <a:rPr lang="vi-VN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ỜNG TĂNG</a:t>
            </a:r>
          </a:p>
          <a:p>
            <a:pPr algn="ctr"/>
            <a:r>
              <a:rPr lang="en-US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vi-VN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ỢT QUA THỬ THÁCH </a:t>
            </a:r>
            <a:r>
              <a:rPr lang="en-US" sz="4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LẤY CH</a:t>
            </a:r>
            <a:r>
              <a:rPr lang="en-US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ÂN KINH</a:t>
            </a:r>
            <a:endParaRPr lang="en-US" sz="4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291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2679ECD-EC73-4B14-ABDE-FB17949863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831" y="3627163"/>
            <a:ext cx="2584321" cy="25843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4A5935-0088-4043-B674-C56350B064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467" y="4460054"/>
            <a:ext cx="1718464" cy="18466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0925F39-0497-43A6-B059-A3FEE93FB8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24" r="26318"/>
          <a:stretch/>
        </p:blipFill>
        <p:spPr>
          <a:xfrm>
            <a:off x="3826298" y="3989719"/>
            <a:ext cx="1429966" cy="24885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4AFDEA7-3295-4E91-A663-2559735FC9F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1" t="41268" r="53968" b="12183"/>
          <a:stretch/>
        </p:blipFill>
        <p:spPr>
          <a:xfrm>
            <a:off x="149244" y="4555265"/>
            <a:ext cx="1896894" cy="165621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46B755C-5904-40DE-A9A8-202C1DAE49B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67" t="36990" b="6784"/>
          <a:stretch/>
        </p:blipFill>
        <p:spPr>
          <a:xfrm>
            <a:off x="5440998" y="4119262"/>
            <a:ext cx="1742833" cy="212538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285FED0-CEC5-4D95-A9FA-50D02A4333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0686" y="0"/>
            <a:ext cx="2414932" cy="223109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E6FB314-2393-4751-96B8-F6868CAA4D0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29498" y="3824306"/>
            <a:ext cx="3077307" cy="28194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30CA25C-EB6A-4187-9C73-6C739C116F6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614" y="1094129"/>
            <a:ext cx="3618356" cy="579117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4793EA4-764D-439E-BDF3-D1EB1FECE2B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858" y="1344075"/>
            <a:ext cx="3618356" cy="579117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8DC2D43-B85E-4E87-9998-479890A7DBF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5556" y="1115548"/>
            <a:ext cx="3618356" cy="579117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9CE7047-DF00-4356-9EA9-11643F8B3F6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853" y="-2345580"/>
            <a:ext cx="4284911" cy="68580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041B206-86E7-476F-AAD1-1D619EF1B5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855" y="-197673"/>
            <a:ext cx="2428770" cy="242877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1487465-DA3D-4C03-AAD0-773FF997F9F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873" y="1870532"/>
            <a:ext cx="2960490" cy="4738264"/>
          </a:xfrm>
          <a:prstGeom prst="rect">
            <a:avLst/>
          </a:prstGeom>
        </p:spPr>
      </p:pic>
      <p:sp>
        <p:nvSpPr>
          <p:cNvPr id="30" name="Arrow: Right 29">
            <a:hlinkClick r:id="rId12" action="ppaction://hlinksldjump"/>
            <a:extLst>
              <a:ext uri="{FF2B5EF4-FFF2-40B4-BE49-F238E27FC236}">
                <a16:creationId xmlns:a16="http://schemas.microsoft.com/office/drawing/2014/main" id="{23EADA76-A362-4857-A6C9-AC7B31768C8D}"/>
              </a:ext>
            </a:extLst>
          </p:cNvPr>
          <p:cNvSpPr/>
          <p:nvPr/>
        </p:nvSpPr>
        <p:spPr>
          <a:xfrm>
            <a:off x="11637405" y="0"/>
            <a:ext cx="460339" cy="407015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AAC33E0F-5521-4A2B-BE59-768E6FEAE7F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0197" y="1094128"/>
            <a:ext cx="3618356" cy="5791179"/>
          </a:xfrm>
          <a:prstGeom prst="rect">
            <a:avLst/>
          </a:prstGeom>
        </p:spPr>
      </p:pic>
      <p:sp>
        <p:nvSpPr>
          <p:cNvPr id="33" name="Oval 32">
            <a:hlinkClick r:id="rId13" action="ppaction://hlinksldjump"/>
            <a:extLst>
              <a:ext uri="{FF2B5EF4-FFF2-40B4-BE49-F238E27FC236}">
                <a16:creationId xmlns:a16="http://schemas.microsoft.com/office/drawing/2014/main" id="{6A8A234B-C139-4DDE-B486-B4AFF9B8E24E}"/>
              </a:ext>
            </a:extLst>
          </p:cNvPr>
          <p:cNvSpPr/>
          <p:nvPr/>
        </p:nvSpPr>
        <p:spPr>
          <a:xfrm>
            <a:off x="6121689" y="6440198"/>
            <a:ext cx="470716" cy="40701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76514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0.00278 L 1.66667E-6 -0.00232 L -0.00378 -0.46204 " pathEditMode="relative" rAng="0" ptsTypes="AAA">
                                      <p:cBhvr>
                                        <p:cTn id="2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" y="-2294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1.48148E-6 L -0.00026 -0.4067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" y="-2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0.40625 L 0.13177 0.10139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89" y="25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1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6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1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600"/>
                            </p:stCondLst>
                            <p:childTnLst>
                              <p:par>
                                <p:cTn id="5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100"/>
                            </p:stCondLst>
                            <p:childTnLst>
                              <p:par>
                                <p:cTn id="5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600"/>
                            </p:stCondLst>
                            <p:childTnLst>
                              <p:par>
                                <p:cTn id="6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8100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600"/>
                            </p:stCondLst>
                            <p:childTnLst>
                              <p:par>
                                <p:cTn id="7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1.11111E-6 L 0.30169 -0.00069 " pathEditMode="relative" rAng="0" ptsTypes="AA">
                                      <p:cBhvr>
                                        <p:cTn id="72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78" y="-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1.11111E-6 L -3.54167E-6 -0.40625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" y="-21620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3.7037E-7 L -0.0043 -0.4544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22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000"/>
                            </p:stCondLst>
                            <p:childTnLst>
                              <p:par>
                                <p:cTn id="8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0"/>
                            </p:stCondLst>
                            <p:childTnLst>
                              <p:par>
                                <p:cTn id="9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500"/>
                            </p:stCondLst>
                            <p:childTnLst>
                              <p:par>
                                <p:cTn id="9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6000"/>
                            </p:stCondLst>
                            <p:childTnLst>
                              <p:par>
                                <p:cTn id="10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6500"/>
                            </p:stCondLst>
                            <p:childTnLst>
                              <p:par>
                                <p:cTn id="10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7000"/>
                            </p:stCondLst>
                            <p:childTnLst>
                              <p:par>
                                <p:cTn id="111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C734D0B-4F5A-4D85-B8C4-11739F28379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8807C6-F3E2-4D9B-8B6B-D2632C43E0F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083" t="21777" r="26001" b="47111"/>
          <a:stretch/>
        </p:blipFill>
        <p:spPr>
          <a:xfrm>
            <a:off x="1493519" y="0"/>
            <a:ext cx="8396901" cy="32715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962058A-8338-44E8-AFFB-43C1BC5471B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083" t="25333" r="25055" b="36148"/>
          <a:stretch/>
        </p:blipFill>
        <p:spPr>
          <a:xfrm>
            <a:off x="1493519" y="3271520"/>
            <a:ext cx="8396901" cy="264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126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DFA2F7-9481-4788-BD98-389D981CA3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61"/>
          <a:stretch/>
        </p:blipFill>
        <p:spPr>
          <a:xfrm>
            <a:off x="0" y="0"/>
            <a:ext cx="7908758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EBA884C-FD12-4188-B832-804A7A0715A8}"/>
              </a:ext>
            </a:extLst>
          </p:cNvPr>
          <p:cNvSpPr/>
          <p:nvPr/>
        </p:nvSpPr>
        <p:spPr>
          <a:xfrm>
            <a:off x="4765554" y="1738557"/>
            <a:ext cx="5282609" cy="21050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.VnAvant" panose="020B7200000000000000" pitchFamily="34" charset="0"/>
              </a:rPr>
              <a:t>Bµi</a:t>
            </a:r>
            <a:r>
              <a:rPr lang="en-US" sz="4000" dirty="0">
                <a:solidFill>
                  <a:schemeClr val="tx1"/>
                </a:solidFill>
                <a:latin typeface=".VnAvant" panose="020B7200000000000000" pitchFamily="34" charset="0"/>
              </a:rPr>
              <a:t> 63</a:t>
            </a:r>
          </a:p>
          <a:p>
            <a:pPr algn="ctr"/>
            <a:r>
              <a:rPr lang="en-US" sz="8000" dirty="0">
                <a:solidFill>
                  <a:srgbClr val="C00000"/>
                </a:solidFill>
                <a:latin typeface=".VnAvant" panose="020B7200000000000000" pitchFamily="34" charset="0"/>
              </a:rPr>
              <a:t>¤n </a:t>
            </a:r>
            <a:r>
              <a:rPr lang="en-US" sz="8000" dirty="0" err="1">
                <a:solidFill>
                  <a:srgbClr val="C00000"/>
                </a:solidFill>
                <a:latin typeface=".VnAvant" panose="020B7200000000000000" pitchFamily="34" charset="0"/>
              </a:rPr>
              <a:t>tËp</a:t>
            </a:r>
            <a:endParaRPr lang="en-US" sz="8000" dirty="0">
              <a:solidFill>
                <a:srgbClr val="C00000"/>
              </a:solidFill>
              <a:latin typeface=".VnAvant" panose="020B7200000000000000" pitchFamily="34" charset="0"/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(tr. 115)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hlinkClick r:id="rId3" action="ppaction://hlinksldjump"/>
            <a:extLst>
              <a:ext uri="{FF2B5EF4-FFF2-40B4-BE49-F238E27FC236}">
                <a16:creationId xmlns:a16="http://schemas.microsoft.com/office/drawing/2014/main" id="{77621F42-DABA-41FB-9F5C-E94AE16DCE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9770" y="4470488"/>
            <a:ext cx="3482230" cy="24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277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849D3956-8034-43CA-9902-18E7F475BC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3800" y="4115264"/>
            <a:ext cx="3165407" cy="26411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74D77B0-C130-42DB-84BB-7F3058A2F07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5" t="37173" r="53747" b="10018"/>
          <a:stretch/>
        </p:blipFill>
        <p:spPr>
          <a:xfrm>
            <a:off x="0" y="3178281"/>
            <a:ext cx="2264853" cy="213738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4C914C3-07FB-457A-8E03-943772F061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853" y="3429000"/>
            <a:ext cx="1755708" cy="18866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B97A52C-6391-4322-A2AB-A31ADD0B0B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90" t="34048" b="3605"/>
          <a:stretch/>
        </p:blipFill>
        <p:spPr>
          <a:xfrm>
            <a:off x="5952481" y="2872776"/>
            <a:ext cx="1958910" cy="268359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F4AD0B8-29A8-4C00-9218-6A008D087E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1391" y="2009240"/>
            <a:ext cx="3595223" cy="359522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3FE4F33-9CD7-4528-932C-DB138C4A599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90" t="34048" b="3605"/>
          <a:stretch/>
        </p:blipFill>
        <p:spPr>
          <a:xfrm>
            <a:off x="8729547" y="6756400"/>
            <a:ext cx="1958910" cy="268359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2D8D48A-71CE-4D55-B8B0-34DD115873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703" y="-101600"/>
            <a:ext cx="4284911" cy="6858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2E7AEDF-D94A-4A72-914A-12C5B47920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0610" y="-1072446"/>
            <a:ext cx="4284911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0BA76A1-811D-40BD-A57D-C5FC6E43B2B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6" t="743" r="25614" b="-743"/>
          <a:stretch/>
        </p:blipFill>
        <p:spPr>
          <a:xfrm>
            <a:off x="3738998" y="2802979"/>
            <a:ext cx="2140074" cy="2823183"/>
          </a:xfrm>
          <a:prstGeom prst="rect">
            <a:avLst/>
          </a:prstGeom>
        </p:spPr>
      </p:pic>
      <p:sp>
        <p:nvSpPr>
          <p:cNvPr id="26" name="Arrow: Right 25">
            <a:hlinkClick r:id="rId9" action="ppaction://hlinksldjump"/>
            <a:extLst>
              <a:ext uri="{FF2B5EF4-FFF2-40B4-BE49-F238E27FC236}">
                <a16:creationId xmlns:a16="http://schemas.microsoft.com/office/drawing/2014/main" id="{ADA05AC5-0FDD-4D05-B7BB-38B11E673F75}"/>
              </a:ext>
            </a:extLst>
          </p:cNvPr>
          <p:cNvSpPr/>
          <p:nvPr/>
        </p:nvSpPr>
        <p:spPr>
          <a:xfrm>
            <a:off x="11731661" y="6450985"/>
            <a:ext cx="460339" cy="407015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hlinkClick r:id="rId10" action="ppaction://hlinksldjump"/>
            <a:extLst>
              <a:ext uri="{FF2B5EF4-FFF2-40B4-BE49-F238E27FC236}">
                <a16:creationId xmlns:a16="http://schemas.microsoft.com/office/drawing/2014/main" id="{9CB2C7E9-C208-434E-8CE8-E36E35523215}"/>
              </a:ext>
            </a:extLst>
          </p:cNvPr>
          <p:cNvSpPr/>
          <p:nvPr/>
        </p:nvSpPr>
        <p:spPr>
          <a:xfrm>
            <a:off x="6121689" y="6440198"/>
            <a:ext cx="470716" cy="40701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346701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59259E-6 L -4.16667E-6 -0.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74 -0.24884 L -0.11393 -0.1416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33" y="5347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10286 -0.5243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43" y="-2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2.59259E-6 L 0.35951 0.0007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69" y="23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59259E-6 L -0.12877 0.01621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45" y="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33333E-6 L 0.28268 -0.06111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28" y="-3056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0000" y="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50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78B47-64E6-4439-B84B-337910D9734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69A6F7-53AF-4E68-9629-A5BAAACFD4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816" t="31813" r="18421" b="34269"/>
          <a:stretch/>
        </p:blipFill>
        <p:spPr>
          <a:xfrm>
            <a:off x="528449" y="465221"/>
            <a:ext cx="11135101" cy="5803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206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7CBB043-B431-44D8-8669-278696A4114C}"/>
              </a:ext>
            </a:extLst>
          </p:cNvPr>
          <p:cNvSpPr txBox="1"/>
          <p:nvPr/>
        </p:nvSpPr>
        <p:spPr>
          <a:xfrm>
            <a:off x="778602" y="169682"/>
            <a:ext cx="10948177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rgbClr val="FF0000"/>
                </a:solidFill>
                <a:latin typeface=".VnAvant" panose="020B7200000000000000" pitchFamily="34" charset="0"/>
              </a:rPr>
              <a:t>Cua</a:t>
            </a:r>
            <a:r>
              <a:rPr lang="en-US" sz="2800" dirty="0">
                <a:solidFill>
                  <a:srgbClr val="FF0000"/>
                </a:solidFill>
                <a:latin typeface=".VnAvant" panose="020B7200000000000000" pitchFamily="34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.VnAvant" panose="020B7200000000000000" pitchFamily="34" charset="0"/>
              </a:rPr>
              <a:t>cß</a:t>
            </a:r>
            <a:r>
              <a:rPr lang="en-US" sz="2800" dirty="0">
                <a:solidFill>
                  <a:srgbClr val="FF0000"/>
                </a:solidFill>
                <a:latin typeface=".VnAvant" panose="020B7200000000000000" pitchFamily="34" charset="0"/>
              </a:rPr>
              <a:t> vµ ®µn c¸ (1)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Cß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kiÕm</a:t>
            </a:r>
            <a:r>
              <a:rPr lang="en-US" sz="2800" dirty="0">
                <a:latin typeface=".VnAvant" panose="020B7200000000000000" pitchFamily="34" charset="0"/>
              </a:rPr>
              <a:t> ¨n ë </a:t>
            </a:r>
            <a:r>
              <a:rPr lang="en-US" sz="2800" dirty="0" err="1">
                <a:latin typeface=".VnAvant" panose="020B7200000000000000" pitchFamily="34" charset="0"/>
              </a:rPr>
              <a:t>ven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hå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GÆp</a:t>
            </a:r>
            <a:r>
              <a:rPr lang="en-US" sz="2800" dirty="0">
                <a:latin typeface=".VnAvant" panose="020B7200000000000000" pitchFamily="34" charset="0"/>
              </a:rPr>
              <a:t> c¸ r«, </a:t>
            </a:r>
            <a:r>
              <a:rPr lang="en-US" sz="2800" dirty="0" err="1">
                <a:latin typeface=".VnAvant" panose="020B7200000000000000" pitchFamily="34" charset="0"/>
              </a:rPr>
              <a:t>nã</a:t>
            </a:r>
            <a:r>
              <a:rPr lang="en-US" sz="2800" dirty="0">
                <a:latin typeface=".VnAvant" panose="020B7200000000000000" pitchFamily="34" charset="0"/>
              </a:rPr>
              <a:t> ra </a:t>
            </a:r>
            <a:r>
              <a:rPr lang="en-US" sz="2800" dirty="0" err="1">
                <a:latin typeface=".VnAvant" panose="020B7200000000000000" pitchFamily="34" charset="0"/>
              </a:rPr>
              <a:t>vÎ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thËt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</a:t>
            </a:r>
            <a:r>
              <a:rPr lang="en-US" sz="2800" dirty="0">
                <a:latin typeface=".VnAvant" panose="020B7200000000000000" pitchFamily="34" charset="0"/>
              </a:rPr>
              <a:t>µ: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- </a:t>
            </a:r>
            <a:r>
              <a:rPr lang="en-US" sz="2800" dirty="0" err="1">
                <a:latin typeface=".VnAvant" panose="020B7200000000000000" pitchFamily="34" charset="0"/>
              </a:rPr>
              <a:t>D¨m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h«m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n÷a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hå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bÞ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t¸t</a:t>
            </a:r>
            <a:r>
              <a:rPr lang="en-US" sz="2800" dirty="0">
                <a:latin typeface=".VnAvant" panose="020B7200000000000000" pitchFamily="34" charset="0"/>
              </a:rPr>
              <a:t> c¹n, c¸ </a:t>
            </a:r>
            <a:r>
              <a:rPr lang="en-US" sz="2800" dirty="0" err="1">
                <a:latin typeface=".VnAvant" panose="020B7200000000000000" pitchFamily="34" charset="0"/>
              </a:rPr>
              <a:t>t«m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sÏ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bÞ</a:t>
            </a:r>
            <a:r>
              <a:rPr lang="en-US" sz="2800" dirty="0">
                <a:latin typeface=".VnAvant" panose="020B7200000000000000" pitchFamily="34" charset="0"/>
              </a:rPr>
              <a:t> b¾t </a:t>
            </a:r>
            <a:r>
              <a:rPr lang="en-US" sz="2800" dirty="0" err="1">
                <a:latin typeface=".VnAvant" panose="020B7200000000000000" pitchFamily="34" charset="0"/>
              </a:rPr>
              <a:t>hÕt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§µn c¸ </a:t>
            </a:r>
            <a:r>
              <a:rPr lang="en-US" sz="2800" dirty="0" err="1">
                <a:latin typeface=".VnAvant" panose="020B7200000000000000" pitchFamily="34" charset="0"/>
              </a:rPr>
              <a:t>nhê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cß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gióp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Cß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høa</a:t>
            </a:r>
            <a:r>
              <a:rPr lang="en-US" sz="2800" dirty="0">
                <a:latin typeface=".VnAvant" panose="020B7200000000000000" pitchFamily="34" charset="0"/>
              </a:rPr>
              <a:t> ®­­</a:t>
            </a:r>
            <a:r>
              <a:rPr lang="en-US" sz="3200" dirty="0" err="1">
                <a:latin typeface=".VnAvant" panose="020B7200000000000000" pitchFamily="34" charset="0"/>
              </a:rPr>
              <a:t>ư</a:t>
            </a:r>
            <a:r>
              <a:rPr lang="en-US" sz="2800" dirty="0" err="1">
                <a:latin typeface=".VnAvant" panose="020B7200000000000000" pitchFamily="34" charset="0"/>
              </a:rPr>
              <a:t>a</a:t>
            </a:r>
            <a:r>
              <a:rPr lang="en-US" sz="2800" dirty="0">
                <a:latin typeface=".VnAvant" panose="020B7200000000000000" pitchFamily="34" charset="0"/>
              </a:rPr>
              <a:t> ®µn c¸ ®</a:t>
            </a:r>
            <a:r>
              <a:rPr lang="en-US" sz="2800" dirty="0" err="1">
                <a:latin typeface=".VnAvant" panose="020B7200000000000000" pitchFamily="34" charset="0"/>
              </a:rPr>
              <a:t>Õn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xãm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bªn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Lò</a:t>
            </a:r>
            <a:r>
              <a:rPr lang="en-US" sz="2800" dirty="0">
                <a:latin typeface=".VnAvant" panose="020B7200000000000000" pitchFamily="34" charset="0"/>
              </a:rPr>
              <a:t> c¸ </a:t>
            </a:r>
            <a:r>
              <a:rPr lang="en-US" sz="2800" dirty="0" err="1">
                <a:latin typeface=".VnAvant" panose="020B7200000000000000" pitchFamily="34" charset="0"/>
              </a:rPr>
              <a:t>nghe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cß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ThÕ</a:t>
            </a:r>
            <a:r>
              <a:rPr lang="en-US" sz="2800" dirty="0">
                <a:latin typeface=".VnAvant" panose="020B7200000000000000" pitchFamily="34" charset="0"/>
              </a:rPr>
              <a:t> lµ </a:t>
            </a:r>
            <a:r>
              <a:rPr lang="en-US" sz="2800" dirty="0" err="1">
                <a:latin typeface=".VnAvant" panose="020B7200000000000000" pitchFamily="34" charset="0"/>
              </a:rPr>
              <a:t>cß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dÇn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dÇn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chÐn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hÕt</a:t>
            </a:r>
            <a:r>
              <a:rPr lang="en-US" sz="2800" dirty="0">
                <a:latin typeface=".VnAvant" panose="020B7200000000000000" pitchFamily="34" charset="0"/>
              </a:rPr>
              <a:t> ®µn c¸.</a:t>
            </a:r>
          </a:p>
          <a:p>
            <a:pPr algn="r">
              <a:lnSpc>
                <a:spcPct val="150000"/>
              </a:lnSpc>
            </a:pPr>
            <a:r>
              <a:rPr lang="en-US" sz="2000" dirty="0" err="1">
                <a:latin typeface=".VnAvant" panose="020B7200000000000000" pitchFamily="34" charset="0"/>
              </a:rPr>
              <a:t>TruyÖn</a:t>
            </a:r>
            <a:r>
              <a:rPr lang="en-US" sz="2000" dirty="0">
                <a:latin typeface=".VnAvant" panose="020B7200000000000000" pitchFamily="34" charset="0"/>
              </a:rPr>
              <a:t> </a:t>
            </a:r>
            <a:r>
              <a:rPr lang="en-US" sz="2000" dirty="0" err="1">
                <a:latin typeface=".VnAvant" panose="020B7200000000000000" pitchFamily="34" charset="0"/>
              </a:rPr>
              <a:t>d©n</a:t>
            </a:r>
            <a:r>
              <a:rPr lang="en-US" sz="2000" dirty="0">
                <a:latin typeface=".VnAvant" panose="020B7200000000000000" pitchFamily="34" charset="0"/>
              </a:rPr>
              <a:t> </a:t>
            </a:r>
            <a:r>
              <a:rPr lang="en-US" sz="2000" dirty="0" err="1">
                <a:latin typeface=".VnAvant" panose="020B7200000000000000" pitchFamily="34" charset="0"/>
              </a:rPr>
              <a:t>gian</a:t>
            </a:r>
            <a:r>
              <a:rPr lang="en-US" sz="2000" dirty="0">
                <a:latin typeface=".VnAvant" panose="020B7200000000000000" pitchFamily="34" charset="0"/>
              </a:rPr>
              <a:t> </a:t>
            </a:r>
            <a:r>
              <a:rPr lang="en-US" sz="2000" dirty="0" err="1">
                <a:latin typeface=".VnAvant" panose="020B7200000000000000" pitchFamily="34" charset="0"/>
              </a:rPr>
              <a:t>ViÖt</a:t>
            </a:r>
            <a:r>
              <a:rPr lang="en-US" sz="2000" dirty="0">
                <a:latin typeface=".VnAvant" panose="020B7200000000000000" pitchFamily="34" charset="0"/>
              </a:rPr>
              <a:t> Nam (</a:t>
            </a:r>
            <a:r>
              <a:rPr lang="en-US" sz="2000" dirty="0" err="1">
                <a:latin typeface=".VnAvant" panose="020B7200000000000000" pitchFamily="34" charset="0"/>
              </a:rPr>
              <a:t>Ngäc</a:t>
            </a:r>
            <a:r>
              <a:rPr lang="en-US" sz="2000" dirty="0">
                <a:latin typeface=".VnAvant" panose="020B7200000000000000" pitchFamily="34" charset="0"/>
              </a:rPr>
              <a:t> Khanh </a:t>
            </a:r>
            <a:r>
              <a:rPr lang="en-US" sz="2000" dirty="0" err="1">
                <a:latin typeface=".VnAvant" panose="020B7200000000000000" pitchFamily="34" charset="0"/>
              </a:rPr>
              <a:t>kÓ</a:t>
            </a:r>
            <a:r>
              <a:rPr lang="en-US" sz="2000" dirty="0">
                <a:latin typeface=".VnAvant" panose="020B7200000000000000" pitchFamily="34" charset="0"/>
              </a:rPr>
              <a:t>)</a:t>
            </a:r>
          </a:p>
          <a:p>
            <a:endParaRPr lang="en-US" sz="2000" dirty="0">
              <a:latin typeface=".VnAvant" panose="020B7200000000000000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62C37FE-9D55-4DE6-8453-7A06B0294886}"/>
              </a:ext>
            </a:extLst>
          </p:cNvPr>
          <p:cNvSpPr/>
          <p:nvPr/>
        </p:nvSpPr>
        <p:spPr>
          <a:xfrm>
            <a:off x="1776664" y="890318"/>
            <a:ext cx="2619375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kiÕm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¨n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2A959B-CA52-419C-AF48-2A7673815213}"/>
              </a:ext>
            </a:extLst>
          </p:cNvPr>
          <p:cNvSpPr/>
          <p:nvPr/>
        </p:nvSpPr>
        <p:spPr>
          <a:xfrm>
            <a:off x="3493671" y="890318"/>
            <a:ext cx="2619375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ven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hå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F604164-1247-47EB-9D1B-3B5D51D6C0BF}"/>
              </a:ext>
            </a:extLst>
          </p:cNvPr>
          <p:cNvSpPr/>
          <p:nvPr/>
        </p:nvSpPr>
        <p:spPr>
          <a:xfrm>
            <a:off x="7830053" y="890317"/>
            <a:ext cx="2993951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ra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vÎ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thËt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th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µ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7B6628-D08F-440A-9CF5-0C8B9305F0A6}"/>
              </a:ext>
            </a:extLst>
          </p:cNvPr>
          <p:cNvSpPr/>
          <p:nvPr/>
        </p:nvSpPr>
        <p:spPr>
          <a:xfrm>
            <a:off x="1556237" y="1537964"/>
            <a:ext cx="2619375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D¨m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h«m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C049C50-BA7B-494D-AE34-1C3AEA54200B}"/>
              </a:ext>
            </a:extLst>
          </p:cNvPr>
          <p:cNvSpPr/>
          <p:nvPr/>
        </p:nvSpPr>
        <p:spPr>
          <a:xfrm>
            <a:off x="5362016" y="1528083"/>
            <a:ext cx="1864895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t¸t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c¹n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E59975-8B83-461F-A6C6-029A8D981FC7}"/>
              </a:ext>
            </a:extLst>
          </p:cNvPr>
          <p:cNvSpPr/>
          <p:nvPr/>
        </p:nvSpPr>
        <p:spPr>
          <a:xfrm>
            <a:off x="9577137" y="2242903"/>
            <a:ext cx="2149642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xãm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bªn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B972136-0575-4AEE-8392-567433DDA045}"/>
              </a:ext>
            </a:extLst>
          </p:cNvPr>
          <p:cNvSpPr/>
          <p:nvPr/>
        </p:nvSpPr>
        <p:spPr>
          <a:xfrm>
            <a:off x="6561221" y="2900128"/>
            <a:ext cx="2149642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chÐn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hÕt</a:t>
            </a:r>
            <a:endParaRPr lang="en-US" sz="2800" dirty="0">
              <a:solidFill>
                <a:srgbClr val="C000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0379867-2E33-4CD3-910B-82A4A531CC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816" t="31813" r="18421" b="34269"/>
          <a:stretch/>
        </p:blipFill>
        <p:spPr>
          <a:xfrm>
            <a:off x="2149172" y="4222526"/>
            <a:ext cx="7893656" cy="24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CDB23AC-3400-470E-A52D-62F6A63FE477}"/>
              </a:ext>
            </a:extLst>
          </p:cNvPr>
          <p:cNvSpPr txBox="1"/>
          <p:nvPr/>
        </p:nvSpPr>
        <p:spPr>
          <a:xfrm>
            <a:off x="2128587" y="5603708"/>
            <a:ext cx="108965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.VnAvant" panose="020B7200000000000000" pitchFamily="34" charset="0"/>
              </a:rPr>
              <a:t>Ven </a:t>
            </a:r>
            <a:r>
              <a:rPr lang="en-US" sz="3200" dirty="0" err="1">
                <a:solidFill>
                  <a:srgbClr val="C00000"/>
                </a:solidFill>
                <a:latin typeface=".VnAvant" panose="020B7200000000000000" pitchFamily="34" charset="0"/>
              </a:rPr>
              <a:t>hå</a:t>
            </a:r>
            <a:r>
              <a:rPr lang="en-US" sz="3200" dirty="0">
                <a:latin typeface=".VnAvant" panose="020B7200000000000000" pitchFamily="34" charset="0"/>
              </a:rPr>
              <a:t> lµ </a:t>
            </a:r>
            <a:r>
              <a:rPr lang="en-US" sz="3200" dirty="0" err="1">
                <a:latin typeface=".VnAvant" panose="020B7200000000000000" pitchFamily="34" charset="0"/>
              </a:rPr>
              <a:t>phÇn</a:t>
            </a:r>
            <a:r>
              <a:rPr lang="en-US" sz="3200" dirty="0">
                <a:latin typeface=".VnAvant" panose="020B7200000000000000" pitchFamily="34" charset="0"/>
              </a:rPr>
              <a:t> ®</a:t>
            </a:r>
            <a:r>
              <a:rPr lang="en-US" sz="3200" dirty="0" err="1">
                <a:latin typeface=".VnAvant" panose="020B7200000000000000" pitchFamily="34" charset="0"/>
              </a:rPr>
              <a:t>Êt</a:t>
            </a:r>
            <a:r>
              <a:rPr lang="en-US" sz="3200" dirty="0">
                <a:latin typeface=".VnAvant" panose="020B7200000000000000" pitchFamily="34" charset="0"/>
              </a:rPr>
              <a:t> ch¹y </a:t>
            </a:r>
            <a:r>
              <a:rPr lang="en-US" sz="3200" dirty="0" err="1">
                <a:latin typeface=".VnAvant" panose="020B7200000000000000" pitchFamily="34" charset="0"/>
              </a:rPr>
              <a:t>däc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200" dirty="0" err="1">
                <a:latin typeface=".VnAvant" panose="020B7200000000000000" pitchFamily="34" charset="0"/>
              </a:rPr>
              <a:t>theo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200" dirty="0" err="1">
                <a:latin typeface=".VnAvant" panose="020B7200000000000000" pitchFamily="34" charset="0"/>
              </a:rPr>
              <a:t>hå</a:t>
            </a:r>
            <a:r>
              <a:rPr lang="en-US" sz="3200" dirty="0">
                <a:latin typeface=".VnAvant" panose="020B7200000000000000" pitchFamily="34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6B0D10-0BD4-4253-9FD5-0E75BDCCE9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587" y="300116"/>
            <a:ext cx="8446168" cy="497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6913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</TotalTime>
  <Words>823</Words>
  <Application>Microsoft Office PowerPoint</Application>
  <PresentationFormat>Widescreen</PresentationFormat>
  <Paragraphs>72</Paragraphs>
  <Slides>20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.VnAvant</vt:lpstr>
      <vt:lpstr>Arial</vt:lpstr>
      <vt:lpstr>Calibri</vt:lpstr>
      <vt:lpstr>Calibri Light</vt:lpstr>
      <vt:lpstr>HP001 4 hàng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Huu Thang</dc:creator>
  <cp:lastModifiedBy>Khanh Dương</cp:lastModifiedBy>
  <cp:revision>34</cp:revision>
  <dcterms:created xsi:type="dcterms:W3CDTF">2019-07-18T15:56:00Z</dcterms:created>
  <dcterms:modified xsi:type="dcterms:W3CDTF">2020-08-12T13:14:12Z</dcterms:modified>
</cp:coreProperties>
</file>