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17" r:id="rId4"/>
    <p:sldMasterId id="2147483729" r:id="rId5"/>
  </p:sldMasterIdLst>
  <p:notesMasterIdLst>
    <p:notesMasterId r:id="rId28"/>
  </p:notesMasterIdLst>
  <p:sldIdLst>
    <p:sldId id="257" r:id="rId6"/>
    <p:sldId id="267" r:id="rId7"/>
    <p:sldId id="256" r:id="rId8"/>
    <p:sldId id="2007577123" r:id="rId9"/>
    <p:sldId id="261" r:id="rId10"/>
    <p:sldId id="258" r:id="rId11"/>
    <p:sldId id="262" r:id="rId12"/>
    <p:sldId id="259" r:id="rId13"/>
    <p:sldId id="260" r:id="rId14"/>
    <p:sldId id="263" r:id="rId15"/>
    <p:sldId id="264" r:id="rId16"/>
    <p:sldId id="2007577127" r:id="rId17"/>
    <p:sldId id="2884" r:id="rId18"/>
    <p:sldId id="2007577126" r:id="rId19"/>
    <p:sldId id="265" r:id="rId20"/>
    <p:sldId id="2896" r:id="rId21"/>
    <p:sldId id="2886" r:id="rId22"/>
    <p:sldId id="2899" r:id="rId23"/>
    <p:sldId id="2893" r:id="rId24"/>
    <p:sldId id="2901" r:id="rId25"/>
    <p:sldId id="2007577124" r:id="rId26"/>
    <p:sldId id="289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92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9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8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184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993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84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23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27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7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558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414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AAD2D-E155-4930-B7B6-C4DEBF756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C1CCB-7135-4B10-AA59-58B0F748D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B24AA-8C5B-489B-8D76-26520A47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83610-7093-4756-9548-A4463328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21917-1AE1-4786-B80F-949542DE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ED7E-5E45-430A-8151-2B2A599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80687-B7A4-42A2-89F2-ED91DB7A7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AEC17-1600-4203-9089-5C7E876B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40B89-4B0C-4D59-9C29-F663AFCF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33160-9222-48B8-8487-67F6F8DCF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067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D804-AC27-4302-BCD5-67B885BB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3EE7E-B580-4825-AF42-1EC0FE9BD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418C6-8329-4AF6-A23C-A359B33D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45CC2-EF71-449B-8BFC-645536AE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F3669-86B0-4086-9909-9793EDE6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091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39E6-4F47-40B6-8E5B-3C0FD4E8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94E9-8A9E-4BFE-8AFF-2FD37BDA3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4CD48-3081-4ED0-A9D7-AD99BC89A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1C2EB-ED80-448C-A415-C71E76BE4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98061-F78D-41AC-BC66-566828D0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B79CE-8C66-42E8-8218-D834D02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993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E0DA-6E9D-463F-A2DD-29DE51FA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AA701-00FA-4298-9CAA-877EF541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51546-7C59-4175-9BFE-17003AC34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240F54-C375-4504-BECC-DF497AD20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05408-1F3D-493D-B7A2-C776BFDD1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851279-2D44-45B8-B481-029791165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88272-16C8-4CDC-ADCB-02EBA955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BF59B6-FDC9-49CA-89E6-318F2BB3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026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889BE-2EA3-4F1E-AD4A-720EC39B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120AF-995E-43E9-9C76-D00D3CE4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A7BFF-56B8-439F-8678-ADC75895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0069F-E42F-4FCF-9889-ACCD9C80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49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AE7B8-C2C1-404D-9AAE-D0008681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B9C5F-6E06-4FCE-B0DD-781AD2B3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301F8-B063-4A27-9601-D5980F7C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5807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232F5-D7F7-441C-ADA4-49F9AD63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0A6A-41BE-418E-A8DD-DCDE6C6B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981A5-B44A-4A15-B682-5429809A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0E258-2AFB-4C0D-91D3-8DD539CD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72DAF-38C7-40CF-87CF-054BCE0D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62FD2-8875-4D0D-B230-163296AE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772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706CF-D2B2-498E-B1A4-E035CFCD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30A05-212A-451C-8E7A-96F49FF82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D212-2C7E-45EE-AC46-E2223238A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533D7-6C68-40EC-979B-D9251228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55689-4232-4DF3-9715-90AFC159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6D20C-BCB5-48A1-A7B0-016FB546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724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CCB9-4BCD-46B0-953E-1AB9463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53EB7-9C22-4F76-A0C1-09917E107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41B2F-D552-48D4-937C-514AAE63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EC662-9187-4C31-BD3C-A06B7A15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A6AAB-C339-47CB-85C4-7E0F26A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416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B1161F-716E-4BB5-9AAA-4BED10A7E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3BFCA-4B6F-402E-8ADF-5FD82E1D4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38A54-1739-44FE-94BE-9F6A839C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5CA6-3F6F-4465-A774-09ABDBB3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D3999-CBFE-4CA8-8B6C-A53A2448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3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9D1CF6-06F4-4E97-B3A3-986F040E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5A3EE-2B69-4F61-9D6B-E41538689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18F42-D90A-454D-BCF8-D95CF83F7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8988-15A6-4647-86D7-062E8698D868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430F-0F2C-4DAD-95FF-057245B7A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FC7AF-5ACB-4B84-A4B9-3F81B87B2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7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3.xml"/><Relationship Id="rId5" Type="http://schemas.openxmlformats.org/officeDocument/2006/relationships/image" Target="../media/image23.gif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3.xml"/><Relationship Id="rId5" Type="http://schemas.openxmlformats.org/officeDocument/2006/relationships/image" Target="../media/image11.gif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13.gif"/><Relationship Id="rId12" Type="http://schemas.openxmlformats.org/officeDocument/2006/relationships/image" Target="../media/image18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gif"/><Relationship Id="rId11" Type="http://schemas.openxmlformats.org/officeDocument/2006/relationships/image" Target="../media/image17.png"/><Relationship Id="rId5" Type="http://schemas.openxmlformats.org/officeDocument/2006/relationships/image" Target="../media/image11.gif"/><Relationship Id="rId10" Type="http://schemas.openxmlformats.org/officeDocument/2006/relationships/image" Target="../media/image16.png"/><Relationship Id="rId4" Type="http://schemas.openxmlformats.org/officeDocument/2006/relationships/image" Target="../media/image10.gif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8.wdp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12" Type="http://schemas.openxmlformats.org/officeDocument/2006/relationships/image" Target="../media/image4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11" Type="http://schemas.microsoft.com/office/2007/relationships/hdphoto" Target="../media/hdphoto7.wdp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microsoft.com/office/2007/relationships/hdphoto" Target="../media/hdphoto4.wdp"/><Relationship Id="rId9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0.wdp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gif"/><Relationship Id="rId18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13.xml"/><Relationship Id="rId7" Type="http://schemas.openxmlformats.org/officeDocument/2006/relationships/image" Target="../media/image22.gif"/><Relationship Id="rId12" Type="http://schemas.openxmlformats.org/officeDocument/2006/relationships/slide" Target="slide4.xml"/><Relationship Id="rId17" Type="http://schemas.openxmlformats.org/officeDocument/2006/relationships/image" Target="../media/image25.gif"/><Relationship Id="rId2" Type="http://schemas.openxmlformats.org/officeDocument/2006/relationships/audio" Target="../media/audio1.wav"/><Relationship Id="rId16" Type="http://schemas.openxmlformats.org/officeDocument/2006/relationships/slide" Target="slide5.xml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39.xml"/><Relationship Id="rId6" Type="http://schemas.openxmlformats.org/officeDocument/2006/relationships/slide" Target="slide7.xml"/><Relationship Id="rId11" Type="http://schemas.openxmlformats.org/officeDocument/2006/relationships/image" Target="../media/image13.gif"/><Relationship Id="rId5" Type="http://schemas.openxmlformats.org/officeDocument/2006/relationships/image" Target="../media/image21.gif"/><Relationship Id="rId15" Type="http://schemas.openxmlformats.org/officeDocument/2006/relationships/image" Target="../media/image24.gif"/><Relationship Id="rId10" Type="http://schemas.openxmlformats.org/officeDocument/2006/relationships/slide" Target="slide6.xml"/><Relationship Id="rId19" Type="http://schemas.openxmlformats.org/officeDocument/2006/relationships/image" Target="../media/image11.gif"/><Relationship Id="rId4" Type="http://schemas.openxmlformats.org/officeDocument/2006/relationships/slide" Target="slide8.xml"/><Relationship Id="rId9" Type="http://schemas.openxmlformats.org/officeDocument/2006/relationships/image" Target="../media/image23.gif"/><Relationship Id="rId1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3.xml"/><Relationship Id="rId5" Type="http://schemas.openxmlformats.org/officeDocument/2006/relationships/image" Target="../media/image10.gif"/><Relationship Id="rId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3.xml"/><Relationship Id="rId5" Type="http://schemas.openxmlformats.org/officeDocument/2006/relationships/image" Target="../media/image25.gif"/><Relationship Id="rId4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3.xml"/><Relationship Id="rId5" Type="http://schemas.openxmlformats.org/officeDocument/2006/relationships/image" Target="../media/image13.gif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3.xml"/><Relationship Id="rId5" Type="http://schemas.openxmlformats.org/officeDocument/2006/relationships/image" Target="../media/image22.gif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3.xml"/><Relationship Id="rId5" Type="http://schemas.openxmlformats.org/officeDocument/2006/relationships/image" Target="../media/image23.gif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3.xml"/><Relationship Id="rId5" Type="http://schemas.openxmlformats.org/officeDocument/2006/relationships/image" Target="../media/image24.gif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-176981" y="-103239"/>
            <a:ext cx="12368981" cy="3178277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88601" y="782314"/>
            <a:ext cx="94427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54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54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54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54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54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54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54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54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54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54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54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54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54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54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7532" y="6463016"/>
            <a:ext cx="94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Bản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quyền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thuộc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FB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- https://www.facebook.com/huongthaoGADT/</a:t>
            </a: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566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451 + 123 = ?</a:t>
            </a: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574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547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548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39364" y="992712"/>
            <a:ext cx="1226306" cy="1174802"/>
          </a:xfrm>
          <a:prstGeom prst="rect">
            <a:avLst/>
          </a:prstGeom>
        </p:spPr>
      </p:pic>
      <p:sp>
        <p:nvSpPr>
          <p:cNvPr id="11" name="Arrow: 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132869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07407E-6 L -0.40651 0.3613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26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123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noProof="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753 – 159 = ?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232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565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594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24952" y="992712"/>
            <a:ext cx="1255130" cy="1174802"/>
          </a:xfrm>
          <a:prstGeom prst="rect">
            <a:avLst/>
          </a:prstGeom>
        </p:spPr>
      </p:pic>
      <p:sp>
        <p:nvSpPr>
          <p:cNvPr id="11" name="Arrow: 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342006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07407E-6 L -0.39792 0.6530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96" y="3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399" y="391886"/>
            <a:ext cx="10515600" cy="3976916"/>
          </a:xfrm>
        </p:spPr>
        <p:txBody>
          <a:bodyPr>
            <a:noAutofit/>
          </a:bodyPr>
          <a:lstStyle/>
          <a:p>
            <a:pPr algn="ctr"/>
            <a:r>
              <a:rPr lang="vi-VN" sz="5400" dirty="0" smtClean="0"/>
              <a:t>Thư giãn giữa giờ</a:t>
            </a:r>
            <a:br>
              <a:rPr lang="vi-VN" sz="5400" dirty="0" smtClean="0"/>
            </a:br>
            <a:r>
              <a:rPr lang="vi-VN" sz="7200" dirty="0" smtClean="0">
                <a:solidFill>
                  <a:srgbClr val="00B050"/>
                </a:solidFill>
              </a:rPr>
              <a:t>Trò chơi: Thượng đế cần</a:t>
            </a:r>
            <a:endParaRPr lang="en-US" sz="7200" dirty="0">
              <a:solidFill>
                <a:srgbClr val="00B050"/>
              </a:solidFill>
              <a:latin typeface="Jokerman" panose="04090605060D0602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45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432184" y="1737188"/>
            <a:ext cx="9327631" cy="3625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64: Thu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thập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phân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kiểm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đếm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lượng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81" y="-28135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4472" y="487331"/>
            <a:ext cx="823365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tư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20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4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59677" y="1154026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6807" y="1586362"/>
            <a:ext cx="10685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6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4: Thu</a:t>
            </a:r>
            <a:r>
              <a:rPr kumimoji="0" lang="vi-V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thập, phân loại, kiểm đếm số lượng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1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27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AB6832-16AD-4DB9-8363-E73356A4597E}"/>
              </a:ext>
            </a:extLst>
          </p:cNvPr>
          <p:cNvSpPr txBox="1"/>
          <p:nvPr/>
        </p:nvSpPr>
        <p:spPr>
          <a:xfrm>
            <a:off x="904715" y="1463881"/>
            <a:ext cx="40825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Rô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bốt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id="{F4CD4362-7DD5-43F7-8808-25B1CA664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829" y="0"/>
            <a:ext cx="7794171" cy="4790777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F8F19E7-E5E1-491C-9F0C-EF44F1F136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427819"/>
              </p:ext>
            </p:extLst>
          </p:nvPr>
        </p:nvGraphicFramePr>
        <p:xfrm>
          <a:off x="1350579" y="4502327"/>
          <a:ext cx="10089484" cy="1642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371">
                  <a:extLst>
                    <a:ext uri="{9D8B030D-6E8A-4147-A177-3AD203B41FA5}">
                      <a16:colId xmlns:a16="http://schemas.microsoft.com/office/drawing/2014/main" val="943914287"/>
                    </a:ext>
                  </a:extLst>
                </a:gridCol>
                <a:gridCol w="2522371">
                  <a:extLst>
                    <a:ext uri="{9D8B030D-6E8A-4147-A177-3AD203B41FA5}">
                      <a16:colId xmlns:a16="http://schemas.microsoft.com/office/drawing/2014/main" val="3338658073"/>
                    </a:ext>
                  </a:extLst>
                </a:gridCol>
                <a:gridCol w="2522371">
                  <a:extLst>
                    <a:ext uri="{9D8B030D-6E8A-4147-A177-3AD203B41FA5}">
                      <a16:colId xmlns:a16="http://schemas.microsoft.com/office/drawing/2014/main" val="3052687361"/>
                    </a:ext>
                  </a:extLst>
                </a:gridCol>
                <a:gridCol w="2522371">
                  <a:extLst>
                    <a:ext uri="{9D8B030D-6E8A-4147-A177-3AD203B41FA5}">
                      <a16:colId xmlns:a16="http://schemas.microsoft.com/office/drawing/2014/main" val="845566035"/>
                    </a:ext>
                  </a:extLst>
                </a:gridCol>
              </a:tblGrid>
              <a:tr h="821159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Giá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baseline="0" dirty="0" err="1">
                          <a:solidFill>
                            <a:schemeClr val="tx1"/>
                          </a:solidFill>
                        </a:rPr>
                        <a:t>vẽ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Đồng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hồ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Bức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tượng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Ghế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40209"/>
                  </a:ext>
                </a:extLst>
              </a:tr>
              <a:tr h="82115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579016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4A9BAD2A-9A6C-49FD-81DF-00C7D59ECABA}"/>
              </a:ext>
            </a:extLst>
          </p:cNvPr>
          <p:cNvSpPr/>
          <p:nvPr/>
        </p:nvSpPr>
        <p:spPr>
          <a:xfrm>
            <a:off x="1867988" y="4532810"/>
            <a:ext cx="1895146" cy="7348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45C6A6-9344-4100-9D5F-45066CD18440}"/>
              </a:ext>
            </a:extLst>
          </p:cNvPr>
          <p:cNvSpPr/>
          <p:nvPr/>
        </p:nvSpPr>
        <p:spPr>
          <a:xfrm>
            <a:off x="4059919" y="4546501"/>
            <a:ext cx="2042171" cy="7348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36D245-9206-4762-8A3B-55CBE5E93DE6}"/>
              </a:ext>
            </a:extLst>
          </p:cNvPr>
          <p:cNvSpPr/>
          <p:nvPr/>
        </p:nvSpPr>
        <p:spPr>
          <a:xfrm>
            <a:off x="6395321" y="4575997"/>
            <a:ext cx="2120767" cy="7348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806CE7-8D61-439E-A645-544FBA8DDEE2}"/>
              </a:ext>
            </a:extLst>
          </p:cNvPr>
          <p:cNvSpPr/>
          <p:nvPr/>
        </p:nvSpPr>
        <p:spPr>
          <a:xfrm>
            <a:off x="8819897" y="4542502"/>
            <a:ext cx="2255113" cy="7348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1353ED-0DB5-4FB7-AE7D-E3EE80E3E2E3}"/>
              </a:ext>
            </a:extLst>
          </p:cNvPr>
          <p:cNvSpPr/>
          <p:nvPr/>
        </p:nvSpPr>
        <p:spPr>
          <a:xfrm>
            <a:off x="1867988" y="5361583"/>
            <a:ext cx="1895146" cy="7348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072933-A647-4C92-AC7C-57840AA5C291}"/>
              </a:ext>
            </a:extLst>
          </p:cNvPr>
          <p:cNvSpPr/>
          <p:nvPr/>
        </p:nvSpPr>
        <p:spPr>
          <a:xfrm>
            <a:off x="4156938" y="5361583"/>
            <a:ext cx="1895146" cy="7348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1206E5-0D91-4AA8-A495-18F0C1E061CB}"/>
              </a:ext>
            </a:extLst>
          </p:cNvPr>
          <p:cNvSpPr/>
          <p:nvPr/>
        </p:nvSpPr>
        <p:spPr>
          <a:xfrm>
            <a:off x="6532451" y="5361583"/>
            <a:ext cx="1895146" cy="7348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16D354-A819-4F50-A8C8-3037D6A36231}"/>
              </a:ext>
            </a:extLst>
          </p:cNvPr>
          <p:cNvSpPr/>
          <p:nvPr/>
        </p:nvSpPr>
        <p:spPr>
          <a:xfrm>
            <a:off x="8985064" y="5361583"/>
            <a:ext cx="1895146" cy="7348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oogle Shape;523;p25">
            <a:extLst>
              <a:ext uri="{FF2B5EF4-FFF2-40B4-BE49-F238E27FC236}">
                <a16:creationId xmlns:a16="http://schemas.microsoft.com/office/drawing/2014/main" id="{3EDF747A-BAF2-446A-A9FC-75850FE91A5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0970" y="428938"/>
            <a:ext cx="2554035" cy="1034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96565" y="1945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157"/>
            <a:ext cx="1461471" cy="1461471"/>
          </a:xfrm>
          <a:prstGeom prst="rect">
            <a:avLst/>
          </a:prstGeom>
        </p:spPr>
      </p:pic>
      <p:pic>
        <p:nvPicPr>
          <p:cNvPr id="7" name="Google Shape;799;p28">
            <a:extLst>
              <a:ext uri="{FF2B5EF4-FFF2-40B4-BE49-F238E27FC236}">
                <a16:creationId xmlns:a16="http://schemas.microsoft.com/office/drawing/2014/main" id="{0DBC18FA-D56D-4506-BC44-77C188FA81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8737" y="394175"/>
            <a:ext cx="2325467" cy="11627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032C1E7-F852-4786-8133-62CA4D3F2360}"/>
              </a:ext>
            </a:extLst>
          </p:cNvPr>
          <p:cNvGrpSpPr/>
          <p:nvPr/>
        </p:nvGrpSpPr>
        <p:grpSpPr>
          <a:xfrm>
            <a:off x="924946" y="1562998"/>
            <a:ext cx="8248934" cy="699744"/>
            <a:chOff x="1183343" y="1464304"/>
            <a:chExt cx="7307196" cy="62053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06CBDA-8A33-4BE5-A1A2-56EC945A9100}"/>
                </a:ext>
              </a:extLst>
            </p:cNvPr>
            <p:cNvSpPr txBox="1"/>
            <p:nvPr/>
          </p:nvSpPr>
          <p:spPr>
            <a:xfrm>
              <a:off x="1801298" y="1511671"/>
              <a:ext cx="6689241" cy="5731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tranh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03FEF5C-5CBB-411A-AC2B-DE8F9E28B7C5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0C43E2-1890-4EBF-8AFE-1A2E6918B50C}"/>
              </a:ext>
            </a:extLst>
          </p:cNvPr>
          <p:cNvGrpSpPr/>
          <p:nvPr/>
        </p:nvGrpSpPr>
        <p:grpSpPr>
          <a:xfrm>
            <a:off x="6377089" y="3043854"/>
            <a:ext cx="5597819" cy="3554282"/>
            <a:chOff x="5583987" y="2728954"/>
            <a:chExt cx="5597819" cy="3554282"/>
          </a:xfrm>
        </p:grpSpPr>
        <p:pic>
          <p:nvPicPr>
            <p:cNvPr id="13" name="Picture 12" descr="Screen Clipping">
              <a:extLst>
                <a:ext uri="{FF2B5EF4-FFF2-40B4-BE49-F238E27FC236}">
                  <a16:creationId xmlns:a16="http://schemas.microsoft.com/office/drawing/2014/main" id="{69EAF9EA-87E8-4997-AD8A-0BF8A1CFC2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8" r="1896"/>
            <a:stretch/>
          </p:blipFill>
          <p:spPr>
            <a:xfrm>
              <a:off x="5708193" y="2728954"/>
              <a:ext cx="5473613" cy="355428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0BE13C-1EC9-4170-A160-DB8B3FFB6358}"/>
                </a:ext>
              </a:extLst>
            </p:cNvPr>
            <p:cNvSpPr/>
            <p:nvPr/>
          </p:nvSpPr>
          <p:spPr>
            <a:xfrm>
              <a:off x="5583987" y="3198094"/>
              <a:ext cx="2063932" cy="809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F4369E-FF16-492B-8D99-90E5DA466429}"/>
              </a:ext>
            </a:extLst>
          </p:cNvPr>
          <p:cNvSpPr txBox="1"/>
          <p:nvPr/>
        </p:nvSpPr>
        <p:spPr>
          <a:xfrm>
            <a:off x="914399" y="2229907"/>
            <a:ext cx="10058401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quạ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?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sỏi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?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sỏi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?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sỏi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?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sỏi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27E65CA2-1881-46C6-972D-8834838649F6}"/>
              </a:ext>
            </a:extLst>
          </p:cNvPr>
          <p:cNvSpPr/>
          <p:nvPr/>
        </p:nvSpPr>
        <p:spPr>
          <a:xfrm>
            <a:off x="5943599" y="2428536"/>
            <a:ext cx="516123" cy="50159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466C8EC6-5805-4969-A738-B66432518F01}"/>
              </a:ext>
            </a:extLst>
          </p:cNvPr>
          <p:cNvSpPr/>
          <p:nvPr/>
        </p:nvSpPr>
        <p:spPr>
          <a:xfrm>
            <a:off x="797419" y="3305271"/>
            <a:ext cx="771649" cy="587968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BC7081AF-C5CD-42F4-9D47-17DEE67858B8}"/>
              </a:ext>
            </a:extLst>
          </p:cNvPr>
          <p:cNvSpPr/>
          <p:nvPr/>
        </p:nvSpPr>
        <p:spPr>
          <a:xfrm>
            <a:off x="797420" y="4087660"/>
            <a:ext cx="771649" cy="601715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1">
            <a:extLst>
              <a:ext uri="{FF2B5EF4-FFF2-40B4-BE49-F238E27FC236}">
                <a16:creationId xmlns:a16="http://schemas.microsoft.com/office/drawing/2014/main" id="{C5557DB3-7C56-4F1F-909E-03F4BB4F3813}"/>
              </a:ext>
            </a:extLst>
          </p:cNvPr>
          <p:cNvSpPr/>
          <p:nvPr/>
        </p:nvSpPr>
        <p:spPr>
          <a:xfrm>
            <a:off x="797421" y="4879300"/>
            <a:ext cx="771649" cy="606048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be 19">
            <a:extLst>
              <a:ext uri="{FF2B5EF4-FFF2-40B4-BE49-F238E27FC236}">
                <a16:creationId xmlns:a16="http://schemas.microsoft.com/office/drawing/2014/main" id="{EAE2A1B2-C122-4C77-AD71-7B1A3AA8604D}"/>
              </a:ext>
            </a:extLst>
          </p:cNvPr>
          <p:cNvSpPr/>
          <p:nvPr/>
        </p:nvSpPr>
        <p:spPr>
          <a:xfrm>
            <a:off x="7732873" y="5305425"/>
            <a:ext cx="301968" cy="279260"/>
          </a:xfrm>
          <a:prstGeom prst="cube">
            <a:avLst>
              <a:gd name="adj" fmla="val 2307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C3D73EC-EC3C-44A6-991B-FC6FF56EDA97}"/>
              </a:ext>
            </a:extLst>
          </p:cNvPr>
          <p:cNvSpPr/>
          <p:nvPr/>
        </p:nvSpPr>
        <p:spPr>
          <a:xfrm>
            <a:off x="9311683" y="5244508"/>
            <a:ext cx="215051" cy="214815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lowchart: Magnetic Disk 21">
            <a:extLst>
              <a:ext uri="{FF2B5EF4-FFF2-40B4-BE49-F238E27FC236}">
                <a16:creationId xmlns:a16="http://schemas.microsoft.com/office/drawing/2014/main" id="{52832032-0DBB-4135-9A5D-DE9E049ACF47}"/>
              </a:ext>
            </a:extLst>
          </p:cNvPr>
          <p:cNvSpPr/>
          <p:nvPr/>
        </p:nvSpPr>
        <p:spPr>
          <a:xfrm>
            <a:off x="8000367" y="5857860"/>
            <a:ext cx="261646" cy="422470"/>
          </a:xfrm>
          <a:prstGeom prst="flowChartMagneticDisk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1547DC-C715-4B47-BA73-C4A0188F8FF6}"/>
              </a:ext>
            </a:extLst>
          </p:cNvPr>
          <p:cNvSpPr txBox="1"/>
          <p:nvPr/>
        </p:nvSpPr>
        <p:spPr>
          <a:xfrm>
            <a:off x="924946" y="3305271"/>
            <a:ext cx="480791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91440" bIns="0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788F28-9AD4-44B3-BEA4-E86ACE797950}"/>
              </a:ext>
            </a:extLst>
          </p:cNvPr>
          <p:cNvSpPr txBox="1"/>
          <p:nvPr/>
        </p:nvSpPr>
        <p:spPr>
          <a:xfrm>
            <a:off x="924946" y="4122936"/>
            <a:ext cx="480791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91440" bIns="0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0D792B-7D77-4EAD-A541-FAE8198DD767}"/>
              </a:ext>
            </a:extLst>
          </p:cNvPr>
          <p:cNvSpPr txBox="1"/>
          <p:nvPr/>
        </p:nvSpPr>
        <p:spPr>
          <a:xfrm>
            <a:off x="942595" y="4905325"/>
            <a:ext cx="53606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91440" bIns="0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7" presetClass="emph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6" presetClass="emph" presetSubtype="0" repeatCount="4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6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  <p:bldP spid="16" grpId="0" animBg="1"/>
      <p:bldP spid="17" grpId="0" animBg="1"/>
      <p:bldP spid="18" grpId="0" animBg="1"/>
      <p:bldP spid="19" grpId="0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6C94D90B-B679-4463-8216-A13C176D5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7" y="3769179"/>
            <a:ext cx="857250" cy="2838450"/>
          </a:xfrm>
          <a:prstGeom prst="rect">
            <a:avLst/>
          </a:prstGeom>
        </p:spPr>
      </p:pic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25376042-AB65-4DE2-ABCD-B9174A85B1E2}"/>
              </a:ext>
            </a:extLst>
          </p:cNvPr>
          <p:cNvSpPr/>
          <p:nvPr/>
        </p:nvSpPr>
        <p:spPr>
          <a:xfrm>
            <a:off x="1755666" y="881530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E55965E-280A-4F4B-A97E-1A51AB7409BD}"/>
              </a:ext>
            </a:extLst>
          </p:cNvPr>
          <p:cNvGrpSpPr/>
          <p:nvPr/>
        </p:nvGrpSpPr>
        <p:grpSpPr>
          <a:xfrm>
            <a:off x="630670" y="293494"/>
            <a:ext cx="7307196" cy="570588"/>
            <a:chOff x="1183343" y="1464304"/>
            <a:chExt cx="7307196" cy="57058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B97009-E5D1-437C-9C00-F074B438FB02}"/>
                </a:ext>
              </a:extLst>
            </p:cNvPr>
            <p:cNvSpPr txBox="1"/>
            <p:nvPr/>
          </p:nvSpPr>
          <p:spPr>
            <a:xfrm>
              <a:off x="1801298" y="1511671"/>
              <a:ext cx="6689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tranh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trả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8C694E9-F3D6-404F-8CF7-5B799A0B9E7A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10" name="Picture 9" descr="Screen Clipping">
            <a:extLst>
              <a:ext uri="{FF2B5EF4-FFF2-40B4-BE49-F238E27FC236}">
                <a16:creationId xmlns:a16="http://schemas.microsoft.com/office/drawing/2014/main" id="{AB2E3EC5-DF62-4D73-952F-A099A6014F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520" y="1"/>
            <a:ext cx="5946479" cy="4149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58AC49-CB5C-4FED-A51C-2B479B154A10}"/>
              </a:ext>
            </a:extLst>
          </p:cNvPr>
          <p:cNvSpPr txBox="1"/>
          <p:nvPr/>
        </p:nvSpPr>
        <p:spPr>
          <a:xfrm>
            <a:off x="630670" y="825197"/>
            <a:ext cx="60459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?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con?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48F4CF4-E0CF-4C8A-B517-730AF1962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080367"/>
              </p:ext>
            </p:extLst>
          </p:nvPr>
        </p:nvGraphicFramePr>
        <p:xfrm>
          <a:off x="630672" y="1759833"/>
          <a:ext cx="5799156" cy="12966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33052">
                  <a:extLst>
                    <a:ext uri="{9D8B030D-6E8A-4147-A177-3AD203B41FA5}">
                      <a16:colId xmlns:a16="http://schemas.microsoft.com/office/drawing/2014/main" val="3282746171"/>
                    </a:ext>
                  </a:extLst>
                </a:gridCol>
                <a:gridCol w="1933052">
                  <a:extLst>
                    <a:ext uri="{9D8B030D-6E8A-4147-A177-3AD203B41FA5}">
                      <a16:colId xmlns:a16="http://schemas.microsoft.com/office/drawing/2014/main" val="4209947731"/>
                    </a:ext>
                  </a:extLst>
                </a:gridCol>
                <a:gridCol w="1933052">
                  <a:extLst>
                    <a:ext uri="{9D8B030D-6E8A-4147-A177-3AD203B41FA5}">
                      <a16:colId xmlns:a16="http://schemas.microsoft.com/office/drawing/2014/main" val="1695973288"/>
                    </a:ext>
                  </a:extLst>
                </a:gridCol>
              </a:tblGrid>
              <a:tr h="6483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Gà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trống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8B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Gà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mái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8B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Gà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8B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722692"/>
                  </a:ext>
                </a:extLst>
              </a:tr>
              <a:tr h="648329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21658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96A4C29-FB81-44D6-9511-AC3D385EC644}"/>
              </a:ext>
            </a:extLst>
          </p:cNvPr>
          <p:cNvSpPr txBox="1"/>
          <p:nvPr/>
        </p:nvSpPr>
        <p:spPr>
          <a:xfrm>
            <a:off x="1322309" y="2395535"/>
            <a:ext cx="461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82C9BD-9662-4709-87B8-5BDE6CB4A243}"/>
              </a:ext>
            </a:extLst>
          </p:cNvPr>
          <p:cNvSpPr txBox="1"/>
          <p:nvPr/>
        </p:nvSpPr>
        <p:spPr>
          <a:xfrm>
            <a:off x="3326991" y="2422659"/>
            <a:ext cx="461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F8BD56-FD07-4CBB-8F9C-E5B720CFE2A8}"/>
              </a:ext>
            </a:extLst>
          </p:cNvPr>
          <p:cNvSpPr txBox="1"/>
          <p:nvPr/>
        </p:nvSpPr>
        <p:spPr>
          <a:xfrm>
            <a:off x="5241223" y="2391787"/>
            <a:ext cx="653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F47FDB-CC3D-4081-A6FE-A4A76F9246EA}"/>
              </a:ext>
            </a:extLst>
          </p:cNvPr>
          <p:cNvSpPr txBox="1"/>
          <p:nvPr/>
        </p:nvSpPr>
        <p:spPr>
          <a:xfrm>
            <a:off x="1189962" y="3308237"/>
            <a:ext cx="103900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ts val="4000"/>
              </a:lnSpc>
              <a:buAutoNum type="alphaU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B.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C.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ts val="4000"/>
              </a:lnSpc>
              <a:buAutoNum type="alphaU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B.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C.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939BF9E-8E99-4565-92CD-4E1B7FDC8A4F}"/>
              </a:ext>
            </a:extLst>
          </p:cNvPr>
          <p:cNvSpPr/>
          <p:nvPr/>
        </p:nvSpPr>
        <p:spPr>
          <a:xfrm>
            <a:off x="8492852" y="4354694"/>
            <a:ext cx="496389" cy="4963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0CCDF6-BD84-4830-8DD3-F34727D7DD43}"/>
              </a:ext>
            </a:extLst>
          </p:cNvPr>
          <p:cNvSpPr/>
          <p:nvPr/>
        </p:nvSpPr>
        <p:spPr>
          <a:xfrm>
            <a:off x="1158777" y="5398552"/>
            <a:ext cx="496389" cy="4963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735615-FD49-41AD-BF87-E96A78FCB4EC}"/>
              </a:ext>
            </a:extLst>
          </p:cNvPr>
          <p:cNvSpPr txBox="1"/>
          <p:nvPr/>
        </p:nvSpPr>
        <p:spPr>
          <a:xfrm>
            <a:off x="7056856" y="6100406"/>
            <a:ext cx="432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+ 7 + 9 = 18 (con)</a:t>
            </a:r>
          </a:p>
        </p:txBody>
      </p:sp>
    </p:spTree>
    <p:extLst>
      <p:ext uri="{BB962C8B-B14F-4D97-AF65-F5344CB8AC3E}">
        <p14:creationId xmlns:p14="http://schemas.microsoft.com/office/powerpoint/2010/main" val="319814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uiExpand="1" build="p"/>
      <p:bldP spid="13" grpId="0"/>
      <p:bldP spid="14" grpId="0"/>
      <p:bldP spid="15" grpId="0"/>
      <p:bldP spid="16" grpId="0" uiExpand="1" build="p"/>
      <p:bldP spid="17" grpId="0" animBg="1"/>
      <p:bldP spid="18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3B45AE42-8B51-4BF3-88EE-EDF9E2BD54E4}"/>
              </a:ext>
            </a:extLst>
          </p:cNvPr>
          <p:cNvSpPr/>
          <p:nvPr/>
        </p:nvSpPr>
        <p:spPr>
          <a:xfrm>
            <a:off x="0" y="2905822"/>
            <a:ext cx="12192000" cy="3952178"/>
          </a:xfrm>
          <a:custGeom>
            <a:avLst/>
            <a:gdLst>
              <a:gd name="connsiteX0" fmla="*/ 0 w 12252491"/>
              <a:gd name="connsiteY0" fmla="*/ 0 h 3258448"/>
              <a:gd name="connsiteX1" fmla="*/ 12252491 w 12252491"/>
              <a:gd name="connsiteY1" fmla="*/ 0 h 3258448"/>
              <a:gd name="connsiteX2" fmla="*/ 12252491 w 12252491"/>
              <a:gd name="connsiteY2" fmla="*/ 3258448 h 3258448"/>
              <a:gd name="connsiteX3" fmla="*/ 0 w 12252491"/>
              <a:gd name="connsiteY3" fmla="*/ 3258448 h 3258448"/>
              <a:gd name="connsiteX4" fmla="*/ 0 w 12252491"/>
              <a:gd name="connsiteY4" fmla="*/ 0 h 3258448"/>
              <a:gd name="connsiteX0" fmla="*/ 0 w 12252491"/>
              <a:gd name="connsiteY0" fmla="*/ 687540 h 3945988"/>
              <a:gd name="connsiteX1" fmla="*/ 3718091 w 12252491"/>
              <a:gd name="connsiteY1" fmla="*/ 0 h 3945988"/>
              <a:gd name="connsiteX2" fmla="*/ 12252491 w 12252491"/>
              <a:gd name="connsiteY2" fmla="*/ 687540 h 3945988"/>
              <a:gd name="connsiteX3" fmla="*/ 12252491 w 12252491"/>
              <a:gd name="connsiteY3" fmla="*/ 3945988 h 3945988"/>
              <a:gd name="connsiteX4" fmla="*/ 0 w 12252491"/>
              <a:gd name="connsiteY4" fmla="*/ 3945988 h 3945988"/>
              <a:gd name="connsiteX5" fmla="*/ 0 w 12252491"/>
              <a:gd name="connsiteY5" fmla="*/ 687540 h 3945988"/>
              <a:gd name="connsiteX0" fmla="*/ 0 w 12252491"/>
              <a:gd name="connsiteY0" fmla="*/ 687540 h 3945988"/>
              <a:gd name="connsiteX1" fmla="*/ 3718091 w 12252491"/>
              <a:gd name="connsiteY1" fmla="*/ 0 h 3945988"/>
              <a:gd name="connsiteX2" fmla="*/ 8683986 w 12252491"/>
              <a:gd name="connsiteY2" fmla="*/ 1041010 h 3945988"/>
              <a:gd name="connsiteX3" fmla="*/ 12252491 w 12252491"/>
              <a:gd name="connsiteY3" fmla="*/ 687540 h 3945988"/>
              <a:gd name="connsiteX4" fmla="*/ 12252491 w 12252491"/>
              <a:gd name="connsiteY4" fmla="*/ 3945988 h 3945988"/>
              <a:gd name="connsiteX5" fmla="*/ 0 w 12252491"/>
              <a:gd name="connsiteY5" fmla="*/ 3945988 h 3945988"/>
              <a:gd name="connsiteX6" fmla="*/ 0 w 12252491"/>
              <a:gd name="connsiteY6" fmla="*/ 687540 h 3945988"/>
              <a:gd name="connsiteX0" fmla="*/ 0 w 12252491"/>
              <a:gd name="connsiteY0" fmla="*/ 687540 h 3945988"/>
              <a:gd name="connsiteX1" fmla="*/ 3718091 w 12252491"/>
              <a:gd name="connsiteY1" fmla="*/ 0 h 3945988"/>
              <a:gd name="connsiteX2" fmla="*/ 8683986 w 12252491"/>
              <a:gd name="connsiteY2" fmla="*/ 1041010 h 3945988"/>
              <a:gd name="connsiteX3" fmla="*/ 12252491 w 12252491"/>
              <a:gd name="connsiteY3" fmla="*/ 687540 h 3945988"/>
              <a:gd name="connsiteX4" fmla="*/ 12252491 w 12252491"/>
              <a:gd name="connsiteY4" fmla="*/ 3945988 h 3945988"/>
              <a:gd name="connsiteX5" fmla="*/ 0 w 12252491"/>
              <a:gd name="connsiteY5" fmla="*/ 3945988 h 3945988"/>
              <a:gd name="connsiteX6" fmla="*/ 0 w 12252491"/>
              <a:gd name="connsiteY6" fmla="*/ 687540 h 3945988"/>
              <a:gd name="connsiteX0" fmla="*/ 0 w 12252491"/>
              <a:gd name="connsiteY0" fmla="*/ 687540 h 3945988"/>
              <a:gd name="connsiteX1" fmla="*/ 3718091 w 12252491"/>
              <a:gd name="connsiteY1" fmla="*/ 0 h 3945988"/>
              <a:gd name="connsiteX2" fmla="*/ 8683986 w 12252491"/>
              <a:gd name="connsiteY2" fmla="*/ 1041010 h 3945988"/>
              <a:gd name="connsiteX3" fmla="*/ 12252491 w 12252491"/>
              <a:gd name="connsiteY3" fmla="*/ 687540 h 3945988"/>
              <a:gd name="connsiteX4" fmla="*/ 12252491 w 12252491"/>
              <a:gd name="connsiteY4" fmla="*/ 3945988 h 3945988"/>
              <a:gd name="connsiteX5" fmla="*/ 0 w 12252491"/>
              <a:gd name="connsiteY5" fmla="*/ 3945988 h 3945988"/>
              <a:gd name="connsiteX6" fmla="*/ 0 w 12252491"/>
              <a:gd name="connsiteY6" fmla="*/ 687540 h 3945988"/>
              <a:gd name="connsiteX0" fmla="*/ 0 w 12252491"/>
              <a:gd name="connsiteY0" fmla="*/ 693730 h 3952178"/>
              <a:gd name="connsiteX1" fmla="*/ 3718091 w 12252491"/>
              <a:gd name="connsiteY1" fmla="*/ 6190 h 3952178"/>
              <a:gd name="connsiteX2" fmla="*/ 8683986 w 12252491"/>
              <a:gd name="connsiteY2" fmla="*/ 1047200 h 3952178"/>
              <a:gd name="connsiteX3" fmla="*/ 12252491 w 12252491"/>
              <a:gd name="connsiteY3" fmla="*/ 693730 h 3952178"/>
              <a:gd name="connsiteX4" fmla="*/ 12252491 w 12252491"/>
              <a:gd name="connsiteY4" fmla="*/ 3952178 h 3952178"/>
              <a:gd name="connsiteX5" fmla="*/ 0 w 12252491"/>
              <a:gd name="connsiteY5" fmla="*/ 3952178 h 3952178"/>
              <a:gd name="connsiteX6" fmla="*/ 0 w 12252491"/>
              <a:gd name="connsiteY6" fmla="*/ 693730 h 395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52491" h="3952178">
                <a:moveTo>
                  <a:pt x="0" y="693730"/>
                </a:moveTo>
                <a:cubicBezTo>
                  <a:pt x="1403486" y="-126293"/>
                  <a:pt x="2483417" y="10287"/>
                  <a:pt x="3718091" y="6190"/>
                </a:cubicBezTo>
                <a:cubicBezTo>
                  <a:pt x="5321808" y="137489"/>
                  <a:pt x="7080269" y="915901"/>
                  <a:pt x="8683986" y="1047200"/>
                </a:cubicBezTo>
                <a:cubicBezTo>
                  <a:pt x="10098571" y="760565"/>
                  <a:pt x="11006718" y="333252"/>
                  <a:pt x="12252491" y="693730"/>
                </a:cubicBezTo>
                <a:lnTo>
                  <a:pt x="12252491" y="3952178"/>
                </a:lnTo>
                <a:lnTo>
                  <a:pt x="0" y="3952178"/>
                </a:lnTo>
                <a:lnTo>
                  <a:pt x="0" y="69373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D04A0A-33F9-4E82-8CBB-DCAD53483EE3}"/>
              </a:ext>
            </a:extLst>
          </p:cNvPr>
          <p:cNvSpPr/>
          <p:nvPr/>
        </p:nvSpPr>
        <p:spPr>
          <a:xfrm>
            <a:off x="2370104" y="1283864"/>
            <a:ext cx="57990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BẮT B</a:t>
            </a: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ỚM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64330" y="1222205"/>
            <a:ext cx="1609725" cy="15646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52" y="317055"/>
            <a:ext cx="1609725" cy="150670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124" y="2321086"/>
            <a:ext cx="1044772" cy="8283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B52584C-4833-4143-8FBD-887564BF82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34" y="163255"/>
            <a:ext cx="1609725" cy="1590408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5294391B-4247-4B6A-B075-02DA37E94502}"/>
              </a:ext>
            </a:extLst>
          </p:cNvPr>
          <p:cNvSpPr/>
          <p:nvPr/>
        </p:nvSpPr>
        <p:spPr>
          <a:xfrm>
            <a:off x="0" y="5372101"/>
            <a:ext cx="12192000" cy="1479493"/>
          </a:xfrm>
          <a:custGeom>
            <a:avLst/>
            <a:gdLst>
              <a:gd name="connsiteX0" fmla="*/ 0 w 12192000"/>
              <a:gd name="connsiteY0" fmla="*/ 0 h 1436631"/>
              <a:gd name="connsiteX1" fmla="*/ 12192000 w 12192000"/>
              <a:gd name="connsiteY1" fmla="*/ 0 h 1436631"/>
              <a:gd name="connsiteX2" fmla="*/ 12192000 w 12192000"/>
              <a:gd name="connsiteY2" fmla="*/ 1436631 h 1436631"/>
              <a:gd name="connsiteX3" fmla="*/ 0 w 12192000"/>
              <a:gd name="connsiteY3" fmla="*/ 1436631 h 1436631"/>
              <a:gd name="connsiteX4" fmla="*/ 0 w 12192000"/>
              <a:gd name="connsiteY4" fmla="*/ 0 h 1436631"/>
              <a:gd name="connsiteX0" fmla="*/ 0 w 12192000"/>
              <a:gd name="connsiteY0" fmla="*/ 54 h 1436685"/>
              <a:gd name="connsiteX1" fmla="*/ 4086225 w 12192000"/>
              <a:gd name="connsiteY1" fmla="*/ 300092 h 1436685"/>
              <a:gd name="connsiteX2" fmla="*/ 12192000 w 12192000"/>
              <a:gd name="connsiteY2" fmla="*/ 54 h 1436685"/>
              <a:gd name="connsiteX3" fmla="*/ 12192000 w 12192000"/>
              <a:gd name="connsiteY3" fmla="*/ 1436685 h 1436685"/>
              <a:gd name="connsiteX4" fmla="*/ 0 w 12192000"/>
              <a:gd name="connsiteY4" fmla="*/ 1436685 h 1436685"/>
              <a:gd name="connsiteX5" fmla="*/ 0 w 12192000"/>
              <a:gd name="connsiteY5" fmla="*/ 54 h 1436685"/>
              <a:gd name="connsiteX0" fmla="*/ 0 w 12192000"/>
              <a:gd name="connsiteY0" fmla="*/ 42862 h 1479493"/>
              <a:gd name="connsiteX1" fmla="*/ 4086225 w 12192000"/>
              <a:gd name="connsiteY1" fmla="*/ 342900 h 1479493"/>
              <a:gd name="connsiteX2" fmla="*/ 9786938 w 12192000"/>
              <a:gd name="connsiteY2" fmla="*/ 0 h 1479493"/>
              <a:gd name="connsiteX3" fmla="*/ 12192000 w 12192000"/>
              <a:gd name="connsiteY3" fmla="*/ 42862 h 1479493"/>
              <a:gd name="connsiteX4" fmla="*/ 12192000 w 12192000"/>
              <a:gd name="connsiteY4" fmla="*/ 1479493 h 1479493"/>
              <a:gd name="connsiteX5" fmla="*/ 0 w 12192000"/>
              <a:gd name="connsiteY5" fmla="*/ 1479493 h 1479493"/>
              <a:gd name="connsiteX6" fmla="*/ 0 w 12192000"/>
              <a:gd name="connsiteY6" fmla="*/ 42862 h 1479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479493">
                <a:moveTo>
                  <a:pt x="0" y="42862"/>
                </a:moveTo>
                <a:cubicBezTo>
                  <a:pt x="1343025" y="38100"/>
                  <a:pt x="2743200" y="347662"/>
                  <a:pt x="4086225" y="342900"/>
                </a:cubicBezTo>
                <a:cubicBezTo>
                  <a:pt x="5886450" y="276225"/>
                  <a:pt x="7986713" y="66675"/>
                  <a:pt x="9786938" y="0"/>
                </a:cubicBezTo>
                <a:lnTo>
                  <a:pt x="12192000" y="42862"/>
                </a:lnTo>
                <a:lnTo>
                  <a:pt x="12192000" y="1479493"/>
                </a:lnTo>
                <a:lnTo>
                  <a:pt x="0" y="1479493"/>
                </a:lnTo>
                <a:lnTo>
                  <a:pt x="0" y="42862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60" y="4783706"/>
            <a:ext cx="2045817" cy="1081649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003" y="4496224"/>
            <a:ext cx="745136" cy="1081649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5B912C0-A88D-4D04-BF86-10B5169F89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105" y="2265172"/>
            <a:ext cx="3905262" cy="195263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A0E6B0FA-6EE2-4926-ABE7-B85F6ED3E9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37" y="1845033"/>
            <a:ext cx="2644197" cy="346779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5BEE9461-E3F1-4183-9412-152BCC5A68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094" y="4502162"/>
            <a:ext cx="558289" cy="44264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070B01E2-E914-44A2-8F50-CDA5251B73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733" y="4359896"/>
            <a:ext cx="558289" cy="44264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6361DD3-0A04-47FE-8E74-ADCBEA2158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759" y="4944805"/>
            <a:ext cx="558289" cy="44264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38B224A7-0FB7-4E20-B122-4E8E59DF8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737" y="4682674"/>
            <a:ext cx="1917579" cy="1622567"/>
          </a:xfrm>
          <a:prstGeom prst="rect">
            <a:avLst/>
          </a:prstGeom>
        </p:spPr>
      </p:pic>
      <p:pic>
        <p:nvPicPr>
          <p:cNvPr id="81" name="Intro">
            <a:hlinkClick r:id="" action="ppaction://media"/>
            <a:extLst>
              <a:ext uri="{FF2B5EF4-FFF2-40B4-BE49-F238E27FC236}">
                <a16:creationId xmlns:a16="http://schemas.microsoft.com/office/drawing/2014/main" id="{7C2A0ED8-67CD-4A5F-BDC2-A56E7A3CF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57925" y="-871264"/>
            <a:ext cx="609600" cy="6096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32D24676-19A4-4930-A1DF-32D5F249A8C8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390" y="113229"/>
            <a:ext cx="4602977" cy="200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4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4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29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4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xit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pic>
        <p:nvPicPr>
          <p:cNvPr id="15" name="Picture 2" descr="Gà Trống Gà Phim Hoạt Hình Tải - gà png tải về - Miễn phí trong suốt Gia  Cầm png Tải về.">
            <a:extLst>
              <a:ext uri="{FF2B5EF4-FFF2-40B4-BE49-F238E27FC236}">
                <a16:creationId xmlns:a16="http://schemas.microsoft.com/office/drawing/2014/main" id="{8A67AA88-DB3B-465A-A763-D81C8C68D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3" b="99844" l="10000" r="89222">
                        <a14:foregroundMark x1="36667" y1="44219" x2="53778" y2="53594"/>
                        <a14:foregroundMark x1="39667" y1="44063" x2="52333" y2="4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82" y="892318"/>
            <a:ext cx="6139953" cy="442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on Gà Trống Biểu Tượng Thiết Kế Phim Hoạt Hình đầy Màu Sắc-phim Hoạt Hình  Véc Tơ-miễn Phí Vector Miễn Phí Tải Về">
            <a:extLst>
              <a:ext uri="{FF2B5EF4-FFF2-40B4-BE49-F238E27FC236}">
                <a16:creationId xmlns:a16="http://schemas.microsoft.com/office/drawing/2014/main" id="{32615E44-5457-4D70-BF2F-1786FC967F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492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7"/>
          <a:stretch/>
        </p:blipFill>
        <p:spPr bwMode="auto">
          <a:xfrm flipH="1">
            <a:off x="7802067" y="1587977"/>
            <a:ext cx="2247900" cy="344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5DD7E24-2634-4B6D-8F83-ABED823ABCD4}"/>
              </a:ext>
            </a:extLst>
          </p:cNvPr>
          <p:cNvGrpSpPr/>
          <p:nvPr/>
        </p:nvGrpSpPr>
        <p:grpSpPr>
          <a:xfrm>
            <a:off x="5805898" y="4860342"/>
            <a:ext cx="1937961" cy="1146128"/>
            <a:chOff x="6185832" y="4622035"/>
            <a:chExt cx="1937961" cy="1146128"/>
          </a:xfrm>
        </p:grpSpPr>
        <p:pic>
          <p:nvPicPr>
            <p:cNvPr id="18" name="Picture 6" descr="Vector Cartoon Hand Drawn Sketch Yellow Color Small Chick. Isolated..  Royalty Free Cliparts, Vectors, And Stock Illustration. Image 84861811.">
              <a:extLst>
                <a:ext uri="{FF2B5EF4-FFF2-40B4-BE49-F238E27FC236}">
                  <a16:creationId xmlns:a16="http://schemas.microsoft.com/office/drawing/2014/main" id="{D94CC976-204E-424E-A9C1-3AD2E013B0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154" b="78385" l="27923" r="7184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45" t="20337" r="27930" b="22125"/>
            <a:stretch/>
          </p:blipFill>
          <p:spPr bwMode="auto">
            <a:xfrm flipH="1">
              <a:off x="6185832" y="4849943"/>
              <a:ext cx="643901" cy="7828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5F6A7BC-F3F3-43A1-8AAD-41D548C3006C}"/>
                </a:ext>
              </a:extLst>
            </p:cNvPr>
            <p:cNvGrpSpPr/>
            <p:nvPr/>
          </p:nvGrpSpPr>
          <p:grpSpPr>
            <a:xfrm>
              <a:off x="6480518" y="4622035"/>
              <a:ext cx="1241082" cy="1146128"/>
              <a:chOff x="8322017" y="3838574"/>
              <a:chExt cx="1507784" cy="1406317"/>
            </a:xfrm>
          </p:grpSpPr>
          <p:pic>
            <p:nvPicPr>
              <p:cNvPr id="21" name="Picture 6" descr="Vector Cartoon Hand Drawn Sketch Yellow Color Small Chick. Isolated..  Royalty Free Cliparts, Vectors, And Stock Illustration. Image 84861811.">
                <a:extLst>
                  <a:ext uri="{FF2B5EF4-FFF2-40B4-BE49-F238E27FC236}">
                    <a16:creationId xmlns:a16="http://schemas.microsoft.com/office/drawing/2014/main" id="{695343E2-48F8-4B8B-9A28-DC18DA51D5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645" t="20337" r="27930" b="22125"/>
              <a:stretch/>
            </p:blipFill>
            <p:spPr bwMode="auto">
              <a:xfrm>
                <a:off x="9168257" y="3838574"/>
                <a:ext cx="661544" cy="9547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6" descr="Vector Cartoon Hand Drawn Sketch Yellow Color Small Chick. Isolated..  Royalty Free Cliparts, Vectors, And Stock Illustration. Image 84861811.">
                <a:extLst>
                  <a:ext uri="{FF2B5EF4-FFF2-40B4-BE49-F238E27FC236}">
                    <a16:creationId xmlns:a16="http://schemas.microsoft.com/office/drawing/2014/main" id="{7CAA5290-E0CA-46A6-9FBE-55C220DAC2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hq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21154" b="78385" l="27923" r="7184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645" t="20337" r="27930" b="22125"/>
              <a:stretch/>
            </p:blipFill>
            <p:spPr bwMode="auto">
              <a:xfrm flipH="1">
                <a:off x="8322017" y="3838574"/>
                <a:ext cx="1085804" cy="14063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" name="Picture 6" descr="Vector Cartoon Hand Drawn Sketch Yellow Color Small Chick. Isolated..  Royalty Free Cliparts, Vectors, And Stock Illustration. Image 84861811.">
              <a:extLst>
                <a:ext uri="{FF2B5EF4-FFF2-40B4-BE49-F238E27FC236}">
                  <a16:creationId xmlns:a16="http://schemas.microsoft.com/office/drawing/2014/main" id="{B7CDEE06-F40B-4351-9173-52A5C00816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hq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1154" b="78385" l="27923" r="7184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45" t="20337" r="27930" b="22125"/>
            <a:stretch/>
          </p:blipFill>
          <p:spPr bwMode="auto">
            <a:xfrm flipH="1">
              <a:off x="7493137" y="4907778"/>
              <a:ext cx="630656" cy="808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Rounded Rectangle 3">
            <a:extLst>
              <a:ext uri="{FF2B5EF4-FFF2-40B4-BE49-F238E27FC236}">
                <a16:creationId xmlns:a16="http://schemas.microsoft.com/office/drawing/2014/main" id="{010612F2-3503-42A6-B3C9-25E01680D2FD}"/>
              </a:ext>
            </a:extLst>
          </p:cNvPr>
          <p:cNvSpPr/>
          <p:nvPr/>
        </p:nvSpPr>
        <p:spPr>
          <a:xfrm>
            <a:off x="1897508" y="1506517"/>
            <a:ext cx="2375617" cy="773292"/>
          </a:xfrm>
          <a:prstGeom prst="roundRect">
            <a:avLst/>
          </a:prstGeom>
          <a:noFill/>
          <a:ln w="76200" cmpd="dbl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12">
            <a:extLst>
              <a:ext uri="{FF2B5EF4-FFF2-40B4-BE49-F238E27FC236}">
                <a16:creationId xmlns:a16="http://schemas.microsoft.com/office/drawing/2014/main" id="{690D6B5A-B705-41C8-9256-A87DAB95CD7C}"/>
              </a:ext>
            </a:extLst>
          </p:cNvPr>
          <p:cNvSpPr/>
          <p:nvPr/>
        </p:nvSpPr>
        <p:spPr>
          <a:xfrm>
            <a:off x="9681028" y="4238807"/>
            <a:ext cx="1944915" cy="795279"/>
          </a:xfrm>
          <a:prstGeom prst="roundRect">
            <a:avLst/>
          </a:prstGeom>
          <a:noFill/>
          <a:ln w="76200" cmpd="dbl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13">
            <a:extLst>
              <a:ext uri="{FF2B5EF4-FFF2-40B4-BE49-F238E27FC236}">
                <a16:creationId xmlns:a16="http://schemas.microsoft.com/office/drawing/2014/main" id="{460DB0E2-0763-4348-8299-C1D251B72EFA}"/>
              </a:ext>
            </a:extLst>
          </p:cNvPr>
          <p:cNvSpPr/>
          <p:nvPr/>
        </p:nvSpPr>
        <p:spPr>
          <a:xfrm>
            <a:off x="3730168" y="5450162"/>
            <a:ext cx="1902061" cy="761952"/>
          </a:xfrm>
          <a:prstGeom prst="roundRect">
            <a:avLst/>
          </a:prstGeom>
          <a:noFill/>
          <a:ln w="76200" cmpd="dbl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24" grpId="0" animBg="1"/>
          <p:bldP spid="2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24" grpId="0" animBg="1"/>
          <p:bldP spid="25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C35040-80EC-4FE5-806D-4A68003C6C3E}"/>
              </a:ext>
            </a:extLst>
          </p:cNvPr>
          <p:cNvGrpSpPr/>
          <p:nvPr/>
        </p:nvGrpSpPr>
        <p:grpSpPr>
          <a:xfrm>
            <a:off x="631922" y="672529"/>
            <a:ext cx="7307196" cy="570588"/>
            <a:chOff x="1183343" y="1464304"/>
            <a:chExt cx="7307196" cy="5705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908CD4-268C-4659-B5D4-125B4FFB2E6C}"/>
                </a:ext>
              </a:extLst>
            </p:cNvPr>
            <p:cNvSpPr txBox="1"/>
            <p:nvPr/>
          </p:nvSpPr>
          <p:spPr>
            <a:xfrm>
              <a:off x="1801298" y="1511671"/>
              <a:ext cx="6689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tranh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rồi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trả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464B90D-A344-42C2-B491-C64BB5F41710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7" name="Picture 6" descr="Screen Clipping">
            <a:extLst>
              <a:ext uri="{FF2B5EF4-FFF2-40B4-BE49-F238E27FC236}">
                <a16:creationId xmlns:a16="http://schemas.microsoft.com/office/drawing/2014/main" id="{8F3716CE-68E5-4C66-81C6-4E110BAE6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2"/>
          <a:stretch/>
        </p:blipFill>
        <p:spPr>
          <a:xfrm>
            <a:off x="5696522" y="7158"/>
            <a:ext cx="6495478" cy="46010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C037C1-24B4-4771-84E2-71BDDD7E97F8}"/>
              </a:ext>
            </a:extLst>
          </p:cNvPr>
          <p:cNvSpPr txBox="1"/>
          <p:nvPr/>
        </p:nvSpPr>
        <p:spPr>
          <a:xfrm>
            <a:off x="477824" y="1311471"/>
            <a:ext cx="53278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 Mai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2342FFE-F8FF-4D08-9BB0-9EC29F482F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832091"/>
              </p:ext>
            </p:extLst>
          </p:nvPr>
        </p:nvGraphicFramePr>
        <p:xfrm>
          <a:off x="631923" y="2777209"/>
          <a:ext cx="4622248" cy="14754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4232">
                  <a:extLst>
                    <a:ext uri="{9D8B030D-6E8A-4147-A177-3AD203B41FA5}">
                      <a16:colId xmlns:a16="http://schemas.microsoft.com/office/drawing/2014/main" val="3282746171"/>
                    </a:ext>
                  </a:extLst>
                </a:gridCol>
                <a:gridCol w="1617787">
                  <a:extLst>
                    <a:ext uri="{9D8B030D-6E8A-4147-A177-3AD203B41FA5}">
                      <a16:colId xmlns:a16="http://schemas.microsoft.com/office/drawing/2014/main" val="4209947731"/>
                    </a:ext>
                  </a:extLst>
                </a:gridCol>
                <a:gridCol w="1510229">
                  <a:extLst>
                    <a:ext uri="{9D8B030D-6E8A-4147-A177-3AD203B41FA5}">
                      <a16:colId xmlns:a16="http://schemas.microsoft.com/office/drawing/2014/main" val="1695973288"/>
                    </a:ext>
                  </a:extLst>
                </a:gridCol>
              </a:tblGrid>
              <a:tr h="7377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722692"/>
                  </a:ext>
                </a:extLst>
              </a:tr>
              <a:tr h="7377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15441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4BACC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21658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37BBB50-0A43-4605-8B9D-054AE572F721}"/>
              </a:ext>
            </a:extLst>
          </p:cNvPr>
          <p:cNvSpPr txBox="1"/>
          <p:nvPr/>
        </p:nvSpPr>
        <p:spPr>
          <a:xfrm>
            <a:off x="1142042" y="3503290"/>
            <a:ext cx="461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AC6159-3196-4E42-AB01-9593240CC5AA}"/>
              </a:ext>
            </a:extLst>
          </p:cNvPr>
          <p:cNvSpPr txBox="1"/>
          <p:nvPr/>
        </p:nvSpPr>
        <p:spPr>
          <a:xfrm>
            <a:off x="2626147" y="3457123"/>
            <a:ext cx="461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B48D43-7072-4708-9BF0-11EB9F46E07A}"/>
              </a:ext>
            </a:extLst>
          </p:cNvPr>
          <p:cNvSpPr txBox="1"/>
          <p:nvPr/>
        </p:nvSpPr>
        <p:spPr>
          <a:xfrm>
            <a:off x="4233469" y="3457123"/>
            <a:ext cx="461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id="{E1D1A83E-53D1-423A-9523-6064C2CCD8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555" r="65666" b="46107"/>
          <a:stretch/>
        </p:blipFill>
        <p:spPr>
          <a:xfrm>
            <a:off x="860025" y="2840608"/>
            <a:ext cx="920424" cy="662682"/>
          </a:xfrm>
          <a:prstGeom prst="roundRect">
            <a:avLst>
              <a:gd name="adj" fmla="val 29875"/>
            </a:avLst>
          </a:prstGeom>
        </p:spPr>
      </p:pic>
      <p:pic>
        <p:nvPicPr>
          <p:cNvPr id="14" name="Picture 13" descr="Screen Clipping">
            <a:extLst>
              <a:ext uri="{FF2B5EF4-FFF2-40B4-BE49-F238E27FC236}">
                <a16:creationId xmlns:a16="http://schemas.microsoft.com/office/drawing/2014/main" id="{8131C82F-2739-4DC6-B0A8-7BC157E6EE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55" t="39509" r="35011" b="24153"/>
          <a:stretch/>
        </p:blipFill>
        <p:spPr>
          <a:xfrm>
            <a:off x="2404753" y="2840609"/>
            <a:ext cx="920423" cy="662681"/>
          </a:xfrm>
          <a:prstGeom prst="roundRect">
            <a:avLst>
              <a:gd name="adj" fmla="val 29875"/>
            </a:avLst>
          </a:prstGeom>
        </p:spPr>
      </p:pic>
      <p:pic>
        <p:nvPicPr>
          <p:cNvPr id="15" name="Picture 14" descr="Screen Clipping">
            <a:extLst>
              <a:ext uri="{FF2B5EF4-FFF2-40B4-BE49-F238E27FC236}">
                <a16:creationId xmlns:a16="http://schemas.microsoft.com/office/drawing/2014/main" id="{183BF841-47A5-4DAB-98DB-A306202C9F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6" t="62618" r="-360" b="1044"/>
          <a:stretch/>
        </p:blipFill>
        <p:spPr>
          <a:xfrm>
            <a:off x="4003771" y="2840609"/>
            <a:ext cx="920422" cy="662681"/>
          </a:xfrm>
          <a:prstGeom prst="roundRect">
            <a:avLst>
              <a:gd name="adj" fmla="val 29875"/>
            </a:avLst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4035C1-5F0E-4031-A99A-7E41C8496490}"/>
              </a:ext>
            </a:extLst>
          </p:cNvPr>
          <p:cNvSpPr txBox="1"/>
          <p:nvPr/>
        </p:nvSpPr>
        <p:spPr>
          <a:xfrm>
            <a:off x="1078186" y="5034333"/>
            <a:ext cx="7477013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7" name="Picture 16" descr="Screen Clipping">
            <a:extLst>
              <a:ext uri="{FF2B5EF4-FFF2-40B4-BE49-F238E27FC236}">
                <a16:creationId xmlns:a16="http://schemas.microsoft.com/office/drawing/2014/main" id="{1D8E7C55-82C7-42AF-82E2-05CDDEFF98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55" t="39509" r="35011" b="24153"/>
          <a:stretch/>
        </p:blipFill>
        <p:spPr>
          <a:xfrm>
            <a:off x="7939118" y="4368282"/>
            <a:ext cx="866534" cy="623883"/>
          </a:xfrm>
          <a:prstGeom prst="roundRect">
            <a:avLst>
              <a:gd name="adj" fmla="val 29875"/>
            </a:avLst>
          </a:prstGeom>
        </p:spPr>
      </p:pic>
      <p:pic>
        <p:nvPicPr>
          <p:cNvPr id="18" name="Picture 17" descr="Screen Clipping">
            <a:extLst>
              <a:ext uri="{FF2B5EF4-FFF2-40B4-BE49-F238E27FC236}">
                <a16:creationId xmlns:a16="http://schemas.microsoft.com/office/drawing/2014/main" id="{F71D285C-00BE-4C07-AEBD-4D89E86C16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6" t="62618" r="-360" b="1044"/>
          <a:stretch/>
        </p:blipFill>
        <p:spPr>
          <a:xfrm>
            <a:off x="7267974" y="5118668"/>
            <a:ext cx="949508" cy="683622"/>
          </a:xfrm>
          <a:prstGeom prst="roundRect">
            <a:avLst>
              <a:gd name="adj" fmla="val 29875"/>
            </a:avLst>
          </a:prstGeom>
        </p:spPr>
      </p:pic>
    </p:spTree>
    <p:extLst>
      <p:ext uri="{BB962C8B-B14F-4D97-AF65-F5344CB8AC3E}">
        <p14:creationId xmlns:p14="http://schemas.microsoft.com/office/powerpoint/2010/main" val="313365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565" y="-91439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AM A">
            <a:extLst>
              <a:ext uri="{FF2B5EF4-FFF2-40B4-BE49-F238E27FC236}">
                <a16:creationId xmlns:a16="http://schemas.microsoft.com/office/drawing/2014/main" id="{9E446D1E-2077-4201-A52A-247B179F568F}"/>
              </a:ext>
            </a:extLst>
          </p:cNvPr>
          <p:cNvSpPr/>
          <p:nvPr/>
        </p:nvSpPr>
        <p:spPr>
          <a:xfrm>
            <a:off x="147281" y="5556031"/>
            <a:ext cx="4596997" cy="11345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95F2CD9-5337-45AC-9131-76B643135782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460FEC5-6A86-4A26-AF05-00DEC8883F13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C5C41E-5105-4CDF-95B0-4CD67F72B833}"/>
              </a:ext>
            </a:extLst>
          </p:cNvPr>
          <p:cNvSpPr/>
          <p:nvPr/>
        </p:nvSpPr>
        <p:spPr>
          <a:xfrm>
            <a:off x="174283" y="5742169"/>
            <a:ext cx="20372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TEAM A</a:t>
            </a:r>
          </a:p>
        </p:txBody>
      </p:sp>
      <p:sp>
        <p:nvSpPr>
          <p:cNvPr id="28" name="Plus Sign 27">
            <a:extLst>
              <a:ext uri="{FF2B5EF4-FFF2-40B4-BE49-F238E27FC236}">
                <a16:creationId xmlns:a16="http://schemas.microsoft.com/office/drawing/2014/main" id="{C0ADA48E-FF62-4D6C-AEC7-76FE2BB22265}"/>
              </a:ext>
            </a:extLst>
          </p:cNvPr>
          <p:cNvSpPr/>
          <p:nvPr/>
        </p:nvSpPr>
        <p:spPr>
          <a:xfrm>
            <a:off x="3609696" y="5556031"/>
            <a:ext cx="1134582" cy="1134582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5F35C3C-A9B7-4D52-8BD9-7FC35D3B10CE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E22CBCF-3661-4BE4-9E00-A356CF6DA704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EC34A96-6D54-458C-A63A-5EC536E6A8B6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0F75734-8CFE-4DD9-AFD1-44D9617C5BEC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F164F84-9A33-40A4-83BD-7C26986DA449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272EE21-FC19-45E4-A696-BA1F74E2786E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EFBF020-CB62-4571-8E96-65EBCDB188D0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CAD5011-DEE8-4F1C-82C8-D7326EA1B027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1CAD983-DE57-4F94-81BE-F99C797A7498}"/>
              </a:ext>
            </a:extLst>
          </p:cNvPr>
          <p:cNvSpPr/>
          <p:nvPr/>
        </p:nvSpPr>
        <p:spPr>
          <a:xfrm>
            <a:off x="2347694" y="5556031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1852BE2-B519-4B78-BA71-C363745633C6}"/>
              </a:ext>
            </a:extLst>
          </p:cNvPr>
          <p:cNvSpPr/>
          <p:nvPr/>
        </p:nvSpPr>
        <p:spPr>
          <a:xfrm>
            <a:off x="3747030" y="1107101"/>
            <a:ext cx="457200" cy="457200"/>
          </a:xfrm>
          <a:prstGeom prst="ellipse">
            <a:avLst/>
          </a:prstGeom>
          <a:solidFill>
            <a:srgbClr val="9F79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5" name="5">
            <a:hlinkClick r:id="rId4" action="ppaction://hlinksldjump"/>
            <a:extLst>
              <a:ext uri="{FF2B5EF4-FFF2-40B4-BE49-F238E27FC236}">
                <a16:creationId xmlns:a16="http://schemas.microsoft.com/office/drawing/2014/main" id="{B3B67745-CAA1-4450-A9CB-61847E3166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58" y="237018"/>
            <a:ext cx="1606378" cy="1545336"/>
          </a:xfrm>
          <a:prstGeom prst="rect">
            <a:avLst/>
          </a:prstGeom>
        </p:spPr>
      </p:pic>
      <p:sp>
        <p:nvSpPr>
          <p:cNvPr id="63" name="Oval 62">
            <a:extLst>
              <a:ext uri="{FF2B5EF4-FFF2-40B4-BE49-F238E27FC236}">
                <a16:creationId xmlns:a16="http://schemas.microsoft.com/office/drawing/2014/main" id="{A9D48011-2F4F-407F-BC95-04A9F8CF1D22}"/>
              </a:ext>
            </a:extLst>
          </p:cNvPr>
          <p:cNvSpPr/>
          <p:nvPr/>
        </p:nvSpPr>
        <p:spPr>
          <a:xfrm>
            <a:off x="5931995" y="3918382"/>
            <a:ext cx="457200" cy="457200"/>
          </a:xfrm>
          <a:prstGeom prst="ellipse">
            <a:avLst/>
          </a:prstGeom>
          <a:solidFill>
            <a:srgbClr val="E9AA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9" name="4">
            <a:hlinkClick r:id="rId6" action="ppaction://hlinksldjump"/>
            <a:extLst>
              <a:ext uri="{FF2B5EF4-FFF2-40B4-BE49-F238E27FC236}">
                <a16:creationId xmlns:a16="http://schemas.microsoft.com/office/drawing/2014/main" id="{31E8C7EC-5ADF-4B52-81DA-19A71DD790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277" y="2545729"/>
            <a:ext cx="1749437" cy="1545336"/>
          </a:xfrm>
          <a:prstGeom prst="rect">
            <a:avLst/>
          </a:prstGeom>
        </p:spPr>
      </p:pic>
      <p:sp>
        <p:nvSpPr>
          <p:cNvPr id="66" name="Oval 65">
            <a:extLst>
              <a:ext uri="{FF2B5EF4-FFF2-40B4-BE49-F238E27FC236}">
                <a16:creationId xmlns:a16="http://schemas.microsoft.com/office/drawing/2014/main" id="{7372071D-E889-47F7-8AC9-D38DB8254A22}"/>
              </a:ext>
            </a:extLst>
          </p:cNvPr>
          <p:cNvSpPr/>
          <p:nvPr/>
        </p:nvSpPr>
        <p:spPr>
          <a:xfrm>
            <a:off x="7786183" y="2125152"/>
            <a:ext cx="457200" cy="457200"/>
          </a:xfrm>
          <a:prstGeom prst="ellipse">
            <a:avLst/>
          </a:prstGeom>
          <a:solidFill>
            <a:srgbClr val="E99D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pic>
        <p:nvPicPr>
          <p:cNvPr id="11" name="7">
            <a:hlinkClick r:id="rId8" action="ppaction://hlinksldjump"/>
            <a:extLst>
              <a:ext uri="{FF2B5EF4-FFF2-40B4-BE49-F238E27FC236}">
                <a16:creationId xmlns:a16="http://schemas.microsoft.com/office/drawing/2014/main" id="{32DD0EA6-894E-410B-86E2-EDD655568F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171" y="691514"/>
            <a:ext cx="1613086" cy="1545336"/>
          </a:xfrm>
          <a:prstGeom prst="rect">
            <a:avLst/>
          </a:prstGeom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2D68B3E5-9131-42F1-9A38-93B49429375E}"/>
              </a:ext>
            </a:extLst>
          </p:cNvPr>
          <p:cNvSpPr/>
          <p:nvPr/>
        </p:nvSpPr>
        <p:spPr>
          <a:xfrm>
            <a:off x="2875906" y="4325348"/>
            <a:ext cx="457200" cy="457200"/>
          </a:xfrm>
          <a:prstGeom prst="ellipse">
            <a:avLst/>
          </a:prstGeom>
          <a:solidFill>
            <a:srgbClr val="668B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7" name="3">
            <a:hlinkClick r:id="rId10" action="ppaction://hlinksldjump"/>
            <a:extLst>
              <a:ext uri="{FF2B5EF4-FFF2-40B4-BE49-F238E27FC236}">
                <a16:creationId xmlns:a16="http://schemas.microsoft.com/office/drawing/2014/main" id="{0AC88D0D-C6ED-4427-9F04-EFE3D66FDF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854" y="3374314"/>
            <a:ext cx="1564105" cy="1545336"/>
          </a:xfrm>
          <a:prstGeom prst="rect">
            <a:avLst/>
          </a:prstGeom>
        </p:spPr>
      </p:pic>
      <p:sp>
        <p:nvSpPr>
          <p:cNvPr id="60" name="Oval 59">
            <a:extLst>
              <a:ext uri="{FF2B5EF4-FFF2-40B4-BE49-F238E27FC236}">
                <a16:creationId xmlns:a16="http://schemas.microsoft.com/office/drawing/2014/main" id="{2ADECC48-64C5-4065-A7FB-C2E1698BDBE4}"/>
              </a:ext>
            </a:extLst>
          </p:cNvPr>
          <p:cNvSpPr/>
          <p:nvPr/>
        </p:nvSpPr>
        <p:spPr>
          <a:xfrm>
            <a:off x="1824525" y="461797"/>
            <a:ext cx="457200" cy="457200"/>
          </a:xfrm>
          <a:prstGeom prst="ellipse">
            <a:avLst/>
          </a:prstGeom>
          <a:solidFill>
            <a:srgbClr val="1BA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21" name="1">
            <a:hlinkClick r:id="rId12" action="ppaction://hlinksldjump"/>
            <a:extLst>
              <a:ext uri="{FF2B5EF4-FFF2-40B4-BE49-F238E27FC236}">
                <a16:creationId xmlns:a16="http://schemas.microsoft.com/office/drawing/2014/main" id="{A26CB5BD-9EBD-43C1-B03E-28EFF15618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99" y="314656"/>
            <a:ext cx="1589852" cy="1545336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7E8C949C-FE2E-40FC-A58B-3731A3202359}"/>
              </a:ext>
            </a:extLst>
          </p:cNvPr>
          <p:cNvSpPr/>
          <p:nvPr/>
        </p:nvSpPr>
        <p:spPr>
          <a:xfrm>
            <a:off x="9075039" y="3868148"/>
            <a:ext cx="457200" cy="457200"/>
          </a:xfrm>
          <a:prstGeom prst="ellipse">
            <a:avLst/>
          </a:prstGeom>
          <a:solidFill>
            <a:srgbClr val="DBB2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23" name="6">
            <a:hlinkClick r:id="rId14" action="ppaction://hlinksldjump"/>
            <a:extLst>
              <a:ext uri="{FF2B5EF4-FFF2-40B4-BE49-F238E27FC236}">
                <a16:creationId xmlns:a16="http://schemas.microsoft.com/office/drawing/2014/main" id="{EFAB1C5B-D15A-4858-BA14-5295BDF38E0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656" y="2582554"/>
            <a:ext cx="1727966" cy="1545336"/>
          </a:xfrm>
          <a:prstGeom prst="rect">
            <a:avLst/>
          </a:prstGeom>
        </p:spPr>
      </p:pic>
      <p:sp>
        <p:nvSpPr>
          <p:cNvPr id="61" name="Oval 60">
            <a:extLst>
              <a:ext uri="{FF2B5EF4-FFF2-40B4-BE49-F238E27FC236}">
                <a16:creationId xmlns:a16="http://schemas.microsoft.com/office/drawing/2014/main" id="{62918738-F451-477C-8FD2-39EB360D393C}"/>
              </a:ext>
            </a:extLst>
          </p:cNvPr>
          <p:cNvSpPr/>
          <p:nvPr/>
        </p:nvSpPr>
        <p:spPr>
          <a:xfrm>
            <a:off x="1367325" y="2861197"/>
            <a:ext cx="457200" cy="457200"/>
          </a:xfrm>
          <a:prstGeom prst="ellipse">
            <a:avLst/>
          </a:prstGeom>
          <a:solidFill>
            <a:srgbClr val="3E6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25" name="2">
            <a:hlinkClick r:id="rId16" action="ppaction://hlinksldjump"/>
            <a:extLst>
              <a:ext uri="{FF2B5EF4-FFF2-40B4-BE49-F238E27FC236}">
                <a16:creationId xmlns:a16="http://schemas.microsoft.com/office/drawing/2014/main" id="{A34AD667-5D16-44A7-BF26-41E72565265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81" y="1828978"/>
            <a:ext cx="2091294" cy="1545336"/>
          </a:xfrm>
          <a:prstGeom prst="rect">
            <a:avLst/>
          </a:prstGeom>
        </p:spPr>
      </p:pic>
      <p:sp>
        <p:nvSpPr>
          <p:cNvPr id="67" name="Oval 66">
            <a:extLst>
              <a:ext uri="{FF2B5EF4-FFF2-40B4-BE49-F238E27FC236}">
                <a16:creationId xmlns:a16="http://schemas.microsoft.com/office/drawing/2014/main" id="{0597FB20-1A0A-46C3-AD8D-CEFD3819E132}"/>
              </a:ext>
            </a:extLst>
          </p:cNvPr>
          <p:cNvSpPr/>
          <p:nvPr/>
        </p:nvSpPr>
        <p:spPr>
          <a:xfrm>
            <a:off x="10246568" y="1430638"/>
            <a:ext cx="457200" cy="457200"/>
          </a:xfrm>
          <a:prstGeom prst="ellipse">
            <a:avLst/>
          </a:prstGeom>
          <a:solidFill>
            <a:srgbClr val="E432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42" name="8">
            <a:hlinkClick r:id="rId18" action="ppaction://hlinksldjump"/>
            <a:extLst>
              <a:ext uri="{FF2B5EF4-FFF2-40B4-BE49-F238E27FC236}">
                <a16:creationId xmlns:a16="http://schemas.microsoft.com/office/drawing/2014/main" id="{81A38DC9-4DBF-48B5-AE8C-A76673CF867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767" y="342502"/>
            <a:ext cx="1651000" cy="1545336"/>
          </a:xfrm>
          <a:prstGeom prst="rect">
            <a:avLst/>
          </a:prstGeom>
        </p:spPr>
      </p:pic>
      <p:sp>
        <p:nvSpPr>
          <p:cNvPr id="45" name="TEAM B">
            <a:extLst>
              <a:ext uri="{FF2B5EF4-FFF2-40B4-BE49-F238E27FC236}">
                <a16:creationId xmlns:a16="http://schemas.microsoft.com/office/drawing/2014/main" id="{3BABE20B-65A7-417B-90CD-AF05A98C5065}"/>
              </a:ext>
            </a:extLst>
          </p:cNvPr>
          <p:cNvSpPr/>
          <p:nvPr/>
        </p:nvSpPr>
        <p:spPr>
          <a:xfrm>
            <a:off x="7447722" y="5559919"/>
            <a:ext cx="4596997" cy="11345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A418AAB-14C4-43B9-A0B3-EB8B63CAD425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8926347-DC9E-4C00-ABDA-80769182014A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2CE2229-2B52-46F5-8794-CD28FD83C87A}"/>
              </a:ext>
            </a:extLst>
          </p:cNvPr>
          <p:cNvSpPr/>
          <p:nvPr/>
        </p:nvSpPr>
        <p:spPr>
          <a:xfrm>
            <a:off x="7474724" y="5746057"/>
            <a:ext cx="20372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TEAM B</a:t>
            </a:r>
          </a:p>
        </p:txBody>
      </p:sp>
      <p:sp>
        <p:nvSpPr>
          <p:cNvPr id="49" name="Plus Sign 48">
            <a:extLst>
              <a:ext uri="{FF2B5EF4-FFF2-40B4-BE49-F238E27FC236}">
                <a16:creationId xmlns:a16="http://schemas.microsoft.com/office/drawing/2014/main" id="{B4844364-978A-40EA-BDCF-251586E48617}"/>
              </a:ext>
            </a:extLst>
          </p:cNvPr>
          <p:cNvSpPr/>
          <p:nvPr/>
        </p:nvSpPr>
        <p:spPr>
          <a:xfrm>
            <a:off x="10910137" y="5559919"/>
            <a:ext cx="1134582" cy="1134582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3EA558D-D123-4A63-962D-3D14C80FE4AC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91CB609-471D-4B72-8336-FEE182D3A2BF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5EF116F2-D354-4679-AF4B-3BBD1DF0FA2F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CD306276-6EC5-4B73-99AB-84B71B077E9B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B8B6CBCC-7C32-4D40-A382-6A254031C51F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0563D1F2-1118-4C82-8051-127A069D5010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DAF94515-4926-4733-9317-EBB155A28A40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E755381-E437-4D9A-9849-E76DFD8D34C4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9079E92C-E1A4-4CBC-9A74-1A05F164AA5D}"/>
              </a:ext>
            </a:extLst>
          </p:cNvPr>
          <p:cNvSpPr/>
          <p:nvPr/>
        </p:nvSpPr>
        <p:spPr>
          <a:xfrm>
            <a:off x="9648135" y="5559919"/>
            <a:ext cx="1310265" cy="1134582"/>
          </a:xfrm>
          <a:prstGeom prst="roundRect">
            <a:avLst>
              <a:gd name="adj" fmla="val 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C2A37-E953-4F38-95BF-78B9FF9FB939}"/>
              </a:ext>
            </a:extLst>
          </p:cNvPr>
          <p:cNvSpPr/>
          <p:nvPr/>
        </p:nvSpPr>
        <p:spPr>
          <a:xfrm>
            <a:off x="534372" y="1082860"/>
            <a:ext cx="605858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CHÚC MỪNG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ĐỘI 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CONGRATULATIONS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TEAM 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547C58-E03C-454C-8EB6-B1D4AB3122E2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2119" y="4621150"/>
            <a:ext cx="1333986" cy="133398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F431C90-0AEC-4B64-8486-EDE1AE305C51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47294" y="4621150"/>
            <a:ext cx="1333986" cy="1333986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F7990285-D234-409A-A366-B0B4CE51FFC4}"/>
              </a:ext>
            </a:extLst>
          </p:cNvPr>
          <p:cNvSpPr/>
          <p:nvPr/>
        </p:nvSpPr>
        <p:spPr>
          <a:xfrm>
            <a:off x="6382365" y="1143845"/>
            <a:ext cx="605858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CHÚC MỪNG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ĐỘI 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CONGRATULATIONS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TEAM B</a:t>
            </a:r>
          </a:p>
        </p:txBody>
      </p:sp>
      <p:sp>
        <p:nvSpPr>
          <p:cNvPr id="16" name="Heart 15">
            <a:hlinkClick r:id="rId21" action="ppaction://hlinksldjump"/>
            <a:extLst>
              <a:ext uri="{FF2B5EF4-FFF2-40B4-BE49-F238E27FC236}">
                <a16:creationId xmlns:a16="http://schemas.microsoft.com/office/drawing/2014/main" id="{DA69900A-F0DA-4B13-B9A0-C0120A855BBF}"/>
              </a:ext>
            </a:extLst>
          </p:cNvPr>
          <p:cNvSpPr/>
          <p:nvPr/>
        </p:nvSpPr>
        <p:spPr>
          <a:xfrm>
            <a:off x="5528709" y="5563486"/>
            <a:ext cx="1134582" cy="1134582"/>
          </a:xfrm>
          <a:prstGeom prst="hear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PIPI</a:t>
            </a:r>
          </a:p>
        </p:txBody>
      </p:sp>
    </p:spTree>
    <p:extLst>
      <p:ext uri="{BB962C8B-B14F-4D97-AF65-F5344CB8AC3E}">
        <p14:creationId xmlns:p14="http://schemas.microsoft.com/office/powerpoint/2010/main" val="42813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64" grpId="0" animBg="1"/>
      <p:bldP spid="63" grpId="0" animBg="1"/>
      <p:bldP spid="66" grpId="0" animBg="1"/>
      <p:bldP spid="62" grpId="0" animBg="1"/>
      <p:bldP spid="60" grpId="0" animBg="1"/>
      <p:bldP spid="65" grpId="0" animBg="1"/>
      <p:bldP spid="61" grpId="0" animBg="1"/>
      <p:bldP spid="67" grpId="0" animBg="1"/>
      <p:bldP spid="47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676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13163" y="231911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565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+ 111 = ?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666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656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667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7591" y="807445"/>
            <a:ext cx="1589852" cy="1545336"/>
          </a:xfrm>
          <a:prstGeom prst="rect">
            <a:avLst/>
          </a:prstGeom>
        </p:spPr>
      </p:pic>
      <p:sp>
        <p:nvSpPr>
          <p:cNvPr id="11" name="Arrow: 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34230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07407E-6 L -0.45417 0.1696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8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534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1000 –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566 = ? 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533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444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434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64556" flipH="1">
            <a:off x="10257591" y="992712"/>
            <a:ext cx="1589852" cy="1174802"/>
          </a:xfrm>
          <a:prstGeom prst="rect">
            <a:avLst/>
          </a:prstGeom>
        </p:spPr>
      </p:pic>
      <p:sp>
        <p:nvSpPr>
          <p:cNvPr id="11" name="Arrow: 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343833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07407E-6 L -0.39792 0.6530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96" y="3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333 kg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123 kg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321 kg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444 kg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565 kg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456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70464" y="807445"/>
            <a:ext cx="1564105" cy="1545336"/>
          </a:xfrm>
          <a:prstGeom prst="rect">
            <a:avLst/>
          </a:prstGeom>
        </p:spPr>
      </p:pic>
      <p:sp>
        <p:nvSpPr>
          <p:cNvPr id="11" name="Arrow: 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71186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07407E-6 L -0.40651 0.3243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26" y="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1000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989 + 11</a:t>
            </a:r>
            <a:r>
              <a:rPr kumimoji="0" lang="en-US" sz="115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?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999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910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2" y="570786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998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591" y="877928"/>
            <a:ext cx="1589852" cy="1404369"/>
          </a:xfrm>
          <a:prstGeom prst="rect">
            <a:avLst/>
          </a:prstGeom>
        </p:spPr>
      </p:pic>
      <p:sp>
        <p:nvSpPr>
          <p:cNvPr id="11" name="Arrow: 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222219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07407E-6 L -0.45417 0.1696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8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707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555 kg + 352</a:t>
            </a:r>
            <a:r>
              <a:rPr kumimoji="0" lang="en-US" sz="80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kg = ?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807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1000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39364" y="992712"/>
            <a:ext cx="1226306" cy="1174802"/>
          </a:xfrm>
          <a:prstGeom prst="rect">
            <a:avLst/>
          </a:prstGeom>
        </p:spPr>
      </p:pic>
      <p:sp>
        <p:nvSpPr>
          <p:cNvPr id="11" name="Arrow: 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217224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07407E-6 L -0.40651 0.5092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26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534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999 – 456 = ?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231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566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543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11233" flipH="1">
            <a:off x="10395696" y="992712"/>
            <a:ext cx="1313642" cy="1174802"/>
          </a:xfrm>
          <a:prstGeom prst="rect">
            <a:avLst/>
          </a:prstGeom>
        </p:spPr>
      </p:pic>
      <p:sp>
        <p:nvSpPr>
          <p:cNvPr id="11" name="Arrow: 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192580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07407E-6 L -0.39128 0.68172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70" y="3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542</Words>
  <Application>Microsoft Office PowerPoint</Application>
  <PresentationFormat>Widescreen</PresentationFormat>
  <Paragraphs>154</Paragraphs>
  <Slides>22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宋体</vt:lpstr>
      <vt:lpstr>Arial</vt:lpstr>
      <vt:lpstr>Arial-Rounded</vt:lpstr>
      <vt:lpstr>Calibri</vt:lpstr>
      <vt:lpstr>Calibri Light</vt:lpstr>
      <vt:lpstr>等线</vt:lpstr>
      <vt:lpstr>HP001 5 hàng</vt:lpstr>
      <vt:lpstr>Jokerman</vt:lpstr>
      <vt:lpstr>Times New Roman</vt:lpstr>
      <vt:lpstr>UTM Avo</vt:lpstr>
      <vt:lpstr>UTM Avo</vt:lpstr>
      <vt:lpstr>自定义设计方案</vt:lpstr>
      <vt:lpstr>第一PPT，www.1ppt.com</vt:lpstr>
      <vt:lpstr>Office 主题​​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giữa giờ Trò chơi: Thượng đế cần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31</cp:revision>
  <dcterms:created xsi:type="dcterms:W3CDTF">2021-07-09T06:30:31Z</dcterms:created>
  <dcterms:modified xsi:type="dcterms:W3CDTF">2022-04-19T15:26:23Z</dcterms:modified>
</cp:coreProperties>
</file>