
<file path=[Content_Types].xml><?xml version="1.0" encoding="utf-8"?>
<Types xmlns="http://schemas.openxmlformats.org/package/2006/content-types">
  <Default Extension="png" ContentType="image/png"/>
  <Default Extension="mp3" ContentType="audio/mpe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827" r:id="rId4"/>
    <p:sldMasterId id="2147483873" r:id="rId5"/>
    <p:sldMasterId id="2147483895" r:id="rId6"/>
    <p:sldMasterId id="2147483899" r:id="rId7"/>
    <p:sldMasterId id="2147483902" r:id="rId8"/>
  </p:sldMasterIdLst>
  <p:notesMasterIdLst>
    <p:notesMasterId r:id="rId27"/>
  </p:notesMasterIdLst>
  <p:sldIdLst>
    <p:sldId id="3402" r:id="rId9"/>
    <p:sldId id="3403" r:id="rId10"/>
    <p:sldId id="3401" r:id="rId11"/>
    <p:sldId id="264" r:id="rId12"/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884" r:id="rId21"/>
    <p:sldId id="515" r:id="rId22"/>
    <p:sldId id="2889" r:id="rId23"/>
    <p:sldId id="265" r:id="rId24"/>
    <p:sldId id="2897" r:id="rId25"/>
    <p:sldId id="51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809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US" sz="1400" kern="0">
              <a:solidFill>
                <a:srgbClr val="BAE5E4"/>
              </a:solidFill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400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400" kern="0">
                <a:solidFill>
                  <a:srgbClr val="BAE5E4"/>
                </a:solidFill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400" kern="0">
                <a:solidFill>
                  <a:srgbClr val="BAE5E4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136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2022/4/21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95585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78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703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2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19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3"/>
            <a:ext cx="10363200" cy="1362076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3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072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6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14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68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21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75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28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79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33501"/>
            <a:ext cx="5384800" cy="37719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33501"/>
            <a:ext cx="5384800" cy="37719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75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5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7" indent="0">
              <a:buNone/>
              <a:defRPr sz="2667" b="1"/>
            </a:lvl2pPr>
            <a:lvl3pPr marL="1219072" indent="0">
              <a:buNone/>
              <a:defRPr sz="2400" b="1"/>
            </a:lvl3pPr>
            <a:lvl4pPr marL="1828609" indent="0">
              <a:buNone/>
              <a:defRPr sz="2133" b="1"/>
            </a:lvl4pPr>
            <a:lvl5pPr marL="2438144" indent="0">
              <a:buNone/>
              <a:defRPr sz="2133" b="1"/>
            </a:lvl5pPr>
            <a:lvl6pPr marL="3047680" indent="0">
              <a:buNone/>
              <a:defRPr sz="2133" b="1"/>
            </a:lvl6pPr>
            <a:lvl7pPr marL="3657217" indent="0">
              <a:buNone/>
              <a:defRPr sz="2133" b="1"/>
            </a:lvl7pPr>
            <a:lvl8pPr marL="4266753" indent="0">
              <a:buNone/>
              <a:defRPr sz="2133" b="1"/>
            </a:lvl8pPr>
            <a:lvl9pPr marL="4876289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5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7" indent="0">
              <a:buNone/>
              <a:defRPr sz="2667" b="1"/>
            </a:lvl2pPr>
            <a:lvl3pPr marL="1219072" indent="0">
              <a:buNone/>
              <a:defRPr sz="2400" b="1"/>
            </a:lvl3pPr>
            <a:lvl4pPr marL="1828609" indent="0">
              <a:buNone/>
              <a:defRPr sz="2133" b="1"/>
            </a:lvl4pPr>
            <a:lvl5pPr marL="2438144" indent="0">
              <a:buNone/>
              <a:defRPr sz="2133" b="1"/>
            </a:lvl5pPr>
            <a:lvl6pPr marL="3047680" indent="0">
              <a:buNone/>
              <a:defRPr sz="2133" b="1"/>
            </a:lvl6pPr>
            <a:lvl7pPr marL="3657217" indent="0">
              <a:buNone/>
              <a:defRPr sz="2133" b="1"/>
            </a:lvl7pPr>
            <a:lvl8pPr marL="4266753" indent="0">
              <a:buNone/>
              <a:defRPr sz="2133" b="1"/>
            </a:lvl8pPr>
            <a:lvl9pPr marL="4876289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6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0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52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37" indent="0">
              <a:buNone/>
              <a:defRPr sz="1600"/>
            </a:lvl2pPr>
            <a:lvl3pPr marL="1219072" indent="0">
              <a:buNone/>
              <a:defRPr sz="1333"/>
            </a:lvl3pPr>
            <a:lvl4pPr marL="1828609" indent="0">
              <a:buNone/>
              <a:defRPr sz="1200"/>
            </a:lvl4pPr>
            <a:lvl5pPr marL="2438144" indent="0">
              <a:buNone/>
              <a:defRPr sz="1200"/>
            </a:lvl5pPr>
            <a:lvl6pPr marL="3047680" indent="0">
              <a:buNone/>
              <a:defRPr sz="1200"/>
            </a:lvl6pPr>
            <a:lvl7pPr marL="3657217" indent="0">
              <a:buNone/>
              <a:defRPr sz="1200"/>
            </a:lvl7pPr>
            <a:lvl8pPr marL="4266753" indent="0">
              <a:buNone/>
              <a:defRPr sz="1200"/>
            </a:lvl8pPr>
            <a:lvl9pPr marL="4876289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01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37" indent="0">
              <a:buNone/>
              <a:defRPr sz="3733"/>
            </a:lvl2pPr>
            <a:lvl3pPr marL="1219072" indent="0">
              <a:buNone/>
              <a:defRPr sz="3200"/>
            </a:lvl3pPr>
            <a:lvl4pPr marL="1828609" indent="0">
              <a:buNone/>
              <a:defRPr sz="2667"/>
            </a:lvl4pPr>
            <a:lvl5pPr marL="2438144" indent="0">
              <a:buNone/>
              <a:defRPr sz="2667"/>
            </a:lvl5pPr>
            <a:lvl6pPr marL="3047680" indent="0">
              <a:buNone/>
              <a:defRPr sz="2667"/>
            </a:lvl6pPr>
            <a:lvl7pPr marL="3657217" indent="0">
              <a:buNone/>
              <a:defRPr sz="2667"/>
            </a:lvl7pPr>
            <a:lvl8pPr marL="4266753" indent="0">
              <a:buNone/>
              <a:defRPr sz="2667"/>
            </a:lvl8pPr>
            <a:lvl9pPr marL="4876289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0"/>
            <a:ext cx="7315200" cy="804861"/>
          </a:xfrm>
        </p:spPr>
        <p:txBody>
          <a:bodyPr/>
          <a:lstStyle>
            <a:lvl1pPr marL="0" indent="0">
              <a:buNone/>
              <a:defRPr sz="1867"/>
            </a:lvl1pPr>
            <a:lvl2pPr marL="609537" indent="0">
              <a:buNone/>
              <a:defRPr sz="1600"/>
            </a:lvl2pPr>
            <a:lvl3pPr marL="1219072" indent="0">
              <a:buNone/>
              <a:defRPr sz="1333"/>
            </a:lvl3pPr>
            <a:lvl4pPr marL="1828609" indent="0">
              <a:buNone/>
              <a:defRPr sz="1200"/>
            </a:lvl4pPr>
            <a:lvl5pPr marL="2438144" indent="0">
              <a:buNone/>
              <a:defRPr sz="1200"/>
            </a:lvl5pPr>
            <a:lvl6pPr marL="3047680" indent="0">
              <a:buNone/>
              <a:defRPr sz="1200"/>
            </a:lvl6pPr>
            <a:lvl7pPr marL="3657217" indent="0">
              <a:buNone/>
              <a:defRPr sz="1200"/>
            </a:lvl7pPr>
            <a:lvl8pPr marL="4266753" indent="0">
              <a:buNone/>
              <a:defRPr sz="1200"/>
            </a:lvl8pPr>
            <a:lvl9pPr marL="4876289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7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12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4876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4876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80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914" r:id="rId4"/>
    <p:sldLayoutId id="2147483915" r:id="rId5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29367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3" tIns="45717" rIns="91433" bIns="4571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33" tIns="45717" rIns="91433" bIns="4571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2"/>
            <a:ext cx="2844800" cy="365125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F1BE9-B57C-498F-AC7D-C05E3E786575}" type="datetimeFigureOut">
              <a:rPr lang="en-US" smtClean="0"/>
              <a:t>4/21/2022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6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ctr" defTabSz="1219072" rtl="0" eaLnBrk="1" latinLnBrk="0" hangingPunct="1">
        <a:spcBef>
          <a:spcPct val="0"/>
        </a:spcBef>
        <a:buNone/>
        <a:defRPr sz="5867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53" indent="-457153" algn="l" defTabSz="1219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95" indent="-380960" algn="l" defTabSz="1219072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523841" indent="-304768" algn="l" defTabSz="1219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76" indent="-304768" algn="l" defTabSz="1219072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913" indent="-304768" algn="l" defTabSz="1219072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448" indent="-304768" algn="l" defTabSz="1219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85" indent="-304768" algn="l" defTabSz="1219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522" indent="-304768" algn="l" defTabSz="1219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057" indent="-304768" algn="l" defTabSz="1219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7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37" algn="l" defTabSz="121907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72" algn="l" defTabSz="121907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09" algn="l" defTabSz="121907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44" algn="l" defTabSz="121907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80" algn="l" defTabSz="121907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17" algn="l" defTabSz="121907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53" algn="l" defTabSz="121907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289" algn="l" defTabSz="121907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" Target="slide5.xml"/><Relationship Id="rId7" Type="http://schemas.openxmlformats.org/officeDocument/2006/relationships/image" Target="../media/image64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63.jpeg"/><Relationship Id="rId5" Type="http://schemas.microsoft.com/office/2007/relationships/hdphoto" Target="../media/hdphoto1.wdp"/><Relationship Id="rId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" Target="slide5.xml"/><Relationship Id="rId7" Type="http://schemas.openxmlformats.org/officeDocument/2006/relationships/image" Target="../media/image64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63.jpeg"/><Relationship Id="rId5" Type="http://schemas.microsoft.com/office/2007/relationships/hdphoto" Target="../media/hdphoto1.wdp"/><Relationship Id="rId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" Target="slide5.xml"/><Relationship Id="rId7" Type="http://schemas.openxmlformats.org/officeDocument/2006/relationships/image" Target="../media/image64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63.jpeg"/><Relationship Id="rId5" Type="http://schemas.microsoft.com/office/2007/relationships/hdphoto" Target="../media/hdphoto1.wdp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7.tmp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9.png"/><Relationship Id="rId5" Type="http://schemas.microsoft.com/office/2007/relationships/hdphoto" Target="../media/hdphoto2.wdp"/><Relationship Id="rId10" Type="http://schemas.openxmlformats.org/officeDocument/2006/relationships/image" Target="../media/image71.png"/><Relationship Id="rId4" Type="http://schemas.openxmlformats.org/officeDocument/2006/relationships/image" Target="../media/image68.png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7.wdp"/><Relationship Id="rId5" Type="http://schemas.openxmlformats.org/officeDocument/2006/relationships/image" Target="../media/image78.png"/><Relationship Id="rId4" Type="http://schemas.openxmlformats.org/officeDocument/2006/relationships/image" Target="../media/image77.tm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45.png"/><Relationship Id="rId5" Type="http://schemas.openxmlformats.org/officeDocument/2006/relationships/image" Target="../media/image41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73.xml"/><Relationship Id="rId7" Type="http://schemas.openxmlformats.org/officeDocument/2006/relationships/image" Target="../media/image5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1.png"/><Relationship Id="rId5" Type="http://schemas.openxmlformats.org/officeDocument/2006/relationships/slide" Target="slide5.xml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gif"/><Relationship Id="rId13" Type="http://schemas.openxmlformats.org/officeDocument/2006/relationships/slide" Target="slide11.xml"/><Relationship Id="rId18" Type="http://schemas.openxmlformats.org/officeDocument/2006/relationships/image" Target="../media/image52.png"/><Relationship Id="rId3" Type="http://schemas.openxmlformats.org/officeDocument/2006/relationships/slide" Target="slide10.xml"/><Relationship Id="rId7" Type="http://schemas.openxmlformats.org/officeDocument/2006/relationships/slide" Target="slide7.xml"/><Relationship Id="rId12" Type="http://schemas.openxmlformats.org/officeDocument/2006/relationships/image" Target="../media/image58.gif"/><Relationship Id="rId17" Type="http://schemas.openxmlformats.org/officeDocument/2006/relationships/image" Target="../media/image61.jpeg"/><Relationship Id="rId2" Type="http://schemas.openxmlformats.org/officeDocument/2006/relationships/image" Target="../media/image50.png"/><Relationship Id="rId16" Type="http://schemas.openxmlformats.org/officeDocument/2006/relationships/slide" Target="slide12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55.gif"/><Relationship Id="rId11" Type="http://schemas.openxmlformats.org/officeDocument/2006/relationships/slide" Target="slide8.xml"/><Relationship Id="rId5" Type="http://schemas.openxmlformats.org/officeDocument/2006/relationships/slide" Target="slide9.xml"/><Relationship Id="rId15" Type="http://schemas.openxmlformats.org/officeDocument/2006/relationships/image" Target="../media/image60.gif"/><Relationship Id="rId10" Type="http://schemas.openxmlformats.org/officeDocument/2006/relationships/image" Target="../media/image57.gif"/><Relationship Id="rId19" Type="http://schemas.openxmlformats.org/officeDocument/2006/relationships/slide" Target="slide16.xml"/><Relationship Id="rId4" Type="http://schemas.openxmlformats.org/officeDocument/2006/relationships/image" Target="../media/image54.gif"/><Relationship Id="rId9" Type="http://schemas.openxmlformats.org/officeDocument/2006/relationships/slide" Target="slide6.xml"/><Relationship Id="rId14" Type="http://schemas.openxmlformats.org/officeDocument/2006/relationships/image" Target="../media/image59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" Target="slide5.xml"/><Relationship Id="rId7" Type="http://schemas.openxmlformats.org/officeDocument/2006/relationships/image" Target="../media/image6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63.jpeg"/><Relationship Id="rId5" Type="http://schemas.microsoft.com/office/2007/relationships/hdphoto" Target="../media/hdphoto1.wdp"/><Relationship Id="rId4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" Target="slide5.xml"/><Relationship Id="rId7" Type="http://schemas.openxmlformats.org/officeDocument/2006/relationships/image" Target="../media/image6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63.jpeg"/><Relationship Id="rId5" Type="http://schemas.microsoft.com/office/2007/relationships/hdphoto" Target="../media/hdphoto1.wdp"/><Relationship Id="rId4" Type="http://schemas.openxmlformats.org/officeDocument/2006/relationships/image" Target="../media/image6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" Target="slide5.xml"/><Relationship Id="rId7" Type="http://schemas.openxmlformats.org/officeDocument/2006/relationships/image" Target="../media/image6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63.jpeg"/><Relationship Id="rId5" Type="http://schemas.microsoft.com/office/2007/relationships/hdphoto" Target="../media/hdphoto1.wdp"/><Relationship Id="rId4" Type="http://schemas.openxmlformats.org/officeDocument/2006/relationships/image" Target="../media/image6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" Target="slide5.xml"/><Relationship Id="rId7" Type="http://schemas.openxmlformats.org/officeDocument/2006/relationships/image" Target="../media/image64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63.jpeg"/><Relationship Id="rId5" Type="http://schemas.microsoft.com/office/2007/relationships/hdphoto" Target="../media/hdphoto1.wdp"/><Relationship Id="rId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Thư</a:t>
            </a:r>
            <a:r>
              <a:rPr lang="en-US" dirty="0" smtClean="0"/>
              <a:t> </a:t>
            </a:r>
            <a:r>
              <a:rPr lang="en-US" dirty="0" err="1"/>
              <a:t>giãn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6315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3916" y="6086437"/>
            <a:ext cx="1638085" cy="7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52099" y="-1431102"/>
            <a:ext cx="3691005" cy="690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2699" y="2730500"/>
            <a:ext cx="2438400" cy="525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25648" y="1600201"/>
            <a:ext cx="35157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72"/>
            <a:r>
              <a:rPr lang="en-US" sz="4800" dirty="0">
                <a:solidFill>
                  <a:srgbClr val="0033CC"/>
                </a:solidFill>
                <a:latin typeface="Calibri"/>
              </a:rPr>
              <a:t>258 +341 = ?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60509" y="4759404"/>
            <a:ext cx="12618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72"/>
            <a:r>
              <a:rPr lang="en-US" sz="4800" dirty="0">
                <a:solidFill>
                  <a:srgbClr val="0033CC"/>
                </a:solidFill>
                <a:latin typeface="Calibri"/>
              </a:rPr>
              <a:t>599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259" y="3873730"/>
            <a:ext cx="2127940" cy="278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32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3916" y="6086437"/>
            <a:ext cx="1638085" cy="7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52099" y="-1431102"/>
            <a:ext cx="3691005" cy="690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2699" y="2730500"/>
            <a:ext cx="2438400" cy="525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23620" y="1600201"/>
            <a:ext cx="31197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72"/>
            <a:r>
              <a:rPr lang="en-US" sz="4800" dirty="0">
                <a:solidFill>
                  <a:srgbClr val="0033CC"/>
                </a:solidFill>
                <a:latin typeface="Calibri"/>
              </a:rPr>
              <a:t>753 -159 =?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30239" y="4759404"/>
            <a:ext cx="11224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72"/>
            <a:r>
              <a:rPr lang="en-US" sz="4800" dirty="0">
                <a:solidFill>
                  <a:srgbClr val="0033CC"/>
                </a:solidFill>
                <a:latin typeface="Calibri"/>
              </a:rPr>
              <a:t>594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259" y="3873730"/>
            <a:ext cx="2127940" cy="278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91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3916" y="6086437"/>
            <a:ext cx="1638085" cy="7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52099" y="-1431102"/>
            <a:ext cx="3691005" cy="690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2699" y="2730500"/>
            <a:ext cx="2438400" cy="525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31633" y="1600201"/>
            <a:ext cx="31037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72"/>
            <a:r>
              <a:rPr lang="en-US" sz="4400" dirty="0">
                <a:solidFill>
                  <a:srgbClr val="0033CC"/>
                </a:solidFill>
                <a:latin typeface="Calibri"/>
              </a:rPr>
              <a:t>654 – 135 =?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71115" y="4759404"/>
            <a:ext cx="10406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72"/>
            <a:r>
              <a:rPr lang="en-US" sz="4400" dirty="0">
                <a:solidFill>
                  <a:srgbClr val="0033CC"/>
                </a:solidFill>
                <a:latin typeface="Calibri"/>
              </a:rPr>
              <a:t>519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259" y="3873730"/>
            <a:ext cx="2127940" cy="278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95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510915" y="2250404"/>
            <a:ext cx="687239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lang="en-US" sz="60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65: </a:t>
            </a:r>
            <a:r>
              <a:rPr lang="en-US" sz="600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Biểu</a:t>
            </a:r>
            <a:r>
              <a:rPr lang="en-US" sz="60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60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E0457A1-20FB-4752-8BC1-120468C810DA}"/>
              </a:ext>
            </a:extLst>
          </p:cNvPr>
          <p:cNvGrpSpPr/>
          <p:nvPr/>
        </p:nvGrpSpPr>
        <p:grpSpPr>
          <a:xfrm>
            <a:off x="1137602" y="223582"/>
            <a:ext cx="2190751" cy="1266814"/>
            <a:chOff x="1523998" y="0"/>
            <a:chExt cx="2190751" cy="980661"/>
          </a:xfrm>
          <a:solidFill>
            <a:srgbClr val="92D050"/>
          </a:solidFill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6B52097-3ACF-47B5-A33B-0A9CC52E71E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  <a:grpFill/>
          </p:grpSpPr>
          <p:sp>
            <p:nvSpPr>
              <p:cNvPr id="8" name="Rectangle: Top Corners Rounded 1">
                <a:extLst>
                  <a:ext uri="{FF2B5EF4-FFF2-40B4-BE49-F238E27FC236}">
                    <a16:creationId xmlns:a16="http://schemas.microsoft.com/office/drawing/2014/main" id="{1E112318-24A8-4A55-8380-8231E4DA4E26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grpFill/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  <p:sp>
            <p:nvSpPr>
              <p:cNvPr id="9" name="Rectangle: Top Corners Rounded 2">
                <a:extLst>
                  <a:ext uri="{FF2B5EF4-FFF2-40B4-BE49-F238E27FC236}">
                    <a16:creationId xmlns:a16="http://schemas.microsoft.com/office/drawing/2014/main" id="{98D18772-F64E-431E-BB3D-B9EC8E5897AA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grpFill/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322DC19-2677-4408-BEA7-75C941FD8FC3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00206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002060"/>
                  </a:solidFill>
                  <a:latin typeface="+mj-lt"/>
                </a:rPr>
                <a:t>13</a:t>
              </a:r>
              <a:endParaRPr lang="vi-VN" sz="3200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B39861A-CFF2-43FC-BEB5-B9989AE55B01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3600" b="1" dirty="0">
                <a:solidFill>
                  <a:srgbClr val="00B050"/>
                </a:solidFill>
                <a:latin typeface="+mj-lt"/>
              </a:rPr>
              <a:t>LÀM QUEN VỚI YẾU TỐ THỐNG KÊ XÁC SUẤT</a:t>
            </a:r>
            <a:endParaRPr lang="vi-VN" sz="3600" b="1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432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7C27E7-3EBB-44E4-B587-606D4BE648FB}"/>
              </a:ext>
            </a:extLst>
          </p:cNvPr>
          <p:cNvSpPr txBox="1"/>
          <p:nvPr/>
        </p:nvSpPr>
        <p:spPr>
          <a:xfrm>
            <a:off x="2693581" y="2679404"/>
            <a:ext cx="68048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Tiết</a:t>
            </a:r>
            <a:r>
              <a:rPr lang="en-US" sz="7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</a:t>
            </a:r>
          </a:p>
          <a:p>
            <a:pPr algn="ctr"/>
            <a:r>
              <a:rPr lang="en-US" sz="72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</a:t>
            </a:r>
            <a:r>
              <a:rPr lang="en-US" sz="7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72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tập</a:t>
            </a:r>
            <a:endParaRPr lang="en-US" sz="7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721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63E3C23-9BF4-462F-8429-16E3D5D6069E}"/>
              </a:ext>
            </a:extLst>
          </p:cNvPr>
          <p:cNvGrpSpPr/>
          <p:nvPr/>
        </p:nvGrpSpPr>
        <p:grpSpPr>
          <a:xfrm>
            <a:off x="1683008" y="534335"/>
            <a:ext cx="4618306" cy="570588"/>
            <a:chOff x="1300653" y="1487987"/>
            <a:chExt cx="3536288" cy="57058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A4E4FAC-4588-4126-A872-610F01A9AE7E}"/>
                </a:ext>
              </a:extLst>
            </p:cNvPr>
            <p:cNvSpPr txBox="1"/>
            <p:nvPr/>
          </p:nvSpPr>
          <p:spPr>
            <a:xfrm>
              <a:off x="1801298" y="1511671"/>
              <a:ext cx="30356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Cho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biểu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đồ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sau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: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6FA5F90-A810-4F21-979B-F5E57E16AE7C}"/>
                </a:ext>
              </a:extLst>
            </p:cNvPr>
            <p:cNvSpPr/>
            <p:nvPr/>
          </p:nvSpPr>
          <p:spPr>
            <a:xfrm>
              <a:off x="1300653" y="1487987"/>
              <a:ext cx="438350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1</a:t>
              </a: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32BA640-81A3-4EA3-B0C2-5CF18C3426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14448"/>
              </p:ext>
            </p:extLst>
          </p:nvPr>
        </p:nvGraphicFramePr>
        <p:xfrm>
          <a:off x="5833410" y="464700"/>
          <a:ext cx="5168652" cy="592859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722884">
                  <a:extLst>
                    <a:ext uri="{9D8B030D-6E8A-4147-A177-3AD203B41FA5}">
                      <a16:colId xmlns:a16="http://schemas.microsoft.com/office/drawing/2014/main" val="3272789016"/>
                    </a:ext>
                  </a:extLst>
                </a:gridCol>
                <a:gridCol w="1722884">
                  <a:extLst>
                    <a:ext uri="{9D8B030D-6E8A-4147-A177-3AD203B41FA5}">
                      <a16:colId xmlns:a16="http://schemas.microsoft.com/office/drawing/2014/main" val="3390251747"/>
                    </a:ext>
                  </a:extLst>
                </a:gridCol>
                <a:gridCol w="1722884">
                  <a:extLst>
                    <a:ext uri="{9D8B030D-6E8A-4147-A177-3AD203B41FA5}">
                      <a16:colId xmlns:a16="http://schemas.microsoft.com/office/drawing/2014/main" val="898359590"/>
                    </a:ext>
                  </a:extLst>
                </a:gridCol>
              </a:tblGrid>
              <a:tr h="54680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980505"/>
                  </a:ext>
                </a:extLst>
              </a:tr>
              <a:tr h="46054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Búp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bê</a:t>
                      </a:r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Gấu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bông</a:t>
                      </a:r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Sóc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bông</a:t>
                      </a:r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152631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B357C556-84C8-4811-9662-3995B687B759}"/>
              </a:ext>
            </a:extLst>
          </p:cNvPr>
          <p:cNvGrpSpPr/>
          <p:nvPr/>
        </p:nvGrpSpPr>
        <p:grpSpPr>
          <a:xfrm>
            <a:off x="9662116" y="588063"/>
            <a:ext cx="914528" cy="5147494"/>
            <a:chOff x="9905936" y="656406"/>
            <a:chExt cx="914528" cy="5147494"/>
          </a:xfrm>
        </p:grpSpPr>
        <p:pic>
          <p:nvPicPr>
            <p:cNvPr id="11" name="Picture 10" descr="Screen Clipping">
              <a:extLst>
                <a:ext uri="{FF2B5EF4-FFF2-40B4-BE49-F238E27FC236}">
                  <a16:creationId xmlns:a16="http://schemas.microsoft.com/office/drawing/2014/main" id="{AAF07AEE-3D27-493A-A4F1-87A57CF728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09" b="6469"/>
            <a:stretch/>
          </p:blipFill>
          <p:spPr>
            <a:xfrm>
              <a:off x="9905936" y="5010150"/>
              <a:ext cx="914528" cy="793750"/>
            </a:xfrm>
            <a:prstGeom prst="rect">
              <a:avLst/>
            </a:prstGeom>
          </p:spPr>
        </p:pic>
        <p:pic>
          <p:nvPicPr>
            <p:cNvPr id="12" name="Picture 11" descr="Screen Clipping">
              <a:extLst>
                <a:ext uri="{FF2B5EF4-FFF2-40B4-BE49-F238E27FC236}">
                  <a16:creationId xmlns:a16="http://schemas.microsoft.com/office/drawing/2014/main" id="{0DB38B98-9D94-4819-B1F9-9191DF5BDA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09" b="6469"/>
            <a:stretch/>
          </p:blipFill>
          <p:spPr>
            <a:xfrm>
              <a:off x="9905936" y="4138022"/>
              <a:ext cx="914528" cy="793750"/>
            </a:xfrm>
            <a:prstGeom prst="rect">
              <a:avLst/>
            </a:prstGeom>
          </p:spPr>
        </p:pic>
        <p:pic>
          <p:nvPicPr>
            <p:cNvPr id="13" name="Picture 12" descr="Screen Clipping">
              <a:extLst>
                <a:ext uri="{FF2B5EF4-FFF2-40B4-BE49-F238E27FC236}">
                  <a16:creationId xmlns:a16="http://schemas.microsoft.com/office/drawing/2014/main" id="{6C407C76-A022-427E-9F5B-98EF22CA83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09" b="6469"/>
            <a:stretch/>
          </p:blipFill>
          <p:spPr>
            <a:xfrm>
              <a:off x="9905936" y="3272790"/>
              <a:ext cx="914528" cy="793750"/>
            </a:xfrm>
            <a:prstGeom prst="rect">
              <a:avLst/>
            </a:prstGeom>
          </p:spPr>
        </p:pic>
        <p:pic>
          <p:nvPicPr>
            <p:cNvPr id="14" name="Picture 13" descr="Screen Clipping">
              <a:extLst>
                <a:ext uri="{FF2B5EF4-FFF2-40B4-BE49-F238E27FC236}">
                  <a16:creationId xmlns:a16="http://schemas.microsoft.com/office/drawing/2014/main" id="{65D784FF-CE50-4E07-93EF-37D098E91A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09" b="6469"/>
            <a:stretch/>
          </p:blipFill>
          <p:spPr>
            <a:xfrm>
              <a:off x="9905936" y="2400662"/>
              <a:ext cx="914528" cy="793750"/>
            </a:xfrm>
            <a:prstGeom prst="rect">
              <a:avLst/>
            </a:prstGeom>
          </p:spPr>
        </p:pic>
        <p:pic>
          <p:nvPicPr>
            <p:cNvPr id="15" name="Picture 14" descr="Screen Clipping">
              <a:extLst>
                <a:ext uri="{FF2B5EF4-FFF2-40B4-BE49-F238E27FC236}">
                  <a16:creationId xmlns:a16="http://schemas.microsoft.com/office/drawing/2014/main" id="{37A8318F-2FF8-429E-A8CD-CF08F17AF0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09" b="6469"/>
            <a:stretch/>
          </p:blipFill>
          <p:spPr>
            <a:xfrm>
              <a:off x="9905936" y="1528534"/>
              <a:ext cx="914528" cy="793750"/>
            </a:xfrm>
            <a:prstGeom prst="rect">
              <a:avLst/>
            </a:prstGeom>
          </p:spPr>
        </p:pic>
        <p:pic>
          <p:nvPicPr>
            <p:cNvPr id="16" name="Picture 15" descr="Screen Clipping">
              <a:extLst>
                <a:ext uri="{FF2B5EF4-FFF2-40B4-BE49-F238E27FC236}">
                  <a16:creationId xmlns:a16="http://schemas.microsoft.com/office/drawing/2014/main" id="{A375EA30-109E-49D1-82F6-2F15115F2B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09" b="6469"/>
            <a:stretch/>
          </p:blipFill>
          <p:spPr>
            <a:xfrm>
              <a:off x="9905936" y="656406"/>
              <a:ext cx="914528" cy="79375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9327F3-DB2A-405A-AC21-20D08FBF42AF}"/>
              </a:ext>
            </a:extLst>
          </p:cNvPr>
          <p:cNvGrpSpPr/>
          <p:nvPr/>
        </p:nvGrpSpPr>
        <p:grpSpPr>
          <a:xfrm>
            <a:off x="6301314" y="570542"/>
            <a:ext cx="790685" cy="5182535"/>
            <a:chOff x="6545134" y="638885"/>
            <a:chExt cx="790685" cy="5182535"/>
          </a:xfrm>
        </p:grpSpPr>
        <p:pic>
          <p:nvPicPr>
            <p:cNvPr id="18" name="Picture 17" descr="Screen Clipping">
              <a:extLst>
                <a:ext uri="{FF2B5EF4-FFF2-40B4-BE49-F238E27FC236}">
                  <a16:creationId xmlns:a16="http://schemas.microsoft.com/office/drawing/2014/main" id="{5687EE77-75FB-4479-B544-E4A0522ED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134" y="4992629"/>
              <a:ext cx="790685" cy="828791"/>
            </a:xfrm>
            <a:prstGeom prst="rect">
              <a:avLst/>
            </a:prstGeom>
          </p:spPr>
        </p:pic>
        <p:pic>
          <p:nvPicPr>
            <p:cNvPr id="19" name="Picture 18" descr="Screen Clipping">
              <a:extLst>
                <a:ext uri="{FF2B5EF4-FFF2-40B4-BE49-F238E27FC236}">
                  <a16:creationId xmlns:a16="http://schemas.microsoft.com/office/drawing/2014/main" id="{1B5A8672-CF08-49E9-9E29-7A0D6450B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134" y="4102981"/>
              <a:ext cx="790685" cy="828791"/>
            </a:xfrm>
            <a:prstGeom prst="rect">
              <a:avLst/>
            </a:prstGeom>
          </p:spPr>
        </p:pic>
        <p:pic>
          <p:nvPicPr>
            <p:cNvPr id="20" name="Picture 19" descr="Screen Clipping">
              <a:extLst>
                <a:ext uri="{FF2B5EF4-FFF2-40B4-BE49-F238E27FC236}">
                  <a16:creationId xmlns:a16="http://schemas.microsoft.com/office/drawing/2014/main" id="{C4C5DD0B-46F7-4389-BEA2-1D40CFD39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134" y="3255269"/>
              <a:ext cx="790685" cy="828791"/>
            </a:xfrm>
            <a:prstGeom prst="rect">
              <a:avLst/>
            </a:prstGeom>
          </p:spPr>
        </p:pic>
        <p:pic>
          <p:nvPicPr>
            <p:cNvPr id="21" name="Picture 20" descr="Screen Clipping">
              <a:extLst>
                <a:ext uri="{FF2B5EF4-FFF2-40B4-BE49-F238E27FC236}">
                  <a16:creationId xmlns:a16="http://schemas.microsoft.com/office/drawing/2014/main" id="{4627841F-1188-4E0F-BFD7-4C14FD2E6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134" y="2383141"/>
              <a:ext cx="790685" cy="828791"/>
            </a:xfrm>
            <a:prstGeom prst="rect">
              <a:avLst/>
            </a:prstGeom>
          </p:spPr>
        </p:pic>
        <p:pic>
          <p:nvPicPr>
            <p:cNvPr id="22" name="Picture 21" descr="Screen Clipping">
              <a:extLst>
                <a:ext uri="{FF2B5EF4-FFF2-40B4-BE49-F238E27FC236}">
                  <a16:creationId xmlns:a16="http://schemas.microsoft.com/office/drawing/2014/main" id="{0EF1DDF5-A037-44B2-8716-1212F572EF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134" y="1511013"/>
              <a:ext cx="790685" cy="828791"/>
            </a:xfrm>
            <a:prstGeom prst="rect">
              <a:avLst/>
            </a:prstGeom>
          </p:spPr>
        </p:pic>
        <p:pic>
          <p:nvPicPr>
            <p:cNvPr id="23" name="Picture 22" descr="Screen Clipping">
              <a:extLst>
                <a:ext uri="{FF2B5EF4-FFF2-40B4-BE49-F238E27FC236}">
                  <a16:creationId xmlns:a16="http://schemas.microsoft.com/office/drawing/2014/main" id="{FDAF674B-BB54-47E5-B441-4FFA5F1F5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134" y="638885"/>
              <a:ext cx="790685" cy="828791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68E3B53-FCC3-4102-9777-E1908A9D976C}"/>
              </a:ext>
            </a:extLst>
          </p:cNvPr>
          <p:cNvGrpSpPr/>
          <p:nvPr/>
        </p:nvGrpSpPr>
        <p:grpSpPr>
          <a:xfrm>
            <a:off x="8050972" y="2332319"/>
            <a:ext cx="733527" cy="3420758"/>
            <a:chOff x="8294792" y="2400662"/>
            <a:chExt cx="733527" cy="3420758"/>
          </a:xfrm>
        </p:grpSpPr>
        <p:pic>
          <p:nvPicPr>
            <p:cNvPr id="25" name="Picture 24" descr="Screen Clipping">
              <a:extLst>
                <a:ext uri="{FF2B5EF4-FFF2-40B4-BE49-F238E27FC236}">
                  <a16:creationId xmlns:a16="http://schemas.microsoft.com/office/drawing/2014/main" id="{923E9EC1-A399-47ED-838E-F0F21B5A1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4792" y="5011682"/>
              <a:ext cx="733527" cy="809738"/>
            </a:xfrm>
            <a:prstGeom prst="roundRect">
              <a:avLst>
                <a:gd name="adj" fmla="val 35279"/>
              </a:avLst>
            </a:prstGeom>
          </p:spPr>
        </p:pic>
        <p:pic>
          <p:nvPicPr>
            <p:cNvPr id="26" name="Picture 25" descr="Screen Clipping">
              <a:extLst>
                <a:ext uri="{FF2B5EF4-FFF2-40B4-BE49-F238E27FC236}">
                  <a16:creationId xmlns:a16="http://schemas.microsoft.com/office/drawing/2014/main" id="{1F630B81-1F23-4EC4-A63A-B2CE3B310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4792" y="4138022"/>
              <a:ext cx="733527" cy="809738"/>
            </a:xfrm>
            <a:prstGeom prst="roundRect">
              <a:avLst>
                <a:gd name="adj" fmla="val 35279"/>
              </a:avLst>
            </a:prstGeom>
          </p:spPr>
        </p:pic>
        <p:pic>
          <p:nvPicPr>
            <p:cNvPr id="27" name="Picture 26" descr="Screen Clipping">
              <a:extLst>
                <a:ext uri="{FF2B5EF4-FFF2-40B4-BE49-F238E27FC236}">
                  <a16:creationId xmlns:a16="http://schemas.microsoft.com/office/drawing/2014/main" id="{F6636D06-1C1C-454D-BDA9-82FAF3A22C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4792" y="3264362"/>
              <a:ext cx="733527" cy="809738"/>
            </a:xfrm>
            <a:prstGeom prst="roundRect">
              <a:avLst>
                <a:gd name="adj" fmla="val 35279"/>
              </a:avLst>
            </a:prstGeom>
          </p:spPr>
        </p:pic>
        <p:pic>
          <p:nvPicPr>
            <p:cNvPr id="28" name="Picture 27" descr="Screen Clipping">
              <a:extLst>
                <a:ext uri="{FF2B5EF4-FFF2-40B4-BE49-F238E27FC236}">
                  <a16:creationId xmlns:a16="http://schemas.microsoft.com/office/drawing/2014/main" id="{F5956BA1-6E20-40F3-8EBE-B27FFB5AB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4792" y="2400662"/>
              <a:ext cx="733527" cy="809738"/>
            </a:xfrm>
            <a:prstGeom prst="roundRect">
              <a:avLst>
                <a:gd name="adj" fmla="val 35279"/>
              </a:avLst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1D6E3DFA-E599-4BA0-BEA8-F5E74D7A770F}"/>
              </a:ext>
            </a:extLst>
          </p:cNvPr>
          <p:cNvSpPr txBox="1"/>
          <p:nvPr/>
        </p:nvSpPr>
        <p:spPr>
          <a:xfrm>
            <a:off x="972498" y="1089952"/>
            <a:ext cx="6689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 ?</a:t>
            </a:r>
          </a:p>
        </p:txBody>
      </p:sp>
      <p:pic>
        <p:nvPicPr>
          <p:cNvPr id="31" name="Picture 30" descr="Screen Clipping">
            <a:extLst>
              <a:ext uri="{FF2B5EF4-FFF2-40B4-BE49-F238E27FC236}">
                <a16:creationId xmlns:a16="http://schemas.microsoft.com/office/drawing/2014/main" id="{09EE21D9-E23E-4871-8A8A-DD57E56DECA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6037"/>
          <a:stretch/>
        </p:blipFill>
        <p:spPr>
          <a:xfrm>
            <a:off x="2255481" y="1995166"/>
            <a:ext cx="1671079" cy="2099199"/>
          </a:xfrm>
          <a:prstGeom prst="rect">
            <a:avLst/>
          </a:prstGeom>
        </p:spPr>
      </p:pic>
      <p:pic>
        <p:nvPicPr>
          <p:cNvPr id="32" name="Picture 31" descr="Screen Clipping">
            <a:extLst>
              <a:ext uri="{FF2B5EF4-FFF2-40B4-BE49-F238E27FC236}">
                <a16:creationId xmlns:a16="http://schemas.microsoft.com/office/drawing/2014/main" id="{CABEF232-3BA8-4C15-82B7-09199598F25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499" t="-650" r="-3503" b="650"/>
          <a:stretch/>
        </p:blipFill>
        <p:spPr>
          <a:xfrm>
            <a:off x="972498" y="3998197"/>
            <a:ext cx="4554858" cy="2211321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134901E-C796-4614-BFFA-1168770E36E9}"/>
              </a:ext>
            </a:extLst>
          </p:cNvPr>
          <p:cNvSpPr txBox="1"/>
          <p:nvPr/>
        </p:nvSpPr>
        <p:spPr>
          <a:xfrm>
            <a:off x="1532097" y="5615965"/>
            <a:ext cx="261920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06858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DF2A4F7-5FCB-4903-81AD-66ECFF7CDCD2}"/>
              </a:ext>
            </a:extLst>
          </p:cNvPr>
          <p:cNvSpPr txBox="1"/>
          <p:nvPr/>
        </p:nvSpPr>
        <p:spPr>
          <a:xfrm>
            <a:off x="4352337" y="5615965"/>
            <a:ext cx="261920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06858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6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3070746" y="3998197"/>
            <a:ext cx="1119117" cy="191128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D6E3DFA-E599-4BA0-BEA8-F5E74D7A770F}"/>
              </a:ext>
            </a:extLst>
          </p:cNvPr>
          <p:cNvSpPr txBox="1"/>
          <p:nvPr/>
        </p:nvSpPr>
        <p:spPr>
          <a:xfrm>
            <a:off x="631010" y="1476301"/>
            <a:ext cx="4872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b.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búp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bê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bằng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thú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bông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loại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nào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9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uiExpand="1" build="p"/>
      <p:bldP spid="33" grpId="0" animBg="1"/>
      <p:bldP spid="34" grpId="0" animBg="1"/>
      <p:bldP spid="3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1"/>
            <a:ext cx="3908692" cy="461544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461545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4" y="0"/>
            <a:ext cx="346259" cy="461545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85300E6-CBDC-4167-A61E-A4A5C4540BD3}"/>
              </a:ext>
            </a:extLst>
          </p:cNvPr>
          <p:cNvGrpSpPr/>
          <p:nvPr/>
        </p:nvGrpSpPr>
        <p:grpSpPr>
          <a:xfrm>
            <a:off x="471943" y="1552254"/>
            <a:ext cx="5990398" cy="1001474"/>
            <a:chOff x="1183343" y="1464304"/>
            <a:chExt cx="5990398" cy="100147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A61C5BC-9623-4EEC-86B1-821AF42DDD3E}"/>
                </a:ext>
              </a:extLst>
            </p:cNvPr>
            <p:cNvSpPr txBox="1"/>
            <p:nvPr/>
          </p:nvSpPr>
          <p:spPr>
            <a:xfrm>
              <a:off x="1801298" y="1511671"/>
              <a:ext cx="537244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Biểu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đồ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sau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biểu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thị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gà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ngỗng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vịt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trên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sân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: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BC4DEA7-AF42-4EAD-A1CF-5D7457219D89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2</a:t>
              </a: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F2B2E75-672A-4095-A2A6-30FFCE981A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247773"/>
              </p:ext>
            </p:extLst>
          </p:nvPr>
        </p:nvGraphicFramePr>
        <p:xfrm>
          <a:off x="6727455" y="647699"/>
          <a:ext cx="4660962" cy="585360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553654">
                  <a:extLst>
                    <a:ext uri="{9D8B030D-6E8A-4147-A177-3AD203B41FA5}">
                      <a16:colId xmlns:a16="http://schemas.microsoft.com/office/drawing/2014/main" val="3272789016"/>
                    </a:ext>
                  </a:extLst>
                </a:gridCol>
                <a:gridCol w="1553654">
                  <a:extLst>
                    <a:ext uri="{9D8B030D-6E8A-4147-A177-3AD203B41FA5}">
                      <a16:colId xmlns:a16="http://schemas.microsoft.com/office/drawing/2014/main" val="3390251747"/>
                    </a:ext>
                  </a:extLst>
                </a:gridCol>
                <a:gridCol w="1553654">
                  <a:extLst>
                    <a:ext uri="{9D8B030D-6E8A-4147-A177-3AD203B41FA5}">
                      <a16:colId xmlns:a16="http://schemas.microsoft.com/office/drawing/2014/main" val="898359590"/>
                    </a:ext>
                  </a:extLst>
                </a:gridCol>
              </a:tblGrid>
              <a:tr h="495877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980505"/>
                  </a:ext>
                </a:extLst>
              </a:tr>
              <a:tr h="89483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 </a:t>
                      </a:r>
                    </a:p>
                  </a:txBody>
                  <a:tcPr>
                    <a:solidFill>
                      <a:srgbClr val="FFF6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 </a:t>
                      </a:r>
                    </a:p>
                  </a:txBody>
                  <a:tcPr>
                    <a:solidFill>
                      <a:srgbClr val="FFF6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 </a:t>
                      </a:r>
                    </a:p>
                  </a:txBody>
                  <a:tcPr>
                    <a:solidFill>
                      <a:srgbClr val="FFF6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152631"/>
                  </a:ext>
                </a:extLst>
              </a:tr>
            </a:tbl>
          </a:graphicData>
        </a:graphic>
      </p:graphicFrame>
      <p:pic>
        <p:nvPicPr>
          <p:cNvPr id="10" name="Picture 9" descr="Screen Clipping">
            <a:extLst>
              <a:ext uri="{FF2B5EF4-FFF2-40B4-BE49-F238E27FC236}">
                <a16:creationId xmlns:a16="http://schemas.microsoft.com/office/drawing/2014/main" id="{FADE1A2F-61E3-4C2E-A92B-CB479A6CFF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7" t="6759" r="71251" b="6580"/>
          <a:stretch/>
        </p:blipFill>
        <p:spPr>
          <a:xfrm>
            <a:off x="6799362" y="5603397"/>
            <a:ext cx="721286" cy="869950"/>
          </a:xfrm>
          <a:prstGeom prst="rect">
            <a:avLst/>
          </a:prstGeom>
        </p:spPr>
      </p:pic>
      <p:pic>
        <p:nvPicPr>
          <p:cNvPr id="11" name="Picture 10" descr="Screen Clipping">
            <a:extLst>
              <a:ext uri="{FF2B5EF4-FFF2-40B4-BE49-F238E27FC236}">
                <a16:creationId xmlns:a16="http://schemas.microsoft.com/office/drawing/2014/main" id="{0D70669D-9537-4CC3-B1B7-F85441DC1B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104" l="35141" r="64425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22" t="244" r="35624" b="2595"/>
          <a:stretch/>
        </p:blipFill>
        <p:spPr>
          <a:xfrm>
            <a:off x="8392943" y="5634660"/>
            <a:ext cx="732724" cy="807424"/>
          </a:xfrm>
          <a:prstGeom prst="rect">
            <a:avLst/>
          </a:prstGeom>
        </p:spPr>
      </p:pic>
      <p:pic>
        <p:nvPicPr>
          <p:cNvPr id="12" name="Picture 11" descr="Screen Clipping">
            <a:extLst>
              <a:ext uri="{FF2B5EF4-FFF2-40B4-BE49-F238E27FC236}">
                <a16:creationId xmlns:a16="http://schemas.microsoft.com/office/drawing/2014/main" id="{95FDD5EA-9223-4C22-A000-870C96EE30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86" b="89610" l="73753" r="98482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211" t="6759" r="1240" b="6580"/>
          <a:stretch/>
        </p:blipFill>
        <p:spPr>
          <a:xfrm>
            <a:off x="9891065" y="5572134"/>
            <a:ext cx="767790" cy="86995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A8E74C2-F291-47F6-9521-C7B835EFC63D}"/>
              </a:ext>
            </a:extLst>
          </p:cNvPr>
          <p:cNvSpPr/>
          <p:nvPr/>
        </p:nvSpPr>
        <p:spPr>
          <a:xfrm>
            <a:off x="7246008" y="4920772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A88A175-9684-4A4B-9E3A-FA5659FCD5BE}"/>
              </a:ext>
            </a:extLst>
          </p:cNvPr>
          <p:cNvSpPr/>
          <p:nvPr/>
        </p:nvSpPr>
        <p:spPr>
          <a:xfrm>
            <a:off x="7246008" y="4342548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26F6D7-0AA4-4355-BBBD-C81D16B1F906}"/>
              </a:ext>
            </a:extLst>
          </p:cNvPr>
          <p:cNvSpPr/>
          <p:nvPr/>
        </p:nvSpPr>
        <p:spPr>
          <a:xfrm>
            <a:off x="7246008" y="3744685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865AB66-7DCB-4D1B-BC26-2931D80F1789}"/>
              </a:ext>
            </a:extLst>
          </p:cNvPr>
          <p:cNvSpPr/>
          <p:nvPr/>
        </p:nvSpPr>
        <p:spPr>
          <a:xfrm>
            <a:off x="7246008" y="3166461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BD26BCC-050B-4E32-AA9E-947AC44F4A75}"/>
              </a:ext>
            </a:extLst>
          </p:cNvPr>
          <p:cNvSpPr/>
          <p:nvPr/>
        </p:nvSpPr>
        <p:spPr>
          <a:xfrm>
            <a:off x="7246008" y="2603273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CF86530-8260-46A8-ACDC-49576EB19BE0}"/>
              </a:ext>
            </a:extLst>
          </p:cNvPr>
          <p:cNvSpPr/>
          <p:nvPr/>
        </p:nvSpPr>
        <p:spPr>
          <a:xfrm>
            <a:off x="7246008" y="2025049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6E3EBC6-C190-4F36-9AE7-C1B9CF68118E}"/>
              </a:ext>
            </a:extLst>
          </p:cNvPr>
          <p:cNvSpPr/>
          <p:nvPr/>
        </p:nvSpPr>
        <p:spPr>
          <a:xfrm>
            <a:off x="7246008" y="1427186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4374C3F-C38B-4FF3-8E9C-C2FA68405500}"/>
              </a:ext>
            </a:extLst>
          </p:cNvPr>
          <p:cNvSpPr/>
          <p:nvPr/>
        </p:nvSpPr>
        <p:spPr>
          <a:xfrm>
            <a:off x="7246008" y="848962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D5CEB7A-E1E2-4523-926C-4ABF27B2E56E}"/>
              </a:ext>
            </a:extLst>
          </p:cNvPr>
          <p:cNvSpPr/>
          <p:nvPr/>
        </p:nvSpPr>
        <p:spPr>
          <a:xfrm>
            <a:off x="8763080" y="4920772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EDA0411-B585-4D3B-80D9-58E8C629EFB9}"/>
              </a:ext>
            </a:extLst>
          </p:cNvPr>
          <p:cNvSpPr/>
          <p:nvPr/>
        </p:nvSpPr>
        <p:spPr>
          <a:xfrm>
            <a:off x="8763080" y="4342548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207FC70-DD85-4BEB-B46D-720BC66EE8CE}"/>
              </a:ext>
            </a:extLst>
          </p:cNvPr>
          <p:cNvSpPr/>
          <p:nvPr/>
        </p:nvSpPr>
        <p:spPr>
          <a:xfrm>
            <a:off x="8763080" y="3744685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508D93-AB80-47C5-9D3B-0E6644660597}"/>
              </a:ext>
            </a:extLst>
          </p:cNvPr>
          <p:cNvSpPr/>
          <p:nvPr/>
        </p:nvSpPr>
        <p:spPr>
          <a:xfrm>
            <a:off x="8763080" y="3166461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E85C058-4C39-4F88-A82F-68DFC50653D7}"/>
              </a:ext>
            </a:extLst>
          </p:cNvPr>
          <p:cNvSpPr/>
          <p:nvPr/>
        </p:nvSpPr>
        <p:spPr>
          <a:xfrm>
            <a:off x="8763080" y="2603273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858D98F-C019-421E-9506-209265487E46}"/>
              </a:ext>
            </a:extLst>
          </p:cNvPr>
          <p:cNvSpPr/>
          <p:nvPr/>
        </p:nvSpPr>
        <p:spPr>
          <a:xfrm>
            <a:off x="10320493" y="4920772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09C7DE-BAC6-44F5-BD9B-9DCAA930993F}"/>
              </a:ext>
            </a:extLst>
          </p:cNvPr>
          <p:cNvSpPr/>
          <p:nvPr/>
        </p:nvSpPr>
        <p:spPr>
          <a:xfrm>
            <a:off x="10320493" y="4342548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F5AED74-B294-482F-B474-8628F2BE7D6F}"/>
              </a:ext>
            </a:extLst>
          </p:cNvPr>
          <p:cNvSpPr/>
          <p:nvPr/>
        </p:nvSpPr>
        <p:spPr>
          <a:xfrm>
            <a:off x="10320493" y="3744685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2EDAC98-2B69-4DE0-8DED-4EDAB76DA48B}"/>
              </a:ext>
            </a:extLst>
          </p:cNvPr>
          <p:cNvSpPr/>
          <p:nvPr/>
        </p:nvSpPr>
        <p:spPr>
          <a:xfrm>
            <a:off x="10320493" y="3166461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0E5AB29-3A66-4346-8D87-0CCF9292B8B0}"/>
              </a:ext>
            </a:extLst>
          </p:cNvPr>
          <p:cNvSpPr/>
          <p:nvPr/>
        </p:nvSpPr>
        <p:spPr>
          <a:xfrm>
            <a:off x="10320493" y="2603273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10CA9AB-86A8-4481-AB3D-625A9F64AF55}"/>
              </a:ext>
            </a:extLst>
          </p:cNvPr>
          <p:cNvSpPr/>
          <p:nvPr/>
        </p:nvSpPr>
        <p:spPr>
          <a:xfrm>
            <a:off x="10320493" y="2025049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33E0020-4619-4D1C-94C4-851F9DBA6FC5}"/>
              </a:ext>
            </a:extLst>
          </p:cNvPr>
          <p:cNvSpPr/>
          <p:nvPr/>
        </p:nvSpPr>
        <p:spPr>
          <a:xfrm>
            <a:off x="7592555" y="5846072"/>
            <a:ext cx="482600" cy="482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8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F1C37E5-4EC9-4060-BF06-44364A4B380E}"/>
              </a:ext>
            </a:extLst>
          </p:cNvPr>
          <p:cNvSpPr/>
          <p:nvPr/>
        </p:nvSpPr>
        <p:spPr>
          <a:xfrm>
            <a:off x="9213232" y="5846072"/>
            <a:ext cx="482600" cy="482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5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00E9F56-A566-453B-9039-F24047ABFD27}"/>
              </a:ext>
            </a:extLst>
          </p:cNvPr>
          <p:cNvSpPr/>
          <p:nvPr/>
        </p:nvSpPr>
        <p:spPr>
          <a:xfrm>
            <a:off x="10782336" y="5846072"/>
            <a:ext cx="482600" cy="482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DE400E0-4FC5-410A-A330-9262041D247B}"/>
              </a:ext>
            </a:extLst>
          </p:cNvPr>
          <p:cNvSpPr txBox="1"/>
          <p:nvPr/>
        </p:nvSpPr>
        <p:spPr>
          <a:xfrm>
            <a:off x="1211684" y="2689407"/>
            <a:ext cx="537244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a.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Mỗi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loại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có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bao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nhiêu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con</a:t>
            </a:r>
            <a:r>
              <a:rPr lang="en-US" sz="2800" dirty="0" smtClean="0">
                <a:solidFill>
                  <a:prstClr val="black"/>
                </a:solidFill>
                <a:latin typeface="Utm AVO"/>
              </a:rPr>
              <a:t>?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b. 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Con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vật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nào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nhiều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nhất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? Con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vật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nào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ít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nhất</a:t>
            </a:r>
            <a:r>
              <a:rPr lang="en-US" sz="2800" dirty="0" smtClean="0">
                <a:solidFill>
                  <a:prstClr val="black"/>
                </a:solidFill>
                <a:latin typeface="Utm AVO"/>
              </a:rPr>
              <a:t>?</a:t>
            </a:r>
            <a:endParaRPr kumimoji="0" lang="en-US" sz="2800" b="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aseline="0" dirty="0" smtClean="0">
                <a:solidFill>
                  <a:prstClr val="black"/>
                </a:solidFill>
                <a:latin typeface="Utm AVO"/>
              </a:rPr>
              <a:t>c.</a:t>
            </a:r>
            <a:r>
              <a:rPr lang="en-US" sz="2800" dirty="0" smtClean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</a:rPr>
              <a:t>Số</a:t>
            </a:r>
            <a:r>
              <a:rPr lang="en-US" sz="2800" dirty="0" smtClean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</a:rPr>
              <a:t>gà</a:t>
            </a:r>
            <a:r>
              <a:rPr lang="en-US" sz="2800" dirty="0" smtClean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</a:rPr>
              <a:t>nhiều</a:t>
            </a:r>
            <a:r>
              <a:rPr lang="en-US" sz="2800" dirty="0" smtClean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</a:rPr>
              <a:t>hơn</a:t>
            </a:r>
            <a:r>
              <a:rPr lang="en-US" sz="2800" dirty="0" smtClean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</a:rPr>
              <a:t>số</a:t>
            </a:r>
            <a:r>
              <a:rPr lang="en-US" sz="2800" dirty="0" smtClean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</a:rPr>
              <a:t>ngỗng</a:t>
            </a:r>
            <a:r>
              <a:rPr lang="en-US" sz="2800" dirty="0" smtClean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Utm AVO"/>
              </a:rPr>
              <a:t>mấy</a:t>
            </a:r>
            <a:r>
              <a:rPr lang="en-US" sz="2800" dirty="0" smtClean="0">
                <a:solidFill>
                  <a:prstClr val="black"/>
                </a:solidFill>
                <a:latin typeface="Utm AVO"/>
              </a:rPr>
              <a:t> con?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d.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ngỗng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ít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hơn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vịt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mấy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con?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6" name="Rounded Rectangle 40">
            <a:extLst>
              <a:ext uri="{FF2B5EF4-FFF2-40B4-BE49-F238E27FC236}">
                <a16:creationId xmlns:a16="http://schemas.microsoft.com/office/drawing/2014/main" id="{485977A5-9927-4233-89C5-BC4A47B155DE}"/>
              </a:ext>
            </a:extLst>
          </p:cNvPr>
          <p:cNvSpPr/>
          <p:nvPr/>
        </p:nvSpPr>
        <p:spPr>
          <a:xfrm>
            <a:off x="7124422" y="747190"/>
            <a:ext cx="796834" cy="1908335"/>
          </a:xfrm>
          <a:prstGeom prst="roundRect">
            <a:avLst/>
          </a:prstGeom>
          <a:noFill/>
          <a:ln>
            <a:solidFill>
              <a:srgbClr val="FFC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7" name="Rounded Rectangle 41">
            <a:extLst>
              <a:ext uri="{FF2B5EF4-FFF2-40B4-BE49-F238E27FC236}">
                <a16:creationId xmlns:a16="http://schemas.microsoft.com/office/drawing/2014/main" id="{1E436F6A-4F2A-4E6B-B7F3-311BAEC78508}"/>
              </a:ext>
            </a:extLst>
          </p:cNvPr>
          <p:cNvSpPr/>
          <p:nvPr/>
        </p:nvSpPr>
        <p:spPr>
          <a:xfrm>
            <a:off x="10199142" y="1870595"/>
            <a:ext cx="796834" cy="784930"/>
          </a:xfrm>
          <a:prstGeom prst="roundRect">
            <a:avLst/>
          </a:prstGeom>
          <a:noFill/>
          <a:ln>
            <a:solidFill>
              <a:srgbClr val="FFC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38" name="Google Shape;1028;p30" descr="C:\Users\TUAN\Downloads\Luyện tập 1.png">
            <a:extLst>
              <a:ext uri="{FF2B5EF4-FFF2-40B4-BE49-F238E27FC236}">
                <a16:creationId xmlns:a16="http://schemas.microsoft.com/office/drawing/2014/main" id="{65437B0C-16F7-42E9-8C9A-7C10211157E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6495" y="315443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uiExpand="1" build="p"/>
      <p:bldP spid="36" grpId="0" animBg="1"/>
      <p:bldP spid="36" grpId="1" animBg="1"/>
      <p:bldP spid="37" grpId="0" animBg="1"/>
      <p:bldP spid="3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0DD25D6-2D3F-4821-A1B9-54CA44509B5A}"/>
              </a:ext>
            </a:extLst>
          </p:cNvPr>
          <p:cNvGrpSpPr/>
          <p:nvPr/>
        </p:nvGrpSpPr>
        <p:grpSpPr>
          <a:xfrm>
            <a:off x="2332125" y="699820"/>
            <a:ext cx="7693333" cy="570588"/>
            <a:chOff x="1183343" y="1464304"/>
            <a:chExt cx="6722281" cy="57058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52077D2-D778-4CD5-BFCD-2EE59D82181B}"/>
                </a:ext>
              </a:extLst>
            </p:cNvPr>
            <p:cNvSpPr txBox="1"/>
            <p:nvPr/>
          </p:nvSpPr>
          <p:spPr>
            <a:xfrm>
              <a:off x="1801298" y="1511671"/>
              <a:ext cx="61043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Quan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sát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biểu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đồ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rồi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trả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lời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câu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hỏi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C5968D6-7FA4-4674-8C6F-EB00D2EC315A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3</a:t>
              </a:r>
            </a:p>
          </p:txBody>
        </p:sp>
      </p:grpSp>
      <p:pic>
        <p:nvPicPr>
          <p:cNvPr id="5" name="Picture 4" descr="Screen Clipping">
            <a:extLst>
              <a:ext uri="{FF2B5EF4-FFF2-40B4-BE49-F238E27FC236}">
                <a16:creationId xmlns:a16="http://schemas.microsoft.com/office/drawing/2014/main" id="{2AD29A0D-F6B2-4674-8CF3-25F852D3A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979" y="1966446"/>
            <a:ext cx="8115895" cy="24640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04CA12-E9B0-48FA-8045-14B252AD6AE2}"/>
              </a:ext>
            </a:extLst>
          </p:cNvPr>
          <p:cNvSpPr txBox="1"/>
          <p:nvPr/>
        </p:nvSpPr>
        <p:spPr>
          <a:xfrm>
            <a:off x="2924675" y="1426783"/>
            <a:ext cx="7848654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SỐ QUE TÍNH TRONG MỖI HỘP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2E2AF5D-E959-49A4-8855-D382A0C2E095}"/>
              </a:ext>
            </a:extLst>
          </p:cNvPr>
          <p:cNvGrpSpPr/>
          <p:nvPr/>
        </p:nvGrpSpPr>
        <p:grpSpPr>
          <a:xfrm>
            <a:off x="510363" y="1567543"/>
            <a:ext cx="3161293" cy="2863000"/>
            <a:chOff x="927464" y="1567543"/>
            <a:chExt cx="2762275" cy="2863000"/>
          </a:xfrm>
        </p:grpSpPr>
        <p:pic>
          <p:nvPicPr>
            <p:cNvPr id="8" name="Picture 7" descr="Screen Clipping">
              <a:extLst>
                <a:ext uri="{FF2B5EF4-FFF2-40B4-BE49-F238E27FC236}">
                  <a16:creationId xmlns:a16="http://schemas.microsoft.com/office/drawing/2014/main" id="{147BD7DE-87CC-4386-923F-2917699067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16" t="7244"/>
            <a:stretch/>
          </p:blipFill>
          <p:spPr>
            <a:xfrm>
              <a:off x="927464" y="2619102"/>
              <a:ext cx="1892346" cy="1811441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FAC63ED-B3EE-4827-8504-E94E15049988}"/>
                </a:ext>
              </a:extLst>
            </p:cNvPr>
            <p:cNvGrpSpPr/>
            <p:nvPr/>
          </p:nvGrpSpPr>
          <p:grpSpPr>
            <a:xfrm>
              <a:off x="1416797" y="1567543"/>
              <a:ext cx="2272942" cy="1051559"/>
              <a:chOff x="1416797" y="1567543"/>
              <a:chExt cx="2272942" cy="1051559"/>
            </a:xfrm>
          </p:grpSpPr>
          <p:sp>
            <p:nvSpPr>
              <p:cNvPr id="10" name="Oval Callout 7">
                <a:extLst>
                  <a:ext uri="{FF2B5EF4-FFF2-40B4-BE49-F238E27FC236}">
                    <a16:creationId xmlns:a16="http://schemas.microsoft.com/office/drawing/2014/main" id="{6710B0E4-1540-4EC4-AC78-78268D012ACC}"/>
                  </a:ext>
                </a:extLst>
              </p:cNvPr>
              <p:cNvSpPr/>
              <p:nvPr/>
            </p:nvSpPr>
            <p:spPr>
              <a:xfrm>
                <a:off x="1416797" y="1567543"/>
                <a:ext cx="2272942" cy="1051559"/>
              </a:xfrm>
              <a:prstGeom prst="wedgeEllipseCallout">
                <a:avLst>
                  <a:gd name="adj1" fmla="val -21478"/>
                  <a:gd name="adj2" fmla="val 62500"/>
                </a:avLst>
              </a:prstGeom>
              <a:solidFill>
                <a:schemeClr val="bg1"/>
              </a:solidFill>
              <a:ln w="28575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Mỗi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     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gồm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 10 que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tính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.</a:t>
                </a:r>
              </a:p>
            </p:txBody>
          </p:sp>
          <p:pic>
            <p:nvPicPr>
              <p:cNvPr id="11" name="Picture 10" descr="Screen Clipping">
                <a:extLst>
                  <a:ext uri="{FF2B5EF4-FFF2-40B4-BE49-F238E27FC236}">
                    <a16:creationId xmlns:a16="http://schemas.microsoft.com/office/drawing/2014/main" id="{1C461987-C2B0-498D-85B4-02C636BCC7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11399" y="1610889"/>
                <a:ext cx="415072" cy="497061"/>
              </a:xfrm>
              <a:prstGeom prst="rect">
                <a:avLst/>
              </a:prstGeom>
            </p:spPr>
          </p:pic>
        </p:grp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ED126EBD-4BBC-462D-B547-8BDC7889EC6A}"/>
              </a:ext>
            </a:extLst>
          </p:cNvPr>
          <p:cNvSpPr/>
          <p:nvPr/>
        </p:nvSpPr>
        <p:spPr>
          <a:xfrm>
            <a:off x="10881874" y="2107950"/>
            <a:ext cx="697658" cy="609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40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B694258-C949-47AA-9929-7F00B3C58CD2}"/>
              </a:ext>
            </a:extLst>
          </p:cNvPr>
          <p:cNvSpPr/>
          <p:nvPr/>
        </p:nvSpPr>
        <p:spPr>
          <a:xfrm>
            <a:off x="10881874" y="2893694"/>
            <a:ext cx="697658" cy="609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80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CF5C61E-5512-4F9F-B200-089DC3409045}"/>
              </a:ext>
            </a:extLst>
          </p:cNvPr>
          <p:cNvSpPr/>
          <p:nvPr/>
        </p:nvSpPr>
        <p:spPr>
          <a:xfrm>
            <a:off x="10881874" y="3679438"/>
            <a:ext cx="697658" cy="609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60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0AEC0B-8352-4E36-B728-FC31A0F64002}"/>
              </a:ext>
            </a:extLst>
          </p:cNvPr>
          <p:cNvSpPr txBox="1"/>
          <p:nvPr/>
        </p:nvSpPr>
        <p:spPr>
          <a:xfrm>
            <a:off x="379994" y="4789604"/>
            <a:ext cx="116573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a.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Mỗi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hộp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có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bao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nhiêu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que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tính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b.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Hộp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có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nhiều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que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tính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Hộp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có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ít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que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tính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6" name="Rounded Rectangle 40">
            <a:extLst>
              <a:ext uri="{FF2B5EF4-FFF2-40B4-BE49-F238E27FC236}">
                <a16:creationId xmlns:a16="http://schemas.microsoft.com/office/drawing/2014/main" id="{485977A5-9927-4233-89C5-BC4A47B155DE}"/>
              </a:ext>
            </a:extLst>
          </p:cNvPr>
          <p:cNvSpPr/>
          <p:nvPr/>
        </p:nvSpPr>
        <p:spPr>
          <a:xfrm>
            <a:off x="2985136" y="2893694"/>
            <a:ext cx="1712847" cy="689079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60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  <p:bldP spid="15" grpId="0" uiExpand="1" build="p"/>
      <p:bldP spid="16" grpId="0" animBg="1"/>
      <p:bldP spid="1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033" y="-28135"/>
            <a:ext cx="12187592" cy="69250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20637" y="1150664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lang="en-US" sz="3199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21315" y="1833742"/>
            <a:ext cx="5217291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sz="3199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6</a:t>
            </a:r>
            <a:r>
              <a:rPr lang="en-US" sz="3199" b="1" dirty="0">
                <a:solidFill>
                  <a:srgbClr val="FF0000"/>
                </a:solidFill>
                <a:latin typeface="HP001 5 hàng" panose="020B0603050302020204" pitchFamily="34" charset="0"/>
              </a:rPr>
              <a:t>5</a:t>
            </a:r>
            <a:r>
              <a:rPr lang="vi-VN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: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Luyện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tập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(</a:t>
            </a:r>
            <a:r>
              <a:rPr lang="en-US" sz="3199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sz="3199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2)</a:t>
            </a:r>
            <a:endParaRPr lang="en-US" sz="3199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971109" y="809897"/>
            <a:ext cx="4036422" cy="3918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142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400" y="5867400"/>
            <a:ext cx="1371600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" y="38815"/>
            <a:ext cx="2946399" cy="33750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219072"/>
            <a:r>
              <a:rPr lang="en-US" sz="5333" dirty="0">
                <a:solidFill>
                  <a:srgbClr val="0033CC"/>
                </a:solidFill>
                <a:latin typeface="UTM Than Chien Tranh" panose="02040403050506020204" pitchFamily="18" charset="0"/>
              </a:rPr>
              <a:t>CÂU CÁ CÙNG </a:t>
            </a:r>
          </a:p>
          <a:p>
            <a:pPr algn="ctr" defTabSz="1219072"/>
            <a:r>
              <a:rPr lang="en-US" sz="5333" dirty="0">
                <a:solidFill>
                  <a:srgbClr val="0033CC"/>
                </a:solidFill>
                <a:latin typeface="UTM Than Chien Tranh" panose="02040403050506020204" pitchFamily="18" charset="0"/>
              </a:rPr>
              <a:t>TOM &amp; JERRY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130188"/>
            <a:ext cx="1374636" cy="1796555"/>
          </a:xfrm>
          <a:prstGeom prst="rect">
            <a:avLst/>
          </a:prstGeom>
        </p:spPr>
      </p:pic>
      <p:pic>
        <p:nvPicPr>
          <p:cNvPr id="2" name="TomAndJerryOST-V.A-2794728_hq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3200" y="348274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7" presetClass="emph" presetSubtype="0" repeatCount="4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7" presetClass="emph" presetSubtype="0" repeatCount="4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" autoRev="1" fill="remov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250" autoRev="1" fill="remov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autoRev="1" fill="remov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C:\Users\ADMIN\Desktop\Doreamon cau ca\allison-mcgrath-crayonsswimming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5359400"/>
            <a:ext cx="1450656" cy="152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Users\ADMIN\Desktop\Doreamon cau ca\source (1).gif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3" y="5512527"/>
            <a:ext cx="1494972" cy="134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ADMIN\Desktop\Doreamon cau ca\giphy (4).gif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192000" y="3611881"/>
            <a:ext cx="1079501" cy="99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C:\Users\ADMIN\Desktop\Doreamon cau ca\animated-tropical-fish-5-2.gif">
            <a:hlinkClick r:id="rId9" action="ppaction://hlinksldjump"/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6301" y="4511129"/>
            <a:ext cx="1066301" cy="83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C:\Users\ADMIN\Desktop\Doreamon cau ca\largemouth_bass_swimming_hg_clr1.gif">
            <a:hlinkClick r:id="rId11" action="ppaction://hlinksldjump"/>
          </p:cNvPr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044742" y="5180682"/>
            <a:ext cx="1875797" cy="109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Doreamon cau ca\animated-emperor-fish.gif">
            <a:hlinkClick r:id="rId13" action="ppaction://hlinksldjump"/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3600" y="3501190"/>
            <a:ext cx="137160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Doreamon cau ca\seahorse-animated-clipart-1.jpg"/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5698067"/>
            <a:ext cx="812800" cy="108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C:\Users\ADMIN\Desktop\Doreamon cau ca\largemouth_bass_swimming_hg_clr1.gif">
            <a:hlinkClick r:id="rId16" action="ppaction://hlinksldjump"/>
          </p:cNvPr>
          <p:cNvPicPr>
            <a:picLocks noChangeAspect="1" noChangeArrowheads="1" noCrop="1"/>
          </p:cNvPicPr>
          <p:nvPr/>
        </p:nvPicPr>
        <p:blipFill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5200" y="5664200"/>
            <a:ext cx="1503741" cy="755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xplosion 1 1"/>
          <p:cNvSpPr/>
          <p:nvPr/>
        </p:nvSpPr>
        <p:spPr>
          <a:xfrm>
            <a:off x="8996741" y="269240"/>
            <a:ext cx="3048000" cy="206248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72"/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15" name="Explosion 1 14"/>
          <p:cNvSpPr/>
          <p:nvPr/>
        </p:nvSpPr>
        <p:spPr>
          <a:xfrm>
            <a:off x="8940800" y="279400"/>
            <a:ext cx="3048000" cy="206248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72"/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16" name="Explosion 1 15"/>
          <p:cNvSpPr/>
          <p:nvPr/>
        </p:nvSpPr>
        <p:spPr>
          <a:xfrm>
            <a:off x="8940800" y="279400"/>
            <a:ext cx="3048000" cy="206248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72"/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23" name="Explosion 1 22"/>
          <p:cNvSpPr/>
          <p:nvPr/>
        </p:nvSpPr>
        <p:spPr>
          <a:xfrm>
            <a:off x="8940800" y="279400"/>
            <a:ext cx="3048000" cy="206248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72"/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24" name="Explosion 1 23"/>
          <p:cNvSpPr/>
          <p:nvPr/>
        </p:nvSpPr>
        <p:spPr>
          <a:xfrm>
            <a:off x="8940800" y="279400"/>
            <a:ext cx="3048000" cy="206248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72"/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25" name="Explosion 1 24"/>
          <p:cNvSpPr/>
          <p:nvPr/>
        </p:nvSpPr>
        <p:spPr>
          <a:xfrm>
            <a:off x="8940800" y="279400"/>
            <a:ext cx="3048000" cy="206248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72"/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26" name="Explosion 1 25"/>
          <p:cNvSpPr/>
          <p:nvPr/>
        </p:nvSpPr>
        <p:spPr>
          <a:xfrm>
            <a:off x="8940800" y="279400"/>
            <a:ext cx="3048000" cy="206248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72"/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4094">
            <a:off x="4043113" y="3734170"/>
            <a:ext cx="1479620" cy="147962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55554"/>
            <a:ext cx="1406869" cy="1838681"/>
          </a:xfrm>
          <a:prstGeom prst="rect">
            <a:avLst/>
          </a:prstGeom>
        </p:spPr>
      </p:pic>
      <p:sp>
        <p:nvSpPr>
          <p:cNvPr id="28" name="Rounded Rectangle 27">
            <a:hlinkClick r:id="rId19" action="ppaction://hlinksldjump"/>
          </p:cNvPr>
          <p:cNvSpPr/>
          <p:nvPr/>
        </p:nvSpPr>
        <p:spPr>
          <a:xfrm>
            <a:off x="0" y="247086"/>
            <a:ext cx="1981200" cy="6096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MỚI</a:t>
            </a:r>
          </a:p>
        </p:txBody>
      </p:sp>
    </p:spTree>
    <p:extLst>
      <p:ext uri="{BB962C8B-B14F-4D97-AF65-F5344CB8AC3E}">
        <p14:creationId xmlns:p14="http://schemas.microsoft.com/office/powerpoint/2010/main" val="376107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0.02859 L 0.01597 0.03249 L 0.03107 -0.02859 L 0.04705 0.03249 L 0.06302 -0.02859 L 0.07795 0.03249 L 0.09392 -0.02859 L 0.10903 0.03249 L 0.125 -0.02859 L 0.14097 0.03249 L 0.15607 -0.02859 L 0.17205 0.03249 L 0.18698 -0.02859 L 0.20295 0.03249 L 0.21892 -0.02859 L 0.23403 0.03249 L 0.25 -0.02859 " pathEditMode="relative" rAng="0" ptsTypes="FFFFFFFFFFFFFFFFF">
                                      <p:cBhvr>
                                        <p:cTn id="6" dur="18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30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14" dur="27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16" dur="37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583 L -1.14427 0.00528 " pathEditMode="relative" rAng="0" ptsTypes="AA">
                                      <p:cBhvr>
                                        <p:cTn id="18" dur="3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61577E-6 L -1.15643 0.02443 " pathEditMode="relative" rAng="0" ptsTypes="AA">
                                      <p:cBhvr>
                                        <p:cTn id="20" dur="3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30" y="122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195 0.03306 L 1.19827 -0.04109 " pathEditMode="relative" rAng="0" ptsTypes="AA">
                                      <p:cBhvr>
                                        <p:cTn id="22" dur="3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16" y="-37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98517E-7 C -0.01598 -0.00927 -0.02986 -0.02843 -0.04601 -0.03677 C -0.05972 -0.04387 -0.07257 -0.04758 -0.08577 -0.05654 C -0.09445 -0.06241 -0.09584 -0.05592 -0.10643 -0.06766 C -0.12327 -0.0862 -0.14254 -0.09546 -0.16042 -0.10998 C -0.17709 -0.12358 -0.19167 -0.13902 -0.20955 -0.14674 C -0.21823 -0.15756 -0.22865 -0.16157 -0.2382 -0.1693 C -0.25365 -0.18165 -0.26789 -0.19463 -0.2842 -0.20328 C -0.28941 -0.20884 -0.29445 -0.21594 -0.3 -0.22027 C -0.30712 -0.22583 -0.31511 -0.22645 -0.32223 -0.2317 C -0.33716 -0.24282 -0.3507 -0.25981 -0.36667 -0.26537 C -0.37275 -0.27958 -0.375 -0.27989 -0.3842 -0.28514 C -0.3915 -0.29843 -0.40226 -0.30368 -0.40955 -0.31635 C -0.42032 -0.33581 -0.41476 -0.33087 -0.42379 -0.33612 C -0.43177 -0.35064 -0.44202 -0.3633 -0.44931 -0.37844 C -0.46355 -0.40779 -0.44532 -0.37442 -0.45868 -0.39821 C -0.46302 -0.41737 -0.47049 -0.43158 -0.47622 -0.44919 C -0.47674 -0.45289 -0.47657 -0.45722 -0.47778 -0.46031 C -0.47882 -0.46309 -0.4816 -0.46278 -0.48264 -0.46587 C -0.48403 -0.47019 -0.48334 -0.47544 -0.4842 -0.48008 C -0.48646 -0.49151 -0.49271 -0.49676 -0.49532 -0.5085 C -0.49705 -0.51684 -0.49775 -0.5258 -0.5 -0.53383 C -0.50313 -0.54464 -0.5066 -0.55577 -0.50799 -0.56781 C -0.51164 -0.59778 -0.50764 -0.57368 -0.51111 -0.59315 C -0.51667 -0.67347 -0.51493 -0.64072 -0.51111 -0.80198 C -0.51094 -0.81187 -0.50261 -0.81928 -0.49844 -0.82175 C -0.48212 -0.85234 -0.46736 -0.81588 -0.454 -0.80785 C -0.44983 -0.80229 -0.44566 -0.79611 -0.44132 -0.79086 C -0.4382 -0.78715 -0.43177 -0.77943 -0.43177 -0.77943 C -0.42674 -0.76615 -0.41945 -0.75472 -0.41598 -0.73989 C -0.41198 -0.7229 -0.41424 -0.73031 -0.40955 -0.71734 C -0.40764 -0.69386 -0.40157 -0.67038 -0.40157 -0.6469 " pathEditMode="relative" ptsTypes="fffffffffffffffffffffffffffffffA">
                                      <p:cBhvr>
                                        <p:cTn id="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5.02317E-6 C -0.00851 -0.02565 -0.01875 -0.04913 -0.02865 -0.07353 C -0.03507 -0.08898 -0.03959 -0.10628 -0.04601 -0.12142 C -0.05018 -0.14459 -0.04757 -0.13316 -0.054 -0.1554 C -0.05712 -0.17764 -0.05295 -0.15509 -0.06198 -0.18073 C -0.06285 -0.1832 -0.06268 -0.18691 -0.06354 -0.18938 C -0.0665 -0.19772 -0.06945 -0.20266 -0.07309 -0.20915 C -0.07657 -0.24004 -0.08889 -0.26599 -0.09688 -0.29411 C -0.09861 -0.30585 -0.10191 -0.31388 -0.10469 -0.32469 C -0.11059 -0.34786 -0.11545 -0.37196 -0.12066 -0.39544 C -0.12483 -0.41459 -0.12327 -0.43374 -0.12865 -0.45197 C -0.12917 -0.4566 -0.12952 -0.46155 -0.13021 -0.46618 C -0.13108 -0.47174 -0.13334 -0.48286 -0.13334 -0.48286 C -0.13247 -0.56349 -0.14219 -0.62281 -0.1191 -0.68645 C -0.1165 -0.70467 -0.10973 -0.71518 -0.10313 -0.72877 C -0.08455 -0.76708 -0.0717 -0.79488 -0.04289 -0.80785 C -0.00209 -0.80538 0.04045 -0.82021 0.07465 -0.77665 C 0.08906 -0.75812 0.1 -0.7334 0.11111 -0.709 C 0.11527 -0.69973 0.12066 -0.6778 0.12066 -0.6778 C 0.12448 -0.64412 0.12378 -0.65926 0.12378 -0.63269 " pathEditMode="relative" ptsTypes="fffffffffffffffffff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194 0.02166 C -0.33316 0.04165 -0.33125 0.05192 -0.34149 0.06525 C -0.34427 0.07607 -0.34219 0.06941 -0.3493 0.08385 C -0.35226 0.08968 -0.34948 0.09106 -0.35417 0.09634 C -0.3559 0.09828 -0.35833 0.09884 -0.36042 0.10023 C -0.36389 0.11244 -0.36753 0.12466 -0.37326 0.13548 C -0.37552 0.14492 -0.37864 0.15575 -0.38264 0.16436 C -0.38455 0.16852 -0.38698 0.17269 -0.38906 0.17685 C -0.3901 0.17879 -0.39219 0.18324 -0.39219 0.18324 C -0.39392 0.1924 -0.39757 0.19878 -0.40017 0.20794 C -0.40347 0.21905 -0.41094 0.24348 -0.41771 0.25347 C -0.41944 0.25597 -0.42205 0.25708 -0.42396 0.25958 C -0.43177 0.26985 -0.43802 0.2829 -0.44774 0.29068 C -0.45642 0.29762 -0.46545 0.30012 -0.47483 0.30511 C -0.48542 0.31094 -0.49549 0.31872 -0.5066 0.32177 C -0.51424 0.32704 -0.52187 0.32788 -0.53038 0.3301 C -0.54028 0.33676 -0.55121 0.33843 -0.56215 0.34065 C -0.5743 0.33982 -0.58663 0.34037 -0.59861 0.33815 C -0.6158 0.33537 -0.63281 0.31705 -0.6493 0.30928 C -0.65642 0.30012 -0.6658 0.29428 -0.67483 0.28873 C -0.68264 0.27818 -0.68385 0.28179 -0.69062 0.2743 C -0.69566 0.26847 -0.70174 0.26319 -0.70486 0.2557 C -0.7059 0.25292 -0.7066 0.24959 -0.70816 0.24709 C -0.71285 0.23987 -0.71996 0.23487 -0.72396 0.22654 C -0.73038 0.2135 -0.73437 0.20073 -0.73993 0.18712 C -0.75555 0.14964 -0.73837 0.19406 -0.75104 0.16658 C -0.75295 0.16269 -0.75399 0.15825 -0.75573 0.15409 C -0.75764 0.14992 -0.76007 0.14576 -0.76215 0.14159 C -0.76267 0.13965 -0.76285 0.13715 -0.76371 0.13548 C -0.76649 0.12938 -0.77083 0.12493 -0.77326 0.11883 C -0.77656 0.11022 -0.77882 0.10245 -0.78264 0.09412 C -0.78698 0.0683 -0.78073 0.09662 -0.78906 0.07746 C -0.7901 0.07496 -0.78976 0.07163 -0.79062 0.06913 C -0.79184 0.06552 -0.79392 0.06219 -0.79549 0.05886 C -0.79965 0.0397 -0.80312 0.0186 -0.80972 0.00084 C -0.81371 -0.02637 -0.80781 0.00611 -0.81597 -0.01776 C -0.81753 -0.02221 -0.81858 -0.03914 -0.81927 -0.04247 C -0.8217 -0.05524 -0.82292 -0.05108 -0.82708 -0.06329 C -0.83351 -0.08134 -0.83437 -0.10133 -0.84149 -0.1191 C -0.84444 -0.14325 -0.84896 -0.16518 -0.85104 -0.18961 C -0.85069 -0.21599 -0.86094 -0.294 -0.84774 -0.34064 C -0.84479 -0.35063 -0.84097 -0.37229 -0.83507 -0.38006 C -0.82986 -0.38673 -0.82465 -0.3895 -0.81771 -0.39228 C -0.79861 -0.39172 -0.77951 -0.39172 -0.76042 -0.39033 C -0.75573 -0.39006 -0.75503 -0.38673 -0.75104 -0.38395 C -0.74739 -0.38145 -0.73976 -0.38062 -0.73663 -0.38006 C -0.7309 -0.37507 -0.72413 -0.37035 -0.71771 -0.36757 C -0.71354 -0.36229 -0.70868 -0.36063 -0.7033 -0.3573 C -0.69427 -0.34536 -0.69896 -0.34841 -0.69062 -0.3448 C -0.68542 -0.33814 -0.68003 -0.33092 -0.67483 -0.32398 C -0.67326 -0.32204 -0.67205 -0.31871 -0.66996 -0.31787 C -0.6684 -0.31732 -0.66528 -0.31593 -0.66528 -0.31565 " pathEditMode="relative" rAng="0" ptsTypes="fffffffffffffffffffffffffffffffffffffffffffffffffffA">
                                      <p:cBhvr>
                                        <p:cTn id="5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24" y="-4747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4844 -0.26568 C -0.45104 -0.25347 -0.44966 -0.23931 -0.45469 -0.22876 C -0.45712 -0.22154 -0.46007 -0.21516 -0.4625 -0.20849 C -0.4691 -0.17268 -0.46077 -0.21155 -0.47153 -0.17851 C -0.47327 -0.17268 -0.47448 -0.16574 -0.47639 -0.15991 C -0.47795 -0.15352 -0.48004 -0.14825 -0.48247 -0.1427 C -0.48907 -0.09939 -0.48177 -0.13159 -0.49827 -0.09411 C -0.51129 -0.06413 -0.52361 -0.0322 -0.53663 -0.00194 C -0.61476 0.11383 -0.57413 0.07496 -0.629 0.10439 C -0.65938 0.09217 -0.68733 0.06274 -0.71476 0.03193 C -0.73143 0.00333 -0.74948 -0.02443 -0.76545 -0.05497 C -0.77136 -0.06635 -0.77101 -0.09245 -0.77014 -0.1005 C -0.76528 -0.14409 -0.74948 -0.17212 -0.73368 -0.20461 C -0.70104 -0.24625 -0.69514 -0.28789 -0.65243 -0.26652 C -0.64427 -0.25708 -0.63368 -0.2457 -0.62431 -0.23376 C -0.60243 -0.19767 -0.57518 -0.17379 -0.57153 -0.12882 C -0.56302 -0.10661 -0.57188 -0.08662 -0.57761 -0.07024 C -0.60295 -0.03831 -0.62761 -0.00472 -0.65504 0.02388 C -0.66181 0.0311 -0.67153 0.03026 -0.67917 0.03554 C -0.7191 0.06247 -0.7592 0.09856 -0.80695 0.09995 C -0.8165 0.10022 -0.82587 0.09495 -0.83577 0.09273 C -0.84479 0.08495 -0.85365 0.0744 -0.86285 0.06719 C -0.8967 0.04053 -0.85365 0.0744 -0.88004 0.05775 C -0.8908 0.05108 -0.9007 0.03776 -0.91077 0.0261 C -0.93889 -0.01971 -0.98646 -0.0608 -0.99202 -0.11854 C -0.99809 -0.13381 -0.99809 -0.1452 -0.99966 -0.16324 C -1.00243 -0.19878 -0.99219 -0.21044 -0.98177 -0.23737 C -0.97275 -0.2593 -0.96337 -0.27957 -0.95573 -0.30233 C -0.94306 -0.32065 -0.9316 -0.34092 -0.91719 -0.35619 C -0.91424 -0.35897 -0.9092 -0.35563 -0.90469 -0.35702 C -0.89931 -0.35813 -0.8941 -0.36174 -0.88872 -0.36369 C -0.88247 -0.3623 -0.87882 -0.36424 -0.87275 -0.35841 C -0.85157 -0.3226 -0.83611 -0.31177 -0.8474 -0.27679 C -0.85417 -0.26735 -0.87188 -0.23126 -0.8882 -0.22349 C -0.89375 -0.22099 -0.9 -0.21877 -0.90625 -0.21766 C -0.9092 -0.21654 -0.91233 -0.21543 -0.91528 -0.2146 C -0.91841 -0.21516 -0.92136 -0.2121 -0.92118 -0.21183 C -0.94028 -0.23015 -0.94132 -0.22793 -0.96025 -0.27151 C -0.96285 -0.27679 -0.96111 -0.28345 -0.96181 -0.28789 C -0.96407 -0.30705 -0.96285 -0.31954 -0.96025 -0.33648 C -0.95851 -0.34814 -0.95452 -0.35924 -0.95313 -0.37146 C -0.95157 -0.37951 -0.95313 -0.38867 -0.95157 -0.39589 C -0.9507 -0.40089 -0.94827 -0.40394 -0.94653 -0.40866 C -0.93924 -0.42698 -0.93507 -0.44586 -0.92657 -0.46224 C -0.90417 -0.52804 -0.86684 -0.56746 -0.83299 -0.61965 C -0.82639 -0.6241 -0.82014 -0.62882 -0.81337 -0.63298 C -0.80747 -0.63631 -0.79288 -0.6352 -0.79254 -0.63492 C -0.77587 -0.62715 -0.8033 -0.63909 -0.77813 -0.63215 C -0.75886 -0.62687 -0.77153 -0.62854 -0.75851 -0.62188 C -0.74931 -0.6166 -0.73959 -0.61493 -0.73038 -0.60994 C -0.72066 -0.60355 -0.71059 -0.59578 -0.70104 -0.58856 " pathEditMode="relative" rAng="-2701046" ptsTypes="ffffffffffffffffffffffffffffffffffffffffffffffffffA">
                                      <p:cBhvr>
                                        <p:cTn id="6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65" y="5358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733 -0.05004 C 0.33854 -0.03367 0.33924 -0.02039 0.34219 -0.00494 C 0.34375 0.01267 0.3474 0.02225 0.35174 0.03738 C 0.35642 0.05376 0.35295 0.04851 0.35799 0.06302 C 0.36181 0.07446 0.36649 0.08558 0.37066 0.0967 C 0.37517 0.10875 0.3816 0.10998 0.38819 0.11647 C 0.39531 0.12327 0.40174 0.13192 0.40885 0.13902 C 0.42101 0.15107 0.43663 0.15478 0.45017 0.15879 C 0.45868 0.16435 0.46823 0.16682 0.47708 0.17022 C 0.54427 0.16837 0.61146 0.16899 0.67865 0.16466 C 0.69688 0.16343 0.71476 0.14335 0.73264 0.13902 C 0.75313 0.12697 0.77396 0.11709 0.79462 0.10535 C 0.80017 0.10226 0.81042 0.09114 0.81042 0.09114 C 0.8125 0.08743 0.81441 0.0828 0.81684 0.07971 C 0.81823 0.07785 0.82014 0.07878 0.82153 0.07693 C 0.83229 0.06272 0.83507 0.05407 0.84844 0.04603 C 0.86528 0.02564 0.88003 0.00247 0.89774 -0.01606 C 0.9059 -0.0244 0.91076 -0.04016 0.9184 -0.05004 C 0.92587 -0.07043 0.92188 -0.0624 0.92951 -0.07538 C 0.93299 -0.09453 0.93021 -0.08155 0.94063 -0.11214 C 0.94288 -0.11893 0.9434 -0.12758 0.94531 -0.13469 C 0.94809 -0.14581 0.95191 -0.15755 0.95486 -0.16867 C 0.95885 -0.20512 0.95608 -0.18813 0.96285 -0.21964 C 0.96875 -0.30985 0.96719 -0.26475 0.96285 -0.40871 C 0.96233 -0.42323 0.9625 -0.42107 0.95799 -0.42848 C 0.9559 -0.45072 0.95243 -0.46895 0.94531 -0.48779 C 0.93993 -0.51776 0.93229 -0.54186 0.9184 -0.56132 C 0.9151 -0.56595 0.91458 -0.56935 0.91042 -0.57275 C 0.89792 -0.58263 0.88507 -0.59005 0.8724 -0.59808 C 0.85069 -0.61167 0.82882 -0.62496 0.80573 -0.62897 C 0.78264 -0.64597 0.75295 -0.6438 0.72795 -0.64597 C 0.65017 -0.64473 0.6 -0.6679 0.53733 -0.63206 C 0.53194 -0.62187 0.52465 -0.6231 0.5184 -0.61507 C 0.50799 -0.60179 0.51892 -0.60951 0.50885 -0.60364 C 0.50052 -0.58912 0.49878 -0.57584 0.49288 -0.55854 C 0.48542 -0.5366 0.47552 -0.51745 0.46753 -0.49644 C 0.46528 -0.4844 0.46285 -0.48501 0.45799 -0.47667 C 0.45486 -0.45968 0.44688 -0.46061 0.44688 -0.44269 " pathEditMode="relative" ptsTypes="fffffffffffffffffffffffffffffffffffffA">
                                      <p:cBhvr>
                                        <p:cTn id="7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67 0.08187 C 0.4908 0.09762 0.48524 0.11091 0.47448 0.11585 C 0.46198 0.13222 0.44462 0.12975 0.43003 0.1384 C 0.40104 0.13747 0.36597 0.14705 0.33628 0.13006 C 0.32934 0.11739 0.32101 0.11647 0.3125 0.1072 C 0.3059 0.10009 0.29948 0.09299 0.29323 0.08465 C 0.29115 0.08156 0.28976 0.076 0.28715 0.07353 C 0.2842 0.07105 0.28073 0.07167 0.2776 0.07075 C 0.27292 0.06271 0.26962 0.05252 0.26476 0.0451 C 0.2592 0.03676 0.2474 0.02255 0.2474 0.02286 C 0.24358 0.00216 0.24965 0.02842 0.23785 0.00556 C 0.23038 -0.00927 0.22656 -0.03707 0.21736 -0.04788 C 0.20764 -0.07569 0.2125 -0.06395 0.20295 -0.08464 C 0.20087 -0.09608 0.19618 -0.10164 0.1934 -0.11307 C 0.18958 -0.12851 0.18924 -0.14643 0.18229 -0.15817 C 0.17726 -0.17701 0.175 -0.19771 0.17118 -0.21748 C 0.1651 -0.28916 0.15208 -0.38276 0.1776 -0.44331 C 0.17778 -0.44516 0.17969 -0.46772 0.18073 -0.47173 C 0.18142 -0.47451 0.18316 -0.47513 0.18403 -0.47729 C 0.18941 -0.48934 0.19253 -0.50262 0.19983 -0.51127 C 0.20903 -0.53568 0.19653 -0.50633 0.20781 -0.5224 C 0.20938 -0.52456 0.20938 -0.52919 0.21094 -0.53105 C 0.21979 -0.54217 0.22587 -0.54031 0.23472 -0.54804 C 0.24913 -0.5607 0.22865 -0.54618 0.24583 -0.55916 C 0.26198 -0.57152 0.2809 -0.57831 0.29826 -0.58171 C 0.32205 -0.58078 0.34566 -0.58109 0.36962 -0.57893 C 0.37813 -0.578 0.40608 -0.56657 0.4125 -0.55916 C 0.41563 -0.55545 0.41823 -0.54958 0.42188 -0.54804 C 0.42431 -0.54711 0.43073 -0.54464 0.43299 -0.54217 C 0.43958 -0.53537 0.44514 -0.52363 0.45226 -0.51962 C 0.46302 -0.50015 0.45799 -0.50695 0.46649 -0.49706 C 0.4684 -0.49212 0.47118 -0.4881 0.47292 -0.48285 C 0.48003 -0.46215 0.46684 -0.4881 0.47917 -0.46617 C 0.48542 -0.43126 0.50174 -0.40439 0.50938 -0.37009 C 0.5151 -0.34445 0.51563 -0.32159 0.51563 -0.29379 " pathEditMode="relative" rAng="0" ptsTypes="ffffffffffffffffffffffffffffffffffA">
                                      <p:cBhvr>
                                        <p:cTn id="9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85" y="-29935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17 -0.06605 C 0.56805 -0.05 0.56805 -0.05154 0.5592 -0.04629 C 0.53819 -0.01635 0.50885 -0.01358 0.48281 -0.00926 C 0.47483 -0.00463 0.46701 -0.00493 0.4592 0.00062 C 0.45226 -0.0003 0.44531 -4.19753E-6 0.43819 -0.00185 C 0.42951 -0.00401 0.42187 -0.01543 0.41337 -0.01913 C 0.40781 -0.0216 0.40226 -0.02407 0.3967 -0.02654 C 0.37726 -0.04722 0.3566 -0.06543 0.33698 -0.0858 C 0.33437 -0.08858 0.32378 -0.09969 0.32031 -0.10555 C 0.3151 -0.11419 0.30503 -0.13271 0.30503 -0.13271 C 0.30312 -0.14938 0.29774 -0.15679 0.29253 -0.16975 C 0.29045 -0.1753 0.28941 -0.18209 0.28698 -0.18703 C 0.28351 -0.19382 0.27812 -0.19784 0.27448 -0.20432 C 0.26302 -0.26543 0.2401 -0.31697 0.23559 -0.38209 C 0.23507 -0.40586 0.23403 -0.42993 0.2342 -0.4537 C 0.23455 -0.49197 0.23646 -0.59351 0.25642 -0.62901 C 0.25798 -0.6429 0.26007 -0.64753 0.26476 -0.65864 C 0.2651 -0.66049 0.26875 -0.6895 0.27031 -0.69321 C 0.27778 -0.71142 0.28646 -0.71975 0.2967 -0.73024 C 0.30017 -0.73364 0.30278 -0.73981 0.30642 -0.74259 C 0.31545 -0.74969 0.32917 -0.75246 0.33837 -0.75493 C 0.35694 -0.75277 0.37292 -0.74629 0.39114 -0.74012 C 0.39548 -0.73858 0.40191 -0.73827 0.40642 -0.73518 C 0.41423 -0.72993 0.42187 -0.72654 0.42986 -0.72284 C 0.43802 -0.71944 0.44167 -0.71327 0.45087 -0.71049 C 0.4559 -0.70432 0.46996 -0.68426 0.47569 -0.68086 C 0.47899 -0.66944 0.48246 -0.6679 0.48698 -0.65864 C 0.49358 -0.64506 0.49774 -0.62777 0.50226 -0.61172 " pathEditMode="relative" ptsTypes="fffffffffffffffffffffffffffA">
                                      <p:cBhvr>
                                        <p:cTn id="10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5" grpId="0" animBg="1"/>
      <p:bldP spid="15" grpId="1" animBg="1"/>
      <p:bldP spid="16" grpId="0" animBg="1"/>
      <p:bldP spid="16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3916" y="6086437"/>
            <a:ext cx="1638085" cy="7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52099" y="-1431102"/>
            <a:ext cx="3691005" cy="690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2699" y="2730500"/>
            <a:ext cx="2438400" cy="525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25649" y="1600201"/>
            <a:ext cx="35157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72"/>
            <a:r>
              <a:rPr lang="en-US" sz="4800" dirty="0">
                <a:solidFill>
                  <a:srgbClr val="0033CC"/>
                </a:solidFill>
                <a:latin typeface="Calibri"/>
              </a:rPr>
              <a:t>123 + 123 = 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30239" y="4759404"/>
            <a:ext cx="11224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72"/>
            <a:r>
              <a:rPr lang="en-US" sz="4800" dirty="0">
                <a:solidFill>
                  <a:srgbClr val="0033CC"/>
                </a:solidFill>
                <a:latin typeface="Calibri"/>
              </a:rPr>
              <a:t>246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259" y="3873730"/>
            <a:ext cx="2127940" cy="278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58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3916" y="6086437"/>
            <a:ext cx="1638085" cy="7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52099" y="-1431102"/>
            <a:ext cx="3691005" cy="690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2699" y="2730500"/>
            <a:ext cx="2438400" cy="525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31634" y="1600201"/>
            <a:ext cx="31037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72"/>
            <a:r>
              <a:rPr lang="en-US" sz="4400" dirty="0">
                <a:solidFill>
                  <a:srgbClr val="0033CC"/>
                </a:solidFill>
                <a:latin typeface="Calibri"/>
              </a:rPr>
              <a:t>786 + 111 =?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71110" y="4759404"/>
            <a:ext cx="10406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72"/>
            <a:r>
              <a:rPr lang="en-US" sz="4400" dirty="0">
                <a:solidFill>
                  <a:srgbClr val="0033CC"/>
                </a:solidFill>
                <a:latin typeface="Calibri"/>
              </a:rPr>
              <a:t>897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1" y="3922867"/>
            <a:ext cx="2127940" cy="278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8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3916" y="6086437"/>
            <a:ext cx="1638085" cy="7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52099" y="-1431102"/>
            <a:ext cx="3691005" cy="690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2699" y="2730500"/>
            <a:ext cx="2438400" cy="525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25648" y="1600201"/>
            <a:ext cx="35157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72"/>
            <a:r>
              <a:rPr lang="en-US" sz="4800" dirty="0">
                <a:solidFill>
                  <a:srgbClr val="0033CC"/>
                </a:solidFill>
                <a:latin typeface="Calibri"/>
              </a:rPr>
              <a:t>841 – 321 = 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30239" y="4759404"/>
            <a:ext cx="11224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72"/>
            <a:r>
              <a:rPr lang="en-US" sz="4800" dirty="0">
                <a:solidFill>
                  <a:srgbClr val="0033CC"/>
                </a:solidFill>
                <a:latin typeface="Calibri"/>
              </a:rPr>
              <a:t>520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1" y="3873730"/>
            <a:ext cx="2127940" cy="278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8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3916" y="6086437"/>
            <a:ext cx="1638085" cy="7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52099" y="-1431102"/>
            <a:ext cx="3691005" cy="690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2699" y="2730500"/>
            <a:ext cx="2438400" cy="525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25649" y="1600201"/>
            <a:ext cx="35157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72"/>
            <a:r>
              <a:rPr lang="en-US" sz="4800" dirty="0">
                <a:solidFill>
                  <a:srgbClr val="0033CC"/>
                </a:solidFill>
                <a:latin typeface="Calibri"/>
              </a:rPr>
              <a:t>156 + 159 = 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30239" y="4759404"/>
            <a:ext cx="11224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72"/>
            <a:r>
              <a:rPr lang="en-US" sz="4800" dirty="0" smtClean="0">
                <a:solidFill>
                  <a:srgbClr val="0033CC"/>
                </a:solidFill>
                <a:latin typeface="Calibri"/>
              </a:rPr>
              <a:t>315</a:t>
            </a:r>
            <a:endParaRPr lang="en-US" sz="4800" dirty="0">
              <a:solidFill>
                <a:srgbClr val="0033CC"/>
              </a:solidFill>
              <a:latin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259" y="3873730"/>
            <a:ext cx="2127940" cy="278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84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260</Words>
  <Application>Microsoft Office PowerPoint</Application>
  <PresentationFormat>Widescreen</PresentationFormat>
  <Paragraphs>66</Paragraphs>
  <Slides>18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18</vt:i4>
      </vt:variant>
    </vt:vector>
  </HeadingPairs>
  <TitlesOfParts>
    <vt:vector size="37" baseType="lpstr">
      <vt:lpstr>微软雅黑</vt:lpstr>
      <vt:lpstr>宋体</vt:lpstr>
      <vt:lpstr>Arial</vt:lpstr>
      <vt:lpstr>Arial-Rounded</vt:lpstr>
      <vt:lpstr>Calibri</vt:lpstr>
      <vt:lpstr>等线</vt:lpstr>
      <vt:lpstr>HP001 5 hàng</vt:lpstr>
      <vt:lpstr>黑体</vt:lpstr>
      <vt:lpstr>Times New Roman</vt:lpstr>
      <vt:lpstr>Utm AVO</vt:lpstr>
      <vt:lpstr>UTM Than Chien Tranh</vt:lpstr>
      <vt:lpstr>Office Theme</vt:lpstr>
      <vt:lpstr>1_Office 主题</vt:lpstr>
      <vt:lpstr>2_Office 主题</vt:lpstr>
      <vt:lpstr>https://www.freeppt7.com</vt:lpstr>
      <vt:lpstr>3_Office 主题</vt:lpstr>
      <vt:lpstr>3_Office 主题​​</vt:lpstr>
      <vt:lpstr>自定义设计方案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51</cp:revision>
  <dcterms:created xsi:type="dcterms:W3CDTF">2021-07-20T01:55:21Z</dcterms:created>
  <dcterms:modified xsi:type="dcterms:W3CDTF">2022-04-21T02:52:46Z</dcterms:modified>
</cp:coreProperties>
</file>