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1" r:id="rId13"/>
    <p:sldId id="273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329016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 smtClean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 smtClean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8" t="24111" r="14597" b="20548"/>
          <a:stretch/>
        </p:blipFill>
        <p:spPr>
          <a:xfrm>
            <a:off x="856128" y="544577"/>
            <a:ext cx="10281739" cy="45415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cxnSp>
        <p:nvCxnSpPr>
          <p:cNvPr id="30" name="Straight Connector 29"/>
          <p:cNvCxnSpPr/>
          <p:nvPr/>
        </p:nvCxnSpPr>
        <p:spPr>
          <a:xfrm flipH="1">
            <a:off x="7406884" y="1440502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7103253" y="1937901"/>
            <a:ext cx="195945" cy="391885"/>
            <a:chOff x="11234055" y="1094182"/>
            <a:chExt cx="126272" cy="329669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4636085" y="1357772"/>
            <a:ext cx="195945" cy="391885"/>
            <a:chOff x="11234055" y="1094182"/>
            <a:chExt cx="126272" cy="329669"/>
          </a:xfrm>
        </p:grpSpPr>
        <p:cxnSp>
          <p:nvCxnSpPr>
            <p:cNvPr id="48" name="Straight Connector 4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9" t="24794" r="24328" b="21915"/>
          <a:stretch/>
        </p:blipFill>
        <p:spPr>
          <a:xfrm>
            <a:off x="3848515" y="4714521"/>
            <a:ext cx="4093772" cy="204688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3206225" y="1979268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568502" y="197926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507347" y="199538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969375" y="2506194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0501370" y="252685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735409" y="308359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612436" y="3000867"/>
            <a:ext cx="195945" cy="391885"/>
            <a:chOff x="11234055" y="1094182"/>
            <a:chExt cx="126272" cy="329669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574874" y="2423464"/>
            <a:ext cx="195945" cy="391885"/>
            <a:chOff x="11234055" y="1094182"/>
            <a:chExt cx="126272" cy="329669"/>
          </a:xfrm>
        </p:grpSpPr>
        <p:cxnSp>
          <p:nvCxnSpPr>
            <p:cNvPr id="25" name="Straight Connector 2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7066090" y="3000867"/>
            <a:ext cx="195945" cy="391885"/>
            <a:chOff x="11234055" y="1094182"/>
            <a:chExt cx="126272" cy="329669"/>
          </a:xfrm>
        </p:grpSpPr>
        <p:cxnSp>
          <p:nvCxnSpPr>
            <p:cNvPr id="28" name="Straight Connector 2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9323799" y="2995689"/>
            <a:ext cx="195945" cy="391885"/>
            <a:chOff x="11234055" y="1094182"/>
            <a:chExt cx="126272" cy="329669"/>
          </a:xfrm>
        </p:grpSpPr>
        <p:cxnSp>
          <p:nvCxnSpPr>
            <p:cNvPr id="35" name="Straight Connector 3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4208936" y="3546563"/>
            <a:ext cx="195945" cy="391885"/>
            <a:chOff x="11234055" y="1094182"/>
            <a:chExt cx="126272" cy="329669"/>
          </a:xfrm>
        </p:grpSpPr>
        <p:cxnSp>
          <p:nvCxnSpPr>
            <p:cNvPr id="38" name="Straight Connector 3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200608" y="4076105"/>
            <a:ext cx="195945" cy="391885"/>
            <a:chOff x="11234055" y="1094182"/>
            <a:chExt cx="126272" cy="329669"/>
          </a:xfrm>
        </p:grpSpPr>
        <p:cxnSp>
          <p:nvCxnSpPr>
            <p:cNvPr id="41" name="Straight Connector 4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0501370" y="1357772"/>
            <a:ext cx="195945" cy="391885"/>
            <a:chOff x="11234055" y="1094182"/>
            <a:chExt cx="126272" cy="329669"/>
          </a:xfrm>
        </p:grpSpPr>
        <p:cxnSp>
          <p:nvCxnSpPr>
            <p:cNvPr id="44" name="Straight Connector 43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9262988" y="4073515"/>
            <a:ext cx="195945" cy="391885"/>
            <a:chOff x="11234055" y="1094182"/>
            <a:chExt cx="126272" cy="329669"/>
          </a:xfrm>
        </p:grpSpPr>
        <p:cxnSp>
          <p:nvCxnSpPr>
            <p:cNvPr id="50" name="Straight Connector 49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6" b="15272"/>
          <a:stretch/>
        </p:blipFill>
        <p:spPr>
          <a:xfrm>
            <a:off x="2246845" y="0"/>
            <a:ext cx="76952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64090" y="-115910"/>
            <a:ext cx="346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Luyện đọc</a:t>
            </a:r>
            <a:endParaRPr lang="en-US" sz="4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7818" y="1139322"/>
            <a:ext cx="3296992" cy="5026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400" dirty="0" smtClean="0">
                <a:latin typeface="UTM Avo" panose="02040603050506020204" pitchFamily="18" charset="0"/>
              </a:rPr>
              <a:t>lũn cũn</a:t>
            </a:r>
          </a:p>
          <a:p>
            <a:pPr>
              <a:lnSpc>
                <a:spcPct val="150000"/>
              </a:lnSpc>
            </a:pPr>
            <a:r>
              <a:rPr lang="vi-VN" sz="4400" dirty="0" smtClean="0">
                <a:latin typeface="UTM Avo" panose="02040603050506020204" pitchFamily="18" charset="0"/>
              </a:rPr>
              <a:t>dữ lắm</a:t>
            </a:r>
          </a:p>
          <a:p>
            <a:pPr>
              <a:lnSpc>
                <a:spcPct val="150000"/>
              </a:lnSpc>
            </a:pPr>
            <a:r>
              <a:rPr lang="vi-VN" sz="4400" dirty="0" smtClean="0">
                <a:latin typeface="UTM Avo" panose="02040603050506020204" pitchFamily="18" charset="0"/>
              </a:rPr>
              <a:t>mắt thô lố</a:t>
            </a:r>
          </a:p>
          <a:p>
            <a:pPr>
              <a:lnSpc>
                <a:spcPct val="150000"/>
              </a:lnSpc>
            </a:pPr>
            <a:r>
              <a:rPr lang="vi-VN" sz="4400" dirty="0" smtClean="0">
                <a:latin typeface="UTM Avo" panose="02040603050506020204" pitchFamily="18" charset="0"/>
              </a:rPr>
              <a:t>quát rõ to</a:t>
            </a:r>
          </a:p>
          <a:p>
            <a:pPr>
              <a:lnSpc>
                <a:spcPct val="150000"/>
              </a:lnSpc>
            </a:pPr>
            <a:r>
              <a:rPr lang="vi-VN" sz="4400" dirty="0" smtClean="0">
                <a:latin typeface="UTM Avo" panose="02040603050506020204" pitchFamily="18" charset="0"/>
              </a:rPr>
              <a:t>rất hiền</a:t>
            </a:r>
            <a:endParaRPr lang="en-US" sz="4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08" t="-302" r="25107" b="59416"/>
          <a:stretch/>
        </p:blipFill>
        <p:spPr>
          <a:xfrm>
            <a:off x="3168203" y="1223491"/>
            <a:ext cx="4904114" cy="23954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68203" y="4868214"/>
            <a:ext cx="5847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thô lố</a:t>
            </a:r>
            <a:r>
              <a:rPr lang="vi-VN" sz="4000" dirty="0" smtClean="0">
                <a:latin typeface="UTM Avo" panose="02040603050506020204" pitchFamily="18" charset="0"/>
              </a:rPr>
              <a:t>: mắt to, lồi ra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68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8" t="24111" r="14597" b="20548"/>
          <a:stretch/>
        </p:blipFill>
        <p:spPr>
          <a:xfrm>
            <a:off x="856128" y="544577"/>
            <a:ext cx="10281739" cy="45415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9" t="24794" r="24328" b="21915"/>
          <a:stretch/>
        </p:blipFill>
        <p:spPr>
          <a:xfrm>
            <a:off x="3848515" y="4714521"/>
            <a:ext cx="4093772" cy="20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1" t="46631" r="26493" b="17103"/>
          <a:stretch/>
        </p:blipFill>
        <p:spPr>
          <a:xfrm>
            <a:off x="1698170" y="2063931"/>
            <a:ext cx="8546352" cy="3958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10" y="0"/>
            <a:ext cx="1042308" cy="12524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31920" y="522514"/>
            <a:ext cx="4519749" cy="613955"/>
          </a:xfrm>
          <a:prstGeom prst="roundRect">
            <a:avLst/>
          </a:prstGeom>
          <a:noFill/>
          <a:ln w="28575">
            <a:solidFill>
              <a:srgbClr val="24ADC3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Những ý nào đúng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12127" y="3807823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12127" y="5161422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1" t="24749" r="16883" b="56541"/>
          <a:stretch/>
        </p:blipFill>
        <p:spPr>
          <a:xfrm>
            <a:off x="943366" y="2775350"/>
            <a:ext cx="10173126" cy="166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73: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uôn - uôt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65323" y="2450957"/>
            <a:ext cx="3427928" cy="3112716"/>
          </a:xfrm>
          <a:prstGeom prst="ellipse">
            <a:avLst/>
          </a:prstGeom>
          <a:solidFill>
            <a:srgbClr val="FFCCCC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uôt</a:t>
            </a:r>
            <a:endParaRPr lang="en-US" sz="9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08597" y="2450957"/>
            <a:ext cx="3520226" cy="3099837"/>
          </a:xfrm>
          <a:prstGeom prst="ellipse">
            <a:avLst/>
          </a:prstGeom>
          <a:solidFill>
            <a:srgbClr val="FFCCCC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uôn</a:t>
            </a:r>
            <a:endParaRPr lang="en-US" sz="9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403320" y="1414297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uôt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uôt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uô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812925" y="4998540"/>
            <a:ext cx="5283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(uô - tờ - uôt)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93190" y="1414297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uôn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uôn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uô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n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20668" y="4998540"/>
            <a:ext cx="5637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(uô - nờ - uôn)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9607" y="39551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73: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uôn - uôt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26270" y="4804856"/>
            <a:ext cx="50674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 chuồn chuồn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31872" y="4804856"/>
            <a:ext cx="15231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38681" y="2033898"/>
            <a:ext cx="3986017" cy="2250830"/>
            <a:chOff x="3809999" y="1447800"/>
            <a:chExt cx="2209801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chuồn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09999" y="2286000"/>
              <a:ext cx="138514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ch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uôn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95139" y="2286000"/>
              <a:ext cx="824661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03065" y="4651574"/>
            <a:ext cx="4776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latin typeface="UTM Avo" panose="02040603050506020204" pitchFamily="18" charset="0"/>
              </a:rPr>
              <a:t>(chờ - uôn – chuôn – huyền – chuồn)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1" t="21150" r="53521" b="41500"/>
          <a:stretch/>
        </p:blipFill>
        <p:spPr>
          <a:xfrm>
            <a:off x="1343948" y="994438"/>
            <a:ext cx="4432059" cy="363429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120516" y="4804856"/>
            <a:ext cx="15231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709928" y="860295"/>
            <a:ext cx="2964742" cy="923330"/>
            <a:chOff x="8053868" y="1278441"/>
            <a:chExt cx="2964742" cy="923330"/>
          </a:xfrm>
        </p:grpSpPr>
        <p:sp>
          <p:nvSpPr>
            <p:cNvPr id="8" name="TextBox 7"/>
            <p:cNvSpPr txBox="1"/>
            <p:nvPr/>
          </p:nvSpPr>
          <p:spPr>
            <a:xfrm>
              <a:off x="8053868" y="1278441"/>
              <a:ext cx="296474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chuồn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34300" y="1278441"/>
              <a:ext cx="152317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uôn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796089" y="3522128"/>
            <a:ext cx="284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`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265002" y="4861719"/>
            <a:ext cx="18373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latin typeface="UTM Avo" panose="02040603050506020204" pitchFamily="18" charset="0"/>
              </a:rPr>
              <a:t>c</a:t>
            </a:r>
            <a:r>
              <a:rPr lang="vi-VN" sz="4400" b="1" dirty="0" smtClean="0">
                <a:latin typeface="UTM Avo" panose="02040603050506020204" pitchFamily="18" charset="0"/>
              </a:rPr>
              <a:t>huột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87956" y="4861719"/>
            <a:ext cx="11144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314692" y="1037618"/>
            <a:ext cx="2060155" cy="834190"/>
            <a:chOff x="7814875" y="1231767"/>
            <a:chExt cx="2321902" cy="834190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 smtClean="0">
                  <a:latin typeface="UTM Avo" panose="02040603050506020204" pitchFamily="18" charset="0"/>
                </a:rPr>
                <a:t>chuột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693054" y="1231767"/>
              <a:ext cx="99337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uôt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13516" y="2328229"/>
            <a:ext cx="3662511" cy="2057806"/>
            <a:chOff x="3810000" y="1447800"/>
            <a:chExt cx="2209801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chuột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322922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chuôt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32922" y="2286000"/>
              <a:ext cx="886879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.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3" t="22744" r="16518" b="42639"/>
          <a:stretch/>
        </p:blipFill>
        <p:spPr>
          <a:xfrm>
            <a:off x="955215" y="1590825"/>
            <a:ext cx="4363760" cy="24475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13516" y="4646274"/>
            <a:ext cx="4776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latin typeface="UTM Avo" panose="02040603050506020204" pitchFamily="18" charset="0"/>
              </a:rPr>
              <a:t>(chờ - uôt - chuôt - nặng - chuột)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68082" y="5397284"/>
            <a:ext cx="50674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 chuồn chuồn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73684" y="5397284"/>
            <a:ext cx="15231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1" t="21150" r="53521" b="41500"/>
          <a:stretch/>
        </p:blipFill>
        <p:spPr>
          <a:xfrm>
            <a:off x="1085760" y="1586866"/>
            <a:ext cx="4432059" cy="36342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862328" y="5397284"/>
            <a:ext cx="15231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39528" y="5376874"/>
            <a:ext cx="22172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chuột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129194" y="5371526"/>
            <a:ext cx="13276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uôt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3" t="22744" r="16518" b="42639"/>
          <a:stretch/>
        </p:blipFill>
        <p:spPr>
          <a:xfrm>
            <a:off x="6929741" y="2105980"/>
            <a:ext cx="4363760" cy="24475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9607" y="39551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73: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uôn - uôt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20" grpId="0"/>
      <p:bldP spid="21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53" y="1397726"/>
            <a:ext cx="8449514" cy="546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 smtClean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19311" y="2802514"/>
            <a:ext cx="1549533" cy="976897"/>
            <a:chOff x="390727" y="2611311"/>
            <a:chExt cx="1549533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8" t="15519" r="25864" b="16614"/>
          <a:stretch/>
        </p:blipFill>
        <p:spPr>
          <a:xfrm>
            <a:off x="2446984" y="0"/>
            <a:ext cx="8578675" cy="68580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082603" y="1609859"/>
            <a:ext cx="888642" cy="10689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7679" y="3681211"/>
            <a:ext cx="1892524" cy="1135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847679" y="1311498"/>
            <a:ext cx="3242659" cy="15991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469008" y="1594834"/>
            <a:ext cx="888642" cy="106894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269539" y="3681212"/>
            <a:ext cx="2303238" cy="113548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131</Words>
  <Application>Microsoft Office PowerPoint</Application>
  <PresentationFormat>Widescreen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61</cp:revision>
  <dcterms:created xsi:type="dcterms:W3CDTF">2020-08-09T12:12:19Z</dcterms:created>
  <dcterms:modified xsi:type="dcterms:W3CDTF">2020-08-15T01:54:46Z</dcterms:modified>
</cp:coreProperties>
</file>