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72" r:id="rId3"/>
  </p:sldMasterIdLst>
  <p:notesMasterIdLst>
    <p:notesMasterId r:id="rId29"/>
  </p:notesMasterIdLst>
  <p:sldIdLst>
    <p:sldId id="261" r:id="rId4"/>
    <p:sldId id="256" r:id="rId5"/>
    <p:sldId id="257" r:id="rId6"/>
    <p:sldId id="258" r:id="rId7"/>
    <p:sldId id="259" r:id="rId8"/>
    <p:sldId id="260" r:id="rId9"/>
    <p:sldId id="270" r:id="rId10"/>
    <p:sldId id="263" r:id="rId11"/>
    <p:sldId id="264" r:id="rId12"/>
    <p:sldId id="276" r:id="rId13"/>
    <p:sldId id="277" r:id="rId14"/>
    <p:sldId id="278" r:id="rId15"/>
    <p:sldId id="279" r:id="rId16"/>
    <p:sldId id="280" r:id="rId17"/>
    <p:sldId id="281" r:id="rId18"/>
    <p:sldId id="265" r:id="rId19"/>
    <p:sldId id="271" r:id="rId20"/>
    <p:sldId id="272" r:id="rId21"/>
    <p:sldId id="273" r:id="rId22"/>
    <p:sldId id="274" r:id="rId23"/>
    <p:sldId id="275" r:id="rId24"/>
    <p:sldId id="266" r:id="rId25"/>
    <p:sldId id="267" r:id="rId26"/>
    <p:sldId id="268" r:id="rId27"/>
    <p:sldId id="269" r:id="rId28"/>
  </p:sldIdLst>
  <p:sldSz cx="9144000" cy="5143500" type="screen16x9"/>
  <p:notesSz cx="6858000" cy="9144000"/>
  <p:embeddedFontLst>
    <p:embeddedFont>
      <p:font typeface=".vnavant" panose="020B7200000000000000" pitchFamily="34" charset="0"/>
      <p:regular r:id="rId30"/>
      <p:bold r:id="rId31"/>
      <p:italic r:id="rId32"/>
      <p:boldItalic r:id="rId33"/>
    </p:embeddedFont>
    <p:embeddedFont>
      <p:font typeface="等线" panose="02010600030101010101" pitchFamily="2" charset="-122"/>
      <p:regular r:id="rId34"/>
      <p:bold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UTM Avo" panose="02040603050506020204" pitchFamily="18" charset="0"/>
      <p:regular r:id="rId40"/>
      <p:bold r:id="rId41"/>
      <p:italic r:id="rId42"/>
      <p:boldItalic r:id="rId43"/>
    </p:embeddedFont>
    <p:embeddedFont>
      <p:font typeface="Calibri Light" panose="020F0302020204030204" pitchFamily="34" charset="0"/>
      <p:regular r:id="rId44"/>
      <p:italic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43" autoAdjust="0"/>
    <p:restoredTop sz="94660"/>
  </p:normalViewPr>
  <p:slideViewPr>
    <p:cSldViewPr>
      <p:cViewPr varScale="1">
        <p:scale>
          <a:sx n="98" d="100"/>
          <a:sy n="98" d="100"/>
        </p:scale>
        <p:origin x="624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10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7.fntdata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C3D804-3B19-4FE3-A6B0-8289B8D42918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E18621-3FEE-4CE4-BB93-771485F3DD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960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0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DFAE-58B0-47BA-BD11-53F2931789AF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58AA-AF95-4E81-A47C-F186660D8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534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DFAE-58B0-47BA-BD11-53F2931789AF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58AA-AF95-4E81-A47C-F186660D8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151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DFAE-58B0-47BA-BD11-53F2931789AF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58AA-AF95-4E81-A47C-F186660D8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856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65EABC84-CD79-4F8A-8B2C-0631AD15B4AB}" type="slidenum">
              <a:rPr lang="en-US" altLang="en-US" smtClean="0">
                <a:solidFill>
                  <a:srgbClr val="000000"/>
                </a:solidFill>
              </a:rPr>
              <a:pPr defTabSz="685800"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2325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BBDFCF6C-AB48-4145-9CD2-DA00EAC05549}" type="slidenum">
              <a:rPr lang="en-US" altLang="en-US" smtClean="0">
                <a:solidFill>
                  <a:srgbClr val="000000"/>
                </a:solidFill>
              </a:rPr>
              <a:pPr defTabSz="685800"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455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21AA50D9-D237-4433-99FB-A444C1A586A4}" type="slidenum">
              <a:rPr lang="en-US" altLang="en-US" smtClean="0">
                <a:solidFill>
                  <a:srgbClr val="000000"/>
                </a:solidFill>
              </a:rPr>
              <a:pPr defTabSz="685800"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1280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9D3BDABC-F711-4597-8ABF-D3394326ECCE}" type="slidenum">
              <a:rPr lang="en-US" altLang="en-US" smtClean="0">
                <a:solidFill>
                  <a:srgbClr val="000000"/>
                </a:solidFill>
              </a:rPr>
              <a:pPr defTabSz="685800"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2746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26C7A6F7-9955-464D-82FD-B7D9443146B5}" type="slidenum">
              <a:rPr lang="en-US" altLang="en-US" smtClean="0">
                <a:solidFill>
                  <a:srgbClr val="000000"/>
                </a:solidFill>
              </a:rPr>
              <a:pPr defTabSz="685800"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4701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DBDA4E9E-1171-4EE8-90F0-24EE25EB2D42}" type="slidenum">
              <a:rPr lang="en-US" altLang="en-US" smtClean="0">
                <a:solidFill>
                  <a:srgbClr val="000000"/>
                </a:solidFill>
              </a:rPr>
              <a:pPr defTabSz="685800"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6273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5F4FD877-DAE7-4EF7-8996-E93FC9594007}" type="slidenum">
              <a:rPr lang="en-US" altLang="en-US" smtClean="0">
                <a:solidFill>
                  <a:srgbClr val="000000"/>
                </a:solidFill>
              </a:rPr>
              <a:pPr defTabSz="685800"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3603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0FD54639-9C0D-4FAF-95F6-C4F4176C7433}" type="slidenum">
              <a:rPr lang="en-US" altLang="en-US" smtClean="0">
                <a:solidFill>
                  <a:srgbClr val="000000"/>
                </a:solidFill>
              </a:rPr>
              <a:pPr defTabSz="685800"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80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DFAE-58B0-47BA-BD11-53F2931789AF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58AA-AF95-4E81-A47C-F186660D8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7862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BADE6DB5-6B02-4C92-A039-03756B2BBDC8}" type="slidenum">
              <a:rPr lang="en-US" altLang="en-US" smtClean="0">
                <a:solidFill>
                  <a:srgbClr val="000000"/>
                </a:solidFill>
              </a:rPr>
              <a:pPr defTabSz="685800"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589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5C92F941-B879-467C-A3C5-8166A920575D}" type="slidenum">
              <a:rPr lang="en-US" altLang="en-US" smtClean="0">
                <a:solidFill>
                  <a:srgbClr val="000000"/>
                </a:solidFill>
              </a:rPr>
              <a:pPr defTabSz="685800"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1305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7FB9262C-F0CB-4946-A9E2-D9A99654B6DC}" type="slidenum">
              <a:rPr lang="en-US" altLang="en-US" smtClean="0">
                <a:solidFill>
                  <a:srgbClr val="000000"/>
                </a:solidFill>
              </a:rPr>
              <a:pPr defTabSz="685800"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8978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6ABD190-56AD-4C55-BBCA-1554B87211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8F674BA-2DE0-4D90-8561-25BA31F62F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0288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6ABD190-56AD-4C55-BBCA-1554B87211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8F674BA-2DE0-4D90-8561-25BA31F62F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5871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6ABD190-56AD-4C55-BBCA-1554B87211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8F674BA-2DE0-4D90-8561-25BA31F62F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5439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6ABD190-56AD-4C55-BBCA-1554B87211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8F674BA-2DE0-4D90-8561-25BA31F62F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8449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6ABD190-56AD-4C55-BBCA-1554B87211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8F674BA-2DE0-4D90-8561-25BA31F62F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2608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6ABD190-56AD-4C55-BBCA-1554B87211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8F674BA-2DE0-4D90-8561-25BA31F62F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0811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6ABD190-56AD-4C55-BBCA-1554B87211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8F674BA-2DE0-4D90-8561-25BA31F62F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71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DFAE-58B0-47BA-BD11-53F2931789AF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58AA-AF95-4E81-A47C-F186660D8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6990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6ABD190-56AD-4C55-BBCA-1554B87211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8F674BA-2DE0-4D90-8561-25BA31F62F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6420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6ABD190-56AD-4C55-BBCA-1554B87211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8F674BA-2DE0-4D90-8561-25BA31F62F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6532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6ABD190-56AD-4C55-BBCA-1554B87211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8F674BA-2DE0-4D90-8561-25BA31F62F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1839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6ABD190-56AD-4C55-BBCA-1554B87211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8F674BA-2DE0-4D90-8561-25BA31F62F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531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DFAE-58B0-47BA-BD11-53F2931789AF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58AA-AF95-4E81-A47C-F186660D8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012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DFAE-58B0-47BA-BD11-53F2931789AF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58AA-AF95-4E81-A47C-F186660D8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236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DFAE-58B0-47BA-BD11-53F2931789AF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58AA-AF95-4E81-A47C-F186660D8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230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DFAE-58B0-47BA-BD11-53F2931789AF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58AA-AF95-4E81-A47C-F186660D8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28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04792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DFAE-58B0-47BA-BD11-53F2931789AF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58AA-AF95-4E81-A47C-F186660D8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205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DFAE-58B0-47BA-BD11-53F2931789AF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58AA-AF95-4E81-A47C-F186660D8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480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70DFAE-58B0-47BA-BD11-53F2931789AF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458AA-AF95-4E81-A47C-F186660D8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412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50">
                <a:latin typeface="Arial" charset="0"/>
              </a:defRPr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>
                <a:latin typeface="Arial" charset="0"/>
              </a:defRPr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fld id="{F8E7CA22-7B4E-411B-8058-F1CACA9C7BA5}" type="slidenum">
              <a:rPr lang="en-US" altLang="en-US" smtClean="0">
                <a:solidFill>
                  <a:srgbClr val="000000"/>
                </a:solidFill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511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06ABD190-56AD-4C55-BBCA-1554B87211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8F674BA-2DE0-4D90-8561-25BA31F62F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620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13" Type="http://schemas.openxmlformats.org/officeDocument/2006/relationships/slide" Target="slide6.xml"/><Relationship Id="rId3" Type="http://schemas.openxmlformats.org/officeDocument/2006/relationships/slideLayout" Target="../slideLayouts/slideLayout1.xml"/><Relationship Id="rId7" Type="http://schemas.openxmlformats.org/officeDocument/2006/relationships/slide" Target="slide23.xml"/><Relationship Id="rId12" Type="http://schemas.openxmlformats.org/officeDocument/2006/relationships/slide" Target="slide5.xml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6" Type="http://schemas.openxmlformats.org/officeDocument/2006/relationships/image" Target="../media/image12.gif"/><Relationship Id="rId11" Type="http://schemas.openxmlformats.org/officeDocument/2006/relationships/slide" Target="slide4.xml"/><Relationship Id="rId5" Type="http://schemas.openxmlformats.org/officeDocument/2006/relationships/image" Target="../media/image11.gif"/><Relationship Id="rId10" Type="http://schemas.openxmlformats.org/officeDocument/2006/relationships/slide" Target="slide3.xml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15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15.png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15.pn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15.pn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514349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136" y="378128"/>
            <a:ext cx="2815755" cy="93026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667" y="117482"/>
            <a:ext cx="4211706" cy="1338068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0" y="3670181"/>
            <a:ext cx="9144000" cy="1506102"/>
            <a:chOff x="0" y="3163016"/>
            <a:chExt cx="9144000" cy="2008136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2441" y="3732454"/>
              <a:ext cx="4217820" cy="1438698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216177"/>
              <a:ext cx="9120366" cy="1927323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163016"/>
              <a:ext cx="9144000" cy="1982507"/>
            </a:xfrm>
            <a:prstGeom prst="rect">
              <a:avLst/>
            </a:prstGeom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950" y="3618406"/>
            <a:ext cx="2595416" cy="152509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75" y="3755005"/>
            <a:ext cx="1148864" cy="131723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168667" y="1500504"/>
            <a:ext cx="6933924" cy="18582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avant"/>
                <a:cs typeface="Times New Roman" panose="02020603050405020304" pitchFamily="18" charset="0"/>
              </a:rPr>
              <a:t>CHÀO MỪNG </a:t>
            </a:r>
            <a:r>
              <a:rPr lang="vi-VN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avant"/>
                <a:cs typeface="Times New Roman" panose="02020603050405020304" pitchFamily="18" charset="0"/>
              </a:rPr>
              <a:t>CÁC CON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avant"/>
                <a:cs typeface="Times New Roman" panose="02020603050405020304" pitchFamily="18" charset="0"/>
              </a:rPr>
              <a:t>ĐẾN VỚI TIẾT 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avant"/>
                <a:cs typeface="Times New Roman" panose="02020603050405020304" pitchFamily="18" charset="0"/>
              </a:rPr>
              <a:t>KỂ CHUYỆN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75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23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2500" t="19630" r="53333" b="49259"/>
          <a:stretch/>
        </p:blipFill>
        <p:spPr>
          <a:xfrm>
            <a:off x="2057400" y="615554"/>
            <a:ext cx="5257800" cy="369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55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3333" t="19629" r="22083" b="49259"/>
          <a:stretch/>
        </p:blipFill>
        <p:spPr>
          <a:xfrm>
            <a:off x="1981200" y="634604"/>
            <a:ext cx="4953000" cy="369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57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2500" t="15186" r="52917" b="52963"/>
          <a:stretch/>
        </p:blipFill>
        <p:spPr>
          <a:xfrm>
            <a:off x="2095500" y="860823"/>
            <a:ext cx="49530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07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3333" t="15186" r="22083" b="52963"/>
          <a:stretch/>
        </p:blipFill>
        <p:spPr>
          <a:xfrm>
            <a:off x="2286000" y="742950"/>
            <a:ext cx="4953000" cy="364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4498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2084" t="42963" r="53333" b="27037"/>
          <a:stretch/>
        </p:blipFill>
        <p:spPr>
          <a:xfrm>
            <a:off x="2095500" y="895350"/>
            <a:ext cx="4953000" cy="341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3915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3750" t="42593" r="22083" b="27037"/>
          <a:stretch/>
        </p:blipFill>
        <p:spPr>
          <a:xfrm>
            <a:off x="2095500" y="819150"/>
            <a:ext cx="4953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596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50061"/>
            <a:ext cx="7772400" cy="772609"/>
          </a:xfrm>
        </p:spPr>
        <p:txBody>
          <a:bodyPr/>
          <a:lstStyle/>
          <a:p>
            <a:r>
              <a:rPr lang="en-US" sz="4400" b="1" dirty="0" err="1" smtClean="0">
                <a:latin typeface="UTM Avo" panose="02040603050506020204" pitchFamily="18" charset="0"/>
              </a:rPr>
              <a:t>Trả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lời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câu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hỏi</a:t>
            </a:r>
            <a:endParaRPr lang="en-US" sz="4400" b="1" dirty="0">
              <a:latin typeface="UTM Avo" panose="020406030505060202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2500" t="19629" r="53333" b="39630"/>
          <a:stretch/>
        </p:blipFill>
        <p:spPr>
          <a:xfrm>
            <a:off x="2133600" y="822670"/>
            <a:ext cx="441960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69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53333" t="19630" r="21250" b="38889"/>
          <a:stretch/>
        </p:blipFill>
        <p:spPr>
          <a:xfrm>
            <a:off x="2133600" y="438150"/>
            <a:ext cx="46482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14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2500" t="15185" r="52917" b="43333"/>
          <a:stretch/>
        </p:blipFill>
        <p:spPr>
          <a:xfrm>
            <a:off x="2324100" y="225029"/>
            <a:ext cx="44958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64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3333" t="15185" r="21667" b="43333"/>
          <a:stretch/>
        </p:blipFill>
        <p:spPr>
          <a:xfrm>
            <a:off x="2286000" y="327423"/>
            <a:ext cx="45720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18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3751" t="33704" r="50833" b="35185"/>
          <a:stretch/>
        </p:blipFill>
        <p:spPr>
          <a:xfrm>
            <a:off x="2057400" y="985821"/>
            <a:ext cx="5257800" cy="3714202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2057400" y="984834"/>
            <a:ext cx="2636575" cy="186773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1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081602" y="8627"/>
            <a:ext cx="541635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TRÒ CHƠI LẬT MẢNH GHÉP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994" y="553607"/>
            <a:ext cx="495300" cy="43815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396" y="538442"/>
            <a:ext cx="495300" cy="43815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916" y="506103"/>
            <a:ext cx="495300" cy="43815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448" y="538442"/>
            <a:ext cx="495300" cy="43815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644" y="555868"/>
            <a:ext cx="4228206" cy="232231"/>
          </a:xfrm>
          <a:prstGeom prst="rect">
            <a:avLst/>
          </a:prstGeom>
        </p:spPr>
      </p:pic>
      <p:pic>
        <p:nvPicPr>
          <p:cNvPr id="43" name="Picture 4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4096114"/>
            <a:ext cx="1009650" cy="904875"/>
          </a:xfrm>
          <a:prstGeom prst="rect">
            <a:avLst/>
          </a:prstGeom>
        </p:spPr>
      </p:pic>
      <p:pic>
        <p:nvPicPr>
          <p:cNvPr id="4" name="VUIDEHOC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450.1804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79876" y="5467350"/>
            <a:ext cx="609600" cy="609600"/>
          </a:xfrm>
          <a:prstGeom prst="rect">
            <a:avLst/>
          </a:prstGeom>
        </p:spPr>
      </p:pic>
      <p:sp>
        <p:nvSpPr>
          <p:cNvPr id="7" name="Rectangle 6">
            <a:hlinkClick r:id="rId10" action="ppaction://hlinksldjump"/>
          </p:cNvPr>
          <p:cNvSpPr/>
          <p:nvPr/>
        </p:nvSpPr>
        <p:spPr>
          <a:xfrm>
            <a:off x="2075740" y="993618"/>
            <a:ext cx="2628607" cy="1827775"/>
          </a:xfrm>
          <a:prstGeom prst="rect">
            <a:avLst/>
          </a:prstGeom>
          <a:solidFill>
            <a:srgbClr val="FF66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1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707872" y="980197"/>
            <a:ext cx="2621224" cy="186773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2</a:t>
            </a:r>
          </a:p>
        </p:txBody>
      </p:sp>
      <p:sp>
        <p:nvSpPr>
          <p:cNvPr id="42" name="Rectangle 41">
            <a:hlinkClick r:id="rId11" action="ppaction://hlinksldjump"/>
          </p:cNvPr>
          <p:cNvSpPr/>
          <p:nvPr/>
        </p:nvSpPr>
        <p:spPr>
          <a:xfrm>
            <a:off x="4697499" y="993618"/>
            <a:ext cx="2631597" cy="1827773"/>
          </a:xfrm>
          <a:prstGeom prst="rect">
            <a:avLst/>
          </a:prstGeom>
          <a:solidFill>
            <a:srgbClr val="FF66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2</a:t>
            </a:r>
          </a:p>
        </p:txBody>
      </p:sp>
      <p:sp>
        <p:nvSpPr>
          <p:cNvPr id="44" name="Rectangle 43"/>
          <p:cNvSpPr/>
          <p:nvPr/>
        </p:nvSpPr>
        <p:spPr>
          <a:xfrm>
            <a:off x="2057400" y="2821392"/>
            <a:ext cx="2646947" cy="1869015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3</a:t>
            </a:r>
          </a:p>
        </p:txBody>
      </p:sp>
      <p:sp>
        <p:nvSpPr>
          <p:cNvPr id="45" name="Rectangle 44">
            <a:hlinkClick r:id="rId12" action="ppaction://hlinksldjump"/>
          </p:cNvPr>
          <p:cNvSpPr/>
          <p:nvPr/>
        </p:nvSpPr>
        <p:spPr>
          <a:xfrm>
            <a:off x="2066569" y="2811776"/>
            <a:ext cx="2618235" cy="1870423"/>
          </a:xfrm>
          <a:prstGeom prst="rect">
            <a:avLst/>
          </a:prstGeom>
          <a:solidFill>
            <a:srgbClr val="FF66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3</a:t>
            </a:r>
          </a:p>
        </p:txBody>
      </p:sp>
      <p:sp>
        <p:nvSpPr>
          <p:cNvPr id="46" name="Rectangle 45"/>
          <p:cNvSpPr/>
          <p:nvPr/>
        </p:nvSpPr>
        <p:spPr>
          <a:xfrm>
            <a:off x="4729149" y="2864953"/>
            <a:ext cx="2599947" cy="1825455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4</a:t>
            </a:r>
          </a:p>
        </p:txBody>
      </p:sp>
      <p:sp>
        <p:nvSpPr>
          <p:cNvPr id="47" name="Rectangle 46">
            <a:hlinkClick r:id="rId13" action="ppaction://hlinksldjump"/>
          </p:cNvPr>
          <p:cNvSpPr/>
          <p:nvPr/>
        </p:nvSpPr>
        <p:spPr>
          <a:xfrm>
            <a:off x="4684804" y="2811776"/>
            <a:ext cx="2630395" cy="1866027"/>
          </a:xfrm>
          <a:prstGeom prst="rect">
            <a:avLst/>
          </a:prstGeom>
          <a:solidFill>
            <a:srgbClr val="FF66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4</a:t>
            </a:r>
          </a:p>
        </p:txBody>
      </p:sp>
      <p:sp>
        <p:nvSpPr>
          <p:cNvPr id="6" name="5-Point Star 5"/>
          <p:cNvSpPr/>
          <p:nvPr/>
        </p:nvSpPr>
        <p:spPr>
          <a:xfrm>
            <a:off x="1502291" y="62423"/>
            <a:ext cx="533400" cy="533400"/>
          </a:xfrm>
          <a:prstGeom prst="star5">
            <a:avLst>
              <a:gd name="adj" fmla="val 25914"/>
              <a:gd name="hf" fmla="val 105146"/>
              <a:gd name="vf" fmla="val 110557"/>
            </a:avLst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974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0" grpId="0" animBg="1"/>
      <p:bldP spid="32" grpId="0"/>
      <p:bldP spid="7" grpId="0" animBg="1"/>
      <p:bldP spid="41" grpId="0" animBg="1"/>
      <p:bldP spid="42" grpId="0" animBg="1"/>
      <p:bldP spid="44" grpId="0" animBg="1"/>
      <p:bldP spid="45" grpId="0" animBg="1"/>
      <p:bldP spid="46" grpId="0" animBg="1"/>
      <p:bldP spid="47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2500" t="42592" r="53333" b="17408"/>
          <a:stretch/>
        </p:blipFill>
        <p:spPr>
          <a:xfrm>
            <a:off x="2362200" y="479823"/>
            <a:ext cx="44196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0909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3750" t="42592" r="22083" b="17408"/>
          <a:stretch/>
        </p:blipFill>
        <p:spPr>
          <a:xfrm>
            <a:off x="2590800" y="479823"/>
            <a:ext cx="44196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9104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21" y="442990"/>
            <a:ext cx="7559039" cy="470051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419757" y="1791673"/>
            <a:ext cx="3554842" cy="247090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865120" y="2710936"/>
            <a:ext cx="5958840" cy="83099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Nghe</a:t>
            </a:r>
            <a:r>
              <a:rPr lang="en-US" sz="49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kể</a:t>
            </a:r>
            <a:r>
              <a:rPr lang="en-US" sz="49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lại</a:t>
            </a:r>
            <a:endParaRPr lang="en-US" sz="495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33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ách đám mây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963986"/>
            <a:ext cx="9144000" cy="4179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718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4722" t="16667" r="51111" b="58313"/>
          <a:stretch/>
        </p:blipFill>
        <p:spPr>
          <a:xfrm>
            <a:off x="0" y="663315"/>
            <a:ext cx="3010010" cy="235313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52381" t="17302" r="32798" b="58804"/>
          <a:stretch/>
        </p:blipFill>
        <p:spPr>
          <a:xfrm>
            <a:off x="3006465" y="768331"/>
            <a:ext cx="3131071" cy="21680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34535" t="41293" r="51284" b="34809"/>
          <a:stretch/>
        </p:blipFill>
        <p:spPr>
          <a:xfrm>
            <a:off x="6042910" y="788807"/>
            <a:ext cx="2996159" cy="21680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52863" t="41512" r="33252" b="34954"/>
          <a:stretch/>
        </p:blipFill>
        <p:spPr>
          <a:xfrm>
            <a:off x="-1" y="2956810"/>
            <a:ext cx="2911840" cy="218669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34535" t="55719" r="51284" b="21111"/>
          <a:stretch/>
        </p:blipFill>
        <p:spPr>
          <a:xfrm>
            <a:off x="3010010" y="3024881"/>
            <a:ext cx="3032900" cy="211018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l="52814" t="55574" r="33005" b="20820"/>
          <a:stretch/>
        </p:blipFill>
        <p:spPr>
          <a:xfrm>
            <a:off x="6141081" y="3016450"/>
            <a:ext cx="2897989" cy="214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17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222286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819150"/>
            <a:ext cx="8458200" cy="1320954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Trong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truyện</a:t>
            </a:r>
            <a:r>
              <a:rPr lang="en-US" sz="4400" dirty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“ Hai con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dê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”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chúng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muốn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làm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gì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?</a:t>
            </a:r>
            <a:endParaRPr lang="en-US" sz="4400" dirty="0">
              <a:solidFill>
                <a:srgbClr val="002060"/>
              </a:solidFill>
              <a:latin typeface=".vnav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8625" y="2305032"/>
            <a:ext cx="8058150" cy="133812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Chúng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muốn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đi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qua 1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chiếc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cầu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hẹp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bắc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ngang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dòng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suối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nhỏ</a:t>
            </a:r>
            <a:endParaRPr lang="en-US" sz="4400" dirty="0">
              <a:solidFill>
                <a:srgbClr val="002060"/>
              </a:solidFill>
              <a:latin typeface=".vnavan"/>
            </a:endParaRPr>
          </a:p>
        </p:txBody>
      </p:sp>
      <p:sp>
        <p:nvSpPr>
          <p:cNvPr id="6" name="Pentagon 5">
            <a:hlinkClick r:id="rId4" action="ppaction://hlinksldjump"/>
          </p:cNvPr>
          <p:cNvSpPr/>
          <p:nvPr/>
        </p:nvSpPr>
        <p:spPr>
          <a:xfrm flipH="1">
            <a:off x="7029450" y="4248150"/>
            <a:ext cx="1905000" cy="685800"/>
          </a:xfrm>
          <a:prstGeom prst="homePlate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FF00"/>
                </a:solidFill>
              </a:rPr>
              <a:t>Quay về</a:t>
            </a:r>
          </a:p>
        </p:txBody>
      </p:sp>
      <p:sp>
        <p:nvSpPr>
          <p:cNvPr id="3" name="Oval 2"/>
          <p:cNvSpPr/>
          <p:nvPr/>
        </p:nvSpPr>
        <p:spPr>
          <a:xfrm>
            <a:off x="16330" y="3954638"/>
            <a:ext cx="1251857" cy="114762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81644" y="4028116"/>
            <a:ext cx="1121228" cy="1000666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het g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0343" y="5238750"/>
            <a:ext cx="609600" cy="6096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34951" y="4390995"/>
            <a:ext cx="10679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1247902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96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  <p:bldP spid="13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775928"/>
            <a:ext cx="8458200" cy="14284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Hai con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dê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có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nhường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nhau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qua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cầu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hay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không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.vnav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8200" y="2327003"/>
            <a:ext cx="6896100" cy="138140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Hai con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dê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không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nhường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nhau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qua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cầu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.vnavan"/>
            </a:endParaRPr>
          </a:p>
        </p:txBody>
      </p:sp>
      <p:sp>
        <p:nvSpPr>
          <p:cNvPr id="6" name="Pentagon 5">
            <a:hlinkClick r:id="rId4" action="ppaction://hlinksldjump"/>
          </p:cNvPr>
          <p:cNvSpPr/>
          <p:nvPr/>
        </p:nvSpPr>
        <p:spPr>
          <a:xfrm flipH="1">
            <a:off x="7029450" y="4248150"/>
            <a:ext cx="1905000" cy="685800"/>
          </a:xfrm>
          <a:prstGeom prst="homePlate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Quay về</a:t>
            </a:r>
          </a:p>
        </p:txBody>
      </p:sp>
      <p:sp>
        <p:nvSpPr>
          <p:cNvPr id="7" name="Oval 6"/>
          <p:cNvSpPr/>
          <p:nvPr/>
        </p:nvSpPr>
        <p:spPr>
          <a:xfrm>
            <a:off x="39032" y="3970337"/>
            <a:ext cx="1383324" cy="10803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24767" y="4056606"/>
            <a:ext cx="1211855" cy="907762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het g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5228" y="5306225"/>
            <a:ext cx="609600" cy="609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9547" y="4302325"/>
            <a:ext cx="12570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.vnavan"/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689672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9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1475" y="900433"/>
            <a:ext cx="8458200" cy="124425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noProof="0" dirty="0" err="1" smtClean="0">
                <a:solidFill>
                  <a:srgbClr val="002060"/>
                </a:solidFill>
                <a:latin typeface=".vnavan"/>
              </a:rPr>
              <a:t>Đến</a:t>
            </a:r>
            <a:r>
              <a:rPr lang="en-US" sz="4400" noProof="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noProof="0" dirty="0" err="1" smtClean="0">
                <a:solidFill>
                  <a:srgbClr val="002060"/>
                </a:solidFill>
                <a:latin typeface=".vnavan"/>
              </a:rPr>
              <a:t>giữa</a:t>
            </a:r>
            <a:r>
              <a:rPr lang="en-US" sz="4400" noProof="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noProof="0" dirty="0" err="1" smtClean="0">
                <a:solidFill>
                  <a:srgbClr val="002060"/>
                </a:solidFill>
                <a:latin typeface=".vnavan"/>
              </a:rPr>
              <a:t>cầu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, </a:t>
            </a:r>
            <a:r>
              <a:rPr lang="en-US" sz="4400" noProof="0" dirty="0" err="1" smtClean="0">
                <a:solidFill>
                  <a:srgbClr val="002060"/>
                </a:solidFill>
                <a:latin typeface=".vnavan"/>
              </a:rPr>
              <a:t>hai</a:t>
            </a:r>
            <a:r>
              <a:rPr lang="en-US" sz="4400" noProof="0" dirty="0" smtClean="0">
                <a:solidFill>
                  <a:srgbClr val="002060"/>
                </a:solidFill>
                <a:latin typeface=".vnavan"/>
              </a:rPr>
              <a:t> con </a:t>
            </a:r>
            <a:r>
              <a:rPr lang="en-US" sz="4400" noProof="0" dirty="0" err="1" smtClean="0">
                <a:solidFill>
                  <a:srgbClr val="002060"/>
                </a:solidFill>
                <a:latin typeface=".vnavan"/>
              </a:rPr>
              <a:t>dê</a:t>
            </a:r>
            <a:r>
              <a:rPr lang="en-US" sz="4400" noProof="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noProof="0" dirty="0" err="1" smtClean="0">
                <a:solidFill>
                  <a:srgbClr val="002060"/>
                </a:solidFill>
                <a:latin typeface=".vnavan"/>
              </a:rPr>
              <a:t>làm</a:t>
            </a:r>
            <a:r>
              <a:rPr lang="en-US" sz="4400" noProof="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noProof="0" dirty="0" err="1" smtClean="0">
                <a:solidFill>
                  <a:srgbClr val="002060"/>
                </a:solidFill>
                <a:latin typeface=".vnavan"/>
              </a:rPr>
              <a:t>gì</a:t>
            </a:r>
            <a:r>
              <a:rPr lang="en-US" sz="4400" noProof="0" dirty="0" smtClean="0">
                <a:solidFill>
                  <a:srgbClr val="002060"/>
                </a:solidFill>
                <a:latin typeface=".vnavan"/>
              </a:rPr>
              <a:t>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.vnav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2378320"/>
            <a:ext cx="7372350" cy="12192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Chúng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cãi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nhau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rồi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húc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nhau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.vnavan"/>
            </a:endParaRPr>
          </a:p>
        </p:txBody>
      </p:sp>
      <p:sp>
        <p:nvSpPr>
          <p:cNvPr id="6" name="Pentagon 5">
            <a:hlinkClick r:id="rId4" action="ppaction://hlinksldjump"/>
          </p:cNvPr>
          <p:cNvSpPr/>
          <p:nvPr/>
        </p:nvSpPr>
        <p:spPr>
          <a:xfrm flipH="1">
            <a:off x="7029450" y="4248150"/>
            <a:ext cx="1905000" cy="685800"/>
          </a:xfrm>
          <a:prstGeom prst="homePlate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Quay về</a:t>
            </a:r>
          </a:p>
        </p:txBody>
      </p:sp>
      <p:sp>
        <p:nvSpPr>
          <p:cNvPr id="7" name="Oval 6"/>
          <p:cNvSpPr/>
          <p:nvPr/>
        </p:nvSpPr>
        <p:spPr>
          <a:xfrm>
            <a:off x="100258" y="3996457"/>
            <a:ext cx="1282419" cy="11891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46957" y="4090716"/>
            <a:ext cx="1186736" cy="1000667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het g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0343" y="5280060"/>
            <a:ext cx="609600" cy="609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6618" y="4324350"/>
            <a:ext cx="12570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.vnavan"/>
              </a:rPr>
              <a:t>HẾT GIỜ</a:t>
            </a:r>
            <a:endParaRPr lang="en-US" sz="2000" b="1" dirty="0">
              <a:solidFill>
                <a:schemeClr val="bg1"/>
              </a:solidFill>
              <a:latin typeface=".vnavan"/>
            </a:endParaRPr>
          </a:p>
        </p:txBody>
      </p:sp>
    </p:spTree>
    <p:extLst>
      <p:ext uri="{BB962C8B-B14F-4D97-AF65-F5344CB8AC3E}">
        <p14:creationId xmlns:p14="http://schemas.microsoft.com/office/powerpoint/2010/main" val="742833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9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861473"/>
            <a:ext cx="8458200" cy="121453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Kết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quả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hai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con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dê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như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thế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nào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.vnav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33425" y="2329086"/>
            <a:ext cx="7600950" cy="12192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Cả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hai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con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ngã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xuống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sông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và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không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qua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được</a:t>
            </a:r>
            <a:r>
              <a:rPr lang="en-US" sz="4400" dirty="0" smtClean="0">
                <a:solidFill>
                  <a:srgbClr val="002060"/>
                </a:solidFill>
                <a:latin typeface=".vnavan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.vnavan"/>
              </a:rPr>
              <a:t>cầu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.vnavan"/>
            </a:endParaRPr>
          </a:p>
        </p:txBody>
      </p:sp>
      <p:sp>
        <p:nvSpPr>
          <p:cNvPr id="6" name="Pentagon 5">
            <a:hlinkClick r:id="rId4" action="ppaction://hlinksldjump"/>
          </p:cNvPr>
          <p:cNvSpPr/>
          <p:nvPr/>
        </p:nvSpPr>
        <p:spPr>
          <a:xfrm flipH="1">
            <a:off x="7029450" y="4248150"/>
            <a:ext cx="1905000" cy="685800"/>
          </a:xfrm>
          <a:prstGeom prst="homePlate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Quay về</a:t>
            </a:r>
          </a:p>
        </p:txBody>
      </p:sp>
      <p:sp>
        <p:nvSpPr>
          <p:cNvPr id="7" name="Oval 6"/>
          <p:cNvSpPr/>
          <p:nvPr/>
        </p:nvSpPr>
        <p:spPr>
          <a:xfrm>
            <a:off x="113044" y="3855193"/>
            <a:ext cx="1383324" cy="122530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67892" y="3929412"/>
            <a:ext cx="1273628" cy="1076867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het g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0343" y="5238750"/>
            <a:ext cx="609600" cy="609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6296" y="4237012"/>
            <a:ext cx="12570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.vnavan"/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3796955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9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hạc thiếu nhi - Động vật trong rừng">
            <a:hlinkClick r:id="" action="ppaction://media"/>
          </p:cNvPr>
          <p:cNvPicPr>
            <a:picLocks noGrp="1" noChangeAspect="1"/>
          </p:cNvPicPr>
          <p:nvPr>
            <p:ph idx="4294967295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666750"/>
            <a:ext cx="9144000" cy="4356100"/>
          </a:xfr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066800" y="57150"/>
            <a:ext cx="6858000" cy="657845"/>
          </a:xfrm>
        </p:spPr>
        <p:txBody>
          <a:bodyPr>
            <a:no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Khởi</a:t>
            </a:r>
            <a:r>
              <a:rPr lang="en-US" sz="4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động</a:t>
            </a:r>
            <a:endParaRPr lang="en-US" sz="4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799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C6CF93F-24E3-47C5-B480-976E2E9362CD}"/>
              </a:ext>
            </a:extLst>
          </p:cNvPr>
          <p:cNvSpPr txBox="1"/>
          <p:nvPr/>
        </p:nvSpPr>
        <p:spPr>
          <a:xfrm>
            <a:off x="1376704" y="1344057"/>
            <a:ext cx="6259673" cy="1401418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/>
            </a:prstTxWarp>
            <a:spAutoFit/>
          </a:bodyPr>
          <a:lstStyle/>
          <a:p>
            <a:pPr defTabSz="685800">
              <a:defRPr/>
            </a:pPr>
            <a:r>
              <a:rPr lang="en-US" sz="4050" b="1" dirty="0">
                <a:solidFill>
                  <a:srgbClr val="FF0000"/>
                </a:solidFill>
                <a:latin typeface="UTM Avo" panose="02040603050506020204" pitchFamily="18" charset="0"/>
              </a:rPr>
              <a:t>BÀI 8: </a:t>
            </a:r>
            <a:r>
              <a:rPr lang="en-US" sz="405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Chồn</a:t>
            </a:r>
            <a:r>
              <a:rPr lang="en-US" sz="4050" b="1" dirty="0">
                <a:solidFill>
                  <a:srgbClr val="FF0000"/>
                </a:solidFill>
                <a:latin typeface="UTM Avo" panose="02040603050506020204" pitchFamily="18" charset="0"/>
              </a:rPr>
              <a:t> con </a:t>
            </a:r>
            <a:r>
              <a:rPr lang="en-US" sz="405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đi</a:t>
            </a:r>
            <a:r>
              <a:rPr lang="en-US" sz="405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5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học</a:t>
            </a:r>
            <a:endParaRPr lang="en-US" sz="405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79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0822" y="149747"/>
            <a:ext cx="3754777" cy="994172"/>
          </a:xfrm>
        </p:spPr>
        <p:txBody>
          <a:bodyPr/>
          <a:lstStyle/>
          <a:p>
            <a:r>
              <a:rPr lang="en-US" b="1" dirty="0" err="1" smtClean="0">
                <a:latin typeface="UTM Avo" panose="02040603050506020204" pitchFamily="18" charset="0"/>
              </a:rPr>
              <a:t>Nghe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kể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chuyện</a:t>
            </a:r>
            <a:endParaRPr lang="en-US" b="1" dirty="0">
              <a:latin typeface="UTM Avo" panose="02040603050506020204" pitchFamily="18" charset="0"/>
            </a:endParaRPr>
          </a:p>
        </p:txBody>
      </p:sp>
      <p:pic>
        <p:nvPicPr>
          <p:cNvPr id="5" name="Sách đám mây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963986"/>
            <a:ext cx="9144000" cy="4179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309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138</Words>
  <Application>Microsoft Office PowerPoint</Application>
  <PresentationFormat>On-screen Show (16:9)</PresentationFormat>
  <Paragraphs>34</Paragraphs>
  <Slides>25</Slides>
  <Notes>1</Notes>
  <HiddenSlides>0</HiddenSlides>
  <MMClips>8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.vnavant</vt:lpstr>
      <vt:lpstr>等线</vt:lpstr>
      <vt:lpstr>Calibri</vt:lpstr>
      <vt:lpstr>.vnavan</vt:lpstr>
      <vt:lpstr>UTM Avo</vt:lpstr>
      <vt:lpstr>Times New Roman</vt:lpstr>
      <vt:lpstr>Calibri Light</vt:lpstr>
      <vt:lpstr>Arial</vt:lpstr>
      <vt:lpstr>Office Theme</vt:lpstr>
      <vt:lpstr>Default Design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Khởi động</vt:lpstr>
      <vt:lpstr>PowerPoint Presentation</vt:lpstr>
      <vt:lpstr>Nghe kể chuyện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Trả lời câu hỏi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vvxel</dc:creator>
  <cp:lastModifiedBy>HP</cp:lastModifiedBy>
  <cp:revision>86</cp:revision>
  <dcterms:created xsi:type="dcterms:W3CDTF">2018-01-11T15:19:09Z</dcterms:created>
  <dcterms:modified xsi:type="dcterms:W3CDTF">2020-08-23T04:41:14Z</dcterms:modified>
</cp:coreProperties>
</file>