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90" r:id="rId2"/>
    <p:sldId id="276" r:id="rId3"/>
    <p:sldId id="293" r:id="rId4"/>
    <p:sldId id="292" r:id="rId5"/>
    <p:sldId id="295" r:id="rId6"/>
    <p:sldId id="297" r:id="rId7"/>
    <p:sldId id="311" r:id="rId8"/>
    <p:sldId id="299" r:id="rId9"/>
    <p:sldId id="309" r:id="rId10"/>
    <p:sldId id="316" r:id="rId11"/>
    <p:sldId id="317" r:id="rId12"/>
    <p:sldId id="315" r:id="rId13"/>
    <p:sldId id="312" r:id="rId14"/>
    <p:sldId id="314" r:id="rId15"/>
  </p:sldIdLst>
  <p:sldSz cx="9144000" cy="6858000" type="screen4x3"/>
  <p:notesSz cx="6858000" cy="9144000"/>
  <p:defaultTex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48F"/>
    <a:srgbClr val="BDE1C0"/>
    <a:srgbClr val="A0D4A4"/>
    <a:srgbClr val="FFFF99"/>
    <a:srgbClr val="FFFFCC"/>
    <a:srgbClr val="8FE2FF"/>
    <a:srgbClr val="AFEA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1781" autoAdjust="0"/>
  </p:normalViewPr>
  <p:slideViewPr>
    <p:cSldViewPr>
      <p:cViewPr varScale="1">
        <p:scale>
          <a:sx n="51" d="100"/>
          <a:sy n="51" d="100"/>
        </p:scale>
        <p:origin x="1060" y="5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DAD53D6-F9AE-4A7A-8B4A-399D226E2AEB}" type="datetimeFigureOut">
              <a:rPr lang="en-US" smtClean="0"/>
              <a:t>8/20/2022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DB254D0-D385-4390-9C21-B76E3A32ADCD}" type="slidenum">
              <a:rPr lang="en-US" smtClean="0"/>
              <a:t>‹#›</a:t>
            </a:fld>
            <a:endParaRPr lang="en-US"/>
          </a:p>
        </p:txBody>
      </p:sp>
    </p:spTree>
    <p:extLst>
      <p:ext uri="{BB962C8B-B14F-4D97-AF65-F5344CB8AC3E}">
        <p14:creationId xmlns:p14="http://schemas.microsoft.com/office/powerpoint/2010/main" val="34715631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DB254D0-D385-4390-9C21-B76E3A32ADCD}" type="slidenum">
              <a:rPr lang="en-US" smtClean="0"/>
              <a:t>2</a:t>
            </a:fld>
            <a:endParaRPr lang="en-US"/>
          </a:p>
        </p:txBody>
      </p:sp>
    </p:spTree>
    <p:extLst>
      <p:ext uri="{BB962C8B-B14F-4D97-AF65-F5344CB8AC3E}">
        <p14:creationId xmlns:p14="http://schemas.microsoft.com/office/powerpoint/2010/main" val="30483863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DB254D0-D385-4390-9C21-B76E3A32ADCD}" type="slidenum">
              <a:rPr lang="en-US" smtClean="0"/>
              <a:t>3</a:t>
            </a:fld>
            <a:endParaRPr lang="en-US"/>
          </a:p>
        </p:txBody>
      </p:sp>
    </p:spTree>
    <p:extLst>
      <p:ext uri="{BB962C8B-B14F-4D97-AF65-F5344CB8AC3E}">
        <p14:creationId xmlns:p14="http://schemas.microsoft.com/office/powerpoint/2010/main" val="42873234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DB254D0-D385-4390-9C21-B76E3A32ADCD}" type="slidenum">
              <a:rPr lang="en-US" smtClean="0"/>
              <a:t>4</a:t>
            </a:fld>
            <a:endParaRPr lang="en-US"/>
          </a:p>
        </p:txBody>
      </p:sp>
    </p:spTree>
    <p:extLst>
      <p:ext uri="{BB962C8B-B14F-4D97-AF65-F5344CB8AC3E}">
        <p14:creationId xmlns:p14="http://schemas.microsoft.com/office/powerpoint/2010/main" val="13732469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DB254D0-D385-4390-9C21-B76E3A32ADCD}" type="slidenum">
              <a:rPr lang="en-US" smtClean="0"/>
              <a:t>5</a:t>
            </a:fld>
            <a:endParaRPr lang="en-US"/>
          </a:p>
        </p:txBody>
      </p:sp>
    </p:spTree>
    <p:extLst>
      <p:ext uri="{BB962C8B-B14F-4D97-AF65-F5344CB8AC3E}">
        <p14:creationId xmlns:p14="http://schemas.microsoft.com/office/powerpoint/2010/main" val="15869270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vi-VN"/>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vi-VN"/>
          </a:p>
        </p:txBody>
      </p:sp>
      <p:sp>
        <p:nvSpPr>
          <p:cNvPr id="4" name="Date Placeholder 3"/>
          <p:cNvSpPr>
            <a:spLocks noGrp="1"/>
          </p:cNvSpPr>
          <p:nvPr>
            <p:ph type="dt" sz="half" idx="10"/>
          </p:nvPr>
        </p:nvSpPr>
        <p:spPr/>
        <p:txBody>
          <a:bodyPr/>
          <a:lstStyle/>
          <a:p>
            <a:fld id="{A3226D32-79A9-4E6E-9133-69F462CF5197}" type="datetimeFigureOut">
              <a:rPr lang="vi-VN" smtClean="0"/>
              <a:pPr/>
              <a:t>20/08/2022</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DEF101AB-4552-4821-9943-600C008EDC77}" type="slidenum">
              <a:rPr lang="vi-VN" smtClean="0"/>
              <a:pPr/>
              <a:t>‹#›</a:t>
            </a:fld>
            <a:endParaRPr lang="vi-VN"/>
          </a:p>
        </p:txBody>
      </p:sp>
    </p:spTree>
  </p:cSld>
  <p:clrMapOvr>
    <a:masterClrMapping/>
  </p:clrMapOvr>
  <p:transition spd="med">
    <p:dissolv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fld id="{A3226D32-79A9-4E6E-9133-69F462CF5197}" type="datetimeFigureOut">
              <a:rPr lang="vi-VN" smtClean="0"/>
              <a:pPr/>
              <a:t>20/08/2022</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DEF101AB-4552-4821-9943-600C008EDC77}" type="slidenum">
              <a:rPr lang="vi-VN" smtClean="0"/>
              <a:pPr/>
              <a:t>‹#›</a:t>
            </a:fld>
            <a:endParaRPr lang="vi-VN"/>
          </a:p>
        </p:txBody>
      </p:sp>
    </p:spTree>
  </p:cSld>
  <p:clrMapOvr>
    <a:masterClrMapping/>
  </p:clrMapOvr>
  <p:transition spd="med">
    <p:dissolv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vi-VN"/>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fld id="{A3226D32-79A9-4E6E-9133-69F462CF5197}" type="datetimeFigureOut">
              <a:rPr lang="vi-VN" smtClean="0"/>
              <a:pPr/>
              <a:t>20/08/2022</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DEF101AB-4552-4821-9943-600C008EDC77}" type="slidenum">
              <a:rPr lang="vi-VN" smtClean="0"/>
              <a:pPr/>
              <a:t>‹#›</a:t>
            </a:fld>
            <a:endParaRPr lang="vi-VN"/>
          </a:p>
        </p:txBody>
      </p:sp>
    </p:spTree>
  </p:cSld>
  <p:clrMapOvr>
    <a:masterClrMapping/>
  </p:clrMapOvr>
  <p:transition spd="med">
    <p:dissolv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fld id="{A3226D32-79A9-4E6E-9133-69F462CF5197}" type="datetimeFigureOut">
              <a:rPr lang="vi-VN" smtClean="0"/>
              <a:pPr/>
              <a:t>20/08/2022</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DEF101AB-4552-4821-9943-600C008EDC77}" type="slidenum">
              <a:rPr lang="vi-VN" smtClean="0"/>
              <a:pPr/>
              <a:t>‹#›</a:t>
            </a:fld>
            <a:endParaRPr lang="vi-VN"/>
          </a:p>
        </p:txBody>
      </p:sp>
    </p:spTree>
  </p:cSld>
  <p:clrMapOvr>
    <a:masterClrMapping/>
  </p:clrMapOvr>
  <p:transition spd="med">
    <p:dissolv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vi-VN"/>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3226D32-79A9-4E6E-9133-69F462CF5197}" type="datetimeFigureOut">
              <a:rPr lang="vi-VN" smtClean="0"/>
              <a:pPr/>
              <a:t>20/08/2022</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DEF101AB-4552-4821-9943-600C008EDC77}" type="slidenum">
              <a:rPr lang="vi-VN" smtClean="0"/>
              <a:pPr/>
              <a:t>‹#›</a:t>
            </a:fld>
            <a:endParaRPr lang="vi-VN"/>
          </a:p>
        </p:txBody>
      </p:sp>
    </p:spTree>
  </p:cSld>
  <p:clrMapOvr>
    <a:masterClrMapping/>
  </p:clrMapOvr>
  <p:transition spd="med">
    <p:dissolv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p:cNvSpPr>
            <a:spLocks noGrp="1"/>
          </p:cNvSpPr>
          <p:nvPr>
            <p:ph type="dt" sz="half" idx="10"/>
          </p:nvPr>
        </p:nvSpPr>
        <p:spPr/>
        <p:txBody>
          <a:bodyPr/>
          <a:lstStyle/>
          <a:p>
            <a:fld id="{A3226D32-79A9-4E6E-9133-69F462CF5197}" type="datetimeFigureOut">
              <a:rPr lang="vi-VN" smtClean="0"/>
              <a:pPr/>
              <a:t>20/08/2022</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DEF101AB-4552-4821-9943-600C008EDC77}" type="slidenum">
              <a:rPr lang="vi-VN" smtClean="0"/>
              <a:pPr/>
              <a:t>‹#›</a:t>
            </a:fld>
            <a:endParaRPr lang="vi-VN"/>
          </a:p>
        </p:txBody>
      </p:sp>
    </p:spTree>
  </p:cSld>
  <p:clrMapOvr>
    <a:masterClrMapping/>
  </p:clrMapOvr>
  <p:transition spd="med">
    <p:dissolv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vi-VN"/>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p:cNvSpPr>
            <a:spLocks noGrp="1"/>
          </p:cNvSpPr>
          <p:nvPr>
            <p:ph type="dt" sz="half" idx="10"/>
          </p:nvPr>
        </p:nvSpPr>
        <p:spPr/>
        <p:txBody>
          <a:bodyPr/>
          <a:lstStyle/>
          <a:p>
            <a:fld id="{A3226D32-79A9-4E6E-9133-69F462CF5197}" type="datetimeFigureOut">
              <a:rPr lang="vi-VN" smtClean="0"/>
              <a:pPr/>
              <a:t>20/08/2022</a:t>
            </a:fld>
            <a:endParaRPr lang="vi-VN"/>
          </a:p>
        </p:txBody>
      </p:sp>
      <p:sp>
        <p:nvSpPr>
          <p:cNvPr id="8" name="Footer Placeholder 7"/>
          <p:cNvSpPr>
            <a:spLocks noGrp="1"/>
          </p:cNvSpPr>
          <p:nvPr>
            <p:ph type="ftr" sz="quarter" idx="11"/>
          </p:nvPr>
        </p:nvSpPr>
        <p:spPr/>
        <p:txBody>
          <a:bodyPr/>
          <a:lstStyle/>
          <a:p>
            <a:endParaRPr lang="vi-VN"/>
          </a:p>
        </p:txBody>
      </p:sp>
      <p:sp>
        <p:nvSpPr>
          <p:cNvPr id="9" name="Slide Number Placeholder 8"/>
          <p:cNvSpPr>
            <a:spLocks noGrp="1"/>
          </p:cNvSpPr>
          <p:nvPr>
            <p:ph type="sldNum" sz="quarter" idx="12"/>
          </p:nvPr>
        </p:nvSpPr>
        <p:spPr/>
        <p:txBody>
          <a:bodyPr/>
          <a:lstStyle/>
          <a:p>
            <a:fld id="{DEF101AB-4552-4821-9943-600C008EDC77}" type="slidenum">
              <a:rPr lang="vi-VN" smtClean="0"/>
              <a:pPr/>
              <a:t>‹#›</a:t>
            </a:fld>
            <a:endParaRPr lang="vi-VN"/>
          </a:p>
        </p:txBody>
      </p:sp>
    </p:spTree>
  </p:cSld>
  <p:clrMapOvr>
    <a:masterClrMapping/>
  </p:clrMapOvr>
  <p:transition spd="med">
    <p:dissolv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Date Placeholder 2"/>
          <p:cNvSpPr>
            <a:spLocks noGrp="1"/>
          </p:cNvSpPr>
          <p:nvPr>
            <p:ph type="dt" sz="half" idx="10"/>
          </p:nvPr>
        </p:nvSpPr>
        <p:spPr/>
        <p:txBody>
          <a:bodyPr/>
          <a:lstStyle/>
          <a:p>
            <a:fld id="{A3226D32-79A9-4E6E-9133-69F462CF5197}" type="datetimeFigureOut">
              <a:rPr lang="vi-VN" smtClean="0"/>
              <a:pPr/>
              <a:t>20/08/2022</a:t>
            </a:fld>
            <a:endParaRPr lang="vi-VN"/>
          </a:p>
        </p:txBody>
      </p:sp>
      <p:sp>
        <p:nvSpPr>
          <p:cNvPr id="4" name="Footer Placeholder 3"/>
          <p:cNvSpPr>
            <a:spLocks noGrp="1"/>
          </p:cNvSpPr>
          <p:nvPr>
            <p:ph type="ftr" sz="quarter" idx="11"/>
          </p:nvPr>
        </p:nvSpPr>
        <p:spPr/>
        <p:txBody>
          <a:bodyPr/>
          <a:lstStyle/>
          <a:p>
            <a:endParaRPr lang="vi-VN"/>
          </a:p>
        </p:txBody>
      </p:sp>
      <p:sp>
        <p:nvSpPr>
          <p:cNvPr id="5" name="Slide Number Placeholder 4"/>
          <p:cNvSpPr>
            <a:spLocks noGrp="1"/>
          </p:cNvSpPr>
          <p:nvPr>
            <p:ph type="sldNum" sz="quarter" idx="12"/>
          </p:nvPr>
        </p:nvSpPr>
        <p:spPr/>
        <p:txBody>
          <a:bodyPr/>
          <a:lstStyle/>
          <a:p>
            <a:fld id="{DEF101AB-4552-4821-9943-600C008EDC77}" type="slidenum">
              <a:rPr lang="vi-VN" smtClean="0"/>
              <a:pPr/>
              <a:t>‹#›</a:t>
            </a:fld>
            <a:endParaRPr lang="vi-VN"/>
          </a:p>
        </p:txBody>
      </p:sp>
    </p:spTree>
  </p:cSld>
  <p:clrMapOvr>
    <a:masterClrMapping/>
  </p:clrMapOvr>
  <p:transition spd="med">
    <p:dissolv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226D32-79A9-4E6E-9133-69F462CF5197}" type="datetimeFigureOut">
              <a:rPr lang="vi-VN" smtClean="0"/>
              <a:pPr/>
              <a:t>20/08/2022</a:t>
            </a:fld>
            <a:endParaRPr lang="vi-VN"/>
          </a:p>
        </p:txBody>
      </p:sp>
      <p:sp>
        <p:nvSpPr>
          <p:cNvPr id="3" name="Footer Placeholder 2"/>
          <p:cNvSpPr>
            <a:spLocks noGrp="1"/>
          </p:cNvSpPr>
          <p:nvPr>
            <p:ph type="ftr" sz="quarter" idx="11"/>
          </p:nvPr>
        </p:nvSpPr>
        <p:spPr/>
        <p:txBody>
          <a:bodyPr/>
          <a:lstStyle/>
          <a:p>
            <a:endParaRPr lang="vi-VN"/>
          </a:p>
        </p:txBody>
      </p:sp>
      <p:sp>
        <p:nvSpPr>
          <p:cNvPr id="4" name="Slide Number Placeholder 3"/>
          <p:cNvSpPr>
            <a:spLocks noGrp="1"/>
          </p:cNvSpPr>
          <p:nvPr>
            <p:ph type="sldNum" sz="quarter" idx="12"/>
          </p:nvPr>
        </p:nvSpPr>
        <p:spPr/>
        <p:txBody>
          <a:bodyPr/>
          <a:lstStyle/>
          <a:p>
            <a:fld id="{DEF101AB-4552-4821-9943-600C008EDC77}" type="slidenum">
              <a:rPr lang="vi-VN" smtClean="0"/>
              <a:pPr/>
              <a:t>‹#›</a:t>
            </a:fld>
            <a:endParaRPr lang="vi-VN"/>
          </a:p>
        </p:txBody>
      </p:sp>
    </p:spTree>
  </p:cSld>
  <p:clrMapOvr>
    <a:masterClrMapping/>
  </p:clrMapOvr>
  <p:transition spd="med">
    <p:dissolv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vi-VN"/>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3226D32-79A9-4E6E-9133-69F462CF5197}" type="datetimeFigureOut">
              <a:rPr lang="vi-VN" smtClean="0"/>
              <a:pPr/>
              <a:t>20/08/2022</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DEF101AB-4552-4821-9943-600C008EDC77}" type="slidenum">
              <a:rPr lang="vi-VN" smtClean="0"/>
              <a:pPr/>
              <a:t>‹#›</a:t>
            </a:fld>
            <a:endParaRPr lang="vi-VN"/>
          </a:p>
        </p:txBody>
      </p:sp>
    </p:spTree>
  </p:cSld>
  <p:clrMapOvr>
    <a:masterClrMapping/>
  </p:clrMapOvr>
  <p:transition spd="med">
    <p:dissolv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vi-VN"/>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3226D32-79A9-4E6E-9133-69F462CF5197}" type="datetimeFigureOut">
              <a:rPr lang="vi-VN" smtClean="0"/>
              <a:pPr/>
              <a:t>20/08/2022</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DEF101AB-4552-4821-9943-600C008EDC77}" type="slidenum">
              <a:rPr lang="vi-VN" smtClean="0"/>
              <a:pPr/>
              <a:t>‹#›</a:t>
            </a:fld>
            <a:endParaRPr lang="vi-VN"/>
          </a:p>
        </p:txBody>
      </p:sp>
    </p:spTree>
  </p:cSld>
  <p:clrMapOvr>
    <a:masterClrMapping/>
  </p:clrMapOvr>
  <p:transition spd="med">
    <p:dissolv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vi-VN"/>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226D32-79A9-4E6E-9133-69F462CF5197}" type="datetimeFigureOut">
              <a:rPr lang="vi-VN" smtClean="0"/>
              <a:pPr/>
              <a:t>20/08/2022</a:t>
            </a:fld>
            <a:endParaRPr lang="vi-VN"/>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vi-VN"/>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EF101AB-4552-4821-9943-600C008EDC77}" type="slidenum">
              <a:rPr lang="vi-VN" smtClean="0"/>
              <a:pPr/>
              <a:t>‹#›</a:t>
            </a:fld>
            <a:endParaRPr lang="vi-VN"/>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med">
    <p:dissolve/>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22.jpg"/><Relationship Id="rId7" Type="http://schemas.openxmlformats.org/officeDocument/2006/relationships/image" Target="../media/image26.jpg"/><Relationship Id="rId2" Type="http://schemas.openxmlformats.org/officeDocument/2006/relationships/image" Target="../media/image21.jpg"/><Relationship Id="rId1" Type="http://schemas.openxmlformats.org/officeDocument/2006/relationships/slideLayout" Target="../slideLayouts/slideLayout2.xml"/><Relationship Id="rId6" Type="http://schemas.openxmlformats.org/officeDocument/2006/relationships/image" Target="../media/image25.jpg"/><Relationship Id="rId5" Type="http://schemas.openxmlformats.org/officeDocument/2006/relationships/image" Target="../media/image24.jpg"/><Relationship Id="rId4" Type="http://schemas.openxmlformats.org/officeDocument/2006/relationships/image" Target="../media/image23.jpg"/></Relationships>
</file>

<file path=ppt/slides/_rels/slide11.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image" Target="../media/image27.jpg"/><Relationship Id="rId1" Type="http://schemas.openxmlformats.org/officeDocument/2006/relationships/slideLayout" Target="../slideLayouts/slideLayout2.xml"/><Relationship Id="rId4" Type="http://schemas.openxmlformats.org/officeDocument/2006/relationships/image" Target="../media/image29.jpg"/></Relationships>
</file>

<file path=ppt/slides/_rels/slide12.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8.jpg"/><Relationship Id="rId3" Type="http://schemas.openxmlformats.org/officeDocument/2006/relationships/image" Target="../media/image3.jpeg"/><Relationship Id="rId7" Type="http://schemas.openxmlformats.org/officeDocument/2006/relationships/image" Target="../media/image7.jp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6.jpg"/><Relationship Id="rId5" Type="http://schemas.openxmlformats.org/officeDocument/2006/relationships/image" Target="../media/image5.jpg"/><Relationship Id="rId4" Type="http://schemas.openxmlformats.org/officeDocument/2006/relationships/image" Target="../media/image4.jpg"/><Relationship Id="rId9" Type="http://schemas.openxmlformats.org/officeDocument/2006/relationships/image" Target="../media/image9.jpg"/></Relationships>
</file>

<file path=ppt/slides/_rels/slide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1.jpg"/></Relationships>
</file>

<file path=ppt/slides/_rels/slide4.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3.jpg"/></Relationships>
</file>

<file path=ppt/slides/_rels/slide5.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6.jpg"/><Relationship Id="rId4" Type="http://schemas.openxmlformats.org/officeDocument/2006/relationships/image" Target="../media/image15.jpg"/></Relationships>
</file>

<file path=ppt/slides/_rels/slide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341ACBB-0BED-4E7D-ADFD-F3CD60353F78}"/>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259337" y="685800"/>
            <a:ext cx="8625326" cy="6531627"/>
          </a:xfrm>
          <a:prstGeom prst="rect">
            <a:avLst/>
          </a:prstGeom>
        </p:spPr>
      </p:pic>
      <p:sp>
        <p:nvSpPr>
          <p:cNvPr id="9" name="Rectangle: Rounded Corners 8">
            <a:extLst>
              <a:ext uri="{FF2B5EF4-FFF2-40B4-BE49-F238E27FC236}">
                <a16:creationId xmlns:a16="http://schemas.microsoft.com/office/drawing/2014/main" id="{2C2C0A65-6A2B-4344-AE3B-5460FDCB711D}"/>
              </a:ext>
            </a:extLst>
          </p:cNvPr>
          <p:cNvSpPr/>
          <p:nvPr/>
        </p:nvSpPr>
        <p:spPr>
          <a:xfrm>
            <a:off x="3788898" y="3850003"/>
            <a:ext cx="1871004" cy="570216"/>
          </a:xfrm>
          <a:prstGeom prst="roundRect">
            <a:avLst>
              <a:gd name="adj" fmla="val 16667"/>
            </a:avLst>
          </a:prstGeom>
          <a:solidFill>
            <a:schemeClr val="bg1"/>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b="1" dirty="0">
                <a:solidFill>
                  <a:srgbClr val="FF0000"/>
                </a:solidFill>
                <a:latin typeface="Times New Roman" panose="02020603050405020304" pitchFamily="18" charset="0"/>
                <a:cs typeface="Times New Roman" panose="02020603050405020304" pitchFamily="18" charset="0"/>
              </a:rPr>
              <a:t>TIẾT 1</a:t>
            </a:r>
          </a:p>
        </p:txBody>
      </p:sp>
      <p:pic>
        <p:nvPicPr>
          <p:cNvPr id="2" name="Picture 1" descr="Graphical user interface, text&#10;&#10;Description automatically generated">
            <a:extLst>
              <a:ext uri="{FF2B5EF4-FFF2-40B4-BE49-F238E27FC236}">
                <a16:creationId xmlns:a16="http://schemas.microsoft.com/office/drawing/2014/main" id="{E74B296E-A954-FA51-BCDB-0473F94EF43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07" y="37578"/>
            <a:ext cx="9144000" cy="3764690"/>
          </a:xfrm>
          <a:prstGeom prst="rect">
            <a:avLst/>
          </a:prstGeom>
        </p:spPr>
      </p:pic>
    </p:spTree>
    <p:extLst>
      <p:ext uri="{BB962C8B-B14F-4D97-AF65-F5344CB8AC3E}">
        <p14:creationId xmlns:p14="http://schemas.microsoft.com/office/powerpoint/2010/main" val="1719852649"/>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text&#10;&#10;Description automatically generated">
            <a:extLst>
              <a:ext uri="{FF2B5EF4-FFF2-40B4-BE49-F238E27FC236}">
                <a16:creationId xmlns:a16="http://schemas.microsoft.com/office/drawing/2014/main" id="{84FB04ED-5894-2910-4958-13C0E066FE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5923" y="306886"/>
            <a:ext cx="3082073" cy="3434310"/>
          </a:xfrm>
          <a:prstGeom prst="rect">
            <a:avLst/>
          </a:prstGeom>
        </p:spPr>
      </p:pic>
      <p:pic>
        <p:nvPicPr>
          <p:cNvPr id="7" name="Picture 6" descr="A picture containing text&#10;&#10;Description automatically generated">
            <a:extLst>
              <a:ext uri="{FF2B5EF4-FFF2-40B4-BE49-F238E27FC236}">
                <a16:creationId xmlns:a16="http://schemas.microsoft.com/office/drawing/2014/main" id="{CAAF5B4B-2621-5EA9-D3F3-EE1B5338408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0" y="257826"/>
            <a:ext cx="3946302" cy="3202576"/>
          </a:xfrm>
          <a:prstGeom prst="rect">
            <a:avLst/>
          </a:prstGeom>
        </p:spPr>
      </p:pic>
      <p:pic>
        <p:nvPicPr>
          <p:cNvPr id="9" name="Picture 8" descr="A picture containing text, clipart&#10;&#10;Description automatically generated">
            <a:extLst>
              <a:ext uri="{FF2B5EF4-FFF2-40B4-BE49-F238E27FC236}">
                <a16:creationId xmlns:a16="http://schemas.microsoft.com/office/drawing/2014/main" id="{788ACDEB-8F95-93A7-2E83-82DFCF1FA8E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3139" y="4211344"/>
            <a:ext cx="2183820" cy="2035764"/>
          </a:xfrm>
          <a:prstGeom prst="rect">
            <a:avLst/>
          </a:prstGeom>
        </p:spPr>
      </p:pic>
      <p:pic>
        <p:nvPicPr>
          <p:cNvPr id="13" name="Picture 12" descr="A picture containing text&#10;&#10;Description automatically generated">
            <a:extLst>
              <a:ext uri="{FF2B5EF4-FFF2-40B4-BE49-F238E27FC236}">
                <a16:creationId xmlns:a16="http://schemas.microsoft.com/office/drawing/2014/main" id="{C41DE474-3542-A729-F1E4-C54C57D60E2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62310" y="3460402"/>
            <a:ext cx="2600960" cy="2651760"/>
          </a:xfrm>
          <a:prstGeom prst="rect">
            <a:avLst/>
          </a:prstGeom>
        </p:spPr>
      </p:pic>
      <p:pic>
        <p:nvPicPr>
          <p:cNvPr id="15" name="Picture 14" descr="A picture containing text, box, sign, picture frame&#10;&#10;Description automatically generated">
            <a:extLst>
              <a:ext uri="{FF2B5EF4-FFF2-40B4-BE49-F238E27FC236}">
                <a16:creationId xmlns:a16="http://schemas.microsoft.com/office/drawing/2014/main" id="{27C1F076-4E19-7000-C5FB-40408A41189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970035" y="4600881"/>
            <a:ext cx="2010826" cy="1913002"/>
          </a:xfrm>
          <a:prstGeom prst="rect">
            <a:avLst/>
          </a:prstGeom>
        </p:spPr>
      </p:pic>
      <p:pic>
        <p:nvPicPr>
          <p:cNvPr id="16" name="Picture 15" descr="A picture containing text, fabric&#10;&#10;Description automatically generated">
            <a:extLst>
              <a:ext uri="{FF2B5EF4-FFF2-40B4-BE49-F238E27FC236}">
                <a16:creationId xmlns:a16="http://schemas.microsoft.com/office/drawing/2014/main" id="{6BD84CBE-E6DF-1C20-4299-21B870F2FD9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97100" y="4620714"/>
            <a:ext cx="2600960" cy="1930400"/>
          </a:xfrm>
          <a:prstGeom prst="rect">
            <a:avLst/>
          </a:prstGeom>
        </p:spPr>
      </p:pic>
    </p:spTree>
    <p:extLst>
      <p:ext uri="{BB962C8B-B14F-4D97-AF65-F5344CB8AC3E}">
        <p14:creationId xmlns:p14="http://schemas.microsoft.com/office/powerpoint/2010/main" val="3296241555"/>
      </p:ext>
    </p:extLst>
  </p:cSld>
  <p:clrMapOvr>
    <a:masterClrMapping/>
  </p:clrMapOvr>
  <p:transition spd="med">
    <p:dissolv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text&#10;&#10;Description automatically generated">
            <a:extLst>
              <a:ext uri="{FF2B5EF4-FFF2-40B4-BE49-F238E27FC236}">
                <a16:creationId xmlns:a16="http://schemas.microsoft.com/office/drawing/2014/main" id="{376067D9-242C-1834-CF34-6DC8293CB94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0" y="2133600"/>
            <a:ext cx="2781300" cy="4146698"/>
          </a:xfrm>
          <a:prstGeom prst="rect">
            <a:avLst/>
          </a:prstGeom>
        </p:spPr>
      </p:pic>
      <p:pic>
        <p:nvPicPr>
          <p:cNvPr id="7" name="Picture 6" descr="Diagram&#10;&#10;Description automatically generated">
            <a:extLst>
              <a:ext uri="{FF2B5EF4-FFF2-40B4-BE49-F238E27FC236}">
                <a16:creationId xmlns:a16="http://schemas.microsoft.com/office/drawing/2014/main" id="{7BF1E585-BBCE-0FF3-68E8-AC96F55053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76600" y="0"/>
            <a:ext cx="4419600" cy="3268231"/>
          </a:xfrm>
          <a:prstGeom prst="rect">
            <a:avLst/>
          </a:prstGeom>
        </p:spPr>
      </p:pic>
      <p:pic>
        <p:nvPicPr>
          <p:cNvPr id="9" name="Picture 8" descr="Diagram&#10;&#10;Description automatically generated with low confidence">
            <a:extLst>
              <a:ext uri="{FF2B5EF4-FFF2-40B4-BE49-F238E27FC236}">
                <a16:creationId xmlns:a16="http://schemas.microsoft.com/office/drawing/2014/main" id="{2F93DC30-FA16-19DA-B2E0-495066E12A4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97052" y="3290152"/>
            <a:ext cx="3962400" cy="3312319"/>
          </a:xfrm>
          <a:prstGeom prst="rect">
            <a:avLst/>
          </a:prstGeom>
        </p:spPr>
      </p:pic>
    </p:spTree>
    <p:extLst>
      <p:ext uri="{BB962C8B-B14F-4D97-AF65-F5344CB8AC3E}">
        <p14:creationId xmlns:p14="http://schemas.microsoft.com/office/powerpoint/2010/main" val="184059947"/>
      </p:ext>
    </p:extLst>
  </p:cSld>
  <p:clrMapOvr>
    <a:masterClrMapping/>
  </p:clrMapOvr>
  <p:transition spd="med">
    <p:dissolv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Top 123+] Hình nền Powerpoint “ĐẸP NHỨC NÁCH”">
            <a:extLst>
              <a:ext uri="{FF2B5EF4-FFF2-40B4-BE49-F238E27FC236}">
                <a16:creationId xmlns:a16="http://schemas.microsoft.com/office/drawing/2014/main" id="{A8227D83-6AE0-4127-B386-2100D0953B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5490"/>
            <a:ext cx="9155783"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Rounded Corners 5">
            <a:extLst>
              <a:ext uri="{FF2B5EF4-FFF2-40B4-BE49-F238E27FC236}">
                <a16:creationId xmlns:a16="http://schemas.microsoft.com/office/drawing/2014/main" id="{770CBA40-0262-41BD-A639-244C89CEC119}"/>
              </a:ext>
            </a:extLst>
          </p:cNvPr>
          <p:cNvSpPr/>
          <p:nvPr/>
        </p:nvSpPr>
        <p:spPr>
          <a:xfrm>
            <a:off x="2209800" y="381000"/>
            <a:ext cx="4546986" cy="815939"/>
          </a:xfrm>
          <a:prstGeom prst="roundRect">
            <a:avLst/>
          </a:prstGeom>
          <a:solidFill>
            <a:schemeClr val="accent6">
              <a:lumMod val="40000"/>
              <a:lumOff val="60000"/>
            </a:schemeClr>
          </a:solidFill>
          <a:ln>
            <a:solidFill>
              <a:srgbClr val="FFFF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2400"/>
              </a:lnSpc>
            </a:pPr>
            <a:r>
              <a:rPr lang="en-US" sz="3200" b="1" dirty="0">
                <a:solidFill>
                  <a:srgbClr val="002060"/>
                </a:solidFill>
                <a:latin typeface="Times New Roman" panose="02020603050405020304" pitchFamily="18" charset="0"/>
                <a:cs typeface="Times New Roman" panose="02020603050405020304" pitchFamily="18" charset="0"/>
              </a:rPr>
              <a:t>2. </a:t>
            </a:r>
            <a:r>
              <a:rPr lang="en-US" sz="3200" b="1" dirty="0" err="1">
                <a:solidFill>
                  <a:srgbClr val="002060"/>
                </a:solidFill>
                <a:latin typeface="Times New Roman" panose="02020603050405020304" pitchFamily="18" charset="0"/>
                <a:cs typeface="Times New Roman" panose="02020603050405020304" pitchFamily="18" charset="0"/>
              </a:rPr>
              <a:t>Thực</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hành</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sáng</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tạo</a:t>
            </a:r>
            <a:endParaRPr lang="en-US" sz="3200" b="1" dirty="0">
              <a:solidFill>
                <a:srgbClr val="002060"/>
              </a:solidFill>
              <a:latin typeface="Times New Roman" panose="02020603050405020304" pitchFamily="18" charset="0"/>
              <a:cs typeface="Times New Roman" panose="02020603050405020304" pitchFamily="18" charset="0"/>
            </a:endParaRPr>
          </a:p>
        </p:txBody>
      </p:sp>
      <p:sp>
        <p:nvSpPr>
          <p:cNvPr id="7" name="Rectangle: Rounded Corners 6">
            <a:extLst>
              <a:ext uri="{FF2B5EF4-FFF2-40B4-BE49-F238E27FC236}">
                <a16:creationId xmlns:a16="http://schemas.microsoft.com/office/drawing/2014/main" id="{ED32D3AC-5BD4-4129-8D97-B3AD852E8CB3}"/>
              </a:ext>
            </a:extLst>
          </p:cNvPr>
          <p:cNvSpPr/>
          <p:nvPr/>
        </p:nvSpPr>
        <p:spPr>
          <a:xfrm>
            <a:off x="228599" y="1213640"/>
            <a:ext cx="8686801" cy="3554722"/>
          </a:xfrm>
          <a:prstGeom prst="roundRect">
            <a:avLst/>
          </a:prstGeom>
          <a:solidFill>
            <a:schemeClr val="bg1">
              <a:lumMod val="95000"/>
            </a:schemeClr>
          </a:solidFill>
          <a:ln>
            <a:solidFill>
              <a:srgbClr val="FFFF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ts val="2900"/>
              </a:lnSpc>
            </a:pPr>
            <a:endParaRPr lang="en-US" sz="2600" b="1" dirty="0">
              <a:solidFill>
                <a:srgbClr val="C00000"/>
              </a:solidFill>
              <a:latin typeface="Times New Roman" panose="02020603050405020304" pitchFamily="18" charset="0"/>
              <a:cs typeface="Times New Roman" panose="02020603050405020304" pitchFamily="18" charset="0"/>
            </a:endParaRPr>
          </a:p>
          <a:p>
            <a:pPr>
              <a:lnSpc>
                <a:spcPts val="3300"/>
              </a:lnSpc>
            </a:pPr>
            <a:endParaRPr lang="en-US" sz="2600" b="1" dirty="0">
              <a:solidFill>
                <a:srgbClr val="C00000"/>
              </a:solidFill>
              <a:latin typeface="Times New Roman" panose="02020603050405020304" pitchFamily="18" charset="0"/>
              <a:cs typeface="Times New Roman" panose="02020603050405020304" pitchFamily="18" charset="0"/>
            </a:endParaRPr>
          </a:p>
          <a:p>
            <a:pPr>
              <a:lnSpc>
                <a:spcPts val="3300"/>
              </a:lnSpc>
            </a:pPr>
            <a:endParaRPr lang="en-US" sz="2600" b="1" dirty="0">
              <a:solidFill>
                <a:srgbClr val="C00000"/>
              </a:solidFill>
              <a:latin typeface="Times New Roman" panose="02020603050405020304" pitchFamily="18" charset="0"/>
              <a:cs typeface="Times New Roman" panose="02020603050405020304" pitchFamily="18" charset="0"/>
            </a:endParaRPr>
          </a:p>
          <a:p>
            <a:pPr>
              <a:lnSpc>
                <a:spcPts val="3300"/>
              </a:lnSpc>
            </a:pPr>
            <a:r>
              <a:rPr lang="en-US" sz="2600" b="1" dirty="0" err="1">
                <a:solidFill>
                  <a:srgbClr val="C00000"/>
                </a:solidFill>
                <a:latin typeface="Times New Roman" panose="02020603050405020304" pitchFamily="18" charset="0"/>
                <a:cs typeface="Times New Roman" panose="02020603050405020304" pitchFamily="18" charset="0"/>
              </a:rPr>
              <a:t>Nhiệm</a:t>
            </a:r>
            <a:r>
              <a:rPr lang="en-US" sz="2600" b="1" dirty="0">
                <a:solidFill>
                  <a:srgbClr val="C00000"/>
                </a:solidFill>
                <a:latin typeface="Times New Roman" panose="02020603050405020304" pitchFamily="18" charset="0"/>
                <a:cs typeface="Times New Roman" panose="02020603050405020304" pitchFamily="18" charset="0"/>
              </a:rPr>
              <a:t> </a:t>
            </a:r>
            <a:r>
              <a:rPr lang="en-US" sz="2600" b="1" dirty="0" err="1">
                <a:solidFill>
                  <a:srgbClr val="C00000"/>
                </a:solidFill>
                <a:latin typeface="Times New Roman" panose="02020603050405020304" pitchFamily="18" charset="0"/>
                <a:cs typeface="Times New Roman" panose="02020603050405020304" pitchFamily="18" charset="0"/>
              </a:rPr>
              <a:t>vụ</a:t>
            </a:r>
            <a:r>
              <a:rPr lang="en-US" sz="2600" b="1" dirty="0">
                <a:solidFill>
                  <a:srgbClr val="C00000"/>
                </a:solidFill>
                <a:latin typeface="Times New Roman" panose="02020603050405020304" pitchFamily="18" charset="0"/>
                <a:cs typeface="Times New Roman" panose="02020603050405020304" pitchFamily="18" charset="0"/>
              </a:rPr>
              <a:t> </a:t>
            </a:r>
            <a:r>
              <a:rPr lang="en-US" sz="2600" b="1" dirty="0" err="1">
                <a:solidFill>
                  <a:srgbClr val="C00000"/>
                </a:solidFill>
                <a:latin typeface="Times New Roman" panose="02020603050405020304" pitchFamily="18" charset="0"/>
                <a:cs typeface="Times New Roman" panose="02020603050405020304" pitchFamily="18" charset="0"/>
              </a:rPr>
              <a:t>của</a:t>
            </a:r>
            <a:r>
              <a:rPr lang="en-US" sz="2600" b="1" dirty="0">
                <a:solidFill>
                  <a:srgbClr val="C00000"/>
                </a:solidFill>
                <a:latin typeface="Times New Roman" panose="02020603050405020304" pitchFamily="18" charset="0"/>
                <a:cs typeface="Times New Roman" panose="02020603050405020304" pitchFamily="18" charset="0"/>
              </a:rPr>
              <a:t> </a:t>
            </a:r>
            <a:r>
              <a:rPr lang="en-US" sz="2600" b="1" dirty="0" err="1">
                <a:solidFill>
                  <a:srgbClr val="C00000"/>
                </a:solidFill>
                <a:latin typeface="Times New Roman" panose="02020603050405020304" pitchFamily="18" charset="0"/>
                <a:cs typeface="Times New Roman" panose="02020603050405020304" pitchFamily="18" charset="0"/>
              </a:rPr>
              <a:t>em</a:t>
            </a:r>
            <a:r>
              <a:rPr lang="en-US" sz="2600" b="1" dirty="0">
                <a:solidFill>
                  <a:srgbClr val="C00000"/>
                </a:solidFill>
                <a:latin typeface="Times New Roman" panose="02020603050405020304" pitchFamily="18" charset="0"/>
                <a:cs typeface="Times New Roman" panose="02020603050405020304" pitchFamily="18" charset="0"/>
              </a:rPr>
              <a:t> </a:t>
            </a:r>
            <a:r>
              <a:rPr lang="en-US" sz="2600" b="1" dirty="0" err="1">
                <a:solidFill>
                  <a:srgbClr val="C00000"/>
                </a:solidFill>
                <a:latin typeface="Times New Roman" panose="02020603050405020304" pitchFamily="18" charset="0"/>
                <a:cs typeface="Times New Roman" panose="02020603050405020304" pitchFamily="18" charset="0"/>
              </a:rPr>
              <a:t>và</a:t>
            </a:r>
            <a:r>
              <a:rPr lang="en-US" sz="2600" b="1" dirty="0">
                <a:solidFill>
                  <a:srgbClr val="C00000"/>
                </a:solidFill>
                <a:latin typeface="Times New Roman" panose="02020603050405020304" pitchFamily="18" charset="0"/>
                <a:cs typeface="Times New Roman" panose="02020603050405020304" pitchFamily="18" charset="0"/>
              </a:rPr>
              <a:t> </a:t>
            </a:r>
            <a:r>
              <a:rPr lang="en-US" sz="2600" b="1" dirty="0" err="1">
                <a:solidFill>
                  <a:srgbClr val="C00000"/>
                </a:solidFill>
                <a:latin typeface="Times New Roman" panose="02020603050405020304" pitchFamily="18" charset="0"/>
                <a:cs typeface="Times New Roman" panose="02020603050405020304" pitchFamily="18" charset="0"/>
              </a:rPr>
              <a:t>bạn</a:t>
            </a:r>
            <a:r>
              <a:rPr lang="en-US" sz="2600" b="1" dirty="0">
                <a:solidFill>
                  <a:srgbClr val="C0000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Sáng</a:t>
            </a:r>
            <a:r>
              <a:rPr lang="en-US" sz="2600" b="1" dirty="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tạo</a:t>
            </a:r>
            <a:r>
              <a:rPr lang="en-US" sz="2600" b="1" dirty="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sản</a:t>
            </a:r>
            <a:r>
              <a:rPr lang="en-US" sz="2600" b="1" dirty="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phẩm</a:t>
            </a:r>
            <a:r>
              <a:rPr lang="en-US" sz="2600" b="1" dirty="0">
                <a:solidFill>
                  <a:srgbClr val="002060"/>
                </a:solidFill>
                <a:latin typeface="Times New Roman" panose="02020603050405020304" pitchFamily="18" charset="0"/>
                <a:cs typeface="Times New Roman" panose="02020603050405020304" pitchFamily="18" charset="0"/>
              </a:rPr>
              <a:t> </a:t>
            </a:r>
            <a:r>
              <a:rPr lang="en-US" sz="2600" b="1" dirty="0" err="1">
                <a:solidFill>
                  <a:srgbClr val="002060"/>
                </a:solidFill>
                <a:latin typeface="Times New Roman" panose="02020603050405020304" pitchFamily="18" charset="0"/>
                <a:cs typeface="Times New Roman" panose="02020603050405020304" pitchFamily="18" charset="0"/>
              </a:rPr>
              <a:t>theo</a:t>
            </a:r>
            <a:r>
              <a:rPr lang="en-US" sz="2600" b="1" dirty="0">
                <a:solidFill>
                  <a:srgbClr val="002060"/>
                </a:solidFill>
                <a:latin typeface="Times New Roman" panose="02020603050405020304" pitchFamily="18" charset="0"/>
                <a:cs typeface="Times New Roman" panose="02020603050405020304" pitchFamily="18" charset="0"/>
              </a:rPr>
              <a:t> ý </a:t>
            </a:r>
            <a:r>
              <a:rPr lang="en-US" sz="2600" b="1" dirty="0" err="1">
                <a:solidFill>
                  <a:srgbClr val="002060"/>
                </a:solidFill>
                <a:latin typeface="Times New Roman" panose="02020603050405020304" pitchFamily="18" charset="0"/>
                <a:cs typeface="Times New Roman" panose="02020603050405020304" pitchFamily="18" charset="0"/>
              </a:rPr>
              <a:t>thích</a:t>
            </a:r>
            <a:endParaRPr lang="en-US" sz="2600" b="1" dirty="0">
              <a:solidFill>
                <a:srgbClr val="002060"/>
              </a:solidFill>
              <a:latin typeface="Times New Roman" panose="02020603050405020304" pitchFamily="18" charset="0"/>
              <a:cs typeface="Times New Roman" panose="02020603050405020304" pitchFamily="18" charset="0"/>
            </a:endParaRPr>
          </a:p>
          <a:p>
            <a:pPr marL="252000" indent="-252000" algn="just">
              <a:lnSpc>
                <a:spcPts val="3300"/>
              </a:lnSpc>
              <a:buFont typeface="Wingdings" panose="05000000000000000000" pitchFamily="2" charset="2"/>
              <a:buChar char="§"/>
            </a:pPr>
            <a:r>
              <a:rPr lang="en-US" sz="2800" dirty="0" err="1">
                <a:solidFill>
                  <a:srgbClr val="002060"/>
                </a:solidFill>
                <a:latin typeface="Times New Roman" panose="02020603050405020304" pitchFamily="18" charset="0"/>
                <a:cs typeface="Times New Roman" panose="02020603050405020304" pitchFamily="18" charset="0"/>
              </a:rPr>
              <a:t>Em</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và</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bạn</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chọn</a:t>
            </a:r>
            <a:r>
              <a:rPr lang="en-US" sz="2800"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cách</a:t>
            </a:r>
            <a:r>
              <a:rPr lang="en-US" sz="2800" b="1" dirty="0">
                <a:solidFill>
                  <a:srgbClr val="002060"/>
                </a:solidFill>
                <a:latin typeface="Times New Roman" panose="02020603050405020304" pitchFamily="18" charset="0"/>
                <a:cs typeface="Times New Roman" panose="02020603050405020304" pitchFamily="18" charset="0"/>
              </a:rPr>
              <a:t> </a:t>
            </a:r>
            <a:r>
              <a:rPr lang="en-US" sz="2800" b="1" dirty="0" err="1">
                <a:solidFill>
                  <a:srgbClr val="002060"/>
                </a:solidFill>
                <a:latin typeface="Times New Roman" panose="02020603050405020304" pitchFamily="18" charset="0"/>
                <a:cs typeface="Times New Roman" panose="02020603050405020304" pitchFamily="18" charset="0"/>
              </a:rPr>
              <a:t>nào</a:t>
            </a:r>
            <a:r>
              <a:rPr lang="en-US" sz="2800" b="1"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để</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thực</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hành</a:t>
            </a:r>
            <a:r>
              <a:rPr lang="en-US" sz="2800" dirty="0">
                <a:solidFill>
                  <a:srgbClr val="002060"/>
                </a:solidFill>
                <a:latin typeface="Times New Roman" panose="02020603050405020304" pitchFamily="18" charset="0"/>
                <a:cs typeface="Times New Roman" panose="02020603050405020304" pitchFamily="18" charset="0"/>
              </a:rPr>
              <a:t> ? (Vẽ, in, </a:t>
            </a:r>
            <a:r>
              <a:rPr lang="en-US" sz="2800" dirty="0" err="1">
                <a:solidFill>
                  <a:srgbClr val="002060"/>
                </a:solidFill>
                <a:latin typeface="Times New Roman" panose="02020603050405020304" pitchFamily="18" charset="0"/>
                <a:cs typeface="Times New Roman" panose="02020603050405020304" pitchFamily="18" charset="0"/>
              </a:rPr>
              <a:t>nặn</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xé</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cắt</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dán</a:t>
            </a:r>
            <a:r>
              <a:rPr lang="en-US" sz="2800" dirty="0">
                <a:solidFill>
                  <a:srgbClr val="002060"/>
                </a:solidFill>
                <a:latin typeface="Times New Roman" panose="02020603050405020304" pitchFamily="18" charset="0"/>
                <a:cs typeface="Times New Roman" panose="02020603050405020304" pitchFamily="18" charset="0"/>
              </a:rPr>
              <a:t>…).</a:t>
            </a:r>
          </a:p>
          <a:p>
            <a:pPr marL="252000" indent="-252000" algn="just">
              <a:lnSpc>
                <a:spcPts val="3300"/>
              </a:lnSpc>
              <a:buFont typeface="Wingdings" panose="05000000000000000000" pitchFamily="2" charset="2"/>
              <a:buChar char="§"/>
            </a:pPr>
            <a:r>
              <a:rPr lang="en-US" sz="2800" dirty="0" err="1">
                <a:solidFill>
                  <a:srgbClr val="002060"/>
                </a:solidFill>
                <a:latin typeface="Times New Roman" panose="02020603050405020304" pitchFamily="18" charset="0"/>
                <a:cs typeface="Times New Roman" panose="02020603050405020304" pitchFamily="18" charset="0"/>
              </a:rPr>
              <a:t>Em</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và</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bạn</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sẽ</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vận</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dụng</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những</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điều</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đã</a:t>
            </a:r>
            <a:r>
              <a:rPr lang="en-US" sz="2800" dirty="0">
                <a:solidFill>
                  <a:srgbClr val="002060"/>
                </a:solidFill>
                <a:latin typeface="Times New Roman" panose="02020603050405020304" pitchFamily="18" charset="0"/>
                <a:cs typeface="Times New Roman" panose="02020603050405020304" pitchFamily="18" charset="0"/>
              </a:rPr>
              <a:t> hoc </a:t>
            </a:r>
            <a:r>
              <a:rPr lang="en-US" sz="2800" dirty="0" err="1">
                <a:solidFill>
                  <a:srgbClr val="002060"/>
                </a:solidFill>
                <a:latin typeface="Times New Roman" panose="02020603050405020304" pitchFamily="18" charset="0"/>
                <a:cs typeface="Times New Roman" panose="02020603050405020304" pitchFamily="18" charset="0"/>
              </a:rPr>
              <a:t>nào</a:t>
            </a:r>
            <a:r>
              <a:rPr lang="en-US" sz="2800" dirty="0">
                <a:solidFill>
                  <a:srgbClr val="002060"/>
                </a:solidFill>
                <a:latin typeface="Times New Roman" panose="02020603050405020304" pitchFamily="18" charset="0"/>
                <a:cs typeface="Times New Roman" panose="02020603050405020304" pitchFamily="18" charset="0"/>
              </a:rPr>
              <a:t> </a:t>
            </a:r>
            <a:r>
              <a:rPr lang="en-US" sz="2800" i="1" dirty="0">
                <a:solidFill>
                  <a:srgbClr val="002060"/>
                </a:solidFill>
                <a:latin typeface="Times New Roman" panose="02020603050405020304" pitchFamily="18" charset="0"/>
                <a:cs typeface="Times New Roman" panose="02020603050405020304" pitchFamily="18" charset="0"/>
              </a:rPr>
              <a:t>(</a:t>
            </a:r>
            <a:r>
              <a:rPr lang="en-US" sz="2800" b="1" i="1" dirty="0" err="1">
                <a:solidFill>
                  <a:srgbClr val="002060"/>
                </a:solidFill>
                <a:latin typeface="Times New Roman" panose="02020603050405020304" pitchFamily="18" charset="0"/>
                <a:cs typeface="Times New Roman" panose="02020603050405020304" pitchFamily="18" charset="0"/>
              </a:rPr>
              <a:t>màu</a:t>
            </a:r>
            <a:r>
              <a:rPr lang="en-US" sz="2800" b="1" i="1" dirty="0">
                <a:solidFill>
                  <a:srgbClr val="002060"/>
                </a:solidFill>
                <a:latin typeface="Times New Roman" panose="02020603050405020304" pitchFamily="18" charset="0"/>
                <a:cs typeface="Times New Roman" panose="02020603050405020304" pitchFamily="18" charset="0"/>
              </a:rPr>
              <a:t> </a:t>
            </a:r>
            <a:r>
              <a:rPr lang="en-US" sz="2800" b="1" i="1" dirty="0" err="1">
                <a:solidFill>
                  <a:srgbClr val="002060"/>
                </a:solidFill>
                <a:latin typeface="Times New Roman" panose="02020603050405020304" pitchFamily="18" charset="0"/>
                <a:cs typeface="Times New Roman" panose="02020603050405020304" pitchFamily="18" charset="0"/>
              </a:rPr>
              <a:t>thứ</a:t>
            </a:r>
            <a:r>
              <a:rPr lang="en-US" sz="2800" b="1" i="1" dirty="0">
                <a:solidFill>
                  <a:srgbClr val="002060"/>
                </a:solidFill>
                <a:latin typeface="Times New Roman" panose="02020603050405020304" pitchFamily="18" charset="0"/>
                <a:cs typeface="Times New Roman" panose="02020603050405020304" pitchFamily="18" charset="0"/>
              </a:rPr>
              <a:t> </a:t>
            </a:r>
            <a:r>
              <a:rPr lang="en-US" sz="2800" b="1" i="1" dirty="0" err="1">
                <a:solidFill>
                  <a:srgbClr val="002060"/>
                </a:solidFill>
                <a:latin typeface="Times New Roman" panose="02020603050405020304" pitchFamily="18" charset="0"/>
                <a:cs typeface="Times New Roman" panose="02020603050405020304" pitchFamily="18" charset="0"/>
              </a:rPr>
              <a:t>cấp</a:t>
            </a:r>
            <a:r>
              <a:rPr lang="en-US" sz="2800" b="1" i="1" dirty="0">
                <a:solidFill>
                  <a:srgbClr val="002060"/>
                </a:solidFill>
                <a:latin typeface="Times New Roman" panose="02020603050405020304" pitchFamily="18" charset="0"/>
                <a:cs typeface="Times New Roman" panose="02020603050405020304" pitchFamily="18" charset="0"/>
              </a:rPr>
              <a:t>, </a:t>
            </a:r>
            <a:r>
              <a:rPr lang="en-US" sz="2800" b="1" i="1" dirty="0" err="1">
                <a:solidFill>
                  <a:srgbClr val="002060"/>
                </a:solidFill>
                <a:latin typeface="Times New Roman" panose="02020603050405020304" pitchFamily="18" charset="0"/>
                <a:cs typeface="Times New Roman" panose="02020603050405020304" pitchFamily="18" charset="0"/>
              </a:rPr>
              <a:t>vật</a:t>
            </a:r>
            <a:r>
              <a:rPr lang="en-US" sz="2800" b="1" i="1" dirty="0">
                <a:solidFill>
                  <a:srgbClr val="002060"/>
                </a:solidFill>
                <a:latin typeface="Times New Roman" panose="02020603050405020304" pitchFamily="18" charset="0"/>
                <a:cs typeface="Times New Roman" panose="02020603050405020304" pitchFamily="18" charset="0"/>
              </a:rPr>
              <a:t> </a:t>
            </a:r>
            <a:r>
              <a:rPr lang="en-US" sz="2800" b="1" i="1" dirty="0" err="1">
                <a:solidFill>
                  <a:srgbClr val="002060"/>
                </a:solidFill>
                <a:latin typeface="Times New Roman" panose="02020603050405020304" pitchFamily="18" charset="0"/>
                <a:cs typeface="Times New Roman" panose="02020603050405020304" pitchFamily="18" charset="0"/>
              </a:rPr>
              <a:t>liệu</a:t>
            </a:r>
            <a:r>
              <a:rPr lang="en-US" sz="2800" b="1" i="1" dirty="0">
                <a:solidFill>
                  <a:srgbClr val="002060"/>
                </a:solidFill>
                <a:latin typeface="Times New Roman" panose="02020603050405020304" pitchFamily="18" charset="0"/>
                <a:cs typeface="Times New Roman" panose="02020603050405020304" pitchFamily="18" charset="0"/>
              </a:rPr>
              <a:t> </a:t>
            </a:r>
            <a:r>
              <a:rPr lang="en-US" sz="2800" b="1" i="1" dirty="0" err="1">
                <a:solidFill>
                  <a:srgbClr val="002060"/>
                </a:solidFill>
                <a:latin typeface="Times New Roman" panose="02020603050405020304" pitchFamily="18" charset="0"/>
                <a:cs typeface="Times New Roman" panose="02020603050405020304" pitchFamily="18" charset="0"/>
              </a:rPr>
              <a:t>có</a:t>
            </a:r>
            <a:r>
              <a:rPr lang="en-US" sz="2800" b="1" i="1" dirty="0">
                <a:solidFill>
                  <a:srgbClr val="002060"/>
                </a:solidFill>
                <a:latin typeface="Times New Roman" panose="02020603050405020304" pitchFamily="18" charset="0"/>
                <a:cs typeface="Times New Roman" panose="02020603050405020304" pitchFamily="18" charset="0"/>
              </a:rPr>
              <a:t> </a:t>
            </a:r>
            <a:r>
              <a:rPr lang="en-US" sz="2800" b="1" i="1" dirty="0" err="1">
                <a:solidFill>
                  <a:srgbClr val="002060"/>
                </a:solidFill>
                <a:latin typeface="Times New Roman" panose="02020603050405020304" pitchFamily="18" charset="0"/>
                <a:cs typeface="Times New Roman" panose="02020603050405020304" pitchFamily="18" charset="0"/>
              </a:rPr>
              <a:t>màu</a:t>
            </a:r>
            <a:r>
              <a:rPr lang="en-US" sz="2800" b="1" i="1" dirty="0">
                <a:solidFill>
                  <a:srgbClr val="002060"/>
                </a:solidFill>
                <a:latin typeface="Times New Roman" panose="02020603050405020304" pitchFamily="18" charset="0"/>
                <a:cs typeface="Times New Roman" panose="02020603050405020304" pitchFamily="18" charset="0"/>
              </a:rPr>
              <a:t> </a:t>
            </a:r>
            <a:r>
              <a:rPr lang="en-US" sz="2800" b="1" i="1" dirty="0" err="1">
                <a:solidFill>
                  <a:srgbClr val="002060"/>
                </a:solidFill>
                <a:latin typeface="Times New Roman" panose="02020603050405020304" pitchFamily="18" charset="0"/>
                <a:cs typeface="Times New Roman" panose="02020603050405020304" pitchFamily="18" charset="0"/>
              </a:rPr>
              <a:t>đậm</a:t>
            </a:r>
            <a:r>
              <a:rPr lang="en-US" sz="2800" b="1" i="1" dirty="0">
                <a:solidFill>
                  <a:srgbClr val="002060"/>
                </a:solidFill>
                <a:latin typeface="Times New Roman" panose="02020603050405020304" pitchFamily="18" charset="0"/>
                <a:cs typeface="Times New Roman" panose="02020603050405020304" pitchFamily="18" charset="0"/>
              </a:rPr>
              <a:t>, </a:t>
            </a:r>
            <a:r>
              <a:rPr lang="en-US" sz="2800" b="1" i="1" dirty="0" err="1">
                <a:solidFill>
                  <a:srgbClr val="002060"/>
                </a:solidFill>
                <a:latin typeface="Times New Roman" panose="02020603050405020304" pitchFamily="18" charset="0"/>
                <a:cs typeface="Times New Roman" panose="02020603050405020304" pitchFamily="18" charset="0"/>
              </a:rPr>
              <a:t>màu</a:t>
            </a:r>
            <a:r>
              <a:rPr lang="en-US" sz="2800" b="1" i="1" dirty="0">
                <a:solidFill>
                  <a:srgbClr val="002060"/>
                </a:solidFill>
                <a:latin typeface="Times New Roman" panose="02020603050405020304" pitchFamily="18" charset="0"/>
                <a:cs typeface="Times New Roman" panose="02020603050405020304" pitchFamily="18" charset="0"/>
              </a:rPr>
              <a:t> </a:t>
            </a:r>
            <a:r>
              <a:rPr lang="en-US" sz="2800" b="1" i="1" dirty="0" err="1">
                <a:solidFill>
                  <a:srgbClr val="002060"/>
                </a:solidFill>
                <a:latin typeface="Times New Roman" panose="02020603050405020304" pitchFamily="18" charset="0"/>
                <a:cs typeface="Times New Roman" panose="02020603050405020304" pitchFamily="18" charset="0"/>
              </a:rPr>
              <a:t>nhạt</a:t>
            </a:r>
            <a:r>
              <a:rPr lang="en-US" sz="2800" b="1" i="1" dirty="0">
                <a:solidFill>
                  <a:srgbClr val="002060"/>
                </a:solidFill>
                <a:latin typeface="Times New Roman" panose="02020603050405020304" pitchFamily="18" charset="0"/>
                <a:cs typeface="Times New Roman" panose="02020603050405020304" pitchFamily="18" charset="0"/>
              </a:rPr>
              <a:t>; </a:t>
            </a:r>
            <a:r>
              <a:rPr lang="en-US" sz="2800" b="1" i="1" dirty="0" err="1">
                <a:solidFill>
                  <a:srgbClr val="002060"/>
                </a:solidFill>
                <a:latin typeface="Times New Roman" panose="02020603050405020304" pitchFamily="18" charset="0"/>
                <a:cs typeface="Times New Roman" panose="02020603050405020304" pitchFamily="18" charset="0"/>
              </a:rPr>
              <a:t>hình</a:t>
            </a:r>
            <a:r>
              <a:rPr lang="en-US" sz="2800" b="1" i="1" dirty="0">
                <a:solidFill>
                  <a:srgbClr val="002060"/>
                </a:solidFill>
                <a:latin typeface="Times New Roman" panose="02020603050405020304" pitchFamily="18" charset="0"/>
                <a:cs typeface="Times New Roman" panose="02020603050405020304" pitchFamily="18" charset="0"/>
              </a:rPr>
              <a:t> </a:t>
            </a:r>
            <a:r>
              <a:rPr lang="en-US" sz="2800" b="1" i="1" dirty="0" err="1">
                <a:solidFill>
                  <a:srgbClr val="002060"/>
                </a:solidFill>
                <a:latin typeface="Times New Roman" panose="02020603050405020304" pitchFamily="18" charset="0"/>
                <a:cs typeface="Times New Roman" panose="02020603050405020304" pitchFamily="18" charset="0"/>
              </a:rPr>
              <a:t>ảnh</a:t>
            </a:r>
            <a:r>
              <a:rPr lang="en-US" sz="2800" b="1" i="1" dirty="0">
                <a:solidFill>
                  <a:srgbClr val="002060"/>
                </a:solidFill>
                <a:latin typeface="Times New Roman" panose="02020603050405020304" pitchFamily="18" charset="0"/>
                <a:cs typeface="Times New Roman" panose="02020603050405020304" pitchFamily="18" charset="0"/>
              </a:rPr>
              <a:t> </a:t>
            </a:r>
            <a:r>
              <a:rPr lang="en-US" sz="2800" b="1" i="1" dirty="0" err="1">
                <a:solidFill>
                  <a:srgbClr val="002060"/>
                </a:solidFill>
                <a:latin typeface="Times New Roman" panose="02020603050405020304" pitchFamily="18" charset="0"/>
                <a:cs typeface="Times New Roman" panose="02020603050405020304" pitchFamily="18" charset="0"/>
              </a:rPr>
              <a:t>nổi</a:t>
            </a:r>
            <a:r>
              <a:rPr lang="en-US" sz="2800" b="1" i="1" dirty="0">
                <a:solidFill>
                  <a:srgbClr val="002060"/>
                </a:solidFill>
                <a:latin typeface="Times New Roman" panose="02020603050405020304" pitchFamily="18" charset="0"/>
                <a:cs typeface="Times New Roman" panose="02020603050405020304" pitchFamily="18" charset="0"/>
              </a:rPr>
              <a:t> </a:t>
            </a:r>
            <a:r>
              <a:rPr lang="en-US" sz="2800" b="1" i="1" dirty="0" err="1">
                <a:solidFill>
                  <a:srgbClr val="002060"/>
                </a:solidFill>
                <a:latin typeface="Times New Roman" panose="02020603050405020304" pitchFamily="18" charset="0"/>
                <a:cs typeface="Times New Roman" panose="02020603050405020304" pitchFamily="18" charset="0"/>
              </a:rPr>
              <a:t>bật</a:t>
            </a:r>
            <a:r>
              <a:rPr lang="en-US" sz="2800" b="1" i="1" dirty="0">
                <a:solidFill>
                  <a:srgbClr val="002060"/>
                </a:solidFill>
                <a:latin typeface="Times New Roman" panose="02020603050405020304" pitchFamily="18" charset="0"/>
                <a:cs typeface="Times New Roman" panose="02020603050405020304" pitchFamily="18" charset="0"/>
              </a:rPr>
              <a:t>, </a:t>
            </a:r>
            <a:r>
              <a:rPr lang="en-US" sz="2800" b="1" i="1" dirty="0" err="1">
                <a:solidFill>
                  <a:srgbClr val="002060"/>
                </a:solidFill>
                <a:latin typeface="Times New Roman" panose="02020603050405020304" pitchFamily="18" charset="0"/>
                <a:cs typeface="Times New Roman" panose="02020603050405020304" pitchFamily="18" charset="0"/>
              </a:rPr>
              <a:t>dáng</a:t>
            </a:r>
            <a:r>
              <a:rPr lang="en-US" sz="2800" b="1" i="1" dirty="0">
                <a:solidFill>
                  <a:srgbClr val="002060"/>
                </a:solidFill>
                <a:latin typeface="Times New Roman" panose="02020603050405020304" pitchFamily="18" charset="0"/>
                <a:cs typeface="Times New Roman" panose="02020603050405020304" pitchFamily="18" charset="0"/>
              </a:rPr>
              <a:t> </a:t>
            </a:r>
            <a:r>
              <a:rPr lang="en-US" sz="2800" b="1" i="1" dirty="0" err="1">
                <a:solidFill>
                  <a:srgbClr val="002060"/>
                </a:solidFill>
                <a:latin typeface="Times New Roman" panose="02020603050405020304" pitchFamily="18" charset="0"/>
                <a:cs typeface="Times New Roman" panose="02020603050405020304" pitchFamily="18" charset="0"/>
              </a:rPr>
              <a:t>người</a:t>
            </a:r>
            <a:r>
              <a:rPr lang="en-US" sz="2800" b="1" i="1" dirty="0">
                <a:solidFill>
                  <a:srgbClr val="002060"/>
                </a:solidFill>
                <a:latin typeface="Times New Roman" panose="02020603050405020304" pitchFamily="18" charset="0"/>
                <a:cs typeface="Times New Roman" panose="02020603050405020304" pitchFamily="18" charset="0"/>
              </a:rPr>
              <a:t> </a:t>
            </a:r>
            <a:r>
              <a:rPr lang="en-US" sz="2800" b="1" i="1" dirty="0" err="1">
                <a:solidFill>
                  <a:srgbClr val="002060"/>
                </a:solidFill>
                <a:latin typeface="Times New Roman" panose="02020603050405020304" pitchFamily="18" charset="0"/>
                <a:cs typeface="Times New Roman" panose="02020603050405020304" pitchFamily="18" charset="0"/>
              </a:rPr>
              <a:t>tư</a:t>
            </a:r>
            <a:r>
              <a:rPr lang="en-US" sz="2800" b="1" i="1" dirty="0">
                <a:solidFill>
                  <a:srgbClr val="002060"/>
                </a:solidFill>
                <a:latin typeface="Times New Roman" panose="02020603050405020304" pitchFamily="18" charset="0"/>
                <a:cs typeface="Times New Roman" panose="02020603050405020304" pitchFamily="18" charset="0"/>
              </a:rPr>
              <a:t> </a:t>
            </a:r>
            <a:r>
              <a:rPr lang="en-US" sz="2800" b="1" i="1" dirty="0" err="1">
                <a:solidFill>
                  <a:srgbClr val="002060"/>
                </a:solidFill>
                <a:latin typeface="Times New Roman" panose="02020603050405020304" pitchFamily="18" charset="0"/>
                <a:cs typeface="Times New Roman" panose="02020603050405020304" pitchFamily="18" charset="0"/>
              </a:rPr>
              <a:t>thế</a:t>
            </a:r>
            <a:r>
              <a:rPr lang="en-US" sz="2800" b="1" i="1" dirty="0">
                <a:solidFill>
                  <a:srgbClr val="002060"/>
                </a:solidFill>
                <a:latin typeface="Times New Roman" panose="02020603050405020304" pitchFamily="18" charset="0"/>
                <a:cs typeface="Times New Roman" panose="02020603050405020304" pitchFamily="18" charset="0"/>
              </a:rPr>
              <a:t> </a:t>
            </a:r>
            <a:r>
              <a:rPr lang="en-US" sz="2800" b="1" i="1" dirty="0" err="1">
                <a:solidFill>
                  <a:srgbClr val="002060"/>
                </a:solidFill>
                <a:latin typeface="Times New Roman" panose="02020603050405020304" pitchFamily="18" charset="0"/>
                <a:cs typeface="Times New Roman" panose="02020603050405020304" pitchFamily="18" charset="0"/>
              </a:rPr>
              <a:t>động</a:t>
            </a:r>
            <a:r>
              <a:rPr lang="en-US" sz="2800" b="1" i="1" dirty="0">
                <a:solidFill>
                  <a:srgbClr val="002060"/>
                </a:solidFill>
                <a:latin typeface="Times New Roman" panose="02020603050405020304" pitchFamily="18" charset="0"/>
                <a:cs typeface="Times New Roman" panose="02020603050405020304" pitchFamily="18" charset="0"/>
              </a:rPr>
              <a:t>…)</a:t>
            </a:r>
            <a:r>
              <a:rPr lang="en-US" sz="2800" b="1"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để</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tạo</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sản</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phẩm</a:t>
            </a:r>
            <a:r>
              <a:rPr lang="en-US" sz="2800" dirty="0">
                <a:solidFill>
                  <a:srgbClr val="002060"/>
                </a:solidFill>
                <a:latin typeface="Times New Roman" panose="02020603050405020304" pitchFamily="18" charset="0"/>
                <a:cs typeface="Times New Roman" panose="02020603050405020304" pitchFamily="18" charset="0"/>
              </a:rPr>
              <a:t> </a:t>
            </a:r>
            <a:r>
              <a:rPr lang="en-US" sz="2800" dirty="0" err="1">
                <a:solidFill>
                  <a:srgbClr val="002060"/>
                </a:solidFill>
                <a:latin typeface="Times New Roman" panose="02020603050405020304" pitchFamily="18" charset="0"/>
                <a:cs typeface="Times New Roman" panose="02020603050405020304" pitchFamily="18" charset="0"/>
              </a:rPr>
              <a:t>theo</a:t>
            </a:r>
            <a:r>
              <a:rPr lang="en-US" sz="2800" dirty="0">
                <a:solidFill>
                  <a:srgbClr val="002060"/>
                </a:solidFill>
                <a:latin typeface="Times New Roman" panose="02020603050405020304" pitchFamily="18" charset="0"/>
                <a:cs typeface="Times New Roman" panose="02020603050405020304" pitchFamily="18" charset="0"/>
              </a:rPr>
              <a:t> ý </a:t>
            </a:r>
            <a:r>
              <a:rPr lang="en-US" sz="2800" dirty="0" err="1">
                <a:solidFill>
                  <a:srgbClr val="002060"/>
                </a:solidFill>
                <a:latin typeface="Times New Roman" panose="02020603050405020304" pitchFamily="18" charset="0"/>
                <a:cs typeface="Times New Roman" panose="02020603050405020304" pitchFamily="18" charset="0"/>
              </a:rPr>
              <a:t>thích</a:t>
            </a:r>
            <a:r>
              <a:rPr lang="en-US" sz="2800" dirty="0">
                <a:solidFill>
                  <a:srgbClr val="FF0000"/>
                </a:solidFill>
                <a:latin typeface="Times New Roman" panose="02020603050405020304" pitchFamily="18" charset="0"/>
                <a:cs typeface="Times New Roman" panose="02020603050405020304" pitchFamily="18" charset="0"/>
              </a:rPr>
              <a:t> </a:t>
            </a:r>
            <a:r>
              <a:rPr lang="en-US" sz="2800" i="1" dirty="0">
                <a:solidFill>
                  <a:srgbClr val="002060"/>
                </a:solidFill>
                <a:latin typeface="Times New Roman" panose="02020603050405020304" pitchFamily="18" charset="0"/>
                <a:cs typeface="Times New Roman" panose="02020603050405020304" pitchFamily="18" charset="0"/>
              </a:rPr>
              <a:t>(</a:t>
            </a:r>
            <a:r>
              <a:rPr lang="en-US" sz="2800" i="1" dirty="0" err="1">
                <a:solidFill>
                  <a:srgbClr val="002060"/>
                </a:solidFill>
                <a:latin typeface="Times New Roman" panose="02020603050405020304" pitchFamily="18" charset="0"/>
                <a:cs typeface="Times New Roman" panose="02020603050405020304" pitchFamily="18" charset="0"/>
              </a:rPr>
              <a:t>tĩnh</a:t>
            </a:r>
            <a:r>
              <a:rPr lang="en-US" sz="2800" i="1" dirty="0">
                <a:solidFill>
                  <a:srgbClr val="002060"/>
                </a:solidFill>
                <a:latin typeface="Times New Roman" panose="02020603050405020304" pitchFamily="18" charset="0"/>
                <a:cs typeface="Times New Roman" panose="02020603050405020304" pitchFamily="18" charset="0"/>
              </a:rPr>
              <a:t> </a:t>
            </a:r>
            <a:r>
              <a:rPr lang="en-US" sz="2800" i="1" dirty="0" err="1">
                <a:solidFill>
                  <a:srgbClr val="002060"/>
                </a:solidFill>
                <a:latin typeface="Times New Roman" panose="02020603050405020304" pitchFamily="18" charset="0"/>
                <a:cs typeface="Times New Roman" panose="02020603050405020304" pitchFamily="18" charset="0"/>
              </a:rPr>
              <a:t>vật</a:t>
            </a:r>
            <a:r>
              <a:rPr lang="en-US" sz="2800" i="1" dirty="0">
                <a:solidFill>
                  <a:srgbClr val="002060"/>
                </a:solidFill>
                <a:latin typeface="Times New Roman" panose="02020603050405020304" pitchFamily="18" charset="0"/>
                <a:cs typeface="Times New Roman" panose="02020603050405020304" pitchFamily="18" charset="0"/>
              </a:rPr>
              <a:t>, </a:t>
            </a:r>
            <a:r>
              <a:rPr lang="en-US" sz="2800" i="1" dirty="0" err="1">
                <a:solidFill>
                  <a:srgbClr val="002060"/>
                </a:solidFill>
                <a:latin typeface="Times New Roman" panose="02020603050405020304" pitchFamily="18" charset="0"/>
                <a:cs typeface="Times New Roman" panose="02020603050405020304" pitchFamily="18" charset="0"/>
              </a:rPr>
              <a:t>hoa</a:t>
            </a:r>
            <a:r>
              <a:rPr lang="en-US" sz="2800" i="1" dirty="0">
                <a:solidFill>
                  <a:srgbClr val="002060"/>
                </a:solidFill>
                <a:latin typeface="Times New Roman" panose="02020603050405020304" pitchFamily="18" charset="0"/>
                <a:cs typeface="Times New Roman" panose="02020603050405020304" pitchFamily="18" charset="0"/>
              </a:rPr>
              <a:t>, </a:t>
            </a:r>
            <a:r>
              <a:rPr lang="en-US" sz="2800" i="1" dirty="0" err="1">
                <a:solidFill>
                  <a:srgbClr val="002060"/>
                </a:solidFill>
                <a:latin typeface="Times New Roman" panose="02020603050405020304" pitchFamily="18" charset="0"/>
                <a:cs typeface="Times New Roman" panose="02020603050405020304" pitchFamily="18" charset="0"/>
              </a:rPr>
              <a:t>quả</a:t>
            </a:r>
            <a:r>
              <a:rPr lang="en-US" sz="2800" i="1" dirty="0">
                <a:solidFill>
                  <a:srgbClr val="002060"/>
                </a:solidFill>
                <a:latin typeface="Times New Roman" panose="02020603050405020304" pitchFamily="18" charset="0"/>
                <a:cs typeface="Times New Roman" panose="02020603050405020304" pitchFamily="18" charset="0"/>
              </a:rPr>
              <a:t>, </a:t>
            </a:r>
            <a:r>
              <a:rPr lang="en-US" sz="2800" i="1" dirty="0" err="1">
                <a:solidFill>
                  <a:srgbClr val="002060"/>
                </a:solidFill>
                <a:latin typeface="Times New Roman" panose="02020603050405020304" pitchFamily="18" charset="0"/>
                <a:cs typeface="Times New Roman" panose="02020603050405020304" pitchFamily="18" charset="0"/>
              </a:rPr>
              <a:t>đồ</a:t>
            </a:r>
            <a:r>
              <a:rPr lang="en-US" sz="2800" i="1" dirty="0">
                <a:solidFill>
                  <a:srgbClr val="002060"/>
                </a:solidFill>
                <a:latin typeface="Times New Roman" panose="02020603050405020304" pitchFamily="18" charset="0"/>
                <a:cs typeface="Times New Roman" panose="02020603050405020304" pitchFamily="18" charset="0"/>
              </a:rPr>
              <a:t> </a:t>
            </a:r>
            <a:r>
              <a:rPr lang="en-US" sz="2800" i="1" dirty="0" err="1">
                <a:solidFill>
                  <a:srgbClr val="002060"/>
                </a:solidFill>
                <a:latin typeface="Times New Roman" panose="02020603050405020304" pitchFamily="18" charset="0"/>
                <a:cs typeface="Times New Roman" panose="02020603050405020304" pitchFamily="18" charset="0"/>
              </a:rPr>
              <a:t>vật</a:t>
            </a:r>
            <a:r>
              <a:rPr lang="en-US" sz="2800" i="1" dirty="0">
                <a:solidFill>
                  <a:srgbClr val="002060"/>
                </a:solidFill>
                <a:latin typeface="Times New Roman" panose="02020603050405020304" pitchFamily="18" charset="0"/>
                <a:cs typeface="Times New Roman" panose="02020603050405020304" pitchFamily="18" charset="0"/>
              </a:rPr>
              <a:t>, </a:t>
            </a:r>
            <a:r>
              <a:rPr lang="en-US" sz="2800" i="1" dirty="0" err="1">
                <a:solidFill>
                  <a:srgbClr val="002060"/>
                </a:solidFill>
                <a:latin typeface="Times New Roman" panose="02020603050405020304" pitchFamily="18" charset="0"/>
                <a:cs typeface="Times New Roman" panose="02020603050405020304" pitchFamily="18" charset="0"/>
              </a:rPr>
              <a:t>trò</a:t>
            </a:r>
            <a:r>
              <a:rPr lang="en-US" sz="2800" i="1" dirty="0">
                <a:solidFill>
                  <a:srgbClr val="002060"/>
                </a:solidFill>
                <a:latin typeface="Times New Roman" panose="02020603050405020304" pitchFamily="18" charset="0"/>
                <a:cs typeface="Times New Roman" panose="02020603050405020304" pitchFamily="18" charset="0"/>
              </a:rPr>
              <a:t> </a:t>
            </a:r>
            <a:r>
              <a:rPr lang="en-US" sz="2800" i="1" dirty="0" err="1">
                <a:solidFill>
                  <a:srgbClr val="002060"/>
                </a:solidFill>
                <a:latin typeface="Times New Roman" panose="02020603050405020304" pitchFamily="18" charset="0"/>
                <a:cs typeface="Times New Roman" panose="02020603050405020304" pitchFamily="18" charset="0"/>
              </a:rPr>
              <a:t>chơi</a:t>
            </a:r>
            <a:r>
              <a:rPr lang="en-US" sz="2800" i="1" dirty="0">
                <a:solidFill>
                  <a:srgbClr val="002060"/>
                </a:solidFill>
                <a:latin typeface="Times New Roman" panose="02020603050405020304" pitchFamily="18" charset="0"/>
                <a:cs typeface="Times New Roman" panose="02020603050405020304" pitchFamily="18" charset="0"/>
              </a:rPr>
              <a:t>, </a:t>
            </a:r>
            <a:r>
              <a:rPr lang="en-US" sz="2800" i="1" dirty="0" err="1">
                <a:solidFill>
                  <a:srgbClr val="002060"/>
                </a:solidFill>
                <a:latin typeface="Times New Roman" panose="02020603050405020304" pitchFamily="18" charset="0"/>
                <a:cs typeface="Times New Roman" panose="02020603050405020304" pitchFamily="18" charset="0"/>
              </a:rPr>
              <a:t>hoạt</a:t>
            </a:r>
            <a:r>
              <a:rPr lang="en-US" sz="2800" i="1" dirty="0">
                <a:solidFill>
                  <a:srgbClr val="002060"/>
                </a:solidFill>
                <a:latin typeface="Times New Roman" panose="02020603050405020304" pitchFamily="18" charset="0"/>
                <a:cs typeface="Times New Roman" panose="02020603050405020304" pitchFamily="18" charset="0"/>
              </a:rPr>
              <a:t> </a:t>
            </a:r>
            <a:r>
              <a:rPr lang="en-US" sz="2800" i="1" dirty="0" err="1">
                <a:solidFill>
                  <a:srgbClr val="002060"/>
                </a:solidFill>
                <a:latin typeface="Times New Roman" panose="02020603050405020304" pitchFamily="18" charset="0"/>
                <a:cs typeface="Times New Roman" panose="02020603050405020304" pitchFamily="18" charset="0"/>
              </a:rPr>
              <a:t>động</a:t>
            </a:r>
            <a:r>
              <a:rPr lang="en-US" sz="2800" i="1" dirty="0">
                <a:solidFill>
                  <a:srgbClr val="002060"/>
                </a:solidFill>
                <a:latin typeface="Times New Roman" panose="02020603050405020304" pitchFamily="18" charset="0"/>
                <a:cs typeface="Times New Roman" panose="02020603050405020304" pitchFamily="18" charset="0"/>
              </a:rPr>
              <a:t> </a:t>
            </a:r>
            <a:r>
              <a:rPr lang="en-US" sz="2800" i="1" dirty="0" err="1">
                <a:solidFill>
                  <a:srgbClr val="002060"/>
                </a:solidFill>
                <a:latin typeface="Times New Roman" panose="02020603050405020304" pitchFamily="18" charset="0"/>
                <a:cs typeface="Times New Roman" panose="02020603050405020304" pitchFamily="18" charset="0"/>
              </a:rPr>
              <a:t>trong</a:t>
            </a:r>
            <a:r>
              <a:rPr lang="en-US" sz="2800" i="1" dirty="0">
                <a:solidFill>
                  <a:srgbClr val="002060"/>
                </a:solidFill>
                <a:latin typeface="Times New Roman" panose="02020603050405020304" pitchFamily="18" charset="0"/>
                <a:cs typeface="Times New Roman" panose="02020603050405020304" pitchFamily="18" charset="0"/>
              </a:rPr>
              <a:t> </a:t>
            </a:r>
            <a:r>
              <a:rPr lang="en-US" sz="2800" i="1" dirty="0" err="1">
                <a:solidFill>
                  <a:srgbClr val="002060"/>
                </a:solidFill>
                <a:latin typeface="Times New Roman" panose="02020603050405020304" pitchFamily="18" charset="0"/>
                <a:cs typeface="Times New Roman" panose="02020603050405020304" pitchFamily="18" charset="0"/>
              </a:rPr>
              <a:t>nhà</a:t>
            </a:r>
            <a:r>
              <a:rPr lang="en-US" sz="2800" i="1" dirty="0">
                <a:solidFill>
                  <a:srgbClr val="002060"/>
                </a:solidFill>
                <a:latin typeface="Times New Roman" panose="02020603050405020304" pitchFamily="18" charset="0"/>
                <a:cs typeface="Times New Roman" panose="02020603050405020304" pitchFamily="18" charset="0"/>
              </a:rPr>
              <a:t> </a:t>
            </a:r>
            <a:r>
              <a:rPr lang="en-US" sz="2800" i="1" dirty="0" err="1">
                <a:solidFill>
                  <a:srgbClr val="002060"/>
                </a:solidFill>
                <a:latin typeface="Times New Roman" panose="02020603050405020304" pitchFamily="18" charset="0"/>
                <a:cs typeface="Times New Roman" panose="02020603050405020304" pitchFamily="18" charset="0"/>
              </a:rPr>
              <a:t>trường</a:t>
            </a:r>
            <a:r>
              <a:rPr lang="en-US" sz="2800" i="1" dirty="0">
                <a:solidFill>
                  <a:srgbClr val="002060"/>
                </a:solidFill>
                <a:latin typeface="Times New Roman" panose="02020603050405020304" pitchFamily="18" charset="0"/>
                <a:cs typeface="Times New Roman" panose="02020603050405020304" pitchFamily="18" charset="0"/>
              </a:rPr>
              <a:t>…). </a:t>
            </a:r>
          </a:p>
          <a:p>
            <a:pPr algn="just">
              <a:lnSpc>
                <a:spcPts val="3300"/>
              </a:lnSpc>
            </a:pPr>
            <a:endParaRPr lang="en-US" sz="2800" dirty="0">
              <a:solidFill>
                <a:srgbClr val="002060"/>
              </a:solidFill>
              <a:latin typeface="Times New Roman" panose="02020603050405020304" pitchFamily="18" charset="0"/>
              <a:cs typeface="Times New Roman" panose="02020603050405020304" pitchFamily="18" charset="0"/>
            </a:endParaRPr>
          </a:p>
          <a:p>
            <a:pPr algn="just">
              <a:lnSpc>
                <a:spcPts val="2900"/>
              </a:lnSpc>
            </a:pPr>
            <a:endParaRPr lang="en-US" sz="2600" dirty="0">
              <a:solidFill>
                <a:srgbClr val="002060"/>
              </a:solidFill>
              <a:latin typeface="Times New Roman" panose="02020603050405020304" pitchFamily="18" charset="0"/>
              <a:cs typeface="Times New Roman" panose="02020603050405020304" pitchFamily="18" charset="0"/>
            </a:endParaRPr>
          </a:p>
          <a:p>
            <a:pPr algn="just">
              <a:lnSpc>
                <a:spcPts val="2900"/>
              </a:lnSpc>
            </a:pPr>
            <a:r>
              <a:rPr lang="en-US" sz="2600" dirty="0">
                <a:solidFill>
                  <a:srgbClr val="002060"/>
                </a:solidFill>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25106090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Bộ hình nền &amp;quot;Hoạt hình siêu dễ thương 2&amp;quot; chất lượng cao cho Powerpoint">
            <a:extLst>
              <a:ext uri="{FF2B5EF4-FFF2-40B4-BE49-F238E27FC236}">
                <a16:creationId xmlns:a16="http://schemas.microsoft.com/office/drawing/2014/main" id="{3E08D869-B96B-44F3-8AB3-252314CDAE1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69" y="76200"/>
            <a:ext cx="9144000" cy="670560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Rounded Corners 5">
            <a:extLst>
              <a:ext uri="{FF2B5EF4-FFF2-40B4-BE49-F238E27FC236}">
                <a16:creationId xmlns:a16="http://schemas.microsoft.com/office/drawing/2014/main" id="{17F42E0D-600B-4144-BC53-F789D2728073}"/>
              </a:ext>
            </a:extLst>
          </p:cNvPr>
          <p:cNvSpPr/>
          <p:nvPr/>
        </p:nvSpPr>
        <p:spPr>
          <a:xfrm>
            <a:off x="492330" y="1143000"/>
            <a:ext cx="8153401" cy="5334000"/>
          </a:xfrm>
          <a:prstGeom prst="roundRect">
            <a:avLst/>
          </a:prstGeom>
          <a:solidFill>
            <a:schemeClr val="accent3">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lnSpc>
                <a:spcPts val="3300"/>
              </a:lnSpc>
              <a:spcBef>
                <a:spcPts val="500"/>
              </a:spcBef>
              <a:spcAft>
                <a:spcPts val="500"/>
              </a:spcAft>
              <a:defRPr/>
            </a:pPr>
            <a:endParaRPr lang="en-US" sz="3000" dirty="0">
              <a:solidFill>
                <a:srgbClr val="002060"/>
              </a:solidFill>
              <a:latin typeface="Times New Roman" panose="02020603050405020304" pitchFamily="18" charset="0"/>
              <a:cs typeface="Times New Roman" panose="02020603050405020304" pitchFamily="18" charset="0"/>
            </a:endParaRPr>
          </a:p>
          <a:p>
            <a:pPr algn="just">
              <a:lnSpc>
                <a:spcPts val="3300"/>
              </a:lnSpc>
              <a:spcBef>
                <a:spcPts val="500"/>
              </a:spcBef>
              <a:spcAft>
                <a:spcPts val="500"/>
              </a:spcAft>
              <a:defRPr/>
            </a:pP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Sản</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phẩm</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của</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em</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và</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bạn</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có</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tên</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là</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gì</a:t>
            </a:r>
            <a:r>
              <a:rPr lang="en-US" sz="3000" dirty="0">
                <a:solidFill>
                  <a:srgbClr val="002060"/>
                </a:solidFill>
                <a:latin typeface="Times New Roman" panose="02020603050405020304" pitchFamily="18" charset="0"/>
                <a:cs typeface="Times New Roman" panose="02020603050405020304" pitchFamily="18" charset="0"/>
              </a:rPr>
              <a:t>?</a:t>
            </a:r>
          </a:p>
          <a:p>
            <a:pPr algn="just">
              <a:lnSpc>
                <a:spcPts val="3300"/>
              </a:lnSpc>
              <a:spcBef>
                <a:spcPts val="500"/>
              </a:spcBef>
              <a:spcAft>
                <a:spcPts val="500"/>
              </a:spcAft>
              <a:defRPr/>
            </a:pP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Em</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cùng</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bạn</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đã</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tạo</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sản</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phẩm</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C00000"/>
                </a:solidFill>
                <a:latin typeface="Times New Roman" panose="02020603050405020304" pitchFamily="18" charset="0"/>
                <a:cs typeface="Times New Roman" panose="02020603050405020304" pitchFamily="18" charset="0"/>
              </a:rPr>
              <a:t>bằng</a:t>
            </a:r>
            <a:r>
              <a:rPr lang="en-US" sz="3000" dirty="0">
                <a:solidFill>
                  <a:srgbClr val="C00000"/>
                </a:solidFill>
                <a:latin typeface="Times New Roman" panose="02020603050405020304" pitchFamily="18" charset="0"/>
                <a:cs typeface="Times New Roman" panose="02020603050405020304" pitchFamily="18" charset="0"/>
              </a:rPr>
              <a:t> </a:t>
            </a:r>
            <a:r>
              <a:rPr lang="en-US" sz="3000" dirty="0" err="1">
                <a:solidFill>
                  <a:srgbClr val="C00000"/>
                </a:solidFill>
                <a:latin typeface="Times New Roman" panose="02020603050405020304" pitchFamily="18" charset="0"/>
                <a:cs typeface="Times New Roman" panose="02020603050405020304" pitchFamily="18" charset="0"/>
              </a:rPr>
              <a:t>cách</a:t>
            </a:r>
            <a:r>
              <a:rPr lang="en-US" sz="3000" dirty="0">
                <a:solidFill>
                  <a:srgbClr val="C0000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nào</a:t>
            </a:r>
            <a:r>
              <a:rPr lang="en-US" sz="3000" dirty="0">
                <a:solidFill>
                  <a:srgbClr val="002060"/>
                </a:solidFill>
                <a:latin typeface="Times New Roman" panose="02020603050405020304" pitchFamily="18" charset="0"/>
                <a:cs typeface="Times New Roman" panose="02020603050405020304" pitchFamily="18" charset="0"/>
              </a:rPr>
              <a:t>? </a:t>
            </a:r>
          </a:p>
          <a:p>
            <a:pPr algn="just">
              <a:lnSpc>
                <a:spcPts val="3300"/>
              </a:lnSpc>
              <a:spcBef>
                <a:spcPts val="500"/>
              </a:spcBef>
              <a:spcAft>
                <a:spcPts val="500"/>
              </a:spcAft>
              <a:defRPr/>
            </a:pP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Trên</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sản</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phẩm</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của</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nhóm</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em</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hình</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ảnh</a:t>
            </a:r>
            <a:r>
              <a:rPr lang="en-US" sz="3000" dirty="0">
                <a:solidFill>
                  <a:srgbClr val="002060"/>
                </a:solidFill>
                <a:latin typeface="Times New Roman" panose="02020603050405020304" pitchFamily="18" charset="0"/>
                <a:cs typeface="Times New Roman" panose="02020603050405020304" pitchFamily="18" charset="0"/>
              </a:rPr>
              <a:t>, chi </a:t>
            </a:r>
            <a:r>
              <a:rPr lang="en-US" sz="3000" dirty="0" err="1">
                <a:solidFill>
                  <a:srgbClr val="002060"/>
                </a:solidFill>
                <a:latin typeface="Times New Roman" panose="02020603050405020304" pitchFamily="18" charset="0"/>
                <a:cs typeface="Times New Roman" panose="02020603050405020304" pitchFamily="18" charset="0"/>
              </a:rPr>
              <a:t>tiết</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nào</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có</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FF0000"/>
                </a:solidFill>
                <a:latin typeface="Times New Roman" panose="02020603050405020304" pitchFamily="18" charset="0"/>
                <a:cs typeface="Times New Roman" panose="02020603050405020304" pitchFamily="18" charset="0"/>
              </a:rPr>
              <a:t>màu</a:t>
            </a:r>
            <a:r>
              <a:rPr lang="en-US" sz="3000" dirty="0">
                <a:solidFill>
                  <a:srgbClr val="FF0000"/>
                </a:solidFill>
                <a:latin typeface="Times New Roman" panose="02020603050405020304" pitchFamily="18" charset="0"/>
                <a:cs typeface="Times New Roman" panose="02020603050405020304" pitchFamily="18" charset="0"/>
              </a:rPr>
              <a:t> </a:t>
            </a:r>
            <a:r>
              <a:rPr lang="en-US" sz="3000" dirty="0" err="1">
                <a:solidFill>
                  <a:srgbClr val="FF0000"/>
                </a:solidFill>
                <a:latin typeface="Times New Roman" panose="02020603050405020304" pitchFamily="18" charset="0"/>
                <a:cs typeface="Times New Roman" panose="02020603050405020304" pitchFamily="18" charset="0"/>
              </a:rPr>
              <a:t>thứ</a:t>
            </a:r>
            <a:r>
              <a:rPr lang="en-US" sz="3000" dirty="0">
                <a:solidFill>
                  <a:srgbClr val="FF0000"/>
                </a:solidFill>
                <a:latin typeface="Times New Roman" panose="02020603050405020304" pitchFamily="18" charset="0"/>
                <a:cs typeface="Times New Roman" panose="02020603050405020304" pitchFamily="18" charset="0"/>
              </a:rPr>
              <a:t> </a:t>
            </a:r>
            <a:r>
              <a:rPr lang="en-US" sz="3000" dirty="0" err="1">
                <a:solidFill>
                  <a:srgbClr val="FF0000"/>
                </a:solidFill>
                <a:latin typeface="Times New Roman" panose="02020603050405020304" pitchFamily="18" charset="0"/>
                <a:cs typeface="Times New Roman" panose="02020603050405020304" pitchFamily="18" charset="0"/>
              </a:rPr>
              <a:t>cấp</a:t>
            </a:r>
            <a:r>
              <a:rPr lang="en-US" sz="3000" dirty="0">
                <a:solidFill>
                  <a:srgbClr val="FF0000"/>
                </a:solidFill>
                <a:latin typeface="Times New Roman" panose="02020603050405020304" pitchFamily="18" charset="0"/>
                <a:cs typeface="Times New Roman" panose="02020603050405020304" pitchFamily="18" charset="0"/>
              </a:rPr>
              <a:t>, </a:t>
            </a:r>
            <a:r>
              <a:rPr lang="en-US" sz="3000" dirty="0" err="1">
                <a:solidFill>
                  <a:srgbClr val="FF0000"/>
                </a:solidFill>
                <a:latin typeface="Times New Roman" panose="02020603050405020304" pitchFamily="18" charset="0"/>
                <a:cs typeface="Times New Roman" panose="02020603050405020304" pitchFamily="18" charset="0"/>
              </a:rPr>
              <a:t>nổi</a:t>
            </a:r>
            <a:r>
              <a:rPr lang="en-US" sz="3000" dirty="0">
                <a:solidFill>
                  <a:srgbClr val="FF0000"/>
                </a:solidFill>
                <a:latin typeface="Times New Roman" panose="02020603050405020304" pitchFamily="18" charset="0"/>
                <a:cs typeface="Times New Roman" panose="02020603050405020304" pitchFamily="18" charset="0"/>
              </a:rPr>
              <a:t> </a:t>
            </a:r>
            <a:r>
              <a:rPr lang="en-US" sz="3000" dirty="0" err="1">
                <a:solidFill>
                  <a:srgbClr val="FF0000"/>
                </a:solidFill>
                <a:latin typeface="Times New Roman" panose="02020603050405020304" pitchFamily="18" charset="0"/>
                <a:cs typeface="Times New Roman" panose="02020603050405020304" pitchFamily="18" charset="0"/>
              </a:rPr>
              <a:t>bật</a:t>
            </a:r>
            <a:r>
              <a:rPr lang="en-US" sz="3000" dirty="0">
                <a:solidFill>
                  <a:srgbClr val="FF0000"/>
                </a:solidFill>
                <a:latin typeface="Times New Roman" panose="02020603050405020304" pitchFamily="18" charset="0"/>
                <a:cs typeface="Times New Roman" panose="02020603050405020304" pitchFamily="18" charset="0"/>
              </a:rPr>
              <a:t>?</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Dáng</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người</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nào</a:t>
            </a:r>
            <a:r>
              <a:rPr lang="en-US" sz="3000" dirty="0">
                <a:solidFill>
                  <a:srgbClr val="002060"/>
                </a:solidFill>
                <a:latin typeface="Times New Roman" panose="02020603050405020304" pitchFamily="18" charset="0"/>
                <a:cs typeface="Times New Roman" panose="02020603050405020304" pitchFamily="18" charset="0"/>
              </a:rPr>
              <a:t> ở </a:t>
            </a:r>
            <a:r>
              <a:rPr lang="en-US" sz="3000" dirty="0" err="1">
                <a:solidFill>
                  <a:srgbClr val="002060"/>
                </a:solidFill>
                <a:latin typeface="Times New Roman" panose="02020603050405020304" pitchFamily="18" charset="0"/>
                <a:cs typeface="Times New Roman" panose="02020603050405020304" pitchFamily="18" charset="0"/>
              </a:rPr>
              <a:t>tư</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thế</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đang</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hoạt</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động</a:t>
            </a:r>
            <a:r>
              <a:rPr lang="en-US" sz="3000" dirty="0">
                <a:solidFill>
                  <a:srgbClr val="002060"/>
                </a:solidFill>
                <a:latin typeface="Times New Roman" panose="02020603050405020304" pitchFamily="18" charset="0"/>
                <a:cs typeface="Times New Roman" panose="02020603050405020304" pitchFamily="18" charset="0"/>
              </a:rPr>
              <a:t>…</a:t>
            </a:r>
          </a:p>
          <a:p>
            <a:pPr algn="just">
              <a:lnSpc>
                <a:spcPts val="3300"/>
              </a:lnSpc>
              <a:spcBef>
                <a:spcPts val="500"/>
              </a:spcBef>
              <a:spcAft>
                <a:spcPts val="500"/>
              </a:spcAft>
              <a:defRPr/>
            </a:pP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Em</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thích</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sản</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phẩm</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của</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nhóm</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nào</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nhất</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vì</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sao</a:t>
            </a:r>
            <a:r>
              <a:rPr lang="en-US" sz="3000" dirty="0">
                <a:solidFill>
                  <a:srgbClr val="002060"/>
                </a:solidFill>
                <a:latin typeface="Times New Roman" panose="02020603050405020304" pitchFamily="18" charset="0"/>
                <a:cs typeface="Times New Roman" panose="02020603050405020304" pitchFamily="18" charset="0"/>
              </a:rPr>
              <a:t>? </a:t>
            </a:r>
          </a:p>
        </p:txBody>
      </p:sp>
      <p:sp>
        <p:nvSpPr>
          <p:cNvPr id="2" name="Rectangle: Rounded Corners 1">
            <a:extLst>
              <a:ext uri="{FF2B5EF4-FFF2-40B4-BE49-F238E27FC236}">
                <a16:creationId xmlns:a16="http://schemas.microsoft.com/office/drawing/2014/main" id="{D8140766-C876-284C-6407-B9721CF58550}"/>
              </a:ext>
            </a:extLst>
          </p:cNvPr>
          <p:cNvSpPr/>
          <p:nvPr/>
        </p:nvSpPr>
        <p:spPr>
          <a:xfrm>
            <a:off x="1981200" y="1752600"/>
            <a:ext cx="4876800" cy="846717"/>
          </a:xfrm>
          <a:prstGeom prst="roundRect">
            <a:avLst/>
          </a:prstGeom>
          <a:solidFill>
            <a:srgbClr val="FFE48F"/>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C00000"/>
                </a:solidFill>
                <a:latin typeface="Times New Roman" panose="02020603050405020304" pitchFamily="18" charset="0"/>
                <a:cs typeface="Times New Roman" panose="02020603050405020304" pitchFamily="18" charset="0"/>
              </a:rPr>
              <a:t>3. </a:t>
            </a:r>
            <a:r>
              <a:rPr lang="en-US" sz="3200" b="1" dirty="0" err="1">
                <a:solidFill>
                  <a:srgbClr val="C00000"/>
                </a:solidFill>
                <a:latin typeface="Times New Roman" panose="02020603050405020304" pitchFamily="18" charset="0"/>
                <a:cs typeface="Times New Roman" panose="02020603050405020304" pitchFamily="18" charset="0"/>
              </a:rPr>
              <a:t>Cảm</a:t>
            </a:r>
            <a:r>
              <a:rPr lang="en-US" sz="3200" b="1" dirty="0">
                <a:solidFill>
                  <a:srgbClr val="C00000"/>
                </a:solidFill>
                <a:latin typeface="Times New Roman" panose="02020603050405020304" pitchFamily="18" charset="0"/>
                <a:cs typeface="Times New Roman" panose="02020603050405020304" pitchFamily="18" charset="0"/>
              </a:rPr>
              <a:t> </a:t>
            </a:r>
            <a:r>
              <a:rPr lang="en-US" sz="3200" b="1" dirty="0" err="1">
                <a:solidFill>
                  <a:srgbClr val="C00000"/>
                </a:solidFill>
                <a:latin typeface="Times New Roman" panose="02020603050405020304" pitchFamily="18" charset="0"/>
                <a:cs typeface="Times New Roman" panose="02020603050405020304" pitchFamily="18" charset="0"/>
              </a:rPr>
              <a:t>nhận</a:t>
            </a:r>
            <a:r>
              <a:rPr lang="en-US" sz="3200" b="1" dirty="0">
                <a:solidFill>
                  <a:srgbClr val="C00000"/>
                </a:solidFill>
                <a:latin typeface="Times New Roman" panose="02020603050405020304" pitchFamily="18" charset="0"/>
                <a:cs typeface="Times New Roman" panose="02020603050405020304" pitchFamily="18" charset="0"/>
              </a:rPr>
              <a:t>, chia </a:t>
            </a:r>
            <a:r>
              <a:rPr lang="en-US" sz="3200" b="1" dirty="0" err="1">
                <a:solidFill>
                  <a:srgbClr val="C00000"/>
                </a:solidFill>
                <a:latin typeface="Times New Roman" panose="02020603050405020304" pitchFamily="18" charset="0"/>
                <a:cs typeface="Times New Roman" panose="02020603050405020304" pitchFamily="18" charset="0"/>
              </a:rPr>
              <a:t>sẻ</a:t>
            </a:r>
            <a:endParaRPr lang="en-US" sz="3200" b="1" dirty="0">
              <a:solidFill>
                <a:srgbClr val="C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605583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49F7CFD-91ED-4496-962E-6E23552B3C7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2387" y="-42863"/>
            <a:ext cx="9248775" cy="69437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Rounded Corners 6">
            <a:extLst>
              <a:ext uri="{FF2B5EF4-FFF2-40B4-BE49-F238E27FC236}">
                <a16:creationId xmlns:a16="http://schemas.microsoft.com/office/drawing/2014/main" id="{2DB10F51-186C-4826-A18A-5A1003003935}"/>
              </a:ext>
            </a:extLst>
          </p:cNvPr>
          <p:cNvSpPr/>
          <p:nvPr/>
        </p:nvSpPr>
        <p:spPr>
          <a:xfrm>
            <a:off x="609600" y="436020"/>
            <a:ext cx="8001000" cy="2328359"/>
          </a:xfrm>
          <a:prstGeom prst="roundRect">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b="1" dirty="0">
              <a:solidFill>
                <a:srgbClr val="C00000"/>
              </a:solidFill>
              <a:latin typeface="Times New Roman" panose="02020603050405020304" pitchFamily="18" charset="0"/>
              <a:cs typeface="Times New Roman" panose="02020603050405020304" pitchFamily="18" charset="0"/>
            </a:endParaRPr>
          </a:p>
        </p:txBody>
      </p:sp>
      <p:pic>
        <p:nvPicPr>
          <p:cNvPr id="3" name="Picture 2" descr="Text&#10;&#10;Description automatically generated">
            <a:extLst>
              <a:ext uri="{FF2B5EF4-FFF2-40B4-BE49-F238E27FC236}">
                <a16:creationId xmlns:a16="http://schemas.microsoft.com/office/drawing/2014/main" id="{93A0CE77-566C-842C-1297-C7B33EA245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1959" y="633978"/>
            <a:ext cx="7848600" cy="1932442"/>
          </a:xfrm>
          <a:prstGeom prst="rect">
            <a:avLst/>
          </a:prstGeom>
        </p:spPr>
      </p:pic>
    </p:spTree>
    <p:extLst>
      <p:ext uri="{BB962C8B-B14F-4D97-AF65-F5344CB8AC3E}">
        <p14:creationId xmlns:p14="http://schemas.microsoft.com/office/powerpoint/2010/main" val="81222723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Rounded Corners 10">
            <a:extLst>
              <a:ext uri="{FF2B5EF4-FFF2-40B4-BE49-F238E27FC236}">
                <a16:creationId xmlns:a16="http://schemas.microsoft.com/office/drawing/2014/main" id="{E649D033-8A3A-4C58-BA0C-73BDBCA50BA3}"/>
              </a:ext>
            </a:extLst>
          </p:cNvPr>
          <p:cNvSpPr/>
          <p:nvPr/>
        </p:nvSpPr>
        <p:spPr>
          <a:xfrm>
            <a:off x="2468906" y="338201"/>
            <a:ext cx="4800600" cy="590795"/>
          </a:xfrm>
          <a:prstGeom prst="roundRect">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a:solidFill>
                  <a:srgbClr val="002060"/>
                </a:solidFill>
                <a:latin typeface="Times New Roman" panose="02020603050405020304" pitchFamily="18" charset="0"/>
                <a:cs typeface="Times New Roman" panose="02020603050405020304" pitchFamily="18" charset="0"/>
              </a:rPr>
              <a:t>1. Quan </a:t>
            </a:r>
            <a:r>
              <a:rPr lang="en-US" sz="3000" b="1" dirty="0" err="1">
                <a:solidFill>
                  <a:srgbClr val="002060"/>
                </a:solidFill>
                <a:latin typeface="Times New Roman" panose="02020603050405020304" pitchFamily="18" charset="0"/>
                <a:cs typeface="Times New Roman" panose="02020603050405020304" pitchFamily="18" charset="0"/>
              </a:rPr>
              <a:t>sát</a:t>
            </a:r>
            <a:r>
              <a:rPr lang="en-US" sz="3000" b="1" dirty="0">
                <a:solidFill>
                  <a:srgbClr val="002060"/>
                </a:solidFill>
                <a:latin typeface="Times New Roman" panose="02020603050405020304" pitchFamily="18" charset="0"/>
                <a:cs typeface="Times New Roman" panose="02020603050405020304" pitchFamily="18" charset="0"/>
              </a:rPr>
              <a:t>, </a:t>
            </a:r>
            <a:r>
              <a:rPr lang="en-US" sz="3000" b="1" dirty="0" err="1">
                <a:solidFill>
                  <a:srgbClr val="002060"/>
                </a:solidFill>
                <a:latin typeface="Times New Roman" panose="02020603050405020304" pitchFamily="18" charset="0"/>
                <a:cs typeface="Times New Roman" panose="02020603050405020304" pitchFamily="18" charset="0"/>
              </a:rPr>
              <a:t>nhận</a:t>
            </a:r>
            <a:r>
              <a:rPr lang="en-US" sz="3000" b="1" dirty="0">
                <a:solidFill>
                  <a:srgbClr val="002060"/>
                </a:solidFill>
                <a:latin typeface="Times New Roman" panose="02020603050405020304" pitchFamily="18" charset="0"/>
                <a:cs typeface="Times New Roman" panose="02020603050405020304" pitchFamily="18" charset="0"/>
              </a:rPr>
              <a:t> </a:t>
            </a:r>
            <a:r>
              <a:rPr lang="en-US" sz="3000" b="1" dirty="0" err="1">
                <a:solidFill>
                  <a:srgbClr val="002060"/>
                </a:solidFill>
                <a:latin typeface="Times New Roman" panose="02020603050405020304" pitchFamily="18" charset="0"/>
                <a:cs typeface="Times New Roman" panose="02020603050405020304" pitchFamily="18" charset="0"/>
              </a:rPr>
              <a:t>biết</a:t>
            </a:r>
            <a:endParaRPr lang="en-US" sz="3000" b="1" dirty="0">
              <a:solidFill>
                <a:srgbClr val="002060"/>
              </a:solidFill>
              <a:latin typeface="Times New Roman" panose="02020603050405020304" pitchFamily="18" charset="0"/>
              <a:cs typeface="Times New Roman" panose="02020603050405020304" pitchFamily="18" charset="0"/>
            </a:endParaRPr>
          </a:p>
        </p:txBody>
      </p:sp>
      <p:sp>
        <p:nvSpPr>
          <p:cNvPr id="31" name="Rectangle 30">
            <a:extLst>
              <a:ext uri="{FF2B5EF4-FFF2-40B4-BE49-F238E27FC236}">
                <a16:creationId xmlns:a16="http://schemas.microsoft.com/office/drawing/2014/main" id="{96C1469F-CAB9-4FD5-BE72-74E43F5CFA64}"/>
              </a:ext>
            </a:extLst>
          </p:cNvPr>
          <p:cNvSpPr/>
          <p:nvPr/>
        </p:nvSpPr>
        <p:spPr>
          <a:xfrm>
            <a:off x="1277056" y="6051914"/>
            <a:ext cx="2515229" cy="415755"/>
          </a:xfrm>
          <a:prstGeom prst="rect">
            <a:avLst/>
          </a:prstGeom>
          <a:solidFill>
            <a:schemeClr val="bg1">
              <a:lumMod val="95000"/>
            </a:schemeClr>
          </a:solidFill>
          <a:ln>
            <a:solidFill>
              <a:schemeClr val="accent3">
                <a:lumMod val="75000"/>
              </a:schemeClr>
            </a:solidFill>
          </a:ln>
        </p:spPr>
        <p:txBody>
          <a:bodyPr wrap="square">
            <a:spAutoFit/>
          </a:bodyPr>
          <a:lstStyle/>
          <a:p>
            <a:pPr algn="ctr">
              <a:lnSpc>
                <a:spcPts val="2800"/>
              </a:lnSpc>
              <a:buNone/>
            </a:pPr>
            <a:r>
              <a:rPr lang="en-US" dirty="0" err="1">
                <a:solidFill>
                  <a:srgbClr val="002060"/>
                </a:solidFill>
                <a:latin typeface="Times New Roman" pitchFamily="18" charset="0"/>
                <a:cs typeface="Times New Roman" pitchFamily="18" charset="0"/>
              </a:rPr>
              <a:t>Hình</a:t>
            </a:r>
            <a:r>
              <a:rPr lang="en-US" dirty="0">
                <a:solidFill>
                  <a:srgbClr val="002060"/>
                </a:solidFill>
                <a:latin typeface="Times New Roman" pitchFamily="18" charset="0"/>
                <a:cs typeface="Times New Roman" pitchFamily="18" charset="0"/>
              </a:rPr>
              <a:t> </a:t>
            </a:r>
            <a:r>
              <a:rPr lang="en-US" dirty="0" err="1">
                <a:solidFill>
                  <a:srgbClr val="002060"/>
                </a:solidFill>
                <a:latin typeface="Times New Roman" pitchFamily="18" charset="0"/>
                <a:cs typeface="Times New Roman" pitchFamily="18" charset="0"/>
              </a:rPr>
              <a:t>ảnh</a:t>
            </a:r>
            <a:r>
              <a:rPr lang="en-US" dirty="0">
                <a:solidFill>
                  <a:srgbClr val="002060"/>
                </a:solidFill>
                <a:latin typeface="Times New Roman" pitchFamily="18" charset="0"/>
                <a:cs typeface="Times New Roman" pitchFamily="18" charset="0"/>
              </a:rPr>
              <a:t> </a:t>
            </a:r>
            <a:r>
              <a:rPr lang="en-US" dirty="0" err="1">
                <a:solidFill>
                  <a:srgbClr val="002060"/>
                </a:solidFill>
                <a:latin typeface="Times New Roman" pitchFamily="18" charset="0"/>
                <a:cs typeface="Times New Roman" pitchFamily="18" charset="0"/>
              </a:rPr>
              <a:t>nổi</a:t>
            </a:r>
            <a:r>
              <a:rPr lang="en-US" dirty="0">
                <a:solidFill>
                  <a:srgbClr val="002060"/>
                </a:solidFill>
                <a:latin typeface="Times New Roman" pitchFamily="18" charset="0"/>
                <a:cs typeface="Times New Roman" pitchFamily="18" charset="0"/>
              </a:rPr>
              <a:t> </a:t>
            </a:r>
            <a:r>
              <a:rPr lang="en-US" dirty="0" err="1">
                <a:solidFill>
                  <a:srgbClr val="002060"/>
                </a:solidFill>
                <a:latin typeface="Times New Roman" pitchFamily="18" charset="0"/>
                <a:cs typeface="Times New Roman" pitchFamily="18" charset="0"/>
              </a:rPr>
              <a:t>bật</a:t>
            </a:r>
            <a:endParaRPr lang="vi-VN" dirty="0">
              <a:solidFill>
                <a:srgbClr val="002060"/>
              </a:solidFill>
              <a:latin typeface="Times New Roman" pitchFamily="18" charset="0"/>
              <a:cs typeface="Times New Roman" pitchFamily="18" charset="0"/>
            </a:endParaRPr>
          </a:p>
        </p:txBody>
      </p:sp>
      <p:sp>
        <p:nvSpPr>
          <p:cNvPr id="39" name="Rectangle 38">
            <a:extLst>
              <a:ext uri="{FF2B5EF4-FFF2-40B4-BE49-F238E27FC236}">
                <a16:creationId xmlns:a16="http://schemas.microsoft.com/office/drawing/2014/main" id="{9069F4BD-AD88-4676-AEF9-003B0F2F3CA1}"/>
              </a:ext>
            </a:extLst>
          </p:cNvPr>
          <p:cNvSpPr/>
          <p:nvPr/>
        </p:nvSpPr>
        <p:spPr>
          <a:xfrm>
            <a:off x="5841283" y="6004420"/>
            <a:ext cx="3046438" cy="630942"/>
          </a:xfrm>
          <a:prstGeom prst="rect">
            <a:avLst/>
          </a:prstGeom>
          <a:solidFill>
            <a:schemeClr val="bg1">
              <a:lumMod val="95000"/>
            </a:schemeClr>
          </a:solidFill>
          <a:ln>
            <a:solidFill>
              <a:schemeClr val="accent3">
                <a:lumMod val="75000"/>
              </a:schemeClr>
            </a:solidFill>
          </a:ln>
        </p:spPr>
        <p:txBody>
          <a:bodyPr wrap="square">
            <a:spAutoFit/>
          </a:bodyPr>
          <a:lstStyle/>
          <a:p>
            <a:pPr algn="ctr">
              <a:lnSpc>
                <a:spcPts val="2100"/>
              </a:lnSpc>
              <a:buNone/>
            </a:pPr>
            <a:r>
              <a:rPr lang="en-US" dirty="0" err="1">
                <a:solidFill>
                  <a:srgbClr val="002060"/>
                </a:solidFill>
                <a:latin typeface="Times New Roman" pitchFamily="18" charset="0"/>
                <a:cs typeface="Times New Roman" pitchFamily="18" charset="0"/>
              </a:rPr>
              <a:t>Hình</a:t>
            </a:r>
            <a:r>
              <a:rPr lang="en-US" dirty="0">
                <a:solidFill>
                  <a:srgbClr val="002060"/>
                </a:solidFill>
                <a:latin typeface="Times New Roman" pitchFamily="18" charset="0"/>
                <a:cs typeface="Times New Roman" pitchFamily="18" charset="0"/>
              </a:rPr>
              <a:t> </a:t>
            </a:r>
            <a:r>
              <a:rPr lang="en-US" dirty="0" err="1">
                <a:solidFill>
                  <a:srgbClr val="002060"/>
                </a:solidFill>
                <a:latin typeface="Times New Roman" pitchFamily="18" charset="0"/>
                <a:cs typeface="Times New Roman" pitchFamily="18" charset="0"/>
              </a:rPr>
              <a:t>dáng</a:t>
            </a:r>
            <a:r>
              <a:rPr lang="en-US" dirty="0">
                <a:solidFill>
                  <a:srgbClr val="002060"/>
                </a:solidFill>
                <a:latin typeface="Times New Roman" pitchFamily="18" charset="0"/>
                <a:cs typeface="Times New Roman" pitchFamily="18" charset="0"/>
              </a:rPr>
              <a:t> </a:t>
            </a:r>
            <a:r>
              <a:rPr lang="en-US" dirty="0" err="1">
                <a:solidFill>
                  <a:srgbClr val="002060"/>
                </a:solidFill>
                <a:latin typeface="Times New Roman" pitchFamily="18" charset="0"/>
                <a:cs typeface="Times New Roman" pitchFamily="18" charset="0"/>
              </a:rPr>
              <a:t>người</a:t>
            </a:r>
            <a:r>
              <a:rPr lang="en-US" dirty="0">
                <a:solidFill>
                  <a:srgbClr val="002060"/>
                </a:solidFill>
                <a:latin typeface="Times New Roman" pitchFamily="18" charset="0"/>
                <a:cs typeface="Times New Roman" pitchFamily="18" charset="0"/>
              </a:rPr>
              <a:t> </a:t>
            </a:r>
            <a:r>
              <a:rPr lang="en-US" dirty="0" err="1">
                <a:solidFill>
                  <a:srgbClr val="002060"/>
                </a:solidFill>
                <a:latin typeface="Times New Roman" pitchFamily="18" charset="0"/>
                <a:cs typeface="Times New Roman" pitchFamily="18" charset="0"/>
              </a:rPr>
              <a:t>tư</a:t>
            </a:r>
            <a:r>
              <a:rPr lang="en-US" dirty="0">
                <a:solidFill>
                  <a:srgbClr val="002060"/>
                </a:solidFill>
                <a:latin typeface="Times New Roman" pitchFamily="18" charset="0"/>
                <a:cs typeface="Times New Roman" pitchFamily="18" charset="0"/>
              </a:rPr>
              <a:t> </a:t>
            </a:r>
            <a:r>
              <a:rPr lang="en-US" dirty="0" err="1">
                <a:solidFill>
                  <a:srgbClr val="002060"/>
                </a:solidFill>
                <a:latin typeface="Times New Roman" pitchFamily="18" charset="0"/>
                <a:cs typeface="Times New Roman" pitchFamily="18" charset="0"/>
              </a:rPr>
              <a:t>thế</a:t>
            </a:r>
            <a:r>
              <a:rPr lang="en-US" dirty="0">
                <a:solidFill>
                  <a:srgbClr val="002060"/>
                </a:solidFill>
                <a:latin typeface="Times New Roman" pitchFamily="18" charset="0"/>
                <a:cs typeface="Times New Roman" pitchFamily="18" charset="0"/>
              </a:rPr>
              <a:t> </a:t>
            </a:r>
            <a:r>
              <a:rPr lang="en-US" dirty="0" err="1">
                <a:solidFill>
                  <a:srgbClr val="002060"/>
                </a:solidFill>
                <a:latin typeface="Times New Roman" pitchFamily="18" charset="0"/>
                <a:cs typeface="Times New Roman" pitchFamily="18" charset="0"/>
              </a:rPr>
              <a:t>đang</a:t>
            </a:r>
            <a:r>
              <a:rPr lang="en-US" dirty="0">
                <a:solidFill>
                  <a:srgbClr val="002060"/>
                </a:solidFill>
                <a:latin typeface="Times New Roman" pitchFamily="18" charset="0"/>
                <a:cs typeface="Times New Roman" pitchFamily="18" charset="0"/>
              </a:rPr>
              <a:t> </a:t>
            </a:r>
            <a:r>
              <a:rPr lang="en-US" dirty="0" err="1">
                <a:solidFill>
                  <a:srgbClr val="002060"/>
                </a:solidFill>
                <a:latin typeface="Times New Roman" pitchFamily="18" charset="0"/>
                <a:cs typeface="Times New Roman" pitchFamily="18" charset="0"/>
              </a:rPr>
              <a:t>hoạt</a:t>
            </a:r>
            <a:r>
              <a:rPr lang="en-US" dirty="0">
                <a:solidFill>
                  <a:srgbClr val="002060"/>
                </a:solidFill>
                <a:latin typeface="Times New Roman" pitchFamily="18" charset="0"/>
                <a:cs typeface="Times New Roman" pitchFamily="18" charset="0"/>
              </a:rPr>
              <a:t> </a:t>
            </a:r>
            <a:r>
              <a:rPr lang="en-US" dirty="0" err="1">
                <a:solidFill>
                  <a:srgbClr val="002060"/>
                </a:solidFill>
                <a:latin typeface="Times New Roman" pitchFamily="18" charset="0"/>
                <a:cs typeface="Times New Roman" pitchFamily="18" charset="0"/>
              </a:rPr>
              <a:t>động</a:t>
            </a:r>
            <a:endParaRPr lang="vi-VN" dirty="0">
              <a:solidFill>
                <a:srgbClr val="002060"/>
              </a:solidFill>
              <a:latin typeface="Times New Roman" pitchFamily="18" charset="0"/>
              <a:cs typeface="Times New Roman" pitchFamily="18" charset="0"/>
            </a:endParaRPr>
          </a:p>
        </p:txBody>
      </p:sp>
      <p:sp>
        <p:nvSpPr>
          <p:cNvPr id="41" name="Rectangle: Rounded Corners 40">
            <a:extLst>
              <a:ext uri="{FF2B5EF4-FFF2-40B4-BE49-F238E27FC236}">
                <a16:creationId xmlns:a16="http://schemas.microsoft.com/office/drawing/2014/main" id="{C23A433E-242D-4430-96B4-1C68E9230CAD}"/>
              </a:ext>
            </a:extLst>
          </p:cNvPr>
          <p:cNvSpPr/>
          <p:nvPr/>
        </p:nvSpPr>
        <p:spPr>
          <a:xfrm>
            <a:off x="237359" y="1927310"/>
            <a:ext cx="2079393" cy="1854661"/>
          </a:xfrm>
          <a:prstGeom prst="roundRect">
            <a:avLst/>
          </a:prstGeom>
          <a:solidFill>
            <a:srgbClr val="FFE48F"/>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500" b="1" dirty="0" err="1">
                <a:solidFill>
                  <a:srgbClr val="002060"/>
                </a:solidFill>
                <a:latin typeface="Times New Roman" panose="02020603050405020304" pitchFamily="18" charset="0"/>
                <a:cs typeface="Times New Roman" panose="02020603050405020304" pitchFamily="18" charset="0"/>
              </a:rPr>
              <a:t>Chúng</a:t>
            </a:r>
            <a:r>
              <a:rPr lang="en-US" sz="2500" b="1" dirty="0">
                <a:solidFill>
                  <a:srgbClr val="002060"/>
                </a:solidFill>
                <a:latin typeface="Times New Roman" panose="02020603050405020304" pitchFamily="18" charset="0"/>
                <a:cs typeface="Times New Roman" panose="02020603050405020304" pitchFamily="18" charset="0"/>
              </a:rPr>
              <a:t> </a:t>
            </a:r>
            <a:r>
              <a:rPr lang="en-US" sz="2500" b="1" dirty="0" err="1">
                <a:solidFill>
                  <a:srgbClr val="002060"/>
                </a:solidFill>
                <a:latin typeface="Times New Roman" panose="02020603050405020304" pitchFamily="18" charset="0"/>
                <a:cs typeface="Times New Roman" panose="02020603050405020304" pitchFamily="18" charset="0"/>
              </a:rPr>
              <a:t>mình</a:t>
            </a:r>
            <a:r>
              <a:rPr lang="en-US" sz="2500" b="1" dirty="0">
                <a:solidFill>
                  <a:srgbClr val="002060"/>
                </a:solidFill>
                <a:latin typeface="Times New Roman" panose="02020603050405020304" pitchFamily="18" charset="0"/>
                <a:cs typeface="Times New Roman" panose="02020603050405020304" pitchFamily="18" charset="0"/>
              </a:rPr>
              <a:t> </a:t>
            </a:r>
            <a:r>
              <a:rPr lang="en-US" sz="2500" b="1" dirty="0" err="1">
                <a:solidFill>
                  <a:srgbClr val="002060"/>
                </a:solidFill>
                <a:latin typeface="Times New Roman" panose="02020603050405020304" pitchFamily="18" charset="0"/>
                <a:cs typeface="Times New Roman" panose="02020603050405020304" pitchFamily="18" charset="0"/>
              </a:rPr>
              <a:t>đã</a:t>
            </a:r>
            <a:r>
              <a:rPr lang="en-US" sz="2500" b="1" dirty="0">
                <a:solidFill>
                  <a:srgbClr val="002060"/>
                </a:solidFill>
                <a:latin typeface="Times New Roman" panose="02020603050405020304" pitchFamily="18" charset="0"/>
                <a:cs typeface="Times New Roman" panose="02020603050405020304" pitchFamily="18" charset="0"/>
              </a:rPr>
              <a:t> </a:t>
            </a:r>
            <a:r>
              <a:rPr lang="en-US" sz="2500" b="1" dirty="0" err="1">
                <a:solidFill>
                  <a:srgbClr val="002060"/>
                </a:solidFill>
                <a:latin typeface="Times New Roman" panose="02020603050405020304" pitchFamily="18" charset="0"/>
                <a:cs typeface="Times New Roman" panose="02020603050405020304" pitchFamily="18" charset="0"/>
              </a:rPr>
              <a:t>biết</a:t>
            </a:r>
            <a:endParaRPr lang="en-US" sz="2500" b="1" dirty="0">
              <a:solidFill>
                <a:srgbClr val="002060"/>
              </a:solidFill>
              <a:latin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F73D0B1D-557C-39A5-8386-2C430663115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64502" y="1430912"/>
            <a:ext cx="1572367" cy="1667910"/>
          </a:xfrm>
          <a:prstGeom prst="rect">
            <a:avLst/>
          </a:prstGeom>
          <a:noFill/>
          <a:ln>
            <a:noFill/>
          </a:ln>
          <a:effectLst>
            <a:outerShdw blurRad="50800" dist="38100" dir="8100000" algn="tr"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descr="A picture containing glass&#10;&#10;Description automatically generated">
            <a:extLst>
              <a:ext uri="{FF2B5EF4-FFF2-40B4-BE49-F238E27FC236}">
                <a16:creationId xmlns:a16="http://schemas.microsoft.com/office/drawing/2014/main" id="{7045EE50-6779-D88A-7D8D-622DACF9BFC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6749" y="4114800"/>
            <a:ext cx="1121123" cy="1753551"/>
          </a:xfrm>
          <a:prstGeom prst="rect">
            <a:avLst/>
          </a:prstGeom>
        </p:spPr>
      </p:pic>
      <p:pic>
        <p:nvPicPr>
          <p:cNvPr id="12" name="Picture 11" descr="A picture containing text, clipart&#10;&#10;Description automatically generated">
            <a:extLst>
              <a:ext uri="{FF2B5EF4-FFF2-40B4-BE49-F238E27FC236}">
                <a16:creationId xmlns:a16="http://schemas.microsoft.com/office/drawing/2014/main" id="{A2898011-0FD5-C2A6-4063-83963F3CEBE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49471" y="4197982"/>
            <a:ext cx="2186774" cy="1632791"/>
          </a:xfrm>
          <a:prstGeom prst="rect">
            <a:avLst/>
          </a:prstGeom>
          <a:effectLst>
            <a:outerShdw blurRad="50800" dist="38100" dir="2700000" algn="tl" rotWithShape="0">
              <a:prstClr val="black">
                <a:alpha val="40000"/>
              </a:prstClr>
            </a:outerShdw>
          </a:effectLst>
        </p:spPr>
      </p:pic>
      <p:pic>
        <p:nvPicPr>
          <p:cNvPr id="15" name="Picture 14" descr="Circle&#10;&#10;Description automatically generated">
            <a:extLst>
              <a:ext uri="{FF2B5EF4-FFF2-40B4-BE49-F238E27FC236}">
                <a16:creationId xmlns:a16="http://schemas.microsoft.com/office/drawing/2014/main" id="{45135F7A-49AB-3B11-7F26-FDB9FDDD55A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534671" y="1381589"/>
            <a:ext cx="4579815" cy="1667910"/>
          </a:xfrm>
          <a:prstGeom prst="rect">
            <a:avLst/>
          </a:prstGeom>
          <a:effectLst>
            <a:outerShdw blurRad="50800" dist="38100" dir="5400000" algn="t" rotWithShape="0">
              <a:prstClr val="black">
                <a:alpha val="40000"/>
              </a:prstClr>
            </a:outerShdw>
          </a:effectLst>
        </p:spPr>
      </p:pic>
      <p:pic>
        <p:nvPicPr>
          <p:cNvPr id="20" name="Picture 19" descr="A picture containing text&#10;&#10;Description automatically generated">
            <a:extLst>
              <a:ext uri="{FF2B5EF4-FFF2-40B4-BE49-F238E27FC236}">
                <a16:creationId xmlns:a16="http://schemas.microsoft.com/office/drawing/2014/main" id="{FE3F3528-5B68-D1B5-B455-83D3E4E027C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166556" y="4096305"/>
            <a:ext cx="2042452" cy="1836144"/>
          </a:xfrm>
          <a:prstGeom prst="rect">
            <a:avLst/>
          </a:prstGeom>
        </p:spPr>
      </p:pic>
      <p:pic>
        <p:nvPicPr>
          <p:cNvPr id="22" name="Picture 21" descr="A person in a garment&#10;&#10;Description automatically generated with low confidence">
            <a:extLst>
              <a:ext uri="{FF2B5EF4-FFF2-40B4-BE49-F238E27FC236}">
                <a16:creationId xmlns:a16="http://schemas.microsoft.com/office/drawing/2014/main" id="{425697E4-D096-57DD-AEFC-3DFF5474633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737181" y="4121516"/>
            <a:ext cx="1280070" cy="1772060"/>
          </a:xfrm>
          <a:prstGeom prst="rect">
            <a:avLst/>
          </a:prstGeom>
          <a:effectLst>
            <a:outerShdw blurRad="50800" dist="38100" dir="8100000" algn="tr" rotWithShape="0">
              <a:prstClr val="black">
                <a:alpha val="40000"/>
              </a:prstClr>
            </a:outerShdw>
          </a:effectLst>
        </p:spPr>
      </p:pic>
      <p:pic>
        <p:nvPicPr>
          <p:cNvPr id="23" name="Picture 22" descr="A group of ducks&#10;&#10;Description automatically generated with low confidence">
            <a:extLst>
              <a:ext uri="{FF2B5EF4-FFF2-40B4-BE49-F238E27FC236}">
                <a16:creationId xmlns:a16="http://schemas.microsoft.com/office/drawing/2014/main" id="{5D7087F8-CF14-35A7-5D73-92D654CBC01E}"/>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333512" y="4215770"/>
            <a:ext cx="1833044" cy="1597214"/>
          </a:xfrm>
          <a:prstGeom prst="rect">
            <a:avLst/>
          </a:prstGeom>
        </p:spPr>
      </p:pic>
      <p:sp>
        <p:nvSpPr>
          <p:cNvPr id="25" name="Rectangle 24">
            <a:extLst>
              <a:ext uri="{FF2B5EF4-FFF2-40B4-BE49-F238E27FC236}">
                <a16:creationId xmlns:a16="http://schemas.microsoft.com/office/drawing/2014/main" id="{1835F8A9-15C4-3F5B-A7EF-76ACF50B1718}"/>
              </a:ext>
            </a:extLst>
          </p:cNvPr>
          <p:cNvSpPr/>
          <p:nvPr/>
        </p:nvSpPr>
        <p:spPr>
          <a:xfrm>
            <a:off x="3727950" y="3115306"/>
            <a:ext cx="2186774" cy="415755"/>
          </a:xfrm>
          <a:prstGeom prst="rect">
            <a:avLst/>
          </a:prstGeom>
          <a:solidFill>
            <a:schemeClr val="bg1">
              <a:lumMod val="95000"/>
            </a:schemeClr>
          </a:solidFill>
          <a:ln>
            <a:solidFill>
              <a:schemeClr val="accent3">
                <a:lumMod val="75000"/>
              </a:schemeClr>
            </a:solidFill>
          </a:ln>
        </p:spPr>
        <p:txBody>
          <a:bodyPr wrap="square">
            <a:spAutoFit/>
          </a:bodyPr>
          <a:lstStyle/>
          <a:p>
            <a:pPr algn="ctr">
              <a:lnSpc>
                <a:spcPts val="2800"/>
              </a:lnSpc>
              <a:buNone/>
            </a:pPr>
            <a:r>
              <a:rPr lang="en-US" dirty="0" err="1">
                <a:solidFill>
                  <a:srgbClr val="002060"/>
                </a:solidFill>
                <a:latin typeface="Times New Roman" pitchFamily="18" charset="0"/>
                <a:cs typeface="Times New Roman" pitchFamily="18" charset="0"/>
              </a:rPr>
              <a:t>Các</a:t>
            </a:r>
            <a:r>
              <a:rPr lang="en-US" dirty="0">
                <a:solidFill>
                  <a:srgbClr val="002060"/>
                </a:solidFill>
                <a:latin typeface="Times New Roman" pitchFamily="18" charset="0"/>
                <a:cs typeface="Times New Roman" pitchFamily="18" charset="0"/>
              </a:rPr>
              <a:t> </a:t>
            </a:r>
            <a:r>
              <a:rPr lang="en-US" dirty="0" err="1">
                <a:solidFill>
                  <a:srgbClr val="002060"/>
                </a:solidFill>
                <a:latin typeface="Times New Roman" pitchFamily="18" charset="0"/>
                <a:cs typeface="Times New Roman" pitchFamily="18" charset="0"/>
              </a:rPr>
              <a:t>màu</a:t>
            </a:r>
            <a:r>
              <a:rPr lang="en-US" dirty="0">
                <a:solidFill>
                  <a:srgbClr val="002060"/>
                </a:solidFill>
                <a:latin typeface="Times New Roman" pitchFamily="18" charset="0"/>
                <a:cs typeface="Times New Roman" pitchFamily="18" charset="0"/>
              </a:rPr>
              <a:t> </a:t>
            </a:r>
            <a:r>
              <a:rPr lang="en-US" dirty="0" err="1">
                <a:solidFill>
                  <a:srgbClr val="002060"/>
                </a:solidFill>
                <a:latin typeface="Times New Roman" pitchFamily="18" charset="0"/>
                <a:cs typeface="Times New Roman" pitchFamily="18" charset="0"/>
              </a:rPr>
              <a:t>thứ</a:t>
            </a:r>
            <a:r>
              <a:rPr lang="en-US" dirty="0">
                <a:solidFill>
                  <a:srgbClr val="002060"/>
                </a:solidFill>
                <a:latin typeface="Times New Roman" pitchFamily="18" charset="0"/>
                <a:cs typeface="Times New Roman" pitchFamily="18" charset="0"/>
              </a:rPr>
              <a:t> </a:t>
            </a:r>
            <a:r>
              <a:rPr lang="en-US" dirty="0" err="1">
                <a:solidFill>
                  <a:srgbClr val="002060"/>
                </a:solidFill>
                <a:latin typeface="Times New Roman" pitchFamily="18" charset="0"/>
                <a:cs typeface="Times New Roman" pitchFamily="18" charset="0"/>
              </a:rPr>
              <a:t>cấp</a:t>
            </a:r>
            <a:endParaRPr lang="vi-VN" dirty="0">
              <a:solidFill>
                <a:srgbClr val="002060"/>
              </a:solidFill>
              <a:latin typeface="Times New Roman" pitchFamily="18" charset="0"/>
              <a:cs typeface="Times New Roman" pitchFamily="18" charset="0"/>
            </a:endParaRPr>
          </a:p>
        </p:txBody>
      </p:sp>
      <p:sp>
        <p:nvSpPr>
          <p:cNvPr id="26" name="Rectangle 25">
            <a:extLst>
              <a:ext uri="{FF2B5EF4-FFF2-40B4-BE49-F238E27FC236}">
                <a16:creationId xmlns:a16="http://schemas.microsoft.com/office/drawing/2014/main" id="{10DB911C-F902-0F0F-1A3B-57BC0ACA0EF2}"/>
              </a:ext>
            </a:extLst>
          </p:cNvPr>
          <p:cNvSpPr/>
          <p:nvPr/>
        </p:nvSpPr>
        <p:spPr>
          <a:xfrm>
            <a:off x="7355107" y="3176677"/>
            <a:ext cx="1610713" cy="605294"/>
          </a:xfrm>
          <a:prstGeom prst="rect">
            <a:avLst/>
          </a:prstGeom>
          <a:solidFill>
            <a:schemeClr val="bg1">
              <a:lumMod val="95000"/>
            </a:schemeClr>
          </a:solidFill>
          <a:ln>
            <a:solidFill>
              <a:schemeClr val="accent3">
                <a:lumMod val="75000"/>
              </a:schemeClr>
            </a:solidFill>
          </a:ln>
        </p:spPr>
        <p:txBody>
          <a:bodyPr wrap="square">
            <a:spAutoFit/>
          </a:bodyPr>
          <a:lstStyle/>
          <a:p>
            <a:pPr algn="ctr">
              <a:lnSpc>
                <a:spcPts val="2000"/>
              </a:lnSpc>
              <a:buNone/>
            </a:pPr>
            <a:r>
              <a:rPr lang="en-US" dirty="0" err="1">
                <a:solidFill>
                  <a:srgbClr val="002060"/>
                </a:solidFill>
                <a:latin typeface="Times New Roman" pitchFamily="18" charset="0"/>
                <a:cs typeface="Times New Roman" pitchFamily="18" charset="0"/>
              </a:rPr>
              <a:t>Màu</a:t>
            </a:r>
            <a:r>
              <a:rPr lang="en-US" dirty="0">
                <a:solidFill>
                  <a:srgbClr val="002060"/>
                </a:solidFill>
                <a:latin typeface="Times New Roman" pitchFamily="18" charset="0"/>
                <a:cs typeface="Times New Roman" pitchFamily="18" charset="0"/>
              </a:rPr>
              <a:t> </a:t>
            </a:r>
            <a:r>
              <a:rPr lang="en-US" dirty="0" err="1">
                <a:solidFill>
                  <a:srgbClr val="002060"/>
                </a:solidFill>
                <a:latin typeface="Times New Roman" pitchFamily="18" charset="0"/>
                <a:cs typeface="Times New Roman" pitchFamily="18" charset="0"/>
              </a:rPr>
              <a:t>đậm</a:t>
            </a:r>
            <a:r>
              <a:rPr lang="en-US" dirty="0">
                <a:solidFill>
                  <a:srgbClr val="002060"/>
                </a:solidFill>
                <a:latin typeface="Times New Roman" pitchFamily="18" charset="0"/>
                <a:cs typeface="Times New Roman" pitchFamily="18" charset="0"/>
              </a:rPr>
              <a:t>, </a:t>
            </a:r>
            <a:r>
              <a:rPr lang="en-US" dirty="0" err="1">
                <a:solidFill>
                  <a:srgbClr val="002060"/>
                </a:solidFill>
                <a:latin typeface="Times New Roman" pitchFamily="18" charset="0"/>
                <a:cs typeface="Times New Roman" pitchFamily="18" charset="0"/>
              </a:rPr>
              <a:t>màu</a:t>
            </a:r>
            <a:r>
              <a:rPr lang="en-US" dirty="0">
                <a:solidFill>
                  <a:srgbClr val="002060"/>
                </a:solidFill>
                <a:latin typeface="Times New Roman" pitchFamily="18" charset="0"/>
                <a:cs typeface="Times New Roman" pitchFamily="18" charset="0"/>
              </a:rPr>
              <a:t> </a:t>
            </a:r>
            <a:r>
              <a:rPr lang="en-US" dirty="0" err="1">
                <a:solidFill>
                  <a:srgbClr val="002060"/>
                </a:solidFill>
                <a:latin typeface="Times New Roman" pitchFamily="18" charset="0"/>
                <a:cs typeface="Times New Roman" pitchFamily="18" charset="0"/>
              </a:rPr>
              <a:t>nhạt</a:t>
            </a:r>
            <a:r>
              <a:rPr lang="en-US" dirty="0">
                <a:solidFill>
                  <a:srgbClr val="002060"/>
                </a:solidFill>
                <a:latin typeface="Times New Roman" pitchFamily="18" charset="0"/>
                <a:cs typeface="Times New Roman" pitchFamily="18" charset="0"/>
              </a:rPr>
              <a:t> ở </a:t>
            </a:r>
            <a:r>
              <a:rPr lang="en-US" dirty="0" err="1">
                <a:solidFill>
                  <a:srgbClr val="002060"/>
                </a:solidFill>
                <a:latin typeface="Times New Roman" pitchFamily="18" charset="0"/>
                <a:cs typeface="Times New Roman" pitchFamily="18" charset="0"/>
              </a:rPr>
              <a:t>vật</a:t>
            </a:r>
            <a:r>
              <a:rPr lang="en-US" dirty="0">
                <a:solidFill>
                  <a:srgbClr val="002060"/>
                </a:solidFill>
                <a:latin typeface="Times New Roman" pitchFamily="18" charset="0"/>
                <a:cs typeface="Times New Roman" pitchFamily="18" charset="0"/>
              </a:rPr>
              <a:t> </a:t>
            </a:r>
            <a:r>
              <a:rPr lang="en-US" dirty="0" err="1">
                <a:solidFill>
                  <a:srgbClr val="002060"/>
                </a:solidFill>
                <a:latin typeface="Times New Roman" pitchFamily="18" charset="0"/>
                <a:cs typeface="Times New Roman" pitchFamily="18" charset="0"/>
              </a:rPr>
              <a:t>liệu</a:t>
            </a:r>
            <a:endParaRPr lang="vi-VN"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3309465656"/>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1000"/>
                                        <p:tgtEl>
                                          <p:spTgt spid="26"/>
                                        </p:tgtEl>
                                      </p:cBhvr>
                                    </p:animEffect>
                                    <p:anim calcmode="lin" valueType="num">
                                      <p:cBhvr>
                                        <p:cTn id="13" dur="1000" fill="hold"/>
                                        <p:tgtEl>
                                          <p:spTgt spid="26"/>
                                        </p:tgtEl>
                                        <p:attrNameLst>
                                          <p:attrName>ppt_x</p:attrName>
                                        </p:attrNameLst>
                                      </p:cBhvr>
                                      <p:tavLst>
                                        <p:tav tm="0">
                                          <p:val>
                                            <p:strVal val="#ppt_x"/>
                                          </p:val>
                                        </p:tav>
                                        <p:tav tm="100000">
                                          <p:val>
                                            <p:strVal val="#ppt_x"/>
                                          </p:val>
                                        </p:tav>
                                      </p:tavLst>
                                    </p:anim>
                                    <p:anim calcmode="lin" valueType="num">
                                      <p:cBhvr>
                                        <p:cTn id="14"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1"/>
                                        </p:tgtEl>
                                        <p:attrNameLst>
                                          <p:attrName>style.visibility</p:attrName>
                                        </p:attrNameLst>
                                      </p:cBhvr>
                                      <p:to>
                                        <p:strVal val="visible"/>
                                      </p:to>
                                    </p:set>
                                    <p:animEffect transition="in" filter="fade">
                                      <p:cBhvr>
                                        <p:cTn id="19" dur="1000"/>
                                        <p:tgtEl>
                                          <p:spTgt spid="31"/>
                                        </p:tgtEl>
                                      </p:cBhvr>
                                    </p:animEffect>
                                    <p:anim calcmode="lin" valueType="num">
                                      <p:cBhvr>
                                        <p:cTn id="20" dur="1000" fill="hold"/>
                                        <p:tgtEl>
                                          <p:spTgt spid="31"/>
                                        </p:tgtEl>
                                        <p:attrNameLst>
                                          <p:attrName>ppt_x</p:attrName>
                                        </p:attrNameLst>
                                      </p:cBhvr>
                                      <p:tavLst>
                                        <p:tav tm="0">
                                          <p:val>
                                            <p:strVal val="#ppt_x"/>
                                          </p:val>
                                        </p:tav>
                                        <p:tav tm="100000">
                                          <p:val>
                                            <p:strVal val="#ppt_x"/>
                                          </p:val>
                                        </p:tav>
                                      </p:tavLst>
                                    </p:anim>
                                    <p:anim calcmode="lin" valueType="num">
                                      <p:cBhvr>
                                        <p:cTn id="21" dur="1000" fill="hold"/>
                                        <p:tgtEl>
                                          <p:spTgt spid="31"/>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1000"/>
                                        <p:tgtEl>
                                          <p:spTgt spid="9"/>
                                        </p:tgtEl>
                                      </p:cBhvr>
                                    </p:animEffect>
                                    <p:anim calcmode="lin" valueType="num">
                                      <p:cBhvr>
                                        <p:cTn id="25" dur="1000" fill="hold"/>
                                        <p:tgtEl>
                                          <p:spTgt spid="9"/>
                                        </p:tgtEl>
                                        <p:attrNameLst>
                                          <p:attrName>ppt_x</p:attrName>
                                        </p:attrNameLst>
                                      </p:cBhvr>
                                      <p:tavLst>
                                        <p:tav tm="0">
                                          <p:val>
                                            <p:strVal val="#ppt_x"/>
                                          </p:val>
                                        </p:tav>
                                        <p:tav tm="100000">
                                          <p:val>
                                            <p:strVal val="#ppt_x"/>
                                          </p:val>
                                        </p:tav>
                                      </p:tavLst>
                                    </p:anim>
                                    <p:anim calcmode="lin" valueType="num">
                                      <p:cBhvr>
                                        <p:cTn id="26" dur="1000" fill="hold"/>
                                        <p:tgtEl>
                                          <p:spTgt spid="9"/>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20"/>
                                        </p:tgtEl>
                                        <p:attrNameLst>
                                          <p:attrName>style.visibility</p:attrName>
                                        </p:attrNameLst>
                                      </p:cBhvr>
                                      <p:to>
                                        <p:strVal val="visible"/>
                                      </p:to>
                                    </p:set>
                                    <p:animEffect transition="in" filter="fade">
                                      <p:cBhvr>
                                        <p:cTn id="29" dur="1000"/>
                                        <p:tgtEl>
                                          <p:spTgt spid="20"/>
                                        </p:tgtEl>
                                      </p:cBhvr>
                                    </p:animEffect>
                                    <p:anim calcmode="lin" valueType="num">
                                      <p:cBhvr>
                                        <p:cTn id="30" dur="1000" fill="hold"/>
                                        <p:tgtEl>
                                          <p:spTgt spid="20"/>
                                        </p:tgtEl>
                                        <p:attrNameLst>
                                          <p:attrName>ppt_x</p:attrName>
                                        </p:attrNameLst>
                                      </p:cBhvr>
                                      <p:tavLst>
                                        <p:tav tm="0">
                                          <p:val>
                                            <p:strVal val="#ppt_x"/>
                                          </p:val>
                                        </p:tav>
                                        <p:tav tm="100000">
                                          <p:val>
                                            <p:strVal val="#ppt_x"/>
                                          </p:val>
                                        </p:tav>
                                      </p:tavLst>
                                    </p:anim>
                                    <p:anim calcmode="lin" valueType="num">
                                      <p:cBhvr>
                                        <p:cTn id="31" dur="1000" fill="hold"/>
                                        <p:tgtEl>
                                          <p:spTgt spid="20"/>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23"/>
                                        </p:tgtEl>
                                        <p:attrNameLst>
                                          <p:attrName>style.visibility</p:attrName>
                                        </p:attrNameLst>
                                      </p:cBhvr>
                                      <p:to>
                                        <p:strVal val="visible"/>
                                      </p:to>
                                    </p:set>
                                    <p:animEffect transition="in" filter="fade">
                                      <p:cBhvr>
                                        <p:cTn id="34" dur="1000"/>
                                        <p:tgtEl>
                                          <p:spTgt spid="23"/>
                                        </p:tgtEl>
                                      </p:cBhvr>
                                    </p:animEffect>
                                    <p:anim calcmode="lin" valueType="num">
                                      <p:cBhvr>
                                        <p:cTn id="35" dur="1000" fill="hold"/>
                                        <p:tgtEl>
                                          <p:spTgt spid="23"/>
                                        </p:tgtEl>
                                        <p:attrNameLst>
                                          <p:attrName>ppt_x</p:attrName>
                                        </p:attrNameLst>
                                      </p:cBhvr>
                                      <p:tavLst>
                                        <p:tav tm="0">
                                          <p:val>
                                            <p:strVal val="#ppt_x"/>
                                          </p:val>
                                        </p:tav>
                                        <p:tav tm="100000">
                                          <p:val>
                                            <p:strVal val="#ppt_x"/>
                                          </p:val>
                                        </p:tav>
                                      </p:tavLst>
                                    </p:anim>
                                    <p:anim calcmode="lin" valueType="num">
                                      <p:cBhvr>
                                        <p:cTn id="36"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39"/>
                                        </p:tgtEl>
                                        <p:attrNameLst>
                                          <p:attrName>style.visibility</p:attrName>
                                        </p:attrNameLst>
                                      </p:cBhvr>
                                      <p:to>
                                        <p:strVal val="visible"/>
                                      </p:to>
                                    </p:set>
                                    <p:animEffect transition="in" filter="fade">
                                      <p:cBhvr>
                                        <p:cTn id="41" dur="1000"/>
                                        <p:tgtEl>
                                          <p:spTgt spid="39"/>
                                        </p:tgtEl>
                                      </p:cBhvr>
                                    </p:animEffect>
                                    <p:anim calcmode="lin" valueType="num">
                                      <p:cBhvr>
                                        <p:cTn id="42" dur="1000" fill="hold"/>
                                        <p:tgtEl>
                                          <p:spTgt spid="39"/>
                                        </p:tgtEl>
                                        <p:attrNameLst>
                                          <p:attrName>ppt_x</p:attrName>
                                        </p:attrNameLst>
                                      </p:cBhvr>
                                      <p:tavLst>
                                        <p:tav tm="0">
                                          <p:val>
                                            <p:strVal val="#ppt_x"/>
                                          </p:val>
                                        </p:tav>
                                        <p:tav tm="100000">
                                          <p:val>
                                            <p:strVal val="#ppt_x"/>
                                          </p:val>
                                        </p:tav>
                                      </p:tavLst>
                                    </p:anim>
                                    <p:anim calcmode="lin" valueType="num">
                                      <p:cBhvr>
                                        <p:cTn id="43" dur="1000" fill="hold"/>
                                        <p:tgtEl>
                                          <p:spTgt spid="39"/>
                                        </p:tgtEl>
                                        <p:attrNameLst>
                                          <p:attrName>ppt_y</p:attrName>
                                        </p:attrNameLst>
                                      </p:cBhvr>
                                      <p:tavLst>
                                        <p:tav tm="0">
                                          <p:val>
                                            <p:strVal val="#ppt_y+.1"/>
                                          </p:val>
                                        </p:tav>
                                        <p:tav tm="100000">
                                          <p:val>
                                            <p:strVal val="#ppt_y"/>
                                          </p:val>
                                        </p:tav>
                                      </p:tavLst>
                                    </p:anim>
                                  </p:childTnLst>
                                </p:cTn>
                              </p:par>
                              <p:par>
                                <p:cTn id="44" presetID="42" presetClass="entr" presetSubtype="0" fill="hold" nodeType="withEffect">
                                  <p:stCondLst>
                                    <p:cond delay="0"/>
                                  </p:stCondLst>
                                  <p:childTnLst>
                                    <p:set>
                                      <p:cBhvr>
                                        <p:cTn id="45" dur="1" fill="hold">
                                          <p:stCondLst>
                                            <p:cond delay="0"/>
                                          </p:stCondLst>
                                        </p:cTn>
                                        <p:tgtEl>
                                          <p:spTgt spid="12"/>
                                        </p:tgtEl>
                                        <p:attrNameLst>
                                          <p:attrName>style.visibility</p:attrName>
                                        </p:attrNameLst>
                                      </p:cBhvr>
                                      <p:to>
                                        <p:strVal val="visible"/>
                                      </p:to>
                                    </p:set>
                                    <p:animEffect transition="in" filter="fade">
                                      <p:cBhvr>
                                        <p:cTn id="46" dur="1000"/>
                                        <p:tgtEl>
                                          <p:spTgt spid="12"/>
                                        </p:tgtEl>
                                      </p:cBhvr>
                                    </p:animEffect>
                                    <p:anim calcmode="lin" valueType="num">
                                      <p:cBhvr>
                                        <p:cTn id="47" dur="1000" fill="hold"/>
                                        <p:tgtEl>
                                          <p:spTgt spid="12"/>
                                        </p:tgtEl>
                                        <p:attrNameLst>
                                          <p:attrName>ppt_x</p:attrName>
                                        </p:attrNameLst>
                                      </p:cBhvr>
                                      <p:tavLst>
                                        <p:tav tm="0">
                                          <p:val>
                                            <p:strVal val="#ppt_x"/>
                                          </p:val>
                                        </p:tav>
                                        <p:tav tm="100000">
                                          <p:val>
                                            <p:strVal val="#ppt_x"/>
                                          </p:val>
                                        </p:tav>
                                      </p:tavLst>
                                    </p:anim>
                                    <p:anim calcmode="lin" valueType="num">
                                      <p:cBhvr>
                                        <p:cTn id="48" dur="1000" fill="hold"/>
                                        <p:tgtEl>
                                          <p:spTgt spid="12"/>
                                        </p:tgtEl>
                                        <p:attrNameLst>
                                          <p:attrName>ppt_y</p:attrName>
                                        </p:attrNameLst>
                                      </p:cBhvr>
                                      <p:tavLst>
                                        <p:tav tm="0">
                                          <p:val>
                                            <p:strVal val="#ppt_y+.1"/>
                                          </p:val>
                                        </p:tav>
                                        <p:tav tm="100000">
                                          <p:val>
                                            <p:strVal val="#ppt_y"/>
                                          </p:val>
                                        </p:tav>
                                      </p:tavLst>
                                    </p:anim>
                                  </p:childTnLst>
                                </p:cTn>
                              </p:par>
                              <p:par>
                                <p:cTn id="49" presetID="42" presetClass="entr" presetSubtype="0" fill="hold" nodeType="withEffect">
                                  <p:stCondLst>
                                    <p:cond delay="0"/>
                                  </p:stCondLst>
                                  <p:childTnLst>
                                    <p:set>
                                      <p:cBhvr>
                                        <p:cTn id="50" dur="1" fill="hold">
                                          <p:stCondLst>
                                            <p:cond delay="0"/>
                                          </p:stCondLst>
                                        </p:cTn>
                                        <p:tgtEl>
                                          <p:spTgt spid="22"/>
                                        </p:tgtEl>
                                        <p:attrNameLst>
                                          <p:attrName>style.visibility</p:attrName>
                                        </p:attrNameLst>
                                      </p:cBhvr>
                                      <p:to>
                                        <p:strVal val="visible"/>
                                      </p:to>
                                    </p:set>
                                    <p:animEffect transition="in" filter="fade">
                                      <p:cBhvr>
                                        <p:cTn id="51" dur="1000"/>
                                        <p:tgtEl>
                                          <p:spTgt spid="22"/>
                                        </p:tgtEl>
                                      </p:cBhvr>
                                    </p:animEffect>
                                    <p:anim calcmode="lin" valueType="num">
                                      <p:cBhvr>
                                        <p:cTn id="52" dur="1000" fill="hold"/>
                                        <p:tgtEl>
                                          <p:spTgt spid="22"/>
                                        </p:tgtEl>
                                        <p:attrNameLst>
                                          <p:attrName>ppt_x</p:attrName>
                                        </p:attrNameLst>
                                      </p:cBhvr>
                                      <p:tavLst>
                                        <p:tav tm="0">
                                          <p:val>
                                            <p:strVal val="#ppt_x"/>
                                          </p:val>
                                        </p:tav>
                                        <p:tav tm="100000">
                                          <p:val>
                                            <p:strVal val="#ppt_x"/>
                                          </p:val>
                                        </p:tav>
                                      </p:tavLst>
                                    </p:anim>
                                    <p:anim calcmode="lin" valueType="num">
                                      <p:cBhvr>
                                        <p:cTn id="53"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9" grpId="0" animBg="1"/>
      <p:bldP spid="2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6B51F5C8-795E-4195-9736-514783F131BE}"/>
              </a:ext>
            </a:extLst>
          </p:cNvPr>
          <p:cNvSpPr/>
          <p:nvPr/>
        </p:nvSpPr>
        <p:spPr>
          <a:xfrm>
            <a:off x="228600" y="5668885"/>
            <a:ext cx="8686800" cy="954107"/>
          </a:xfrm>
          <a:prstGeom prst="rect">
            <a:avLst/>
          </a:prstGeom>
          <a:solidFill>
            <a:schemeClr val="accent6">
              <a:lumMod val="40000"/>
              <a:lumOff val="60000"/>
            </a:schemeClr>
          </a:solidFill>
        </p:spPr>
        <p:txBody>
          <a:bodyPr wrap="square">
            <a:spAutoFit/>
          </a:bodyPr>
          <a:lstStyle/>
          <a:p>
            <a:pPr algn="ctr">
              <a:buNone/>
            </a:pPr>
            <a:r>
              <a:rPr lang="en-US" sz="3200" b="1" dirty="0">
                <a:solidFill>
                  <a:srgbClr val="FF000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Chúng</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mình</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hãy</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giới</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thiệu</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màu</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thứ</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cấp</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và</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cách</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pha</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trộn</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từ</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các</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cấp</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màu</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cơ</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bản</a:t>
            </a:r>
            <a:endParaRPr lang="vi-VN" sz="2400" dirty="0">
              <a:solidFill>
                <a:srgbClr val="002060"/>
              </a:solidFill>
              <a:latin typeface="Times New Roman" pitchFamily="18" charset="0"/>
              <a:cs typeface="Times New Roman" pitchFamily="18" charset="0"/>
            </a:endParaRPr>
          </a:p>
        </p:txBody>
      </p:sp>
      <p:sp>
        <p:nvSpPr>
          <p:cNvPr id="2" name="Rectangle: Rounded Corners 1">
            <a:extLst>
              <a:ext uri="{FF2B5EF4-FFF2-40B4-BE49-F238E27FC236}">
                <a16:creationId xmlns:a16="http://schemas.microsoft.com/office/drawing/2014/main" id="{875906CB-2889-9D02-9D09-EC37C5A922F4}"/>
              </a:ext>
            </a:extLst>
          </p:cNvPr>
          <p:cNvSpPr/>
          <p:nvPr/>
        </p:nvSpPr>
        <p:spPr>
          <a:xfrm>
            <a:off x="2468906" y="338201"/>
            <a:ext cx="4800600" cy="590795"/>
          </a:xfrm>
          <a:prstGeom prst="roundRect">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a:solidFill>
                  <a:srgbClr val="002060"/>
                </a:solidFill>
                <a:latin typeface="Times New Roman" panose="02020603050405020304" pitchFamily="18" charset="0"/>
                <a:cs typeface="Times New Roman" panose="02020603050405020304" pitchFamily="18" charset="0"/>
              </a:rPr>
              <a:t>2. </a:t>
            </a:r>
            <a:r>
              <a:rPr lang="en-US" sz="3000" b="1" dirty="0" err="1">
                <a:solidFill>
                  <a:srgbClr val="002060"/>
                </a:solidFill>
                <a:latin typeface="Times New Roman" panose="02020603050405020304" pitchFamily="18" charset="0"/>
                <a:cs typeface="Times New Roman" panose="02020603050405020304" pitchFamily="18" charset="0"/>
              </a:rPr>
              <a:t>Thực</a:t>
            </a:r>
            <a:r>
              <a:rPr lang="en-US" sz="3000" b="1" dirty="0">
                <a:solidFill>
                  <a:srgbClr val="002060"/>
                </a:solidFill>
                <a:latin typeface="Times New Roman" panose="02020603050405020304" pitchFamily="18" charset="0"/>
                <a:cs typeface="Times New Roman" panose="02020603050405020304" pitchFamily="18" charset="0"/>
              </a:rPr>
              <a:t> </a:t>
            </a:r>
            <a:r>
              <a:rPr lang="en-US" sz="3000" b="1" dirty="0" err="1">
                <a:solidFill>
                  <a:srgbClr val="002060"/>
                </a:solidFill>
                <a:latin typeface="Times New Roman" panose="02020603050405020304" pitchFamily="18" charset="0"/>
                <a:cs typeface="Times New Roman" panose="02020603050405020304" pitchFamily="18" charset="0"/>
              </a:rPr>
              <a:t>hành</a:t>
            </a:r>
            <a:r>
              <a:rPr lang="en-US" sz="3000" b="1" dirty="0">
                <a:solidFill>
                  <a:srgbClr val="002060"/>
                </a:solidFill>
                <a:latin typeface="Times New Roman" panose="02020603050405020304" pitchFamily="18" charset="0"/>
                <a:cs typeface="Times New Roman" panose="02020603050405020304" pitchFamily="18" charset="0"/>
              </a:rPr>
              <a:t>,  </a:t>
            </a:r>
            <a:r>
              <a:rPr lang="en-US" sz="3000" b="1" dirty="0" err="1">
                <a:solidFill>
                  <a:srgbClr val="002060"/>
                </a:solidFill>
                <a:latin typeface="Times New Roman" panose="02020603050405020304" pitchFamily="18" charset="0"/>
                <a:cs typeface="Times New Roman" panose="02020603050405020304" pitchFamily="18" charset="0"/>
              </a:rPr>
              <a:t>sáng</a:t>
            </a:r>
            <a:r>
              <a:rPr lang="en-US" sz="3000" b="1" dirty="0">
                <a:solidFill>
                  <a:srgbClr val="002060"/>
                </a:solidFill>
                <a:latin typeface="Times New Roman" panose="02020603050405020304" pitchFamily="18" charset="0"/>
                <a:cs typeface="Times New Roman" panose="02020603050405020304" pitchFamily="18" charset="0"/>
              </a:rPr>
              <a:t> </a:t>
            </a:r>
            <a:r>
              <a:rPr lang="en-US" sz="3000" b="1" dirty="0" err="1">
                <a:solidFill>
                  <a:srgbClr val="002060"/>
                </a:solidFill>
                <a:latin typeface="Times New Roman" panose="02020603050405020304" pitchFamily="18" charset="0"/>
                <a:cs typeface="Times New Roman" panose="02020603050405020304" pitchFamily="18" charset="0"/>
              </a:rPr>
              <a:t>tạo</a:t>
            </a:r>
            <a:endParaRPr lang="en-US" sz="3000" b="1" dirty="0">
              <a:solidFill>
                <a:srgbClr val="002060"/>
              </a:solidFill>
              <a:latin typeface="Times New Roman" panose="02020603050405020304" pitchFamily="18" charset="0"/>
              <a:cs typeface="Times New Roman" panose="02020603050405020304" pitchFamily="18" charset="0"/>
            </a:endParaRPr>
          </a:p>
        </p:txBody>
      </p:sp>
      <p:pic>
        <p:nvPicPr>
          <p:cNvPr id="4" name="Picture 3" descr="A vase with colorful flowers&#10;&#10;Description automatically generated with medium confidence">
            <a:extLst>
              <a:ext uri="{FF2B5EF4-FFF2-40B4-BE49-F238E27FC236}">
                <a16:creationId xmlns:a16="http://schemas.microsoft.com/office/drawing/2014/main" id="{134C7E38-EE88-B5F0-10AF-8099AABC7ED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67400" y="1325745"/>
            <a:ext cx="2133600" cy="4023894"/>
          </a:xfrm>
          <a:prstGeom prst="rect">
            <a:avLst/>
          </a:prstGeom>
          <a:ln>
            <a:solidFill>
              <a:schemeClr val="accent3">
                <a:lumMod val="75000"/>
              </a:schemeClr>
            </a:solidFill>
          </a:ln>
          <a:effectLst>
            <a:outerShdw blurRad="63500" sx="102000" sy="102000" algn="ctr" rotWithShape="0">
              <a:prstClr val="black">
                <a:alpha val="40000"/>
              </a:prstClr>
            </a:outerShdw>
          </a:effectLst>
        </p:spPr>
      </p:pic>
      <p:pic>
        <p:nvPicPr>
          <p:cNvPr id="6" name="Picture 5">
            <a:extLst>
              <a:ext uri="{FF2B5EF4-FFF2-40B4-BE49-F238E27FC236}">
                <a16:creationId xmlns:a16="http://schemas.microsoft.com/office/drawing/2014/main" id="{FE327B51-9DBA-2331-7DD5-6F8C74E8AA5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5800" y="1086008"/>
            <a:ext cx="4333240" cy="4419600"/>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886471509"/>
      </p:ext>
    </p:extLst>
  </p:cSld>
  <p:clrMapOvr>
    <a:masterClrMapping/>
  </p:clrMapOvr>
  <p:transition spd="slow">
    <p:cove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AF626013-6C83-03D6-38AA-0E455115BDAE}"/>
              </a:ext>
            </a:extLst>
          </p:cNvPr>
          <p:cNvSpPr/>
          <p:nvPr/>
        </p:nvSpPr>
        <p:spPr>
          <a:xfrm>
            <a:off x="2286000" y="685800"/>
            <a:ext cx="4800600" cy="590795"/>
          </a:xfrm>
          <a:prstGeom prst="roundRect">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a:solidFill>
                  <a:srgbClr val="002060"/>
                </a:solidFill>
                <a:latin typeface="Times New Roman" panose="02020603050405020304" pitchFamily="18" charset="0"/>
                <a:cs typeface="Times New Roman" panose="02020603050405020304" pitchFamily="18" charset="0"/>
              </a:rPr>
              <a:t>2. </a:t>
            </a:r>
            <a:r>
              <a:rPr lang="en-US" sz="3000" b="1" dirty="0" err="1">
                <a:solidFill>
                  <a:srgbClr val="002060"/>
                </a:solidFill>
                <a:latin typeface="Times New Roman" panose="02020603050405020304" pitchFamily="18" charset="0"/>
                <a:cs typeface="Times New Roman" panose="02020603050405020304" pitchFamily="18" charset="0"/>
              </a:rPr>
              <a:t>Thực</a:t>
            </a:r>
            <a:r>
              <a:rPr lang="en-US" sz="3000" b="1" dirty="0">
                <a:solidFill>
                  <a:srgbClr val="002060"/>
                </a:solidFill>
                <a:latin typeface="Times New Roman" panose="02020603050405020304" pitchFamily="18" charset="0"/>
                <a:cs typeface="Times New Roman" panose="02020603050405020304" pitchFamily="18" charset="0"/>
              </a:rPr>
              <a:t> </a:t>
            </a:r>
            <a:r>
              <a:rPr lang="en-US" sz="3000" b="1" dirty="0" err="1">
                <a:solidFill>
                  <a:srgbClr val="002060"/>
                </a:solidFill>
                <a:latin typeface="Times New Roman" panose="02020603050405020304" pitchFamily="18" charset="0"/>
                <a:cs typeface="Times New Roman" panose="02020603050405020304" pitchFamily="18" charset="0"/>
              </a:rPr>
              <a:t>hành</a:t>
            </a:r>
            <a:r>
              <a:rPr lang="en-US" sz="3000" b="1" dirty="0">
                <a:solidFill>
                  <a:srgbClr val="002060"/>
                </a:solidFill>
                <a:latin typeface="Times New Roman" panose="02020603050405020304" pitchFamily="18" charset="0"/>
                <a:cs typeface="Times New Roman" panose="02020603050405020304" pitchFamily="18" charset="0"/>
              </a:rPr>
              <a:t>,  </a:t>
            </a:r>
            <a:r>
              <a:rPr lang="en-US" sz="3000" b="1" dirty="0" err="1">
                <a:solidFill>
                  <a:srgbClr val="002060"/>
                </a:solidFill>
                <a:latin typeface="Times New Roman" panose="02020603050405020304" pitchFamily="18" charset="0"/>
                <a:cs typeface="Times New Roman" panose="02020603050405020304" pitchFamily="18" charset="0"/>
              </a:rPr>
              <a:t>sáng</a:t>
            </a:r>
            <a:r>
              <a:rPr lang="en-US" sz="3000" b="1" dirty="0">
                <a:solidFill>
                  <a:srgbClr val="002060"/>
                </a:solidFill>
                <a:latin typeface="Times New Roman" panose="02020603050405020304" pitchFamily="18" charset="0"/>
                <a:cs typeface="Times New Roman" panose="02020603050405020304" pitchFamily="18" charset="0"/>
              </a:rPr>
              <a:t> </a:t>
            </a:r>
            <a:r>
              <a:rPr lang="en-US" sz="3000" b="1" dirty="0" err="1">
                <a:solidFill>
                  <a:srgbClr val="002060"/>
                </a:solidFill>
                <a:latin typeface="Times New Roman" panose="02020603050405020304" pitchFamily="18" charset="0"/>
                <a:cs typeface="Times New Roman" panose="02020603050405020304" pitchFamily="18" charset="0"/>
              </a:rPr>
              <a:t>tạo</a:t>
            </a:r>
            <a:endParaRPr lang="en-US" sz="3000" b="1" dirty="0">
              <a:solidFill>
                <a:srgbClr val="002060"/>
              </a:solidFill>
              <a:latin typeface="Times New Roman" panose="02020603050405020304" pitchFamily="18" charset="0"/>
              <a:cs typeface="Times New Roman" panose="02020603050405020304" pitchFamily="18" charset="0"/>
            </a:endParaRPr>
          </a:p>
        </p:txBody>
      </p:sp>
      <p:sp>
        <p:nvSpPr>
          <p:cNvPr id="4" name="Rectangle 3">
            <a:extLst>
              <a:ext uri="{FF2B5EF4-FFF2-40B4-BE49-F238E27FC236}">
                <a16:creationId xmlns:a16="http://schemas.microsoft.com/office/drawing/2014/main" id="{F1F53F1C-75D0-6D39-E583-5B93FCA3C00D}"/>
              </a:ext>
            </a:extLst>
          </p:cNvPr>
          <p:cNvSpPr/>
          <p:nvPr/>
        </p:nvSpPr>
        <p:spPr>
          <a:xfrm>
            <a:off x="228600" y="5229763"/>
            <a:ext cx="8686800" cy="1323439"/>
          </a:xfrm>
          <a:prstGeom prst="rect">
            <a:avLst/>
          </a:prstGeom>
          <a:solidFill>
            <a:schemeClr val="accent3">
              <a:lumMod val="40000"/>
              <a:lumOff val="60000"/>
            </a:schemeClr>
          </a:solidFill>
        </p:spPr>
        <p:txBody>
          <a:bodyPr wrap="square">
            <a:spAutoFit/>
          </a:bodyPr>
          <a:lstStyle/>
          <a:p>
            <a:pPr algn="ctr">
              <a:buNone/>
            </a:pPr>
            <a:r>
              <a:rPr lang="en-US" sz="3200" b="1" dirty="0">
                <a:solidFill>
                  <a:srgbClr val="FF000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Chúng</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mình</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hãy</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giới</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thiệu</a:t>
            </a:r>
            <a:r>
              <a:rPr lang="en-US" sz="2400" dirty="0">
                <a:solidFill>
                  <a:srgbClr val="002060"/>
                </a:solidFill>
                <a:latin typeface="Times New Roman" pitchFamily="18" charset="0"/>
                <a:cs typeface="Times New Roman" pitchFamily="18" charset="0"/>
              </a:rPr>
              <a:t>: </a:t>
            </a:r>
          </a:p>
          <a:p>
            <a:pPr algn="ctr">
              <a:buNone/>
            </a:pPr>
            <a:r>
              <a:rPr lang="en-US" sz="2400" dirty="0" err="1">
                <a:solidFill>
                  <a:srgbClr val="002060"/>
                </a:solidFill>
                <a:latin typeface="Times New Roman" pitchFamily="18" charset="0"/>
                <a:cs typeface="Times New Roman" pitchFamily="18" charset="0"/>
              </a:rPr>
              <a:t>Tên</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sản</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phẩm</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hình</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ảnh</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nổi</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bật</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vật</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liệu</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có</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màu</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đậm</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màu</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nhạt</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và</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cách</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tạo</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sản</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phẩm</a:t>
            </a:r>
            <a:endParaRPr lang="vi-VN" sz="2400" dirty="0">
              <a:solidFill>
                <a:srgbClr val="002060"/>
              </a:solidFill>
              <a:latin typeface="Times New Roman" pitchFamily="18" charset="0"/>
              <a:cs typeface="Times New Roman" pitchFamily="18" charset="0"/>
            </a:endParaRPr>
          </a:p>
        </p:txBody>
      </p:sp>
      <p:pic>
        <p:nvPicPr>
          <p:cNvPr id="7" name="Picture 6" descr="A picture containing text&#10;&#10;Description automatically generated">
            <a:extLst>
              <a:ext uri="{FF2B5EF4-FFF2-40B4-BE49-F238E27FC236}">
                <a16:creationId xmlns:a16="http://schemas.microsoft.com/office/drawing/2014/main" id="{17DF407D-E116-E9CD-46C2-0035F20E2E4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600" y="1852490"/>
            <a:ext cx="6019799" cy="3153020"/>
          </a:xfrm>
          <a:prstGeom prst="rect">
            <a:avLst/>
          </a:prstGeom>
          <a:effectLst>
            <a:outerShdw blurRad="63500" sx="102000" sy="102000" algn="ctr" rotWithShape="0">
              <a:prstClr val="black">
                <a:alpha val="40000"/>
              </a:prstClr>
            </a:outerShdw>
          </a:effectLst>
        </p:spPr>
      </p:pic>
      <p:pic>
        <p:nvPicPr>
          <p:cNvPr id="10" name="Picture 9" descr="A picture containing mug, vessel, cup&#10;&#10;Description automatically generated">
            <a:extLst>
              <a:ext uri="{FF2B5EF4-FFF2-40B4-BE49-F238E27FC236}">
                <a16:creationId xmlns:a16="http://schemas.microsoft.com/office/drawing/2014/main" id="{226217B3-9B4A-6231-B3FA-64280389510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68752" y="1847271"/>
            <a:ext cx="2526214" cy="3153019"/>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682030577"/>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 name="Straight Arrow Connector 10">
            <a:extLst>
              <a:ext uri="{FF2B5EF4-FFF2-40B4-BE49-F238E27FC236}">
                <a16:creationId xmlns:a16="http://schemas.microsoft.com/office/drawing/2014/main" id="{0D7B53A4-4808-42D3-BF37-910538CCEE32}"/>
              </a:ext>
            </a:extLst>
          </p:cNvPr>
          <p:cNvCxnSpPr>
            <a:cxnSpLocks/>
          </p:cNvCxnSpPr>
          <p:nvPr/>
        </p:nvCxnSpPr>
        <p:spPr>
          <a:xfrm>
            <a:off x="2971800" y="1905000"/>
            <a:ext cx="26581" cy="3012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79CFCF88-7480-7DE2-99B9-8A8D271E0E30}"/>
              </a:ext>
            </a:extLst>
          </p:cNvPr>
          <p:cNvSpPr/>
          <p:nvPr/>
        </p:nvSpPr>
        <p:spPr>
          <a:xfrm>
            <a:off x="314194" y="937880"/>
            <a:ext cx="5315211" cy="1692771"/>
          </a:xfrm>
          <a:prstGeom prst="rect">
            <a:avLst/>
          </a:prstGeom>
          <a:solidFill>
            <a:schemeClr val="bg1"/>
          </a:solidFill>
          <a:ln>
            <a:solidFill>
              <a:schemeClr val="accent3">
                <a:lumMod val="75000"/>
              </a:schemeClr>
            </a:solidFill>
          </a:ln>
        </p:spPr>
        <p:txBody>
          <a:bodyPr wrap="square">
            <a:spAutoFit/>
          </a:bodyPr>
          <a:lstStyle/>
          <a:p>
            <a:pPr algn="just">
              <a:buNone/>
            </a:pPr>
            <a:r>
              <a:rPr lang="en-US" sz="3200" b="1" dirty="0">
                <a:solidFill>
                  <a:srgbClr val="FF000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Chúng</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mình</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hãy</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giới</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thiệu</a:t>
            </a:r>
            <a:r>
              <a:rPr lang="en-US" sz="2400" dirty="0">
                <a:solidFill>
                  <a:srgbClr val="002060"/>
                </a:solidFill>
                <a:latin typeface="Times New Roman" pitchFamily="18" charset="0"/>
                <a:cs typeface="Times New Roman" pitchFamily="18" charset="0"/>
              </a:rPr>
              <a:t>: </a:t>
            </a:r>
          </a:p>
          <a:p>
            <a:pPr algn="just">
              <a:buNone/>
            </a:pP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Hình</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ảnh</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hoạt</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động</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của</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các</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dáng</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người</a:t>
            </a:r>
            <a:endParaRPr lang="en-US" sz="2400" dirty="0">
              <a:solidFill>
                <a:srgbClr val="002060"/>
              </a:solidFill>
              <a:latin typeface="Times New Roman" pitchFamily="18" charset="0"/>
              <a:cs typeface="Times New Roman" pitchFamily="18" charset="0"/>
            </a:endParaRPr>
          </a:p>
          <a:p>
            <a:pPr algn="just">
              <a:buNone/>
            </a:pP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Màu</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thứ</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cấp</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màu</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đậm</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màu</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nhạt</a:t>
            </a:r>
            <a:endParaRPr lang="en-US" sz="2400" dirty="0">
              <a:solidFill>
                <a:srgbClr val="002060"/>
              </a:solidFill>
              <a:latin typeface="Times New Roman" pitchFamily="18" charset="0"/>
              <a:cs typeface="Times New Roman" pitchFamily="18" charset="0"/>
            </a:endParaRPr>
          </a:p>
          <a:p>
            <a:pPr algn="just">
              <a:buNone/>
            </a:pP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Hình</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ảnh</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nổi</a:t>
            </a:r>
            <a:r>
              <a:rPr lang="en-US" sz="2400" dirty="0">
                <a:solidFill>
                  <a:srgbClr val="002060"/>
                </a:solidFill>
                <a:latin typeface="Times New Roman" pitchFamily="18" charset="0"/>
                <a:cs typeface="Times New Roman" pitchFamily="18" charset="0"/>
              </a:rPr>
              <a:t> </a:t>
            </a:r>
            <a:r>
              <a:rPr lang="en-US" sz="2400" dirty="0" err="1">
                <a:solidFill>
                  <a:srgbClr val="002060"/>
                </a:solidFill>
                <a:latin typeface="Times New Roman" pitchFamily="18" charset="0"/>
                <a:cs typeface="Times New Roman" pitchFamily="18" charset="0"/>
              </a:rPr>
              <a:t>bật</a:t>
            </a:r>
            <a:endParaRPr lang="vi-VN" sz="2400" dirty="0">
              <a:solidFill>
                <a:srgbClr val="002060"/>
              </a:solidFill>
              <a:latin typeface="Times New Roman" pitchFamily="18" charset="0"/>
              <a:cs typeface="Times New Roman" pitchFamily="18" charset="0"/>
            </a:endParaRPr>
          </a:p>
        </p:txBody>
      </p:sp>
      <p:sp>
        <p:nvSpPr>
          <p:cNvPr id="4" name="Rectangle: Rounded Corners 3">
            <a:extLst>
              <a:ext uri="{FF2B5EF4-FFF2-40B4-BE49-F238E27FC236}">
                <a16:creationId xmlns:a16="http://schemas.microsoft.com/office/drawing/2014/main" id="{8358D8E5-AF00-D5E1-25F9-E7A631D7B142}"/>
              </a:ext>
            </a:extLst>
          </p:cNvPr>
          <p:cNvSpPr/>
          <p:nvPr/>
        </p:nvSpPr>
        <p:spPr>
          <a:xfrm>
            <a:off x="2297065" y="125636"/>
            <a:ext cx="4420828" cy="696264"/>
          </a:xfrm>
          <a:prstGeom prst="roundRect">
            <a:avLst/>
          </a:prstGeom>
          <a:solidFill>
            <a:schemeClr val="accent6">
              <a:lumMod val="40000"/>
              <a:lumOff val="60000"/>
            </a:scheme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a:solidFill>
                  <a:srgbClr val="002060"/>
                </a:solidFill>
                <a:latin typeface="Times New Roman" panose="02020603050405020304" pitchFamily="18" charset="0"/>
                <a:cs typeface="Times New Roman" panose="02020603050405020304" pitchFamily="18" charset="0"/>
              </a:rPr>
              <a:t>2. </a:t>
            </a:r>
            <a:r>
              <a:rPr lang="en-US" sz="3000" b="1" dirty="0" err="1">
                <a:solidFill>
                  <a:srgbClr val="002060"/>
                </a:solidFill>
                <a:latin typeface="Times New Roman" panose="02020603050405020304" pitchFamily="18" charset="0"/>
                <a:cs typeface="Times New Roman" panose="02020603050405020304" pitchFamily="18" charset="0"/>
              </a:rPr>
              <a:t>Thực</a:t>
            </a:r>
            <a:r>
              <a:rPr lang="en-US" sz="3000" b="1" dirty="0">
                <a:solidFill>
                  <a:srgbClr val="002060"/>
                </a:solidFill>
                <a:latin typeface="Times New Roman" panose="02020603050405020304" pitchFamily="18" charset="0"/>
                <a:cs typeface="Times New Roman" panose="02020603050405020304" pitchFamily="18" charset="0"/>
              </a:rPr>
              <a:t> </a:t>
            </a:r>
            <a:r>
              <a:rPr lang="en-US" sz="3000" b="1" dirty="0" err="1">
                <a:solidFill>
                  <a:srgbClr val="002060"/>
                </a:solidFill>
                <a:latin typeface="Times New Roman" panose="02020603050405020304" pitchFamily="18" charset="0"/>
                <a:cs typeface="Times New Roman" panose="02020603050405020304" pitchFamily="18" charset="0"/>
              </a:rPr>
              <a:t>hành</a:t>
            </a:r>
            <a:r>
              <a:rPr lang="en-US" sz="3000" b="1" dirty="0">
                <a:solidFill>
                  <a:srgbClr val="002060"/>
                </a:solidFill>
                <a:latin typeface="Times New Roman" panose="02020603050405020304" pitchFamily="18" charset="0"/>
                <a:cs typeface="Times New Roman" panose="02020603050405020304" pitchFamily="18" charset="0"/>
              </a:rPr>
              <a:t>,  </a:t>
            </a:r>
            <a:r>
              <a:rPr lang="en-US" sz="3000" b="1" dirty="0" err="1">
                <a:solidFill>
                  <a:srgbClr val="002060"/>
                </a:solidFill>
                <a:latin typeface="Times New Roman" panose="02020603050405020304" pitchFamily="18" charset="0"/>
                <a:cs typeface="Times New Roman" panose="02020603050405020304" pitchFamily="18" charset="0"/>
              </a:rPr>
              <a:t>sáng</a:t>
            </a:r>
            <a:r>
              <a:rPr lang="en-US" sz="3000" b="1" dirty="0">
                <a:solidFill>
                  <a:srgbClr val="002060"/>
                </a:solidFill>
                <a:latin typeface="Times New Roman" panose="02020603050405020304" pitchFamily="18" charset="0"/>
                <a:cs typeface="Times New Roman" panose="02020603050405020304" pitchFamily="18" charset="0"/>
              </a:rPr>
              <a:t> </a:t>
            </a:r>
            <a:r>
              <a:rPr lang="en-US" sz="3000" b="1" dirty="0" err="1">
                <a:solidFill>
                  <a:srgbClr val="002060"/>
                </a:solidFill>
                <a:latin typeface="Times New Roman" panose="02020603050405020304" pitchFamily="18" charset="0"/>
                <a:cs typeface="Times New Roman" panose="02020603050405020304" pitchFamily="18" charset="0"/>
              </a:rPr>
              <a:t>tạo</a:t>
            </a:r>
            <a:endParaRPr lang="en-US" sz="3000" b="1" dirty="0">
              <a:solidFill>
                <a:srgbClr val="002060"/>
              </a:solidFill>
              <a:latin typeface="Times New Roman" panose="02020603050405020304" pitchFamily="18" charset="0"/>
              <a:cs typeface="Times New Roman" panose="02020603050405020304" pitchFamily="18" charset="0"/>
            </a:endParaRPr>
          </a:p>
        </p:txBody>
      </p:sp>
      <p:pic>
        <p:nvPicPr>
          <p:cNvPr id="7" name="Picture 6" descr="A picture containing doll&#10;&#10;Description automatically generated">
            <a:extLst>
              <a:ext uri="{FF2B5EF4-FFF2-40B4-BE49-F238E27FC236}">
                <a16:creationId xmlns:a16="http://schemas.microsoft.com/office/drawing/2014/main" id="{EB9B0FBC-214D-DB82-2EF3-9F6E9FDE1AB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21728" y="81898"/>
            <a:ext cx="1765072" cy="2547527"/>
          </a:xfrm>
          <a:prstGeom prst="rect">
            <a:avLst/>
          </a:prstGeom>
          <a:effectLst>
            <a:outerShdw blurRad="63500" sx="102000" sy="102000" algn="ctr" rotWithShape="0">
              <a:prstClr val="black">
                <a:alpha val="40000"/>
              </a:prstClr>
            </a:outerShdw>
          </a:effectLst>
        </p:spPr>
      </p:pic>
      <p:pic>
        <p:nvPicPr>
          <p:cNvPr id="9" name="Picture 8" descr="A picture containing clipart&#10;&#10;Description automatically generated">
            <a:extLst>
              <a:ext uri="{FF2B5EF4-FFF2-40B4-BE49-F238E27FC236}">
                <a16:creationId xmlns:a16="http://schemas.microsoft.com/office/drawing/2014/main" id="{E100C62B-B156-A5A8-C4ED-FDF5E255441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8641" y="2670135"/>
            <a:ext cx="4288598" cy="2893335"/>
          </a:xfrm>
          <a:prstGeom prst="rect">
            <a:avLst/>
          </a:prstGeom>
          <a:effectLst>
            <a:outerShdw blurRad="63500" sx="102000" sy="102000" algn="ctr" rotWithShape="0">
              <a:prstClr val="black">
                <a:alpha val="40000"/>
              </a:prstClr>
            </a:outerShdw>
          </a:effectLst>
        </p:spPr>
      </p:pic>
      <p:pic>
        <p:nvPicPr>
          <p:cNvPr id="12" name="Picture 11" descr="A picture containing text&#10;&#10;Description automatically generated">
            <a:extLst>
              <a:ext uri="{FF2B5EF4-FFF2-40B4-BE49-F238E27FC236}">
                <a16:creationId xmlns:a16="http://schemas.microsoft.com/office/drawing/2014/main" id="{333B80B1-8F03-A5B3-864A-09A654849CF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884148" y="2667003"/>
            <a:ext cx="4163334" cy="2872854"/>
          </a:xfrm>
          <a:prstGeom prst="rect">
            <a:avLst/>
          </a:prstGeom>
          <a:effectLst>
            <a:outerShdw blurRad="63500" sx="102000" sy="102000" algn="ctr" rotWithShape="0">
              <a:prstClr val="black">
                <a:alpha val="40000"/>
              </a:prstClr>
            </a:outerShdw>
          </a:effectLst>
        </p:spPr>
      </p:pic>
      <p:sp>
        <p:nvSpPr>
          <p:cNvPr id="13" name="Rectangle: Rounded Corners 12">
            <a:extLst>
              <a:ext uri="{FF2B5EF4-FFF2-40B4-BE49-F238E27FC236}">
                <a16:creationId xmlns:a16="http://schemas.microsoft.com/office/drawing/2014/main" id="{A9B7268A-57DB-4F46-7D5D-5573B0709BEE}"/>
              </a:ext>
            </a:extLst>
          </p:cNvPr>
          <p:cNvSpPr/>
          <p:nvPr/>
        </p:nvSpPr>
        <p:spPr>
          <a:xfrm>
            <a:off x="114300" y="5486400"/>
            <a:ext cx="8915400" cy="1371600"/>
          </a:xfrm>
          <a:prstGeom prst="roundRect">
            <a:avLst/>
          </a:prstGeom>
          <a:solidFill>
            <a:schemeClr val="accent3">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a:solidFill>
                  <a:srgbClr val="002060"/>
                </a:solidFill>
                <a:latin typeface="Times New Roman" panose="02020603050405020304" pitchFamily="18" charset="0"/>
                <a:cs typeface="Times New Roman" panose="02020603050405020304" pitchFamily="18" charset="0"/>
              </a:rPr>
              <a:t>Có</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thể</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sử</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dụng</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Màu</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thứ</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cấp</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vật</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liệu</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có</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màu</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đậm</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màu</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nhạt</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hình</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ảnh</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nổi</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bật</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dáng</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người</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tư</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thế</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đang</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hoạt</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động</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để</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sáng</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tạo</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sản</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phẩm</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mĩ</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thuật</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về</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cuộc</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sống</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xung</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quanh</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theo</a:t>
            </a:r>
            <a:r>
              <a:rPr lang="en-US" sz="2400" dirty="0">
                <a:solidFill>
                  <a:srgbClr val="002060"/>
                </a:solidFill>
                <a:latin typeface="Times New Roman" panose="02020603050405020304" pitchFamily="18" charset="0"/>
                <a:cs typeface="Times New Roman" panose="02020603050405020304" pitchFamily="18" charset="0"/>
              </a:rPr>
              <a:t> ý </a:t>
            </a:r>
            <a:r>
              <a:rPr lang="en-US" sz="2400" dirty="0" err="1">
                <a:solidFill>
                  <a:srgbClr val="002060"/>
                </a:solidFill>
                <a:latin typeface="Times New Roman" panose="02020603050405020304" pitchFamily="18" charset="0"/>
                <a:cs typeface="Times New Roman" panose="02020603050405020304" pitchFamily="18" charset="0"/>
              </a:rPr>
              <a:t>thích</a:t>
            </a:r>
            <a:r>
              <a:rPr lang="en-US" sz="2400" dirty="0">
                <a:solidFill>
                  <a:srgbClr val="002060"/>
                </a:solidFill>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70047810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0DA03C5-3657-4303-9B74-1A61486076B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7156" y="533400"/>
            <a:ext cx="8929687" cy="624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AF90C14C-78A8-4546-A4BE-E34D6A3A5C9E}"/>
              </a:ext>
            </a:extLst>
          </p:cNvPr>
          <p:cNvSpPr>
            <a:spLocks noChangeArrowheads="1"/>
          </p:cNvSpPr>
          <p:nvPr/>
        </p:nvSpPr>
        <p:spPr bwMode="auto">
          <a:xfrm>
            <a:off x="722334" y="2691825"/>
            <a:ext cx="3579312" cy="584775"/>
          </a:xfrm>
          <a:prstGeom prst="rect">
            <a:avLst/>
          </a:prstGeom>
          <a:solidFill>
            <a:schemeClr val="accent6">
              <a:lumMod val="20000"/>
              <a:lumOff val="80000"/>
            </a:schemeClr>
          </a:solidFill>
          <a:ln>
            <a:noFill/>
          </a:ln>
          <a:effectLst/>
        </p:spPr>
        <p:txBody>
          <a:bodyPr wrap="square">
            <a:spAutoFit/>
          </a:bodyPr>
          <a:lstStyle>
            <a:defPPr>
              <a:defRPr lang="en-US"/>
            </a:defPPr>
            <a:lvl1pPr algn="l" rtl="0" eaLnBrk="0" fontAlgn="base" hangingPunct="0">
              <a:spcBef>
                <a:spcPct val="0"/>
              </a:spcBef>
              <a:spcAft>
                <a:spcPct val="0"/>
              </a:spcAft>
              <a:defRPr kern="1200">
                <a:solidFill>
                  <a:schemeClr val="tx1"/>
                </a:solidFill>
                <a:latin typeface="Garamond" panose="02020404030301010803" pitchFamily="18"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Garamond" panose="02020404030301010803" pitchFamily="18"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Garamond" panose="02020404030301010803" pitchFamily="18"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Garamond" panose="02020404030301010803" pitchFamily="18"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Garamond" panose="02020404030301010803" pitchFamily="18" charset="0"/>
                <a:ea typeface="+mn-ea"/>
                <a:cs typeface="Arial" panose="020B0604020202020204" pitchFamily="34" charset="0"/>
              </a:defRPr>
            </a:lvl5pPr>
            <a:lvl6pPr marL="2286000" algn="l" defTabSz="914400" rtl="0" eaLnBrk="1" latinLnBrk="0" hangingPunct="1">
              <a:defRPr kern="1200">
                <a:solidFill>
                  <a:schemeClr val="tx1"/>
                </a:solidFill>
                <a:latin typeface="Garamond" panose="02020404030301010803" pitchFamily="18" charset="0"/>
                <a:ea typeface="+mn-ea"/>
                <a:cs typeface="Arial" panose="020B0604020202020204" pitchFamily="34" charset="0"/>
              </a:defRPr>
            </a:lvl6pPr>
            <a:lvl7pPr marL="2743200" algn="l" defTabSz="914400" rtl="0" eaLnBrk="1" latinLnBrk="0" hangingPunct="1">
              <a:defRPr kern="1200">
                <a:solidFill>
                  <a:schemeClr val="tx1"/>
                </a:solidFill>
                <a:latin typeface="Garamond" panose="02020404030301010803" pitchFamily="18" charset="0"/>
                <a:ea typeface="+mn-ea"/>
                <a:cs typeface="Arial" panose="020B0604020202020204" pitchFamily="34" charset="0"/>
              </a:defRPr>
            </a:lvl7pPr>
            <a:lvl8pPr marL="3200400" algn="l" defTabSz="914400" rtl="0" eaLnBrk="1" latinLnBrk="0" hangingPunct="1">
              <a:defRPr kern="1200">
                <a:solidFill>
                  <a:schemeClr val="tx1"/>
                </a:solidFill>
                <a:latin typeface="Garamond" panose="02020404030301010803" pitchFamily="18" charset="0"/>
                <a:ea typeface="+mn-ea"/>
                <a:cs typeface="Arial" panose="020B0604020202020204" pitchFamily="34" charset="0"/>
              </a:defRPr>
            </a:lvl8pPr>
            <a:lvl9pPr marL="3657600" algn="l" defTabSz="914400" rtl="0" eaLnBrk="1" latinLnBrk="0" hangingPunct="1">
              <a:defRPr kern="1200">
                <a:solidFill>
                  <a:schemeClr val="tx1"/>
                </a:solidFill>
                <a:latin typeface="Garamond" panose="02020404030301010803" pitchFamily="18" charset="0"/>
                <a:ea typeface="+mn-ea"/>
                <a:cs typeface="Arial" panose="020B0604020202020204" pitchFamily="34" charset="0"/>
              </a:defRPr>
            </a:lvl9pPr>
          </a:lstStyle>
          <a:p>
            <a:pPr>
              <a:defRPr/>
            </a:pPr>
            <a:r>
              <a:rPr lang="en-US" altLang="vi-VN" sz="3200" b="1" dirty="0" err="1">
                <a:solidFill>
                  <a:srgbClr val="C00000"/>
                </a:solidFill>
                <a:latin typeface="Times New Roman" panose="02020603050405020304" pitchFamily="18" charset="0"/>
              </a:rPr>
              <a:t>Nhiệm</a:t>
            </a:r>
            <a:r>
              <a:rPr lang="en-US" altLang="vi-VN" sz="3200" b="1" dirty="0">
                <a:solidFill>
                  <a:srgbClr val="C00000"/>
                </a:solidFill>
                <a:latin typeface="Times New Roman" panose="02020603050405020304" pitchFamily="18" charset="0"/>
              </a:rPr>
              <a:t> </a:t>
            </a:r>
            <a:r>
              <a:rPr lang="en-US" altLang="vi-VN" sz="3200" b="1" dirty="0" err="1">
                <a:solidFill>
                  <a:srgbClr val="C00000"/>
                </a:solidFill>
                <a:latin typeface="Times New Roman" panose="02020603050405020304" pitchFamily="18" charset="0"/>
              </a:rPr>
              <a:t>vụ</a:t>
            </a:r>
            <a:r>
              <a:rPr lang="en-US" altLang="vi-VN" sz="3200" b="1" dirty="0">
                <a:solidFill>
                  <a:srgbClr val="C00000"/>
                </a:solidFill>
                <a:latin typeface="Times New Roman" panose="02020603050405020304" pitchFamily="18" charset="0"/>
              </a:rPr>
              <a:t> </a:t>
            </a:r>
            <a:r>
              <a:rPr lang="en-US" altLang="vi-VN" sz="3200" b="1" dirty="0" err="1">
                <a:solidFill>
                  <a:srgbClr val="C00000"/>
                </a:solidFill>
                <a:latin typeface="Times New Roman" panose="02020603050405020304" pitchFamily="18" charset="0"/>
              </a:rPr>
              <a:t>của</a:t>
            </a:r>
            <a:r>
              <a:rPr lang="en-US" altLang="vi-VN" sz="3200" b="1" dirty="0">
                <a:solidFill>
                  <a:srgbClr val="C00000"/>
                </a:solidFill>
                <a:latin typeface="Times New Roman" panose="02020603050405020304" pitchFamily="18" charset="0"/>
              </a:rPr>
              <a:t> </a:t>
            </a:r>
            <a:r>
              <a:rPr lang="en-US" altLang="vi-VN" sz="3200" b="1" dirty="0" err="1">
                <a:solidFill>
                  <a:srgbClr val="C00000"/>
                </a:solidFill>
                <a:latin typeface="Times New Roman" panose="02020603050405020304" pitchFamily="18" charset="0"/>
              </a:rPr>
              <a:t>em</a:t>
            </a:r>
            <a:r>
              <a:rPr lang="en-US" altLang="vi-VN" sz="3200" b="1" dirty="0">
                <a:solidFill>
                  <a:srgbClr val="C00000"/>
                </a:solidFill>
                <a:latin typeface="Times New Roman" panose="02020603050405020304" pitchFamily="18" charset="0"/>
              </a:rPr>
              <a:t>: </a:t>
            </a:r>
          </a:p>
        </p:txBody>
      </p:sp>
      <p:sp>
        <p:nvSpPr>
          <p:cNvPr id="6" name="Rectangle 5">
            <a:extLst>
              <a:ext uri="{FF2B5EF4-FFF2-40B4-BE49-F238E27FC236}">
                <a16:creationId xmlns:a16="http://schemas.microsoft.com/office/drawing/2014/main" id="{4C52BAFB-27AF-4877-90B1-6482D28DF965}"/>
              </a:ext>
            </a:extLst>
          </p:cNvPr>
          <p:cNvSpPr>
            <a:spLocks noChangeArrowheads="1"/>
          </p:cNvSpPr>
          <p:nvPr/>
        </p:nvSpPr>
        <p:spPr bwMode="auto">
          <a:xfrm>
            <a:off x="722334" y="3409167"/>
            <a:ext cx="5980451" cy="2759730"/>
          </a:xfrm>
          <a:prstGeom prst="rect">
            <a:avLst/>
          </a:prstGeom>
          <a:solidFill>
            <a:schemeClr val="bg1"/>
          </a:solidFill>
          <a:ln>
            <a:noFill/>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a:lnSpc>
                <a:spcPts val="3300"/>
              </a:lnSpc>
              <a:spcBef>
                <a:spcPts val="500"/>
              </a:spcBef>
              <a:spcAft>
                <a:spcPts val="500"/>
              </a:spcAft>
              <a:buNone/>
            </a:pPr>
            <a:r>
              <a:rPr lang="en-US" altLang="vi-VN" dirty="0">
                <a:solidFill>
                  <a:srgbClr val="000099"/>
                </a:solidFill>
                <a:latin typeface="Times New Roman" panose="02020603050405020304" pitchFamily="18" charset="0"/>
              </a:rPr>
              <a:t>- </a:t>
            </a:r>
            <a:r>
              <a:rPr lang="en-US" altLang="vi-VN" dirty="0" err="1">
                <a:solidFill>
                  <a:srgbClr val="000099"/>
                </a:solidFill>
                <a:latin typeface="Times New Roman" panose="02020603050405020304" pitchFamily="18" charset="0"/>
              </a:rPr>
              <a:t>Chọn</a:t>
            </a:r>
            <a:r>
              <a:rPr lang="en-US" altLang="vi-VN" dirty="0">
                <a:solidFill>
                  <a:srgbClr val="000099"/>
                </a:solidFill>
                <a:latin typeface="Times New Roman" panose="02020603050405020304" pitchFamily="18" charset="0"/>
              </a:rPr>
              <a:t> </a:t>
            </a:r>
            <a:r>
              <a:rPr lang="en-US" altLang="vi-VN" dirty="0" err="1">
                <a:solidFill>
                  <a:srgbClr val="000099"/>
                </a:solidFill>
                <a:latin typeface="Times New Roman" panose="02020603050405020304" pitchFamily="18" charset="0"/>
              </a:rPr>
              <a:t>sản</a:t>
            </a:r>
            <a:r>
              <a:rPr lang="en-US" altLang="vi-VN" dirty="0">
                <a:solidFill>
                  <a:srgbClr val="000099"/>
                </a:solidFill>
                <a:latin typeface="Times New Roman" panose="02020603050405020304" pitchFamily="18" charset="0"/>
              </a:rPr>
              <a:t> </a:t>
            </a:r>
            <a:r>
              <a:rPr lang="en-US" altLang="vi-VN" dirty="0" err="1">
                <a:solidFill>
                  <a:srgbClr val="000099"/>
                </a:solidFill>
                <a:latin typeface="Times New Roman" panose="02020603050405020304" pitchFamily="18" charset="0"/>
              </a:rPr>
              <a:t>phẩm</a:t>
            </a:r>
            <a:r>
              <a:rPr lang="en-US" altLang="vi-VN" dirty="0">
                <a:solidFill>
                  <a:srgbClr val="000099"/>
                </a:solidFill>
                <a:latin typeface="Times New Roman" panose="02020603050405020304" pitchFamily="18" charset="0"/>
              </a:rPr>
              <a:t> </a:t>
            </a:r>
            <a:r>
              <a:rPr lang="en-US" altLang="vi-VN" dirty="0" err="1">
                <a:solidFill>
                  <a:srgbClr val="000099"/>
                </a:solidFill>
                <a:latin typeface="Times New Roman" panose="02020603050405020304" pitchFamily="18" charset="0"/>
              </a:rPr>
              <a:t>thích</a:t>
            </a:r>
            <a:r>
              <a:rPr lang="en-US" altLang="vi-VN" dirty="0">
                <a:solidFill>
                  <a:srgbClr val="000099"/>
                </a:solidFill>
                <a:latin typeface="Times New Roman" panose="02020603050405020304" pitchFamily="18" charset="0"/>
              </a:rPr>
              <a:t> </a:t>
            </a:r>
            <a:r>
              <a:rPr lang="en-US" altLang="vi-VN" dirty="0" err="1">
                <a:solidFill>
                  <a:srgbClr val="000099"/>
                </a:solidFill>
                <a:latin typeface="Times New Roman" panose="02020603050405020304" pitchFamily="18" charset="0"/>
              </a:rPr>
              <a:t>nhất</a:t>
            </a:r>
            <a:r>
              <a:rPr lang="en-US" altLang="vi-VN" dirty="0">
                <a:solidFill>
                  <a:srgbClr val="000099"/>
                </a:solidFill>
                <a:latin typeface="Times New Roman" panose="02020603050405020304" pitchFamily="18" charset="0"/>
              </a:rPr>
              <a:t> </a:t>
            </a:r>
            <a:r>
              <a:rPr lang="en-US" altLang="vi-VN" dirty="0" err="1">
                <a:solidFill>
                  <a:srgbClr val="000099"/>
                </a:solidFill>
                <a:latin typeface="Times New Roman" panose="02020603050405020304" pitchFamily="18" charset="0"/>
              </a:rPr>
              <a:t>trong</a:t>
            </a:r>
            <a:r>
              <a:rPr lang="en-US" altLang="vi-VN" dirty="0">
                <a:solidFill>
                  <a:srgbClr val="000099"/>
                </a:solidFill>
                <a:latin typeface="Times New Roman" panose="02020603050405020304" pitchFamily="18" charset="0"/>
              </a:rPr>
              <a:t> </a:t>
            </a:r>
            <a:r>
              <a:rPr lang="en-US" altLang="vi-VN" dirty="0" err="1">
                <a:solidFill>
                  <a:srgbClr val="000099"/>
                </a:solidFill>
                <a:latin typeface="Times New Roman" panose="02020603050405020304" pitchFamily="18" charset="0"/>
              </a:rPr>
              <a:t>học</a:t>
            </a:r>
            <a:r>
              <a:rPr lang="en-US" altLang="vi-VN" dirty="0">
                <a:solidFill>
                  <a:srgbClr val="000099"/>
                </a:solidFill>
                <a:latin typeface="Times New Roman" panose="02020603050405020304" pitchFamily="18" charset="0"/>
              </a:rPr>
              <a:t> </a:t>
            </a:r>
            <a:r>
              <a:rPr lang="en-US" altLang="vi-VN" dirty="0" err="1">
                <a:solidFill>
                  <a:srgbClr val="000099"/>
                </a:solidFill>
                <a:latin typeface="Times New Roman" panose="02020603050405020304" pitchFamily="18" charset="0"/>
              </a:rPr>
              <a:t>kì</a:t>
            </a:r>
            <a:r>
              <a:rPr lang="en-US" altLang="vi-VN" dirty="0">
                <a:solidFill>
                  <a:srgbClr val="000099"/>
                </a:solidFill>
                <a:latin typeface="Times New Roman" panose="02020603050405020304" pitchFamily="18" charset="0"/>
              </a:rPr>
              <a:t> 1 </a:t>
            </a:r>
            <a:r>
              <a:rPr lang="en-US" altLang="vi-VN" dirty="0" err="1">
                <a:solidFill>
                  <a:srgbClr val="000099"/>
                </a:solidFill>
                <a:latin typeface="Times New Roman" panose="02020603050405020304" pitchFamily="18" charset="0"/>
              </a:rPr>
              <a:t>và</a:t>
            </a:r>
            <a:r>
              <a:rPr lang="en-US" altLang="vi-VN" dirty="0">
                <a:solidFill>
                  <a:srgbClr val="000099"/>
                </a:solidFill>
                <a:latin typeface="Times New Roman" panose="02020603050405020304" pitchFamily="18" charset="0"/>
              </a:rPr>
              <a:t> </a:t>
            </a:r>
            <a:r>
              <a:rPr lang="en-US" altLang="vi-VN" dirty="0" err="1">
                <a:solidFill>
                  <a:srgbClr val="000099"/>
                </a:solidFill>
                <a:latin typeface="Times New Roman" panose="02020603050405020304" pitchFamily="18" charset="0"/>
              </a:rPr>
              <a:t>trưng</a:t>
            </a:r>
            <a:r>
              <a:rPr lang="en-US" altLang="vi-VN" dirty="0">
                <a:solidFill>
                  <a:srgbClr val="000099"/>
                </a:solidFill>
                <a:latin typeface="Times New Roman" panose="02020603050405020304" pitchFamily="18" charset="0"/>
              </a:rPr>
              <a:t> </a:t>
            </a:r>
            <a:r>
              <a:rPr lang="en-US" altLang="vi-VN" dirty="0" err="1">
                <a:solidFill>
                  <a:srgbClr val="000099"/>
                </a:solidFill>
                <a:latin typeface="Times New Roman" panose="02020603050405020304" pitchFamily="18" charset="0"/>
              </a:rPr>
              <a:t>bày</a:t>
            </a:r>
            <a:r>
              <a:rPr lang="en-US" altLang="vi-VN" dirty="0">
                <a:solidFill>
                  <a:srgbClr val="000099"/>
                </a:solidFill>
                <a:latin typeface="Times New Roman" panose="02020603050405020304" pitchFamily="18" charset="0"/>
              </a:rPr>
              <a:t>, </a:t>
            </a:r>
            <a:r>
              <a:rPr lang="en-US" altLang="vi-VN" dirty="0" err="1">
                <a:solidFill>
                  <a:srgbClr val="000099"/>
                </a:solidFill>
                <a:latin typeface="Times New Roman" panose="02020603050405020304" pitchFamily="18" charset="0"/>
              </a:rPr>
              <a:t>giới</a:t>
            </a:r>
            <a:r>
              <a:rPr lang="en-US" altLang="vi-VN" dirty="0">
                <a:solidFill>
                  <a:srgbClr val="000099"/>
                </a:solidFill>
                <a:latin typeface="Times New Roman" panose="02020603050405020304" pitchFamily="18" charset="0"/>
              </a:rPr>
              <a:t> </a:t>
            </a:r>
            <a:r>
              <a:rPr lang="en-US" altLang="vi-VN" dirty="0" err="1">
                <a:solidFill>
                  <a:srgbClr val="000099"/>
                </a:solidFill>
                <a:latin typeface="Times New Roman" panose="02020603050405020304" pitchFamily="18" charset="0"/>
              </a:rPr>
              <a:t>thiệu</a:t>
            </a:r>
            <a:r>
              <a:rPr lang="en-US" altLang="vi-VN" dirty="0">
                <a:solidFill>
                  <a:srgbClr val="000099"/>
                </a:solidFill>
                <a:latin typeface="Times New Roman" panose="02020603050405020304" pitchFamily="18" charset="0"/>
              </a:rPr>
              <a:t>: </a:t>
            </a:r>
            <a:r>
              <a:rPr lang="en-US" altLang="vi-VN" dirty="0" err="1">
                <a:solidFill>
                  <a:srgbClr val="C00000"/>
                </a:solidFill>
                <a:latin typeface="Times New Roman" panose="02020603050405020304" pitchFamily="18" charset="0"/>
              </a:rPr>
              <a:t>Tên</a:t>
            </a:r>
            <a:r>
              <a:rPr lang="en-US" altLang="vi-VN" dirty="0">
                <a:solidFill>
                  <a:srgbClr val="C00000"/>
                </a:solidFill>
                <a:latin typeface="Times New Roman" panose="02020603050405020304" pitchFamily="18" charset="0"/>
              </a:rPr>
              <a:t> </a:t>
            </a:r>
            <a:r>
              <a:rPr lang="en-US" altLang="vi-VN" dirty="0" err="1">
                <a:solidFill>
                  <a:srgbClr val="C00000"/>
                </a:solidFill>
                <a:latin typeface="Times New Roman" panose="02020603050405020304" pitchFamily="18" charset="0"/>
              </a:rPr>
              <a:t>sản</a:t>
            </a:r>
            <a:r>
              <a:rPr lang="en-US" altLang="vi-VN" dirty="0">
                <a:solidFill>
                  <a:srgbClr val="C00000"/>
                </a:solidFill>
                <a:latin typeface="Times New Roman" panose="02020603050405020304" pitchFamily="18" charset="0"/>
              </a:rPr>
              <a:t> </a:t>
            </a:r>
            <a:r>
              <a:rPr lang="en-US" altLang="vi-VN" dirty="0" err="1">
                <a:solidFill>
                  <a:srgbClr val="C00000"/>
                </a:solidFill>
                <a:latin typeface="Times New Roman" panose="02020603050405020304" pitchFamily="18" charset="0"/>
              </a:rPr>
              <a:t>phẩm</a:t>
            </a:r>
            <a:r>
              <a:rPr lang="en-US" altLang="vi-VN" dirty="0">
                <a:solidFill>
                  <a:srgbClr val="C00000"/>
                </a:solidFill>
                <a:latin typeface="Times New Roman" panose="02020603050405020304" pitchFamily="18" charset="0"/>
              </a:rPr>
              <a:t>, </a:t>
            </a:r>
            <a:r>
              <a:rPr lang="en-US" altLang="vi-VN" dirty="0" err="1">
                <a:solidFill>
                  <a:srgbClr val="C00000"/>
                </a:solidFill>
                <a:latin typeface="Times New Roman" panose="02020603050405020304" pitchFamily="18" charset="0"/>
              </a:rPr>
              <a:t>những</a:t>
            </a:r>
            <a:r>
              <a:rPr lang="en-US" altLang="vi-VN" dirty="0">
                <a:solidFill>
                  <a:srgbClr val="C00000"/>
                </a:solidFill>
                <a:latin typeface="Times New Roman" panose="02020603050405020304" pitchFamily="18" charset="0"/>
              </a:rPr>
              <a:t> </a:t>
            </a:r>
            <a:r>
              <a:rPr lang="en-US" altLang="vi-VN" dirty="0" err="1">
                <a:solidFill>
                  <a:srgbClr val="C00000"/>
                </a:solidFill>
                <a:latin typeface="Times New Roman" panose="02020603050405020304" pitchFamily="18" charset="0"/>
              </a:rPr>
              <a:t>điều</a:t>
            </a:r>
            <a:r>
              <a:rPr lang="en-US" altLang="vi-VN" dirty="0">
                <a:solidFill>
                  <a:srgbClr val="C00000"/>
                </a:solidFill>
                <a:latin typeface="Times New Roman" panose="02020603050405020304" pitchFamily="18" charset="0"/>
              </a:rPr>
              <a:t> </a:t>
            </a:r>
            <a:r>
              <a:rPr lang="en-US" altLang="vi-VN" dirty="0" err="1">
                <a:solidFill>
                  <a:srgbClr val="C00000"/>
                </a:solidFill>
                <a:latin typeface="Times New Roman" panose="02020603050405020304" pitchFamily="18" charset="0"/>
              </a:rPr>
              <a:t>đã</a:t>
            </a:r>
            <a:r>
              <a:rPr lang="en-US" altLang="vi-VN" dirty="0">
                <a:solidFill>
                  <a:srgbClr val="C00000"/>
                </a:solidFill>
                <a:latin typeface="Times New Roman" panose="02020603050405020304" pitchFamily="18" charset="0"/>
              </a:rPr>
              <a:t> </a:t>
            </a:r>
            <a:r>
              <a:rPr lang="en-US" altLang="vi-VN" dirty="0" err="1">
                <a:solidFill>
                  <a:srgbClr val="C00000"/>
                </a:solidFill>
                <a:latin typeface="Times New Roman" panose="02020603050405020304" pitchFamily="18" charset="0"/>
              </a:rPr>
              <a:t>biết</a:t>
            </a:r>
            <a:r>
              <a:rPr lang="en-US" altLang="vi-VN" dirty="0">
                <a:solidFill>
                  <a:srgbClr val="C00000"/>
                </a:solidFill>
                <a:latin typeface="Times New Roman" panose="02020603050405020304" pitchFamily="18" charset="0"/>
              </a:rPr>
              <a:t> </a:t>
            </a:r>
            <a:r>
              <a:rPr lang="en-US" altLang="vi-VN" dirty="0" err="1">
                <a:solidFill>
                  <a:srgbClr val="C00000"/>
                </a:solidFill>
                <a:latin typeface="Times New Roman" panose="02020603050405020304" pitchFamily="18" charset="0"/>
              </a:rPr>
              <a:t>thể</a:t>
            </a:r>
            <a:r>
              <a:rPr lang="en-US" altLang="vi-VN" dirty="0">
                <a:solidFill>
                  <a:srgbClr val="C00000"/>
                </a:solidFill>
                <a:latin typeface="Times New Roman" panose="02020603050405020304" pitchFamily="18" charset="0"/>
              </a:rPr>
              <a:t> </a:t>
            </a:r>
            <a:r>
              <a:rPr lang="en-US" altLang="vi-VN" dirty="0" err="1">
                <a:solidFill>
                  <a:srgbClr val="C00000"/>
                </a:solidFill>
                <a:latin typeface="Times New Roman" panose="02020603050405020304" pitchFamily="18" charset="0"/>
              </a:rPr>
              <a:t>hiện</a:t>
            </a:r>
            <a:r>
              <a:rPr lang="en-US" altLang="vi-VN" dirty="0">
                <a:solidFill>
                  <a:srgbClr val="C00000"/>
                </a:solidFill>
                <a:latin typeface="Times New Roman" panose="02020603050405020304" pitchFamily="18" charset="0"/>
              </a:rPr>
              <a:t> </a:t>
            </a:r>
            <a:r>
              <a:rPr lang="en-US" altLang="vi-VN" dirty="0" err="1">
                <a:solidFill>
                  <a:srgbClr val="C00000"/>
                </a:solidFill>
                <a:latin typeface="Times New Roman" panose="02020603050405020304" pitchFamily="18" charset="0"/>
              </a:rPr>
              <a:t>trên</a:t>
            </a:r>
            <a:r>
              <a:rPr lang="en-US" altLang="vi-VN" dirty="0">
                <a:solidFill>
                  <a:srgbClr val="C00000"/>
                </a:solidFill>
                <a:latin typeface="Times New Roman" panose="02020603050405020304" pitchFamily="18" charset="0"/>
              </a:rPr>
              <a:t> </a:t>
            </a:r>
            <a:r>
              <a:rPr lang="en-US" altLang="vi-VN" dirty="0" err="1">
                <a:solidFill>
                  <a:srgbClr val="C00000"/>
                </a:solidFill>
                <a:latin typeface="Times New Roman" panose="02020603050405020304" pitchFamily="18" charset="0"/>
              </a:rPr>
              <a:t>sản</a:t>
            </a:r>
            <a:r>
              <a:rPr lang="en-US" altLang="vi-VN" dirty="0">
                <a:solidFill>
                  <a:srgbClr val="C00000"/>
                </a:solidFill>
                <a:latin typeface="Times New Roman" panose="02020603050405020304" pitchFamily="18" charset="0"/>
              </a:rPr>
              <a:t> </a:t>
            </a:r>
            <a:r>
              <a:rPr lang="en-US" altLang="vi-VN" dirty="0" err="1">
                <a:solidFill>
                  <a:srgbClr val="C00000"/>
                </a:solidFill>
                <a:latin typeface="Times New Roman" panose="02020603050405020304" pitchFamily="18" charset="0"/>
              </a:rPr>
              <a:t>phẩm</a:t>
            </a:r>
            <a:r>
              <a:rPr lang="en-US" altLang="vi-VN" dirty="0">
                <a:solidFill>
                  <a:srgbClr val="C00000"/>
                </a:solidFill>
                <a:latin typeface="Times New Roman" panose="02020603050405020304" pitchFamily="18" charset="0"/>
              </a:rPr>
              <a:t>. </a:t>
            </a:r>
          </a:p>
          <a:p>
            <a:pPr algn="just">
              <a:lnSpc>
                <a:spcPts val="3300"/>
              </a:lnSpc>
              <a:spcBef>
                <a:spcPts val="500"/>
              </a:spcBef>
              <a:spcAft>
                <a:spcPts val="500"/>
              </a:spcAft>
              <a:buNone/>
            </a:pPr>
            <a:r>
              <a:rPr lang="en-US" altLang="vi-VN" dirty="0">
                <a:solidFill>
                  <a:srgbClr val="000099"/>
                </a:solidFill>
                <a:latin typeface="Times New Roman" panose="02020603050405020304" pitchFamily="18" charset="0"/>
              </a:rPr>
              <a:t>- </a:t>
            </a:r>
            <a:r>
              <a:rPr lang="en-US" altLang="vi-VN" dirty="0" err="1">
                <a:solidFill>
                  <a:srgbClr val="000099"/>
                </a:solidFill>
                <a:latin typeface="Times New Roman" panose="02020603050405020304" pitchFamily="18" charset="0"/>
              </a:rPr>
              <a:t>Em</a:t>
            </a:r>
            <a:r>
              <a:rPr lang="en-US" altLang="vi-VN" dirty="0">
                <a:solidFill>
                  <a:srgbClr val="000099"/>
                </a:solidFill>
                <a:latin typeface="Times New Roman" panose="02020603050405020304" pitchFamily="18" charset="0"/>
              </a:rPr>
              <a:t> </a:t>
            </a:r>
            <a:r>
              <a:rPr lang="en-US" altLang="vi-VN" dirty="0" err="1">
                <a:solidFill>
                  <a:srgbClr val="000099"/>
                </a:solidFill>
                <a:latin typeface="Times New Roman" panose="02020603050405020304" pitchFamily="18" charset="0"/>
              </a:rPr>
              <a:t>quan</a:t>
            </a:r>
            <a:r>
              <a:rPr lang="en-US" altLang="vi-VN" dirty="0">
                <a:solidFill>
                  <a:srgbClr val="000099"/>
                </a:solidFill>
                <a:latin typeface="Times New Roman" panose="02020603050405020304" pitchFamily="18" charset="0"/>
              </a:rPr>
              <a:t> </a:t>
            </a:r>
            <a:r>
              <a:rPr lang="en-US" altLang="vi-VN" dirty="0" err="1">
                <a:solidFill>
                  <a:srgbClr val="000099"/>
                </a:solidFill>
                <a:latin typeface="Times New Roman" panose="02020603050405020304" pitchFamily="18" charset="0"/>
              </a:rPr>
              <a:t>sát</a:t>
            </a:r>
            <a:r>
              <a:rPr lang="en-US" altLang="vi-VN" dirty="0">
                <a:solidFill>
                  <a:srgbClr val="000099"/>
                </a:solidFill>
                <a:latin typeface="Times New Roman" panose="02020603050405020304" pitchFamily="18" charset="0"/>
              </a:rPr>
              <a:t> </a:t>
            </a:r>
            <a:r>
              <a:rPr lang="en-US" altLang="vi-VN" dirty="0" err="1">
                <a:solidFill>
                  <a:srgbClr val="000099"/>
                </a:solidFill>
                <a:latin typeface="Times New Roman" panose="02020603050405020304" pitchFamily="18" charset="0"/>
              </a:rPr>
              <a:t>các</a:t>
            </a:r>
            <a:r>
              <a:rPr lang="en-US" altLang="vi-VN" dirty="0">
                <a:solidFill>
                  <a:srgbClr val="000099"/>
                </a:solidFill>
                <a:latin typeface="Times New Roman" panose="02020603050405020304" pitchFamily="18" charset="0"/>
              </a:rPr>
              <a:t> </a:t>
            </a:r>
            <a:r>
              <a:rPr lang="en-US" altLang="vi-VN" dirty="0" err="1">
                <a:solidFill>
                  <a:srgbClr val="000099"/>
                </a:solidFill>
                <a:latin typeface="Times New Roman" panose="02020603050405020304" pitchFamily="18" charset="0"/>
              </a:rPr>
              <a:t>sản</a:t>
            </a:r>
            <a:r>
              <a:rPr lang="en-US" altLang="vi-VN" dirty="0">
                <a:solidFill>
                  <a:srgbClr val="000099"/>
                </a:solidFill>
                <a:latin typeface="Times New Roman" panose="02020603050405020304" pitchFamily="18" charset="0"/>
              </a:rPr>
              <a:t> </a:t>
            </a:r>
            <a:r>
              <a:rPr lang="en-US" altLang="vi-VN" dirty="0" err="1">
                <a:solidFill>
                  <a:srgbClr val="000099"/>
                </a:solidFill>
                <a:latin typeface="Times New Roman" panose="02020603050405020304" pitchFamily="18" charset="0"/>
              </a:rPr>
              <a:t>phẩm</a:t>
            </a:r>
            <a:r>
              <a:rPr lang="en-US" altLang="vi-VN" dirty="0">
                <a:solidFill>
                  <a:srgbClr val="000099"/>
                </a:solidFill>
                <a:latin typeface="Times New Roman" panose="02020603050405020304" pitchFamily="18" charset="0"/>
              </a:rPr>
              <a:t> </a:t>
            </a:r>
            <a:r>
              <a:rPr lang="en-US" altLang="vi-VN" dirty="0" err="1">
                <a:solidFill>
                  <a:srgbClr val="000099"/>
                </a:solidFill>
                <a:latin typeface="Times New Roman" panose="02020603050405020304" pitchFamily="18" charset="0"/>
              </a:rPr>
              <a:t>và</a:t>
            </a:r>
            <a:r>
              <a:rPr lang="en-US" altLang="vi-VN" dirty="0">
                <a:solidFill>
                  <a:srgbClr val="000099"/>
                </a:solidFill>
                <a:latin typeface="Times New Roman" panose="02020603050405020304" pitchFamily="18" charset="0"/>
              </a:rPr>
              <a:t> </a:t>
            </a:r>
            <a:r>
              <a:rPr lang="en-US" altLang="vi-VN" dirty="0" err="1">
                <a:solidFill>
                  <a:srgbClr val="000099"/>
                </a:solidFill>
                <a:latin typeface="Times New Roman" panose="02020603050405020304" pitchFamily="18" charset="0"/>
              </a:rPr>
              <a:t>trao</a:t>
            </a:r>
            <a:r>
              <a:rPr lang="en-US" altLang="vi-VN" dirty="0">
                <a:solidFill>
                  <a:srgbClr val="000099"/>
                </a:solidFill>
                <a:latin typeface="Times New Roman" panose="02020603050405020304" pitchFamily="18" charset="0"/>
              </a:rPr>
              <a:t> </a:t>
            </a:r>
            <a:r>
              <a:rPr lang="en-US" altLang="vi-VN" dirty="0" err="1">
                <a:solidFill>
                  <a:srgbClr val="000099"/>
                </a:solidFill>
                <a:latin typeface="Times New Roman" panose="02020603050405020304" pitchFamily="18" charset="0"/>
              </a:rPr>
              <a:t>đổi</a:t>
            </a:r>
            <a:r>
              <a:rPr lang="en-US" altLang="vi-VN" dirty="0">
                <a:solidFill>
                  <a:srgbClr val="000099"/>
                </a:solidFill>
                <a:latin typeface="Times New Roman" panose="02020603050405020304" pitchFamily="18" charset="0"/>
              </a:rPr>
              <a:t> </a:t>
            </a:r>
            <a:r>
              <a:rPr lang="en-US" altLang="vi-VN" dirty="0" err="1">
                <a:solidFill>
                  <a:srgbClr val="000099"/>
                </a:solidFill>
                <a:latin typeface="Times New Roman" panose="02020603050405020304" pitchFamily="18" charset="0"/>
              </a:rPr>
              <a:t>với</a:t>
            </a:r>
            <a:r>
              <a:rPr lang="en-US" altLang="vi-VN" dirty="0">
                <a:solidFill>
                  <a:srgbClr val="000099"/>
                </a:solidFill>
                <a:latin typeface="Times New Roman" panose="02020603050405020304" pitchFamily="18" charset="0"/>
              </a:rPr>
              <a:t> </a:t>
            </a:r>
            <a:r>
              <a:rPr lang="en-US" altLang="vi-VN" dirty="0" err="1">
                <a:solidFill>
                  <a:srgbClr val="000099"/>
                </a:solidFill>
                <a:latin typeface="Times New Roman" panose="02020603050405020304" pitchFamily="18" charset="0"/>
              </a:rPr>
              <a:t>bạn</a:t>
            </a:r>
            <a:r>
              <a:rPr lang="en-US" altLang="vi-VN" dirty="0">
                <a:solidFill>
                  <a:srgbClr val="000099"/>
                </a:solidFill>
                <a:latin typeface="Times New Roman" panose="02020603050405020304" pitchFamily="18" charset="0"/>
              </a:rPr>
              <a:t> </a:t>
            </a:r>
            <a:r>
              <a:rPr lang="en-US" altLang="vi-VN" dirty="0" err="1">
                <a:solidFill>
                  <a:srgbClr val="000099"/>
                </a:solidFill>
                <a:latin typeface="Times New Roman" panose="02020603050405020304" pitchFamily="18" charset="0"/>
              </a:rPr>
              <a:t>về</a:t>
            </a:r>
            <a:r>
              <a:rPr lang="en-US" altLang="vi-VN" dirty="0">
                <a:solidFill>
                  <a:srgbClr val="000099"/>
                </a:solidFill>
                <a:latin typeface="Times New Roman" panose="02020603050405020304" pitchFamily="18" charset="0"/>
              </a:rPr>
              <a:t> </a:t>
            </a:r>
            <a:r>
              <a:rPr lang="en-US" altLang="vi-VN" dirty="0" err="1">
                <a:solidFill>
                  <a:srgbClr val="000099"/>
                </a:solidFill>
                <a:latin typeface="Times New Roman" panose="02020603050405020304" pitchFamily="18" charset="0"/>
              </a:rPr>
              <a:t>những</a:t>
            </a:r>
            <a:r>
              <a:rPr lang="en-US" altLang="vi-VN" dirty="0">
                <a:solidFill>
                  <a:srgbClr val="000099"/>
                </a:solidFill>
                <a:latin typeface="Times New Roman" panose="02020603050405020304" pitchFamily="18" charset="0"/>
              </a:rPr>
              <a:t> </a:t>
            </a:r>
            <a:r>
              <a:rPr lang="en-US" altLang="vi-VN" dirty="0" err="1">
                <a:solidFill>
                  <a:srgbClr val="000099"/>
                </a:solidFill>
                <a:latin typeface="Times New Roman" panose="02020603050405020304" pitchFamily="18" charset="0"/>
              </a:rPr>
              <a:t>điều</a:t>
            </a:r>
            <a:r>
              <a:rPr lang="en-US" altLang="vi-VN" dirty="0">
                <a:solidFill>
                  <a:srgbClr val="000099"/>
                </a:solidFill>
                <a:latin typeface="Times New Roman" panose="02020603050405020304" pitchFamily="18" charset="0"/>
              </a:rPr>
              <a:t> </a:t>
            </a:r>
            <a:r>
              <a:rPr lang="en-US" altLang="vi-VN" dirty="0" err="1">
                <a:solidFill>
                  <a:srgbClr val="000099"/>
                </a:solidFill>
                <a:latin typeface="Times New Roman" panose="02020603050405020304" pitchFamily="18" charset="0"/>
              </a:rPr>
              <a:t>đã</a:t>
            </a:r>
            <a:r>
              <a:rPr lang="en-US" altLang="vi-VN" dirty="0">
                <a:solidFill>
                  <a:srgbClr val="000099"/>
                </a:solidFill>
                <a:latin typeface="Times New Roman" panose="02020603050405020304" pitchFamily="18" charset="0"/>
              </a:rPr>
              <a:t> </a:t>
            </a:r>
            <a:r>
              <a:rPr lang="en-US" altLang="vi-VN" dirty="0" err="1">
                <a:solidFill>
                  <a:srgbClr val="000099"/>
                </a:solidFill>
                <a:latin typeface="Times New Roman" panose="02020603050405020304" pitchFamily="18" charset="0"/>
              </a:rPr>
              <a:t>học</a:t>
            </a:r>
            <a:r>
              <a:rPr lang="en-US" altLang="vi-VN" dirty="0">
                <a:solidFill>
                  <a:srgbClr val="000099"/>
                </a:solidFill>
                <a:latin typeface="Times New Roman" panose="02020603050405020304" pitchFamily="18" charset="0"/>
              </a:rPr>
              <a:t>.</a:t>
            </a:r>
          </a:p>
        </p:txBody>
      </p:sp>
    </p:spTree>
    <p:extLst>
      <p:ext uri="{BB962C8B-B14F-4D97-AF65-F5344CB8AC3E}">
        <p14:creationId xmlns:p14="http://schemas.microsoft.com/office/powerpoint/2010/main" val="71959564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Mầm non Gia Thượng Xem trên giao diện máy tính Cổng kết nối Sở GD&amp;ĐT Hà Nội  PHÒNG GD&amp;ĐT Long Biên MẦM NON TIỂU HỌC THCS CỔNG NỘI BỘ Phần mềm tác nghiệp  Tuyển sinh đầu cấp Hệ thống thông tin quản lý giáo dục Phụ huynh học sinh  ...">
            <a:extLst>
              <a:ext uri="{FF2B5EF4-FFF2-40B4-BE49-F238E27FC236}">
                <a16:creationId xmlns:a16="http://schemas.microsoft.com/office/drawing/2014/main" id="{106B6F2F-9BBE-44B5-A84A-5AC833FC757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26" y="-25052"/>
            <a:ext cx="9189228" cy="6883052"/>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Rounded Corners 5">
            <a:extLst>
              <a:ext uri="{FF2B5EF4-FFF2-40B4-BE49-F238E27FC236}">
                <a16:creationId xmlns:a16="http://schemas.microsoft.com/office/drawing/2014/main" id="{37B3650A-25C9-41B2-8BBF-BCD87438E976}"/>
              </a:ext>
            </a:extLst>
          </p:cNvPr>
          <p:cNvSpPr/>
          <p:nvPr/>
        </p:nvSpPr>
        <p:spPr>
          <a:xfrm>
            <a:off x="299302" y="762000"/>
            <a:ext cx="7199706" cy="5421920"/>
          </a:xfrm>
          <a:prstGeom prst="roundRect">
            <a:avLst/>
          </a:prstGeom>
          <a:solidFill>
            <a:srgbClr val="FFFFCC"/>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vi-VN" sz="3000" b="1" dirty="0">
                <a:solidFill>
                  <a:srgbClr val="C00000"/>
                </a:solidFill>
                <a:latin typeface="Times New Roman" panose="02020603050405020304" pitchFamily="18" charset="0"/>
              </a:rPr>
              <a:t>3. </a:t>
            </a:r>
            <a:r>
              <a:rPr lang="en-US" altLang="vi-VN" sz="3000" b="1" dirty="0" err="1">
                <a:solidFill>
                  <a:srgbClr val="C00000"/>
                </a:solidFill>
                <a:latin typeface="Times New Roman" panose="02020603050405020304" pitchFamily="18" charset="0"/>
              </a:rPr>
              <a:t>Cảm</a:t>
            </a:r>
            <a:r>
              <a:rPr lang="en-US" altLang="vi-VN" sz="3000" b="1" dirty="0">
                <a:solidFill>
                  <a:srgbClr val="C00000"/>
                </a:solidFill>
                <a:latin typeface="Times New Roman" panose="02020603050405020304" pitchFamily="18" charset="0"/>
              </a:rPr>
              <a:t> </a:t>
            </a:r>
            <a:r>
              <a:rPr lang="en-US" altLang="vi-VN" sz="3000" b="1" dirty="0" err="1">
                <a:solidFill>
                  <a:srgbClr val="C00000"/>
                </a:solidFill>
                <a:latin typeface="Times New Roman" panose="02020603050405020304" pitchFamily="18" charset="0"/>
              </a:rPr>
              <a:t>nhận</a:t>
            </a:r>
            <a:r>
              <a:rPr lang="en-US" altLang="vi-VN" sz="3000" b="1" dirty="0">
                <a:solidFill>
                  <a:srgbClr val="C00000"/>
                </a:solidFill>
                <a:latin typeface="Times New Roman" panose="02020603050405020304" pitchFamily="18" charset="0"/>
              </a:rPr>
              <a:t>, chia </a:t>
            </a:r>
            <a:r>
              <a:rPr lang="en-US" altLang="vi-VN" sz="3000" b="1" dirty="0" err="1">
                <a:solidFill>
                  <a:srgbClr val="C00000"/>
                </a:solidFill>
                <a:latin typeface="Times New Roman" panose="02020603050405020304" pitchFamily="18" charset="0"/>
              </a:rPr>
              <a:t>sẻ</a:t>
            </a:r>
            <a:endParaRPr lang="en-US" altLang="vi-VN" sz="3000" b="1" dirty="0">
              <a:solidFill>
                <a:srgbClr val="C00000"/>
              </a:solidFill>
              <a:latin typeface="Times New Roman" panose="02020603050405020304" pitchFamily="18" charset="0"/>
            </a:endParaRPr>
          </a:p>
          <a:p>
            <a:pPr algn="ctr">
              <a:lnSpc>
                <a:spcPts val="2500"/>
              </a:lnSpc>
              <a:defRPr/>
            </a:pPr>
            <a:endParaRPr lang="en-US" altLang="vi-VN" sz="3000" b="1" dirty="0">
              <a:solidFill>
                <a:srgbClr val="C00000"/>
              </a:solidFill>
              <a:latin typeface="Times New Roman" panose="02020603050405020304" pitchFamily="18" charset="0"/>
            </a:endParaRPr>
          </a:p>
          <a:p>
            <a:pPr marL="457200" indent="-457200" algn="just">
              <a:buFont typeface="Arial" panose="020B0604020202020204" pitchFamily="34" charset="0"/>
              <a:buChar char="•"/>
              <a:defRPr/>
            </a:pPr>
            <a:r>
              <a:rPr lang="en-US" sz="3000" dirty="0" err="1">
                <a:solidFill>
                  <a:srgbClr val="002060"/>
                </a:solidFill>
                <a:latin typeface="Times New Roman" panose="02020603050405020304" pitchFamily="18" charset="0"/>
                <a:cs typeface="Times New Roman" panose="02020603050405020304" pitchFamily="18" charset="0"/>
              </a:rPr>
              <a:t>Trong</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những</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sản</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phẩm</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trưng</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bày</a:t>
            </a:r>
            <a:r>
              <a:rPr lang="en-US" sz="3000" dirty="0">
                <a:solidFill>
                  <a:srgbClr val="002060"/>
                </a:solidFill>
                <a:latin typeface="Times New Roman" panose="02020603050405020304" pitchFamily="18" charset="0"/>
                <a:cs typeface="Times New Roman" panose="02020603050405020304" pitchFamily="18" charset="0"/>
              </a:rPr>
              <a:t>, </a:t>
            </a:r>
            <a:r>
              <a:rPr lang="en-US" sz="3000" b="1" dirty="0" err="1">
                <a:solidFill>
                  <a:srgbClr val="002060"/>
                </a:solidFill>
                <a:latin typeface="Times New Roman" panose="02020603050405020304" pitchFamily="18" charset="0"/>
                <a:cs typeface="Times New Roman" panose="02020603050405020304" pitchFamily="18" charset="0"/>
              </a:rPr>
              <a:t>em</a:t>
            </a:r>
            <a:r>
              <a:rPr lang="en-US" sz="3000" b="1" dirty="0">
                <a:solidFill>
                  <a:srgbClr val="002060"/>
                </a:solidFill>
                <a:latin typeface="Times New Roman" panose="02020603050405020304" pitchFamily="18" charset="0"/>
                <a:cs typeface="Times New Roman" panose="02020603050405020304" pitchFamily="18" charset="0"/>
              </a:rPr>
              <a:t> </a:t>
            </a:r>
            <a:r>
              <a:rPr lang="en-US" sz="3000" b="1" dirty="0" err="1">
                <a:solidFill>
                  <a:srgbClr val="002060"/>
                </a:solidFill>
                <a:latin typeface="Times New Roman" panose="02020603050405020304" pitchFamily="18" charset="0"/>
                <a:cs typeface="Times New Roman" panose="02020603050405020304" pitchFamily="18" charset="0"/>
              </a:rPr>
              <a:t>thích</a:t>
            </a:r>
            <a:r>
              <a:rPr lang="en-US" sz="3000" b="1" dirty="0">
                <a:solidFill>
                  <a:srgbClr val="002060"/>
                </a:solidFill>
                <a:latin typeface="Times New Roman" panose="02020603050405020304" pitchFamily="18" charset="0"/>
                <a:cs typeface="Times New Roman" panose="02020603050405020304" pitchFamily="18" charset="0"/>
              </a:rPr>
              <a:t> </a:t>
            </a:r>
            <a:r>
              <a:rPr lang="en-US" sz="3000" b="1" dirty="0" err="1">
                <a:solidFill>
                  <a:srgbClr val="002060"/>
                </a:solidFill>
                <a:latin typeface="Times New Roman" panose="02020603050405020304" pitchFamily="18" charset="0"/>
                <a:cs typeface="Times New Roman" panose="02020603050405020304" pitchFamily="18" charset="0"/>
              </a:rPr>
              <a:t>sản</a:t>
            </a:r>
            <a:r>
              <a:rPr lang="en-US" sz="3000" b="1" dirty="0">
                <a:solidFill>
                  <a:srgbClr val="002060"/>
                </a:solidFill>
                <a:latin typeface="Times New Roman" panose="02020603050405020304" pitchFamily="18" charset="0"/>
                <a:cs typeface="Times New Roman" panose="02020603050405020304" pitchFamily="18" charset="0"/>
              </a:rPr>
              <a:t> </a:t>
            </a:r>
            <a:r>
              <a:rPr lang="en-US" sz="3000" b="1" dirty="0" err="1">
                <a:solidFill>
                  <a:srgbClr val="002060"/>
                </a:solidFill>
                <a:latin typeface="Times New Roman" panose="02020603050405020304" pitchFamily="18" charset="0"/>
                <a:cs typeface="Times New Roman" panose="02020603050405020304" pitchFamily="18" charset="0"/>
              </a:rPr>
              <a:t>phẩm</a:t>
            </a:r>
            <a:r>
              <a:rPr lang="en-US" sz="3000" b="1" dirty="0">
                <a:solidFill>
                  <a:srgbClr val="002060"/>
                </a:solidFill>
                <a:latin typeface="Times New Roman" panose="02020603050405020304" pitchFamily="18" charset="0"/>
                <a:cs typeface="Times New Roman" panose="02020603050405020304" pitchFamily="18" charset="0"/>
              </a:rPr>
              <a:t> </a:t>
            </a:r>
            <a:r>
              <a:rPr lang="en-US" sz="3000" b="1" dirty="0" err="1">
                <a:solidFill>
                  <a:srgbClr val="002060"/>
                </a:solidFill>
                <a:latin typeface="Times New Roman" panose="02020603050405020304" pitchFamily="18" charset="0"/>
                <a:cs typeface="Times New Roman" panose="02020603050405020304" pitchFamily="18" charset="0"/>
              </a:rPr>
              <a:t>nào</a:t>
            </a:r>
            <a:r>
              <a:rPr lang="en-US" sz="3000" b="1" dirty="0">
                <a:solidFill>
                  <a:srgbClr val="002060"/>
                </a:solidFill>
                <a:latin typeface="Times New Roman" panose="02020603050405020304" pitchFamily="18" charset="0"/>
                <a:cs typeface="Times New Roman" panose="02020603050405020304" pitchFamily="18" charset="0"/>
              </a:rPr>
              <a:t>, </a:t>
            </a:r>
            <a:r>
              <a:rPr lang="en-US" sz="3000" b="1" dirty="0" err="1">
                <a:solidFill>
                  <a:srgbClr val="002060"/>
                </a:solidFill>
                <a:latin typeface="Times New Roman" panose="02020603050405020304" pitchFamily="18" charset="0"/>
                <a:cs typeface="Times New Roman" panose="02020603050405020304" pitchFamily="18" charset="0"/>
              </a:rPr>
              <a:t>vì</a:t>
            </a:r>
            <a:r>
              <a:rPr lang="en-US" sz="3000" b="1" dirty="0">
                <a:solidFill>
                  <a:srgbClr val="002060"/>
                </a:solidFill>
                <a:latin typeface="Times New Roman" panose="02020603050405020304" pitchFamily="18" charset="0"/>
                <a:cs typeface="Times New Roman" panose="02020603050405020304" pitchFamily="18" charset="0"/>
              </a:rPr>
              <a:t> </a:t>
            </a:r>
            <a:r>
              <a:rPr lang="en-US" sz="3000" b="1" dirty="0" err="1">
                <a:solidFill>
                  <a:srgbClr val="002060"/>
                </a:solidFill>
                <a:latin typeface="Times New Roman" panose="02020603050405020304" pitchFamily="18" charset="0"/>
                <a:cs typeface="Times New Roman" panose="02020603050405020304" pitchFamily="18" charset="0"/>
              </a:rPr>
              <a:t>sao</a:t>
            </a:r>
            <a:r>
              <a:rPr lang="en-US" sz="3000" dirty="0">
                <a:solidFill>
                  <a:srgbClr val="002060"/>
                </a:solidFill>
                <a:latin typeface="Times New Roman" panose="02020603050405020304" pitchFamily="18" charset="0"/>
                <a:cs typeface="Times New Roman" panose="02020603050405020304" pitchFamily="18" charset="0"/>
              </a:rPr>
              <a:t>?</a:t>
            </a:r>
          </a:p>
          <a:p>
            <a:pPr marL="457200" indent="-457200" algn="just">
              <a:buFont typeface="Arial" panose="020B0604020202020204" pitchFamily="34" charset="0"/>
              <a:buChar char="•"/>
              <a:defRPr/>
            </a:pP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Chủ</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đề</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bài</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học</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nào</a:t>
            </a:r>
            <a:r>
              <a:rPr lang="en-US" sz="3000" dirty="0">
                <a:solidFill>
                  <a:srgbClr val="002060"/>
                </a:solidFill>
                <a:latin typeface="Times New Roman" panose="02020603050405020304" pitchFamily="18" charset="0"/>
                <a:cs typeface="Times New Roman" panose="02020603050405020304" pitchFamily="18" charset="0"/>
              </a:rPr>
              <a:t> </a:t>
            </a:r>
            <a:r>
              <a:rPr lang="en-US" sz="3000" b="1" dirty="0" err="1">
                <a:solidFill>
                  <a:srgbClr val="002060"/>
                </a:solidFill>
                <a:latin typeface="Times New Roman" panose="02020603050405020304" pitchFamily="18" charset="0"/>
                <a:cs typeface="Times New Roman" panose="02020603050405020304" pitchFamily="18" charset="0"/>
              </a:rPr>
              <a:t>em</a:t>
            </a:r>
            <a:r>
              <a:rPr lang="en-US" sz="3000" b="1" dirty="0">
                <a:solidFill>
                  <a:srgbClr val="002060"/>
                </a:solidFill>
                <a:latin typeface="Times New Roman" panose="02020603050405020304" pitchFamily="18" charset="0"/>
                <a:cs typeface="Times New Roman" panose="02020603050405020304" pitchFamily="18" charset="0"/>
              </a:rPr>
              <a:t> </a:t>
            </a:r>
            <a:r>
              <a:rPr lang="en-US" sz="3000" b="1" dirty="0" err="1">
                <a:solidFill>
                  <a:srgbClr val="002060"/>
                </a:solidFill>
                <a:latin typeface="Times New Roman" panose="02020603050405020304" pitchFamily="18" charset="0"/>
                <a:cs typeface="Times New Roman" panose="02020603050405020304" pitchFamily="18" charset="0"/>
              </a:rPr>
              <a:t>thích</a:t>
            </a:r>
            <a:r>
              <a:rPr lang="en-US" sz="3000" b="1" dirty="0">
                <a:solidFill>
                  <a:srgbClr val="002060"/>
                </a:solidFill>
                <a:latin typeface="Times New Roman" panose="02020603050405020304" pitchFamily="18" charset="0"/>
                <a:cs typeface="Times New Roman" panose="02020603050405020304" pitchFamily="18" charset="0"/>
              </a:rPr>
              <a:t> </a:t>
            </a:r>
            <a:r>
              <a:rPr lang="en-US" sz="3000" b="1" dirty="0" err="1">
                <a:solidFill>
                  <a:srgbClr val="002060"/>
                </a:solidFill>
                <a:latin typeface="Times New Roman" panose="02020603050405020304" pitchFamily="18" charset="0"/>
                <a:cs typeface="Times New Roman" panose="02020603050405020304" pitchFamily="18" charset="0"/>
              </a:rPr>
              <a:t>nhất</a:t>
            </a:r>
            <a:r>
              <a:rPr lang="en-US" sz="3000" b="1" dirty="0">
                <a:solidFill>
                  <a:srgbClr val="002060"/>
                </a:solidFill>
                <a:latin typeface="Times New Roman" panose="02020603050405020304" pitchFamily="18" charset="0"/>
                <a:cs typeface="Times New Roman" panose="02020603050405020304" pitchFamily="18" charset="0"/>
              </a:rPr>
              <a:t> </a:t>
            </a:r>
            <a:r>
              <a:rPr lang="en-US" sz="3000" b="1" dirty="0" err="1">
                <a:solidFill>
                  <a:srgbClr val="002060"/>
                </a:solidFill>
                <a:latin typeface="Times New Roman" panose="02020603050405020304" pitchFamily="18" charset="0"/>
                <a:cs typeface="Times New Roman" panose="02020603050405020304" pitchFamily="18" charset="0"/>
              </a:rPr>
              <a:t>trong</a:t>
            </a:r>
            <a:r>
              <a:rPr lang="en-US" sz="3000" b="1" dirty="0">
                <a:solidFill>
                  <a:srgbClr val="002060"/>
                </a:solidFill>
                <a:latin typeface="Times New Roman" panose="02020603050405020304" pitchFamily="18" charset="0"/>
                <a:cs typeface="Times New Roman" panose="02020603050405020304" pitchFamily="18" charset="0"/>
              </a:rPr>
              <a:t> </a:t>
            </a:r>
            <a:r>
              <a:rPr lang="en-US" sz="3000" b="1" dirty="0" err="1">
                <a:solidFill>
                  <a:srgbClr val="002060"/>
                </a:solidFill>
                <a:latin typeface="Times New Roman" panose="02020603050405020304" pitchFamily="18" charset="0"/>
                <a:cs typeface="Times New Roman" panose="02020603050405020304" pitchFamily="18" charset="0"/>
              </a:rPr>
              <a:t>học</a:t>
            </a:r>
            <a:r>
              <a:rPr lang="en-US" sz="3000" b="1" dirty="0">
                <a:solidFill>
                  <a:srgbClr val="002060"/>
                </a:solidFill>
                <a:latin typeface="Times New Roman" panose="02020603050405020304" pitchFamily="18" charset="0"/>
                <a:cs typeface="Times New Roman" panose="02020603050405020304" pitchFamily="18" charset="0"/>
              </a:rPr>
              <a:t> </a:t>
            </a:r>
            <a:r>
              <a:rPr lang="en-US" sz="3000" b="1" dirty="0" err="1">
                <a:solidFill>
                  <a:srgbClr val="002060"/>
                </a:solidFill>
                <a:latin typeface="Times New Roman" panose="02020603050405020304" pitchFamily="18" charset="0"/>
                <a:cs typeface="Times New Roman" panose="02020603050405020304" pitchFamily="18" charset="0"/>
              </a:rPr>
              <a:t>kì</a:t>
            </a:r>
            <a:r>
              <a:rPr lang="en-US" sz="3000" b="1" dirty="0">
                <a:solidFill>
                  <a:srgbClr val="002060"/>
                </a:solidFill>
                <a:latin typeface="Times New Roman" panose="02020603050405020304" pitchFamily="18" charset="0"/>
                <a:cs typeface="Times New Roman" panose="02020603050405020304" pitchFamily="18" charset="0"/>
              </a:rPr>
              <a:t> 1, </a:t>
            </a:r>
            <a:r>
              <a:rPr lang="en-US" sz="3000" b="1" dirty="0" err="1">
                <a:solidFill>
                  <a:srgbClr val="002060"/>
                </a:solidFill>
                <a:latin typeface="Times New Roman" panose="02020603050405020304" pitchFamily="18" charset="0"/>
                <a:cs typeface="Times New Roman" panose="02020603050405020304" pitchFamily="18" charset="0"/>
              </a:rPr>
              <a:t>vì</a:t>
            </a:r>
            <a:r>
              <a:rPr lang="en-US" sz="3000" b="1" dirty="0">
                <a:solidFill>
                  <a:srgbClr val="002060"/>
                </a:solidFill>
                <a:latin typeface="Times New Roman" panose="02020603050405020304" pitchFamily="18" charset="0"/>
                <a:cs typeface="Times New Roman" panose="02020603050405020304" pitchFamily="18" charset="0"/>
              </a:rPr>
              <a:t> </a:t>
            </a:r>
            <a:r>
              <a:rPr lang="en-US" sz="3000" b="1" dirty="0" err="1">
                <a:solidFill>
                  <a:srgbClr val="002060"/>
                </a:solidFill>
                <a:latin typeface="Times New Roman" panose="02020603050405020304" pitchFamily="18" charset="0"/>
                <a:cs typeface="Times New Roman" panose="02020603050405020304" pitchFamily="18" charset="0"/>
              </a:rPr>
              <a:t>sao</a:t>
            </a:r>
            <a:r>
              <a:rPr lang="en-US" sz="3000" dirty="0">
                <a:solidFill>
                  <a:srgbClr val="002060"/>
                </a:solidFill>
                <a:latin typeface="Times New Roman" panose="02020603050405020304" pitchFamily="18" charset="0"/>
                <a:cs typeface="Times New Roman" panose="02020603050405020304" pitchFamily="18" charset="0"/>
              </a:rPr>
              <a:t>? </a:t>
            </a:r>
          </a:p>
          <a:p>
            <a:pPr marL="457200" indent="-457200" algn="just">
              <a:buFont typeface="Arial" panose="020B0604020202020204" pitchFamily="34" charset="0"/>
              <a:buChar char="•"/>
              <a:defRPr/>
            </a:pPr>
            <a:r>
              <a:rPr lang="en-US" sz="3000" dirty="0" err="1">
                <a:solidFill>
                  <a:srgbClr val="002060"/>
                </a:solidFill>
                <a:latin typeface="Times New Roman" panose="02020603050405020304" pitchFamily="18" charset="0"/>
                <a:cs typeface="Times New Roman" panose="02020603050405020304" pitchFamily="18" charset="0"/>
              </a:rPr>
              <a:t>Em</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muốn</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cùng</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bạn</a:t>
            </a:r>
            <a:r>
              <a:rPr lang="en-US" sz="3000" dirty="0">
                <a:solidFill>
                  <a:srgbClr val="002060"/>
                </a:solidFill>
                <a:latin typeface="Times New Roman" panose="02020603050405020304" pitchFamily="18" charset="0"/>
                <a:cs typeface="Times New Roman" panose="02020603050405020304" pitchFamily="18" charset="0"/>
              </a:rPr>
              <a:t> </a:t>
            </a:r>
            <a:r>
              <a:rPr lang="en-US" sz="3000" b="1" dirty="0" err="1">
                <a:solidFill>
                  <a:srgbClr val="002060"/>
                </a:solidFill>
                <a:latin typeface="Times New Roman" panose="02020603050405020304" pitchFamily="18" charset="0"/>
                <a:cs typeface="Times New Roman" panose="02020603050405020304" pitchFamily="18" charset="0"/>
              </a:rPr>
              <a:t>tạo</a:t>
            </a:r>
            <a:r>
              <a:rPr lang="en-US" sz="3000" b="1" dirty="0">
                <a:solidFill>
                  <a:srgbClr val="002060"/>
                </a:solidFill>
                <a:latin typeface="Times New Roman" panose="02020603050405020304" pitchFamily="18" charset="0"/>
                <a:cs typeface="Times New Roman" panose="02020603050405020304" pitchFamily="18" charset="0"/>
              </a:rPr>
              <a:t> </a:t>
            </a:r>
            <a:r>
              <a:rPr lang="en-US" sz="3000" b="1" dirty="0" err="1">
                <a:solidFill>
                  <a:srgbClr val="002060"/>
                </a:solidFill>
                <a:latin typeface="Times New Roman" panose="02020603050405020304" pitchFamily="18" charset="0"/>
                <a:cs typeface="Times New Roman" panose="02020603050405020304" pitchFamily="18" charset="0"/>
              </a:rPr>
              <a:t>sản</a:t>
            </a:r>
            <a:r>
              <a:rPr lang="en-US" sz="3000" b="1" dirty="0">
                <a:solidFill>
                  <a:srgbClr val="002060"/>
                </a:solidFill>
                <a:latin typeface="Times New Roman" panose="02020603050405020304" pitchFamily="18" charset="0"/>
                <a:cs typeface="Times New Roman" panose="02020603050405020304" pitchFamily="18" charset="0"/>
              </a:rPr>
              <a:t> </a:t>
            </a:r>
            <a:r>
              <a:rPr lang="en-US" sz="3000" b="1" dirty="0" err="1">
                <a:solidFill>
                  <a:srgbClr val="002060"/>
                </a:solidFill>
                <a:latin typeface="Times New Roman" panose="02020603050405020304" pitchFamily="18" charset="0"/>
                <a:cs typeface="Times New Roman" panose="02020603050405020304" pitchFamily="18" charset="0"/>
              </a:rPr>
              <a:t>phẩm</a:t>
            </a:r>
            <a:r>
              <a:rPr lang="en-US" sz="3000" b="1"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thể</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hiện</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những</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điều</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đã</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biết</a:t>
            </a:r>
            <a:r>
              <a:rPr lang="en-US" sz="3000" dirty="0">
                <a:solidFill>
                  <a:srgbClr val="002060"/>
                </a:solidFill>
                <a:latin typeface="Times New Roman" panose="02020603050405020304" pitchFamily="18" charset="0"/>
                <a:cs typeface="Times New Roman" panose="02020603050405020304" pitchFamily="18" charset="0"/>
              </a:rPr>
              <a:t> </a:t>
            </a:r>
            <a:r>
              <a:rPr lang="en-US" sz="3000" b="1" dirty="0" err="1">
                <a:solidFill>
                  <a:srgbClr val="002060"/>
                </a:solidFill>
                <a:latin typeface="Times New Roman" panose="02020603050405020304" pitchFamily="18" charset="0"/>
                <a:cs typeface="Times New Roman" panose="02020603050405020304" pitchFamily="18" charset="0"/>
              </a:rPr>
              <a:t>theo</a:t>
            </a:r>
            <a:r>
              <a:rPr lang="en-US" sz="3000" b="1" dirty="0">
                <a:solidFill>
                  <a:srgbClr val="002060"/>
                </a:solidFill>
                <a:latin typeface="Times New Roman" panose="02020603050405020304" pitchFamily="18" charset="0"/>
                <a:cs typeface="Times New Roman" panose="02020603050405020304" pitchFamily="18" charset="0"/>
              </a:rPr>
              <a:t> </a:t>
            </a:r>
            <a:r>
              <a:rPr lang="en-US" sz="3000" b="1" dirty="0" err="1">
                <a:solidFill>
                  <a:srgbClr val="002060"/>
                </a:solidFill>
                <a:latin typeface="Times New Roman" panose="02020603050405020304" pitchFamily="18" charset="0"/>
                <a:cs typeface="Times New Roman" panose="02020603050405020304" pitchFamily="18" charset="0"/>
              </a:rPr>
              <a:t>cách</a:t>
            </a:r>
            <a:r>
              <a:rPr lang="en-US" sz="3000" b="1" dirty="0">
                <a:solidFill>
                  <a:srgbClr val="002060"/>
                </a:solidFill>
                <a:latin typeface="Times New Roman" panose="02020603050405020304" pitchFamily="18" charset="0"/>
                <a:cs typeface="Times New Roman" panose="02020603050405020304" pitchFamily="18" charset="0"/>
              </a:rPr>
              <a:t> </a:t>
            </a:r>
            <a:r>
              <a:rPr lang="en-US" sz="3000" b="1" dirty="0" err="1">
                <a:solidFill>
                  <a:srgbClr val="002060"/>
                </a:solidFill>
                <a:latin typeface="Times New Roman" panose="02020603050405020304" pitchFamily="18" charset="0"/>
                <a:cs typeface="Times New Roman" panose="02020603050405020304" pitchFamily="18" charset="0"/>
              </a:rPr>
              <a:t>nào</a:t>
            </a:r>
            <a:r>
              <a:rPr lang="en-US" sz="3000" dirty="0">
                <a:solidFill>
                  <a:srgbClr val="002060"/>
                </a:solidFill>
                <a:latin typeface="Times New Roman" panose="02020603050405020304" pitchFamily="18" charset="0"/>
                <a:cs typeface="Times New Roman" panose="02020603050405020304" pitchFamily="18" charset="0"/>
              </a:rPr>
              <a:t>? (vẽ, in, </a:t>
            </a:r>
            <a:r>
              <a:rPr lang="en-US" sz="3000" dirty="0" err="1">
                <a:solidFill>
                  <a:srgbClr val="002060"/>
                </a:solidFill>
                <a:latin typeface="Times New Roman" panose="02020603050405020304" pitchFamily="18" charset="0"/>
                <a:cs typeface="Times New Roman" panose="02020603050405020304" pitchFamily="18" charset="0"/>
              </a:rPr>
              <a:t>cắt</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xé</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dán</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nặn</a:t>
            </a:r>
            <a:r>
              <a:rPr lang="en-US" sz="3000" dirty="0">
                <a:solidFill>
                  <a:srgbClr val="002060"/>
                </a:solidFill>
                <a:latin typeface="Times New Roman" panose="02020603050405020304" pitchFamily="18" charset="0"/>
                <a:cs typeface="Times New Roman" panose="02020603050405020304" pitchFamily="18" charset="0"/>
              </a:rPr>
              <a:t>…)</a:t>
            </a:r>
          </a:p>
        </p:txBody>
      </p:sp>
      <p:pic>
        <p:nvPicPr>
          <p:cNvPr id="8" name="Picture 13">
            <a:extLst>
              <a:ext uri="{FF2B5EF4-FFF2-40B4-BE49-F238E27FC236}">
                <a16:creationId xmlns:a16="http://schemas.microsoft.com/office/drawing/2014/main" id="{49EE9F80-1C74-4967-BE0C-14F4FBAAD109}"/>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21338417">
            <a:off x="815808" y="495642"/>
            <a:ext cx="1066800" cy="14562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6123504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11FD9F9-858F-4928-9677-EDAAA756EB1A}"/>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259337" y="448294"/>
            <a:ext cx="8625326" cy="6531627"/>
          </a:xfrm>
          <a:prstGeom prst="rect">
            <a:avLst/>
          </a:prstGeom>
        </p:spPr>
      </p:pic>
      <p:sp>
        <p:nvSpPr>
          <p:cNvPr id="6" name="Rectangle: Rounded Corners 5">
            <a:extLst>
              <a:ext uri="{FF2B5EF4-FFF2-40B4-BE49-F238E27FC236}">
                <a16:creationId xmlns:a16="http://schemas.microsoft.com/office/drawing/2014/main" id="{0344A253-EA02-496C-B4DF-ACF24FF242E9}"/>
              </a:ext>
            </a:extLst>
          </p:cNvPr>
          <p:cNvSpPr/>
          <p:nvPr/>
        </p:nvSpPr>
        <p:spPr>
          <a:xfrm>
            <a:off x="3733800" y="3648345"/>
            <a:ext cx="1871004" cy="570216"/>
          </a:xfrm>
          <a:prstGeom prst="roundRect">
            <a:avLst>
              <a:gd name="adj" fmla="val 16667"/>
            </a:avLst>
          </a:prstGeom>
          <a:solidFill>
            <a:schemeClr val="bg1"/>
          </a:solidFill>
          <a:ln>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400" b="1" dirty="0">
                <a:solidFill>
                  <a:srgbClr val="FF0000"/>
                </a:solidFill>
                <a:latin typeface="Times New Roman" panose="02020603050405020304" pitchFamily="18" charset="0"/>
                <a:cs typeface="Times New Roman" panose="02020603050405020304" pitchFamily="18" charset="0"/>
              </a:rPr>
              <a:t>TIẾT 2</a:t>
            </a:r>
          </a:p>
        </p:txBody>
      </p:sp>
      <p:pic>
        <p:nvPicPr>
          <p:cNvPr id="3" name="Picture 2" descr="Graphical user interface, text&#10;&#10;Description automatically generated">
            <a:extLst>
              <a:ext uri="{FF2B5EF4-FFF2-40B4-BE49-F238E27FC236}">
                <a16:creationId xmlns:a16="http://schemas.microsoft.com/office/drawing/2014/main" id="{AE206602-7A68-A0D1-C58D-A21C2D9D199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16345"/>
            <a:ext cx="9144000" cy="3764690"/>
          </a:xfrm>
          <a:prstGeom prst="rect">
            <a:avLst/>
          </a:prstGeom>
        </p:spPr>
      </p:pic>
    </p:spTree>
    <p:extLst>
      <p:ext uri="{BB962C8B-B14F-4D97-AF65-F5344CB8AC3E}">
        <p14:creationId xmlns:p14="http://schemas.microsoft.com/office/powerpoint/2010/main" val="395743376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FB918982-2334-4DB7-B243-C14278429D18}"/>
              </a:ext>
            </a:extLst>
          </p:cNvPr>
          <p:cNvSpPr/>
          <p:nvPr/>
        </p:nvSpPr>
        <p:spPr>
          <a:xfrm>
            <a:off x="2362200" y="497857"/>
            <a:ext cx="4800600" cy="1358388"/>
          </a:xfrm>
          <a:prstGeom prst="roundRect">
            <a:avLst/>
          </a:prstGeom>
          <a:solidFill>
            <a:schemeClr val="accent6">
              <a:lumMod val="40000"/>
              <a:lumOff val="60000"/>
            </a:schemeClr>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b="1" dirty="0">
                <a:solidFill>
                  <a:srgbClr val="002060"/>
                </a:solidFill>
                <a:latin typeface="Times New Roman" panose="02020603050405020304" pitchFamily="18" charset="0"/>
                <a:cs typeface="Times New Roman" panose="02020603050405020304" pitchFamily="18" charset="0"/>
              </a:rPr>
              <a:t>1. Quan </a:t>
            </a:r>
            <a:r>
              <a:rPr lang="en-US" sz="3000" b="1" dirty="0" err="1">
                <a:solidFill>
                  <a:srgbClr val="002060"/>
                </a:solidFill>
                <a:latin typeface="Times New Roman" panose="02020603050405020304" pitchFamily="18" charset="0"/>
                <a:cs typeface="Times New Roman" panose="02020603050405020304" pitchFamily="18" charset="0"/>
              </a:rPr>
              <a:t>sát</a:t>
            </a:r>
            <a:r>
              <a:rPr lang="en-US" sz="3000" b="1" dirty="0">
                <a:solidFill>
                  <a:srgbClr val="002060"/>
                </a:solidFill>
                <a:latin typeface="Times New Roman" panose="02020603050405020304" pitchFamily="18" charset="0"/>
                <a:cs typeface="Times New Roman" panose="02020603050405020304" pitchFamily="18" charset="0"/>
              </a:rPr>
              <a:t>, </a:t>
            </a:r>
            <a:r>
              <a:rPr lang="en-US" sz="3000" b="1" dirty="0" err="1">
                <a:solidFill>
                  <a:srgbClr val="002060"/>
                </a:solidFill>
                <a:latin typeface="Times New Roman" panose="02020603050405020304" pitchFamily="18" charset="0"/>
                <a:cs typeface="Times New Roman" panose="02020603050405020304" pitchFamily="18" charset="0"/>
              </a:rPr>
              <a:t>nhận</a:t>
            </a:r>
            <a:r>
              <a:rPr lang="en-US" sz="3000" b="1" dirty="0">
                <a:solidFill>
                  <a:srgbClr val="002060"/>
                </a:solidFill>
                <a:latin typeface="Times New Roman" panose="02020603050405020304" pitchFamily="18" charset="0"/>
                <a:cs typeface="Times New Roman" panose="02020603050405020304" pitchFamily="18" charset="0"/>
              </a:rPr>
              <a:t> </a:t>
            </a:r>
            <a:r>
              <a:rPr lang="en-US" sz="3000" b="1" dirty="0" err="1">
                <a:solidFill>
                  <a:srgbClr val="002060"/>
                </a:solidFill>
                <a:latin typeface="Times New Roman" panose="02020603050405020304" pitchFamily="18" charset="0"/>
                <a:cs typeface="Times New Roman" panose="02020603050405020304" pitchFamily="18" charset="0"/>
              </a:rPr>
              <a:t>biết</a:t>
            </a:r>
            <a:endParaRPr lang="en-US" sz="3000" b="1" dirty="0">
              <a:solidFill>
                <a:srgbClr val="002060"/>
              </a:solidFill>
              <a:latin typeface="Times New Roman" panose="02020603050405020304" pitchFamily="18" charset="0"/>
              <a:cs typeface="Times New Roman" panose="02020603050405020304" pitchFamily="18" charset="0"/>
            </a:endParaRPr>
          </a:p>
        </p:txBody>
      </p:sp>
      <p:sp>
        <p:nvSpPr>
          <p:cNvPr id="2" name="Rectangle: Rounded Corners 1">
            <a:extLst>
              <a:ext uri="{FF2B5EF4-FFF2-40B4-BE49-F238E27FC236}">
                <a16:creationId xmlns:a16="http://schemas.microsoft.com/office/drawing/2014/main" id="{702DB48F-3E5E-4A9F-58E2-B028B3BEB1D7}"/>
              </a:ext>
            </a:extLst>
          </p:cNvPr>
          <p:cNvSpPr/>
          <p:nvPr/>
        </p:nvSpPr>
        <p:spPr>
          <a:xfrm>
            <a:off x="152400" y="2275921"/>
            <a:ext cx="5486400" cy="2971800"/>
          </a:xfrm>
          <a:prstGeom prst="roundRect">
            <a:avLst/>
          </a:prstGeom>
          <a:solidFill>
            <a:srgbClr val="BDE1C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ts val="3300"/>
              </a:lnSpc>
            </a:pPr>
            <a:r>
              <a:rPr lang="en-US" sz="2600" dirty="0" err="1">
                <a:solidFill>
                  <a:srgbClr val="002060"/>
                </a:solidFill>
                <a:latin typeface="Times New Roman" panose="02020603050405020304" pitchFamily="18" charset="0"/>
                <a:cs typeface="Times New Roman" panose="02020603050405020304" pitchFamily="18" charset="0"/>
              </a:rPr>
              <a:t>Chúng</a:t>
            </a:r>
            <a:r>
              <a:rPr lang="en-US" sz="2600" dirty="0">
                <a:solidFill>
                  <a:srgbClr val="002060"/>
                </a:solidFill>
                <a:latin typeface="Times New Roman" panose="02020603050405020304" pitchFamily="18" charset="0"/>
                <a:cs typeface="Times New Roman" panose="02020603050405020304" pitchFamily="18" charset="0"/>
              </a:rPr>
              <a:t> </a:t>
            </a:r>
            <a:r>
              <a:rPr lang="en-US" sz="2600" dirty="0" err="1">
                <a:solidFill>
                  <a:srgbClr val="002060"/>
                </a:solidFill>
                <a:latin typeface="Times New Roman" panose="02020603050405020304" pitchFamily="18" charset="0"/>
                <a:cs typeface="Times New Roman" panose="02020603050405020304" pitchFamily="18" charset="0"/>
              </a:rPr>
              <a:t>mình</a:t>
            </a:r>
            <a:r>
              <a:rPr lang="en-US" sz="2600" dirty="0">
                <a:solidFill>
                  <a:srgbClr val="002060"/>
                </a:solidFill>
                <a:latin typeface="Times New Roman" panose="02020603050405020304" pitchFamily="18" charset="0"/>
                <a:cs typeface="Times New Roman" panose="02020603050405020304" pitchFamily="18" charset="0"/>
              </a:rPr>
              <a:t> </a:t>
            </a:r>
            <a:r>
              <a:rPr lang="en-US" sz="2600" dirty="0" err="1">
                <a:solidFill>
                  <a:srgbClr val="002060"/>
                </a:solidFill>
                <a:latin typeface="Times New Roman" panose="02020603050405020304" pitchFamily="18" charset="0"/>
                <a:cs typeface="Times New Roman" panose="02020603050405020304" pitchFamily="18" charset="0"/>
              </a:rPr>
              <a:t>đã</a:t>
            </a:r>
            <a:r>
              <a:rPr lang="en-US" sz="2600" dirty="0">
                <a:solidFill>
                  <a:srgbClr val="002060"/>
                </a:solidFill>
                <a:latin typeface="Times New Roman" panose="02020603050405020304" pitchFamily="18" charset="0"/>
                <a:cs typeface="Times New Roman" panose="02020603050405020304" pitchFamily="18" charset="0"/>
              </a:rPr>
              <a:t> </a:t>
            </a:r>
            <a:r>
              <a:rPr lang="en-US" sz="2600" dirty="0" err="1">
                <a:solidFill>
                  <a:srgbClr val="002060"/>
                </a:solidFill>
                <a:latin typeface="Times New Roman" panose="02020603050405020304" pitchFamily="18" charset="0"/>
                <a:cs typeface="Times New Roman" panose="02020603050405020304" pitchFamily="18" charset="0"/>
              </a:rPr>
              <a:t>biết</a:t>
            </a:r>
            <a:r>
              <a:rPr lang="en-US" sz="2600" dirty="0">
                <a:solidFill>
                  <a:srgbClr val="002060"/>
                </a:solidFill>
                <a:latin typeface="Times New Roman" panose="02020603050405020304" pitchFamily="18" charset="0"/>
                <a:cs typeface="Times New Roman" panose="02020603050405020304" pitchFamily="18" charset="0"/>
              </a:rPr>
              <a:t>, </a:t>
            </a:r>
            <a:r>
              <a:rPr lang="en-US" sz="2600" dirty="0" err="1">
                <a:solidFill>
                  <a:srgbClr val="002060"/>
                </a:solidFill>
                <a:latin typeface="Times New Roman" panose="02020603050405020304" pitchFamily="18" charset="0"/>
                <a:cs typeface="Times New Roman" panose="02020603050405020304" pitchFamily="18" charset="0"/>
              </a:rPr>
              <a:t>có</a:t>
            </a:r>
            <a:r>
              <a:rPr lang="en-US" sz="2600" dirty="0">
                <a:solidFill>
                  <a:srgbClr val="002060"/>
                </a:solidFill>
                <a:latin typeface="Times New Roman" panose="02020603050405020304" pitchFamily="18" charset="0"/>
                <a:cs typeface="Times New Roman" panose="02020603050405020304" pitchFamily="18" charset="0"/>
              </a:rPr>
              <a:t> </a:t>
            </a:r>
            <a:r>
              <a:rPr lang="en-US" sz="2600" dirty="0" err="1">
                <a:solidFill>
                  <a:srgbClr val="002060"/>
                </a:solidFill>
                <a:latin typeface="Times New Roman" panose="02020603050405020304" pitchFamily="18" charset="0"/>
                <a:cs typeface="Times New Roman" panose="02020603050405020304" pitchFamily="18" charset="0"/>
              </a:rPr>
              <a:t>thể</a:t>
            </a:r>
            <a:r>
              <a:rPr lang="en-US" sz="2600" dirty="0">
                <a:solidFill>
                  <a:srgbClr val="002060"/>
                </a:solidFill>
                <a:latin typeface="Times New Roman" panose="02020603050405020304" pitchFamily="18" charset="0"/>
                <a:cs typeface="Times New Roman" panose="02020603050405020304" pitchFamily="18" charset="0"/>
              </a:rPr>
              <a:t> </a:t>
            </a:r>
            <a:r>
              <a:rPr lang="en-US" sz="2600" dirty="0" err="1">
                <a:solidFill>
                  <a:srgbClr val="002060"/>
                </a:solidFill>
                <a:latin typeface="Times New Roman" panose="02020603050405020304" pitchFamily="18" charset="0"/>
                <a:cs typeface="Times New Roman" panose="02020603050405020304" pitchFamily="18" charset="0"/>
              </a:rPr>
              <a:t>vận</a:t>
            </a:r>
            <a:r>
              <a:rPr lang="en-US" sz="2600" dirty="0">
                <a:solidFill>
                  <a:srgbClr val="002060"/>
                </a:solidFill>
                <a:latin typeface="Times New Roman" panose="02020603050405020304" pitchFamily="18" charset="0"/>
                <a:cs typeface="Times New Roman" panose="02020603050405020304" pitchFamily="18" charset="0"/>
              </a:rPr>
              <a:t> </a:t>
            </a:r>
            <a:r>
              <a:rPr lang="en-US" sz="2600" dirty="0" err="1">
                <a:solidFill>
                  <a:srgbClr val="002060"/>
                </a:solidFill>
                <a:latin typeface="Times New Roman" panose="02020603050405020304" pitchFamily="18" charset="0"/>
                <a:cs typeface="Times New Roman" panose="02020603050405020304" pitchFamily="18" charset="0"/>
              </a:rPr>
              <a:t>dụng</a:t>
            </a:r>
            <a:r>
              <a:rPr lang="en-US" sz="2600" dirty="0">
                <a:solidFill>
                  <a:srgbClr val="002060"/>
                </a:solidFill>
                <a:latin typeface="Times New Roman" panose="02020603050405020304" pitchFamily="18" charset="0"/>
                <a:cs typeface="Times New Roman" panose="02020603050405020304" pitchFamily="18" charset="0"/>
              </a:rPr>
              <a:t>: </a:t>
            </a:r>
          </a:p>
          <a:p>
            <a:pPr>
              <a:lnSpc>
                <a:spcPts val="3300"/>
              </a:lnSpc>
            </a:pPr>
            <a:r>
              <a:rPr lang="en-US" sz="2600" dirty="0">
                <a:solidFill>
                  <a:srgbClr val="002060"/>
                </a:solidFill>
                <a:latin typeface="Times New Roman" panose="02020603050405020304" pitchFamily="18" charset="0"/>
                <a:cs typeface="Times New Roman" panose="02020603050405020304" pitchFamily="18" charset="0"/>
              </a:rPr>
              <a:t>- </a:t>
            </a:r>
            <a:r>
              <a:rPr lang="en-US" sz="2600" dirty="0" err="1">
                <a:solidFill>
                  <a:srgbClr val="002060"/>
                </a:solidFill>
                <a:latin typeface="Times New Roman" panose="02020603050405020304" pitchFamily="18" charset="0"/>
                <a:cs typeface="Times New Roman" panose="02020603050405020304" pitchFamily="18" charset="0"/>
              </a:rPr>
              <a:t>Màu</a:t>
            </a:r>
            <a:r>
              <a:rPr lang="en-US" sz="2600" dirty="0">
                <a:solidFill>
                  <a:srgbClr val="002060"/>
                </a:solidFill>
                <a:latin typeface="Times New Roman" panose="02020603050405020304" pitchFamily="18" charset="0"/>
                <a:cs typeface="Times New Roman" panose="02020603050405020304" pitchFamily="18" charset="0"/>
              </a:rPr>
              <a:t> </a:t>
            </a:r>
            <a:r>
              <a:rPr lang="en-US" sz="2600" dirty="0" err="1">
                <a:solidFill>
                  <a:srgbClr val="002060"/>
                </a:solidFill>
                <a:latin typeface="Times New Roman" panose="02020603050405020304" pitchFamily="18" charset="0"/>
                <a:cs typeface="Times New Roman" panose="02020603050405020304" pitchFamily="18" charset="0"/>
              </a:rPr>
              <a:t>thứ</a:t>
            </a:r>
            <a:r>
              <a:rPr lang="en-US" sz="2600" dirty="0">
                <a:solidFill>
                  <a:srgbClr val="002060"/>
                </a:solidFill>
                <a:latin typeface="Times New Roman" panose="02020603050405020304" pitchFamily="18" charset="0"/>
                <a:cs typeface="Times New Roman" panose="02020603050405020304" pitchFamily="18" charset="0"/>
              </a:rPr>
              <a:t> </a:t>
            </a:r>
            <a:r>
              <a:rPr lang="en-US" sz="2600" dirty="0" err="1">
                <a:solidFill>
                  <a:srgbClr val="002060"/>
                </a:solidFill>
                <a:latin typeface="Times New Roman" panose="02020603050405020304" pitchFamily="18" charset="0"/>
                <a:cs typeface="Times New Roman" panose="02020603050405020304" pitchFamily="18" charset="0"/>
              </a:rPr>
              <a:t>cấp</a:t>
            </a:r>
            <a:r>
              <a:rPr lang="en-US" sz="2600" dirty="0">
                <a:solidFill>
                  <a:srgbClr val="002060"/>
                </a:solidFill>
                <a:latin typeface="Times New Roman" panose="02020603050405020304" pitchFamily="18" charset="0"/>
                <a:cs typeface="Times New Roman" panose="02020603050405020304" pitchFamily="18" charset="0"/>
              </a:rPr>
              <a:t> </a:t>
            </a:r>
            <a:r>
              <a:rPr lang="en-US" sz="2600" dirty="0" err="1">
                <a:solidFill>
                  <a:srgbClr val="002060"/>
                </a:solidFill>
                <a:latin typeface="Times New Roman" panose="02020603050405020304" pitchFamily="18" charset="0"/>
                <a:cs typeface="Times New Roman" panose="02020603050405020304" pitchFamily="18" charset="0"/>
              </a:rPr>
              <a:t>và</a:t>
            </a:r>
            <a:r>
              <a:rPr lang="en-US" sz="2600" dirty="0">
                <a:solidFill>
                  <a:srgbClr val="002060"/>
                </a:solidFill>
                <a:latin typeface="Times New Roman" panose="02020603050405020304" pitchFamily="18" charset="0"/>
                <a:cs typeface="Times New Roman" panose="02020603050405020304" pitchFamily="18" charset="0"/>
              </a:rPr>
              <a:t> </a:t>
            </a:r>
            <a:r>
              <a:rPr lang="en-US" sz="2600" dirty="0" err="1">
                <a:solidFill>
                  <a:srgbClr val="002060"/>
                </a:solidFill>
                <a:latin typeface="Times New Roman" panose="02020603050405020304" pitchFamily="18" charset="0"/>
                <a:cs typeface="Times New Roman" panose="02020603050405020304" pitchFamily="18" charset="0"/>
              </a:rPr>
              <a:t>các</a:t>
            </a:r>
            <a:r>
              <a:rPr lang="en-US" sz="2600" dirty="0">
                <a:solidFill>
                  <a:srgbClr val="002060"/>
                </a:solidFill>
                <a:latin typeface="Times New Roman" panose="02020603050405020304" pitchFamily="18" charset="0"/>
                <a:cs typeface="Times New Roman" panose="02020603050405020304" pitchFamily="18" charset="0"/>
              </a:rPr>
              <a:t> </a:t>
            </a:r>
            <a:r>
              <a:rPr lang="en-US" sz="2600" dirty="0" err="1">
                <a:solidFill>
                  <a:srgbClr val="002060"/>
                </a:solidFill>
                <a:latin typeface="Times New Roman" panose="02020603050405020304" pitchFamily="18" charset="0"/>
                <a:cs typeface="Times New Roman" panose="02020603050405020304" pitchFamily="18" charset="0"/>
              </a:rPr>
              <a:t>màu</a:t>
            </a:r>
            <a:r>
              <a:rPr lang="en-US" sz="2600" dirty="0">
                <a:solidFill>
                  <a:srgbClr val="002060"/>
                </a:solidFill>
                <a:latin typeface="Times New Roman" panose="02020603050405020304" pitchFamily="18" charset="0"/>
                <a:cs typeface="Times New Roman" panose="02020603050405020304" pitchFamily="18" charset="0"/>
              </a:rPr>
              <a:t> </a:t>
            </a:r>
            <a:r>
              <a:rPr lang="en-US" sz="2600" dirty="0" err="1">
                <a:solidFill>
                  <a:srgbClr val="002060"/>
                </a:solidFill>
                <a:latin typeface="Times New Roman" panose="02020603050405020304" pitchFamily="18" charset="0"/>
                <a:cs typeface="Times New Roman" panose="02020603050405020304" pitchFamily="18" charset="0"/>
              </a:rPr>
              <a:t>khác</a:t>
            </a:r>
            <a:r>
              <a:rPr lang="en-US" sz="2600" dirty="0">
                <a:solidFill>
                  <a:srgbClr val="002060"/>
                </a:solidFill>
                <a:latin typeface="Times New Roman" panose="02020603050405020304" pitchFamily="18" charset="0"/>
                <a:cs typeface="Times New Roman" panose="02020603050405020304" pitchFamily="18" charset="0"/>
              </a:rPr>
              <a:t> </a:t>
            </a:r>
          </a:p>
          <a:p>
            <a:pPr>
              <a:lnSpc>
                <a:spcPts val="3300"/>
              </a:lnSpc>
            </a:pPr>
            <a:r>
              <a:rPr lang="en-US" sz="2600" dirty="0">
                <a:solidFill>
                  <a:srgbClr val="002060"/>
                </a:solidFill>
                <a:latin typeface="Times New Roman" panose="02020603050405020304" pitchFamily="18" charset="0"/>
                <a:cs typeface="Times New Roman" panose="02020603050405020304" pitchFamily="18" charset="0"/>
              </a:rPr>
              <a:t>- </a:t>
            </a:r>
            <a:r>
              <a:rPr lang="en-US" sz="2600" dirty="0" err="1">
                <a:solidFill>
                  <a:srgbClr val="002060"/>
                </a:solidFill>
                <a:latin typeface="Times New Roman" panose="02020603050405020304" pitchFamily="18" charset="0"/>
                <a:cs typeface="Times New Roman" panose="02020603050405020304" pitchFamily="18" charset="0"/>
              </a:rPr>
              <a:t>Vật</a:t>
            </a:r>
            <a:r>
              <a:rPr lang="en-US" sz="2600" dirty="0">
                <a:solidFill>
                  <a:srgbClr val="002060"/>
                </a:solidFill>
                <a:latin typeface="Times New Roman" panose="02020603050405020304" pitchFamily="18" charset="0"/>
                <a:cs typeface="Times New Roman" panose="02020603050405020304" pitchFamily="18" charset="0"/>
              </a:rPr>
              <a:t> </a:t>
            </a:r>
            <a:r>
              <a:rPr lang="en-US" sz="2600" dirty="0" err="1">
                <a:solidFill>
                  <a:srgbClr val="002060"/>
                </a:solidFill>
                <a:latin typeface="Times New Roman" panose="02020603050405020304" pitchFamily="18" charset="0"/>
                <a:cs typeface="Times New Roman" panose="02020603050405020304" pitchFamily="18" charset="0"/>
              </a:rPr>
              <a:t>liệu</a:t>
            </a:r>
            <a:r>
              <a:rPr lang="en-US" sz="2600" dirty="0">
                <a:solidFill>
                  <a:srgbClr val="002060"/>
                </a:solidFill>
                <a:latin typeface="Times New Roman" panose="02020603050405020304" pitchFamily="18" charset="0"/>
                <a:cs typeface="Times New Roman" panose="02020603050405020304" pitchFamily="18" charset="0"/>
              </a:rPr>
              <a:t> </a:t>
            </a:r>
            <a:r>
              <a:rPr lang="en-US" sz="2600" dirty="0" err="1">
                <a:solidFill>
                  <a:srgbClr val="002060"/>
                </a:solidFill>
                <a:latin typeface="Times New Roman" panose="02020603050405020304" pitchFamily="18" charset="0"/>
                <a:cs typeface="Times New Roman" panose="02020603050405020304" pitchFamily="18" charset="0"/>
              </a:rPr>
              <a:t>có</a:t>
            </a:r>
            <a:r>
              <a:rPr lang="en-US" sz="2600" dirty="0">
                <a:solidFill>
                  <a:srgbClr val="002060"/>
                </a:solidFill>
                <a:latin typeface="Times New Roman" panose="02020603050405020304" pitchFamily="18" charset="0"/>
                <a:cs typeface="Times New Roman" panose="02020603050405020304" pitchFamily="18" charset="0"/>
              </a:rPr>
              <a:t> </a:t>
            </a:r>
            <a:r>
              <a:rPr lang="en-US" sz="2600" dirty="0" err="1">
                <a:solidFill>
                  <a:srgbClr val="002060"/>
                </a:solidFill>
                <a:latin typeface="Times New Roman" panose="02020603050405020304" pitchFamily="18" charset="0"/>
                <a:cs typeface="Times New Roman" panose="02020603050405020304" pitchFamily="18" charset="0"/>
              </a:rPr>
              <a:t>màu</a:t>
            </a:r>
            <a:r>
              <a:rPr lang="en-US" sz="2600" dirty="0">
                <a:solidFill>
                  <a:srgbClr val="002060"/>
                </a:solidFill>
                <a:latin typeface="Times New Roman" panose="02020603050405020304" pitchFamily="18" charset="0"/>
                <a:cs typeface="Times New Roman" panose="02020603050405020304" pitchFamily="18" charset="0"/>
              </a:rPr>
              <a:t> </a:t>
            </a:r>
            <a:r>
              <a:rPr lang="en-US" sz="2600" dirty="0" err="1">
                <a:solidFill>
                  <a:srgbClr val="002060"/>
                </a:solidFill>
                <a:latin typeface="Times New Roman" panose="02020603050405020304" pitchFamily="18" charset="0"/>
                <a:cs typeface="Times New Roman" panose="02020603050405020304" pitchFamily="18" charset="0"/>
              </a:rPr>
              <a:t>đậm</a:t>
            </a:r>
            <a:r>
              <a:rPr lang="en-US" sz="2600" dirty="0">
                <a:solidFill>
                  <a:srgbClr val="002060"/>
                </a:solidFill>
                <a:latin typeface="Times New Roman" panose="02020603050405020304" pitchFamily="18" charset="0"/>
                <a:cs typeface="Times New Roman" panose="02020603050405020304" pitchFamily="18" charset="0"/>
              </a:rPr>
              <a:t>, </a:t>
            </a:r>
            <a:r>
              <a:rPr lang="en-US" sz="2600" dirty="0" err="1">
                <a:solidFill>
                  <a:srgbClr val="002060"/>
                </a:solidFill>
                <a:latin typeface="Times New Roman" panose="02020603050405020304" pitchFamily="18" charset="0"/>
                <a:cs typeface="Times New Roman" panose="02020603050405020304" pitchFamily="18" charset="0"/>
              </a:rPr>
              <a:t>màu</a:t>
            </a:r>
            <a:r>
              <a:rPr lang="en-US" sz="2600" dirty="0">
                <a:solidFill>
                  <a:srgbClr val="002060"/>
                </a:solidFill>
                <a:latin typeface="Times New Roman" panose="02020603050405020304" pitchFamily="18" charset="0"/>
                <a:cs typeface="Times New Roman" panose="02020603050405020304" pitchFamily="18" charset="0"/>
              </a:rPr>
              <a:t> </a:t>
            </a:r>
            <a:r>
              <a:rPr lang="en-US" sz="2600" dirty="0" err="1">
                <a:solidFill>
                  <a:srgbClr val="002060"/>
                </a:solidFill>
                <a:latin typeface="Times New Roman" panose="02020603050405020304" pitchFamily="18" charset="0"/>
                <a:cs typeface="Times New Roman" panose="02020603050405020304" pitchFamily="18" charset="0"/>
              </a:rPr>
              <a:t>nhạt</a:t>
            </a:r>
            <a:endParaRPr lang="en-US" sz="2600" dirty="0">
              <a:solidFill>
                <a:srgbClr val="002060"/>
              </a:solidFill>
              <a:latin typeface="Times New Roman" panose="02020603050405020304" pitchFamily="18" charset="0"/>
              <a:cs typeface="Times New Roman" panose="02020603050405020304" pitchFamily="18" charset="0"/>
            </a:endParaRPr>
          </a:p>
          <a:p>
            <a:pPr>
              <a:lnSpc>
                <a:spcPts val="3300"/>
              </a:lnSpc>
            </a:pPr>
            <a:r>
              <a:rPr lang="en-US" sz="2600" dirty="0">
                <a:solidFill>
                  <a:srgbClr val="002060"/>
                </a:solidFill>
                <a:latin typeface="Times New Roman" panose="02020603050405020304" pitchFamily="18" charset="0"/>
                <a:cs typeface="Times New Roman" panose="02020603050405020304" pitchFamily="18" charset="0"/>
              </a:rPr>
              <a:t>- </a:t>
            </a:r>
            <a:r>
              <a:rPr lang="en-US" sz="2600" dirty="0" err="1">
                <a:solidFill>
                  <a:srgbClr val="002060"/>
                </a:solidFill>
                <a:latin typeface="Times New Roman" panose="02020603050405020304" pitchFamily="18" charset="0"/>
                <a:cs typeface="Times New Roman" panose="02020603050405020304" pitchFamily="18" charset="0"/>
              </a:rPr>
              <a:t>Hình</a:t>
            </a:r>
            <a:r>
              <a:rPr lang="en-US" sz="2600" dirty="0">
                <a:solidFill>
                  <a:srgbClr val="002060"/>
                </a:solidFill>
                <a:latin typeface="Times New Roman" panose="02020603050405020304" pitchFamily="18" charset="0"/>
                <a:cs typeface="Times New Roman" panose="02020603050405020304" pitchFamily="18" charset="0"/>
              </a:rPr>
              <a:t> </a:t>
            </a:r>
            <a:r>
              <a:rPr lang="en-US" sz="2600" dirty="0" err="1">
                <a:solidFill>
                  <a:srgbClr val="002060"/>
                </a:solidFill>
                <a:latin typeface="Times New Roman" panose="02020603050405020304" pitchFamily="18" charset="0"/>
                <a:cs typeface="Times New Roman" panose="02020603050405020304" pitchFamily="18" charset="0"/>
              </a:rPr>
              <a:t>ảnh</a:t>
            </a:r>
            <a:r>
              <a:rPr lang="en-US" sz="2600" dirty="0">
                <a:solidFill>
                  <a:srgbClr val="002060"/>
                </a:solidFill>
                <a:latin typeface="Times New Roman" panose="02020603050405020304" pitchFamily="18" charset="0"/>
                <a:cs typeface="Times New Roman" panose="02020603050405020304" pitchFamily="18" charset="0"/>
              </a:rPr>
              <a:t> </a:t>
            </a:r>
            <a:r>
              <a:rPr lang="en-US" sz="2600" dirty="0" err="1">
                <a:solidFill>
                  <a:srgbClr val="002060"/>
                </a:solidFill>
                <a:latin typeface="Times New Roman" panose="02020603050405020304" pitchFamily="18" charset="0"/>
                <a:cs typeface="Times New Roman" panose="02020603050405020304" pitchFamily="18" charset="0"/>
              </a:rPr>
              <a:t>nổi</a:t>
            </a:r>
            <a:r>
              <a:rPr lang="en-US" sz="2600" dirty="0">
                <a:solidFill>
                  <a:srgbClr val="002060"/>
                </a:solidFill>
                <a:latin typeface="Times New Roman" panose="02020603050405020304" pitchFamily="18" charset="0"/>
                <a:cs typeface="Times New Roman" panose="02020603050405020304" pitchFamily="18" charset="0"/>
              </a:rPr>
              <a:t> </a:t>
            </a:r>
            <a:r>
              <a:rPr lang="en-US" sz="2600" dirty="0" err="1">
                <a:solidFill>
                  <a:srgbClr val="002060"/>
                </a:solidFill>
                <a:latin typeface="Times New Roman" panose="02020603050405020304" pitchFamily="18" charset="0"/>
                <a:cs typeface="Times New Roman" panose="02020603050405020304" pitchFamily="18" charset="0"/>
              </a:rPr>
              <a:t>bật</a:t>
            </a:r>
            <a:endParaRPr lang="en-US" sz="2600" dirty="0">
              <a:solidFill>
                <a:srgbClr val="002060"/>
              </a:solidFill>
              <a:latin typeface="Times New Roman" panose="02020603050405020304" pitchFamily="18" charset="0"/>
              <a:cs typeface="Times New Roman" panose="02020603050405020304" pitchFamily="18" charset="0"/>
            </a:endParaRPr>
          </a:p>
          <a:p>
            <a:pPr>
              <a:lnSpc>
                <a:spcPts val="3300"/>
              </a:lnSpc>
            </a:pPr>
            <a:r>
              <a:rPr lang="en-US" sz="2600" dirty="0">
                <a:solidFill>
                  <a:srgbClr val="002060"/>
                </a:solidFill>
                <a:latin typeface="Times New Roman" panose="02020603050405020304" pitchFamily="18" charset="0"/>
                <a:cs typeface="Times New Roman" panose="02020603050405020304" pitchFamily="18" charset="0"/>
              </a:rPr>
              <a:t>- </a:t>
            </a:r>
            <a:r>
              <a:rPr lang="en-US" sz="2600" dirty="0" err="1">
                <a:solidFill>
                  <a:srgbClr val="002060"/>
                </a:solidFill>
                <a:latin typeface="Times New Roman" panose="02020603050405020304" pitchFamily="18" charset="0"/>
                <a:cs typeface="Times New Roman" panose="02020603050405020304" pitchFamily="18" charset="0"/>
              </a:rPr>
              <a:t>Dáng</a:t>
            </a:r>
            <a:r>
              <a:rPr lang="en-US" sz="2600" dirty="0">
                <a:solidFill>
                  <a:srgbClr val="002060"/>
                </a:solidFill>
                <a:latin typeface="Times New Roman" panose="02020603050405020304" pitchFamily="18" charset="0"/>
                <a:cs typeface="Times New Roman" panose="02020603050405020304" pitchFamily="18" charset="0"/>
              </a:rPr>
              <a:t> </a:t>
            </a:r>
            <a:r>
              <a:rPr lang="en-US" sz="2600" dirty="0" err="1">
                <a:solidFill>
                  <a:srgbClr val="002060"/>
                </a:solidFill>
                <a:latin typeface="Times New Roman" panose="02020603050405020304" pitchFamily="18" charset="0"/>
                <a:cs typeface="Times New Roman" panose="02020603050405020304" pitchFamily="18" charset="0"/>
              </a:rPr>
              <a:t>người</a:t>
            </a:r>
            <a:r>
              <a:rPr lang="en-US" sz="2600" dirty="0">
                <a:solidFill>
                  <a:srgbClr val="002060"/>
                </a:solidFill>
                <a:latin typeface="Times New Roman" panose="02020603050405020304" pitchFamily="18" charset="0"/>
                <a:cs typeface="Times New Roman" panose="02020603050405020304" pitchFamily="18" charset="0"/>
              </a:rPr>
              <a:t> </a:t>
            </a:r>
            <a:r>
              <a:rPr lang="en-US" sz="2600" dirty="0" err="1">
                <a:solidFill>
                  <a:srgbClr val="002060"/>
                </a:solidFill>
                <a:latin typeface="Times New Roman" panose="02020603050405020304" pitchFamily="18" charset="0"/>
                <a:cs typeface="Times New Roman" panose="02020603050405020304" pitchFamily="18" charset="0"/>
              </a:rPr>
              <a:t>tư</a:t>
            </a:r>
            <a:r>
              <a:rPr lang="en-US" sz="2600" dirty="0">
                <a:solidFill>
                  <a:srgbClr val="002060"/>
                </a:solidFill>
                <a:latin typeface="Times New Roman" panose="02020603050405020304" pitchFamily="18" charset="0"/>
                <a:cs typeface="Times New Roman" panose="02020603050405020304" pitchFamily="18" charset="0"/>
              </a:rPr>
              <a:t> </a:t>
            </a:r>
            <a:r>
              <a:rPr lang="en-US" sz="2600" dirty="0" err="1">
                <a:solidFill>
                  <a:srgbClr val="002060"/>
                </a:solidFill>
                <a:latin typeface="Times New Roman" panose="02020603050405020304" pitchFamily="18" charset="0"/>
                <a:cs typeface="Times New Roman" panose="02020603050405020304" pitchFamily="18" charset="0"/>
              </a:rPr>
              <a:t>thế</a:t>
            </a:r>
            <a:r>
              <a:rPr lang="en-US" sz="2600" dirty="0">
                <a:solidFill>
                  <a:srgbClr val="002060"/>
                </a:solidFill>
                <a:latin typeface="Times New Roman" panose="02020603050405020304" pitchFamily="18" charset="0"/>
                <a:cs typeface="Times New Roman" panose="02020603050405020304" pitchFamily="18" charset="0"/>
              </a:rPr>
              <a:t> </a:t>
            </a:r>
            <a:r>
              <a:rPr lang="en-US" sz="2600" dirty="0" err="1">
                <a:solidFill>
                  <a:srgbClr val="002060"/>
                </a:solidFill>
                <a:latin typeface="Times New Roman" panose="02020603050405020304" pitchFamily="18" charset="0"/>
                <a:cs typeface="Times New Roman" panose="02020603050405020304" pitchFamily="18" charset="0"/>
              </a:rPr>
              <a:t>đang</a:t>
            </a:r>
            <a:r>
              <a:rPr lang="en-US" sz="2600" dirty="0">
                <a:solidFill>
                  <a:srgbClr val="002060"/>
                </a:solidFill>
                <a:latin typeface="Times New Roman" panose="02020603050405020304" pitchFamily="18" charset="0"/>
                <a:cs typeface="Times New Roman" panose="02020603050405020304" pitchFamily="18" charset="0"/>
              </a:rPr>
              <a:t> </a:t>
            </a:r>
            <a:r>
              <a:rPr lang="en-US" sz="2600" dirty="0" err="1">
                <a:solidFill>
                  <a:srgbClr val="002060"/>
                </a:solidFill>
                <a:latin typeface="Times New Roman" panose="02020603050405020304" pitchFamily="18" charset="0"/>
                <a:cs typeface="Times New Roman" panose="02020603050405020304" pitchFamily="18" charset="0"/>
              </a:rPr>
              <a:t>hoạt</a:t>
            </a:r>
            <a:r>
              <a:rPr lang="en-US" sz="2600" dirty="0">
                <a:solidFill>
                  <a:srgbClr val="002060"/>
                </a:solidFill>
                <a:latin typeface="Times New Roman" panose="02020603050405020304" pitchFamily="18" charset="0"/>
                <a:cs typeface="Times New Roman" panose="02020603050405020304" pitchFamily="18" charset="0"/>
              </a:rPr>
              <a:t> </a:t>
            </a:r>
            <a:r>
              <a:rPr lang="en-US" sz="2600" dirty="0" err="1">
                <a:solidFill>
                  <a:srgbClr val="002060"/>
                </a:solidFill>
                <a:latin typeface="Times New Roman" panose="02020603050405020304" pitchFamily="18" charset="0"/>
                <a:cs typeface="Times New Roman" panose="02020603050405020304" pitchFamily="18" charset="0"/>
              </a:rPr>
              <a:t>động</a:t>
            </a:r>
            <a:endParaRPr lang="en-US" sz="2600" dirty="0">
              <a:solidFill>
                <a:srgbClr val="002060"/>
              </a:solidFill>
              <a:latin typeface="Times New Roman" panose="02020603050405020304" pitchFamily="18" charset="0"/>
              <a:cs typeface="Times New Roman" panose="02020603050405020304" pitchFamily="18" charset="0"/>
            </a:endParaRPr>
          </a:p>
        </p:txBody>
      </p:sp>
      <p:sp>
        <p:nvSpPr>
          <p:cNvPr id="3" name="Rectangle: Rounded Corners 2">
            <a:extLst>
              <a:ext uri="{FF2B5EF4-FFF2-40B4-BE49-F238E27FC236}">
                <a16:creationId xmlns:a16="http://schemas.microsoft.com/office/drawing/2014/main" id="{5812B7EF-BF6B-850B-DAEB-9A90704EAF73}"/>
              </a:ext>
            </a:extLst>
          </p:cNvPr>
          <p:cNvSpPr/>
          <p:nvPr/>
        </p:nvSpPr>
        <p:spPr>
          <a:xfrm>
            <a:off x="6219094" y="2275921"/>
            <a:ext cx="2790251" cy="2979450"/>
          </a:xfrm>
          <a:prstGeom prst="roundRect">
            <a:avLst/>
          </a:prstGeom>
          <a:solidFill>
            <a:srgbClr val="FFFF99"/>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dirty="0" err="1">
                <a:solidFill>
                  <a:srgbClr val="002060"/>
                </a:solidFill>
                <a:latin typeface="Times New Roman" panose="02020603050405020304" pitchFamily="18" charset="0"/>
                <a:cs typeface="Times New Roman" panose="02020603050405020304" pitchFamily="18" charset="0"/>
              </a:rPr>
              <a:t>Thực</a:t>
            </a:r>
            <a:r>
              <a:rPr lang="en-US" sz="2600" dirty="0">
                <a:solidFill>
                  <a:srgbClr val="002060"/>
                </a:solidFill>
                <a:latin typeface="Times New Roman" panose="02020603050405020304" pitchFamily="18" charset="0"/>
                <a:cs typeface="Times New Roman" panose="02020603050405020304" pitchFamily="18" charset="0"/>
              </a:rPr>
              <a:t> </a:t>
            </a:r>
            <a:r>
              <a:rPr lang="en-US" sz="2600" dirty="0" err="1">
                <a:solidFill>
                  <a:srgbClr val="002060"/>
                </a:solidFill>
                <a:latin typeface="Times New Roman" panose="02020603050405020304" pitchFamily="18" charset="0"/>
                <a:cs typeface="Times New Roman" panose="02020603050405020304" pitchFamily="18" charset="0"/>
              </a:rPr>
              <a:t>hành</a:t>
            </a:r>
            <a:r>
              <a:rPr lang="en-US" sz="2600" dirty="0">
                <a:solidFill>
                  <a:srgbClr val="002060"/>
                </a:solidFill>
                <a:latin typeface="Times New Roman" panose="02020603050405020304" pitchFamily="18" charset="0"/>
                <a:cs typeface="Times New Roman" panose="02020603050405020304" pitchFamily="18" charset="0"/>
              </a:rPr>
              <a:t>, </a:t>
            </a:r>
            <a:r>
              <a:rPr lang="en-US" sz="2600" dirty="0" err="1">
                <a:solidFill>
                  <a:srgbClr val="002060"/>
                </a:solidFill>
                <a:latin typeface="Times New Roman" panose="02020603050405020304" pitchFamily="18" charset="0"/>
                <a:cs typeface="Times New Roman" panose="02020603050405020304" pitchFamily="18" charset="0"/>
              </a:rPr>
              <a:t>sáng</a:t>
            </a:r>
            <a:r>
              <a:rPr lang="en-US" sz="2600" dirty="0">
                <a:solidFill>
                  <a:srgbClr val="002060"/>
                </a:solidFill>
                <a:latin typeface="Times New Roman" panose="02020603050405020304" pitchFamily="18" charset="0"/>
                <a:cs typeface="Times New Roman" panose="02020603050405020304" pitchFamily="18" charset="0"/>
              </a:rPr>
              <a:t> </a:t>
            </a:r>
            <a:r>
              <a:rPr lang="en-US" sz="2600" dirty="0" err="1">
                <a:solidFill>
                  <a:srgbClr val="002060"/>
                </a:solidFill>
                <a:latin typeface="Times New Roman" panose="02020603050405020304" pitchFamily="18" charset="0"/>
                <a:cs typeface="Times New Roman" panose="02020603050405020304" pitchFamily="18" charset="0"/>
              </a:rPr>
              <a:t>tạo</a:t>
            </a:r>
            <a:r>
              <a:rPr lang="en-US" sz="2600" dirty="0">
                <a:solidFill>
                  <a:srgbClr val="002060"/>
                </a:solidFill>
                <a:latin typeface="Times New Roman" panose="02020603050405020304" pitchFamily="18" charset="0"/>
                <a:cs typeface="Times New Roman" panose="02020603050405020304" pitchFamily="18" charset="0"/>
              </a:rPr>
              <a:t> </a:t>
            </a:r>
            <a:r>
              <a:rPr lang="en-US" sz="2600" dirty="0" err="1">
                <a:solidFill>
                  <a:srgbClr val="002060"/>
                </a:solidFill>
                <a:latin typeface="Times New Roman" panose="02020603050405020304" pitchFamily="18" charset="0"/>
                <a:cs typeface="Times New Roman" panose="02020603050405020304" pitchFamily="18" charset="0"/>
              </a:rPr>
              <a:t>sản</a:t>
            </a:r>
            <a:r>
              <a:rPr lang="en-US" sz="2600" dirty="0">
                <a:solidFill>
                  <a:srgbClr val="002060"/>
                </a:solidFill>
                <a:latin typeface="Times New Roman" panose="02020603050405020304" pitchFamily="18" charset="0"/>
                <a:cs typeface="Times New Roman" panose="02020603050405020304" pitchFamily="18" charset="0"/>
              </a:rPr>
              <a:t> </a:t>
            </a:r>
            <a:r>
              <a:rPr lang="en-US" sz="2600" dirty="0" err="1">
                <a:solidFill>
                  <a:srgbClr val="002060"/>
                </a:solidFill>
                <a:latin typeface="Times New Roman" panose="02020603050405020304" pitchFamily="18" charset="0"/>
                <a:cs typeface="Times New Roman" panose="02020603050405020304" pitchFamily="18" charset="0"/>
              </a:rPr>
              <a:t>phẩm</a:t>
            </a:r>
            <a:r>
              <a:rPr lang="en-US" sz="2600" dirty="0">
                <a:solidFill>
                  <a:srgbClr val="002060"/>
                </a:solidFill>
                <a:latin typeface="Times New Roman" panose="02020603050405020304" pitchFamily="18" charset="0"/>
                <a:cs typeface="Times New Roman" panose="02020603050405020304" pitchFamily="18" charset="0"/>
              </a:rPr>
              <a:t> </a:t>
            </a:r>
            <a:r>
              <a:rPr lang="en-US" sz="2600" dirty="0" err="1">
                <a:solidFill>
                  <a:srgbClr val="002060"/>
                </a:solidFill>
                <a:latin typeface="Times New Roman" panose="02020603050405020304" pitchFamily="18" charset="0"/>
                <a:cs typeface="Times New Roman" panose="02020603050405020304" pitchFamily="18" charset="0"/>
              </a:rPr>
              <a:t>mĩ</a:t>
            </a:r>
            <a:r>
              <a:rPr lang="en-US" sz="2600" dirty="0">
                <a:solidFill>
                  <a:srgbClr val="002060"/>
                </a:solidFill>
                <a:latin typeface="Times New Roman" panose="02020603050405020304" pitchFamily="18" charset="0"/>
                <a:cs typeface="Times New Roman" panose="02020603050405020304" pitchFamily="18" charset="0"/>
              </a:rPr>
              <a:t> </a:t>
            </a:r>
            <a:r>
              <a:rPr lang="en-US" sz="2600" dirty="0" err="1">
                <a:solidFill>
                  <a:srgbClr val="002060"/>
                </a:solidFill>
                <a:latin typeface="Times New Roman" panose="02020603050405020304" pitchFamily="18" charset="0"/>
                <a:cs typeface="Times New Roman" panose="02020603050405020304" pitchFamily="18" charset="0"/>
              </a:rPr>
              <a:t>thuật</a:t>
            </a:r>
            <a:r>
              <a:rPr lang="en-US" sz="2600" dirty="0">
                <a:solidFill>
                  <a:srgbClr val="002060"/>
                </a:solidFill>
                <a:latin typeface="Times New Roman" panose="02020603050405020304" pitchFamily="18" charset="0"/>
                <a:cs typeface="Times New Roman" panose="02020603050405020304" pitchFamily="18" charset="0"/>
              </a:rPr>
              <a:t> </a:t>
            </a:r>
            <a:r>
              <a:rPr lang="en-US" sz="2600" dirty="0" err="1">
                <a:solidFill>
                  <a:srgbClr val="002060"/>
                </a:solidFill>
                <a:latin typeface="Times New Roman" panose="02020603050405020304" pitchFamily="18" charset="0"/>
                <a:cs typeface="Times New Roman" panose="02020603050405020304" pitchFamily="18" charset="0"/>
              </a:rPr>
              <a:t>về</a:t>
            </a:r>
            <a:r>
              <a:rPr lang="en-US" sz="2600" dirty="0">
                <a:solidFill>
                  <a:srgbClr val="002060"/>
                </a:solidFill>
                <a:latin typeface="Times New Roman" panose="02020603050405020304" pitchFamily="18" charset="0"/>
                <a:cs typeface="Times New Roman" panose="02020603050405020304" pitchFamily="18" charset="0"/>
              </a:rPr>
              <a:t> </a:t>
            </a:r>
            <a:r>
              <a:rPr lang="en-US" sz="2600" dirty="0" err="1">
                <a:solidFill>
                  <a:srgbClr val="002060"/>
                </a:solidFill>
                <a:latin typeface="Times New Roman" panose="02020603050405020304" pitchFamily="18" charset="0"/>
                <a:cs typeface="Times New Roman" panose="02020603050405020304" pitchFamily="18" charset="0"/>
              </a:rPr>
              <a:t>cuộc</a:t>
            </a:r>
            <a:r>
              <a:rPr lang="en-US" sz="2600" dirty="0">
                <a:solidFill>
                  <a:srgbClr val="002060"/>
                </a:solidFill>
                <a:latin typeface="Times New Roman" panose="02020603050405020304" pitchFamily="18" charset="0"/>
                <a:cs typeface="Times New Roman" panose="02020603050405020304" pitchFamily="18" charset="0"/>
              </a:rPr>
              <a:t> </a:t>
            </a:r>
            <a:r>
              <a:rPr lang="en-US" sz="2600" dirty="0" err="1">
                <a:solidFill>
                  <a:srgbClr val="002060"/>
                </a:solidFill>
                <a:latin typeface="Times New Roman" panose="02020603050405020304" pitchFamily="18" charset="0"/>
                <a:cs typeface="Times New Roman" panose="02020603050405020304" pitchFamily="18" charset="0"/>
              </a:rPr>
              <a:t>sống</a:t>
            </a:r>
            <a:r>
              <a:rPr lang="en-US" sz="2600" dirty="0">
                <a:solidFill>
                  <a:srgbClr val="002060"/>
                </a:solidFill>
                <a:latin typeface="Times New Roman" panose="02020603050405020304" pitchFamily="18" charset="0"/>
                <a:cs typeface="Times New Roman" panose="02020603050405020304" pitchFamily="18" charset="0"/>
              </a:rPr>
              <a:t> </a:t>
            </a:r>
            <a:r>
              <a:rPr lang="en-US" sz="2600" dirty="0" err="1">
                <a:solidFill>
                  <a:srgbClr val="002060"/>
                </a:solidFill>
                <a:latin typeface="Times New Roman" panose="02020603050405020304" pitchFamily="18" charset="0"/>
                <a:cs typeface="Times New Roman" panose="02020603050405020304" pitchFamily="18" charset="0"/>
              </a:rPr>
              <a:t>xung</a:t>
            </a:r>
            <a:r>
              <a:rPr lang="en-US" sz="2600" dirty="0">
                <a:solidFill>
                  <a:srgbClr val="002060"/>
                </a:solidFill>
                <a:latin typeface="Times New Roman" panose="02020603050405020304" pitchFamily="18" charset="0"/>
                <a:cs typeface="Times New Roman" panose="02020603050405020304" pitchFamily="18" charset="0"/>
              </a:rPr>
              <a:t> </a:t>
            </a:r>
            <a:r>
              <a:rPr lang="en-US" sz="2600" dirty="0" err="1">
                <a:solidFill>
                  <a:srgbClr val="002060"/>
                </a:solidFill>
                <a:latin typeface="Times New Roman" panose="02020603050405020304" pitchFamily="18" charset="0"/>
                <a:cs typeface="Times New Roman" panose="02020603050405020304" pitchFamily="18" charset="0"/>
              </a:rPr>
              <a:t>quanh</a:t>
            </a:r>
            <a:r>
              <a:rPr lang="en-US" sz="2600" dirty="0">
                <a:solidFill>
                  <a:srgbClr val="002060"/>
                </a:solidFill>
                <a:latin typeface="Times New Roman" panose="02020603050405020304" pitchFamily="18" charset="0"/>
                <a:cs typeface="Times New Roman" panose="02020603050405020304" pitchFamily="18" charset="0"/>
              </a:rPr>
              <a:t> </a:t>
            </a:r>
            <a:r>
              <a:rPr lang="en-US" sz="2600" dirty="0" err="1">
                <a:solidFill>
                  <a:srgbClr val="002060"/>
                </a:solidFill>
                <a:latin typeface="Times New Roman" panose="02020603050405020304" pitchFamily="18" charset="0"/>
                <a:cs typeface="Times New Roman" panose="02020603050405020304" pitchFamily="18" charset="0"/>
              </a:rPr>
              <a:t>theo</a:t>
            </a:r>
            <a:r>
              <a:rPr lang="en-US" sz="2600" dirty="0">
                <a:solidFill>
                  <a:srgbClr val="002060"/>
                </a:solidFill>
                <a:latin typeface="Times New Roman" panose="02020603050405020304" pitchFamily="18" charset="0"/>
                <a:cs typeface="Times New Roman" panose="02020603050405020304" pitchFamily="18" charset="0"/>
              </a:rPr>
              <a:t> ý </a:t>
            </a:r>
            <a:r>
              <a:rPr lang="en-US" sz="2600" dirty="0" err="1">
                <a:solidFill>
                  <a:srgbClr val="002060"/>
                </a:solidFill>
                <a:latin typeface="Times New Roman" panose="02020603050405020304" pitchFamily="18" charset="0"/>
                <a:cs typeface="Times New Roman" panose="02020603050405020304" pitchFamily="18" charset="0"/>
              </a:rPr>
              <a:t>thích</a:t>
            </a:r>
            <a:r>
              <a:rPr lang="en-US" sz="2600" dirty="0">
                <a:solidFill>
                  <a:srgbClr val="002060"/>
                </a:solidFill>
                <a:latin typeface="Times New Roman" panose="02020603050405020304" pitchFamily="18" charset="0"/>
                <a:cs typeface="Times New Roman" panose="02020603050405020304" pitchFamily="18" charset="0"/>
              </a:rPr>
              <a:t>. </a:t>
            </a:r>
          </a:p>
        </p:txBody>
      </p:sp>
      <p:sp>
        <p:nvSpPr>
          <p:cNvPr id="13" name="Arrow: Right 12">
            <a:extLst>
              <a:ext uri="{FF2B5EF4-FFF2-40B4-BE49-F238E27FC236}">
                <a16:creationId xmlns:a16="http://schemas.microsoft.com/office/drawing/2014/main" id="{BBC39EEF-2557-8FDF-4C49-BC8746937329}"/>
              </a:ext>
            </a:extLst>
          </p:cNvPr>
          <p:cNvSpPr/>
          <p:nvPr/>
        </p:nvSpPr>
        <p:spPr>
          <a:xfrm>
            <a:off x="5638800" y="3429000"/>
            <a:ext cx="580294" cy="105411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3">
            <a:extLst>
              <a:ext uri="{FF2B5EF4-FFF2-40B4-BE49-F238E27FC236}">
                <a16:creationId xmlns:a16="http://schemas.microsoft.com/office/drawing/2014/main" id="{B3183C3E-6497-8D98-09FC-F9EBB4DB7300}"/>
              </a:ext>
            </a:extLst>
          </p:cNvPr>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81000" y="1074395"/>
            <a:ext cx="1202031" cy="13583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85609177"/>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3056</TotalTime>
  <Words>564</Words>
  <Application>Microsoft Office PowerPoint</Application>
  <PresentationFormat>On-screen Show (4:3)</PresentationFormat>
  <Paragraphs>54</Paragraphs>
  <Slides>14</Slides>
  <Notes>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Calibri</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Admin</dc:creator>
  <cp:lastModifiedBy>Dong Nguyen</cp:lastModifiedBy>
  <cp:revision>168</cp:revision>
  <dcterms:created xsi:type="dcterms:W3CDTF">2020-08-13T08:18:23Z</dcterms:created>
  <dcterms:modified xsi:type="dcterms:W3CDTF">2022-08-20T10:34:16Z</dcterms:modified>
</cp:coreProperties>
</file>