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0" r:id="rId2"/>
    <p:sldId id="299" r:id="rId3"/>
    <p:sldId id="256" r:id="rId4"/>
    <p:sldId id="274" r:id="rId5"/>
    <p:sldId id="268" r:id="rId6"/>
    <p:sldId id="296" r:id="rId7"/>
    <p:sldId id="307" r:id="rId8"/>
    <p:sldId id="308" r:id="rId9"/>
    <p:sldId id="309" r:id="rId10"/>
    <p:sldId id="2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7BF25-9FA4-435A-A4B4-BA0E6369F201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0BE90-56E4-4653-B8B6-412239F74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01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Dựa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GV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tình</a:t>
            </a:r>
            <a:r>
              <a:rPr lang="en-US" baseline="0" dirty="0"/>
              <a:t> </a:t>
            </a:r>
            <a:r>
              <a:rPr lang="en-US" baseline="0" dirty="0" err="1"/>
              <a:t>huống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đọc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38487-C24C-4966-9DA1-EB22F36449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11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3295CC-E057-4A62-B462-0FC7E02321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0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18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7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38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9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34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9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6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0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6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7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3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9/12/2021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7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6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1F9C4-75C4-4671-8467-28B3B9C6012F}"/>
              </a:ext>
            </a:extLst>
          </p:cNvPr>
          <p:cNvSpPr txBox="1">
            <a:spLocks/>
          </p:cNvSpPr>
          <p:nvPr/>
        </p:nvSpPr>
        <p:spPr>
          <a:xfrm>
            <a:off x="1563830" y="818589"/>
            <a:ext cx="6185674" cy="12007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48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48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ỨNG DỤNG CNTT TRONG DẠY – HỌC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53B6-B2D9-4381-8E54-09B908AC25F5}"/>
              </a:ext>
            </a:extLst>
          </p:cNvPr>
          <p:cNvSpPr txBox="1">
            <a:spLocks/>
          </p:cNvSpPr>
          <p:nvPr/>
        </p:nvSpPr>
        <p:spPr>
          <a:xfrm>
            <a:off x="2461297" y="2657978"/>
            <a:ext cx="7619999" cy="12007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classkick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1,2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571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46" y="367875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695396" y="3325014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79303" y="1449014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47" y="367875"/>
            <a:ext cx="1720818" cy="119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86205" y="3246641"/>
            <a:ext cx="793795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06075" y="3287190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17096" y="-711057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189549" y="727077"/>
            <a:ext cx="2382188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5203" y="296191"/>
            <a:ext cx="9550400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kumimoji="0" lang="en-US" sz="80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kumimoji="0" lang="en-US" sz="80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37714" y="3353866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79539" y="3448497"/>
            <a:ext cx="6741935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CÔ GIÁO LỚP EM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09C155-745A-4F1B-8B3C-51A215D7E5E5}"/>
              </a:ext>
            </a:extLst>
          </p:cNvPr>
          <p:cNvSpPr txBox="1"/>
          <p:nvPr/>
        </p:nvSpPr>
        <p:spPr>
          <a:xfrm>
            <a:off x="6144695" y="4936098"/>
            <a:ext cx="233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238784631"/>
      </p:ext>
    </p:extLst>
  </p:cSld>
  <p:clrMapOvr>
    <a:masterClrMapping/>
  </p:clrMapOvr>
  <p:transition spd="slow" advClick="0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Luyện</a:t>
            </a:r>
            <a:r>
              <a:rPr kumimoji="0" lang="en-US" altLang="zh-CN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đọc</a:t>
            </a:r>
            <a:r>
              <a:rPr kumimoji="0" lang="en-US" altLang="zh-CN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lại</a:t>
            </a:r>
            <a:endParaRPr kumimoji="0" lang="zh-CN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SVN-Gretoon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198" t="33734" r="25212" b="20265"/>
          <a:stretch/>
        </p:blipFill>
        <p:spPr>
          <a:xfrm>
            <a:off x="0" y="1495367"/>
            <a:ext cx="7340343" cy="5362633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6" name="Rounded Rectangle 5"/>
          <p:cNvSpPr/>
          <p:nvPr/>
        </p:nvSpPr>
        <p:spPr>
          <a:xfrm>
            <a:off x="6813870" y="80930"/>
            <a:ext cx="5171290" cy="6650182"/>
          </a:xfrm>
          <a:prstGeom prst="roundRect">
            <a:avLst/>
          </a:prstGeom>
          <a:solidFill>
            <a:schemeClr val="bg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44995" y="797425"/>
            <a:ext cx="47401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ạ!”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thoảng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nhài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ghé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giảng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vở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ngắm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mãi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iểm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(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44995" y="264553"/>
            <a:ext cx="3886832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</p:spTree>
    <p:extLst>
      <p:ext uri="{BB962C8B-B14F-4D97-AF65-F5344CB8AC3E}">
        <p14:creationId xmlns:p14="http://schemas.microsoft.com/office/powerpoint/2010/main" val="575813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065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Luyện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theo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văn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bản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đọc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882650" y="511633"/>
            <a:ext cx="10426700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375210"/>
            <a:ext cx="4764097" cy="412888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8151541" y="1141647"/>
            <a:ext cx="4040459" cy="1557779"/>
          </a:xfrm>
          <a:prstGeom prst="cloudCallout">
            <a:avLst>
              <a:gd name="adj1" fmla="val -55768"/>
              <a:gd name="adj2" fmla="val 1019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279825" y="1409606"/>
            <a:ext cx="3957637" cy="1570657"/>
          </a:xfrm>
          <a:prstGeom prst="cloudCallout">
            <a:avLst>
              <a:gd name="adj1" fmla="val 43184"/>
              <a:gd name="adj2" fmla="val 919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hay.</a:t>
            </a:r>
          </a:p>
        </p:txBody>
      </p:sp>
    </p:spTree>
    <p:extLst>
      <p:ext uri="{BB962C8B-B14F-4D97-AF65-F5344CB8AC3E}">
        <p14:creationId xmlns:p14="http://schemas.microsoft.com/office/powerpoint/2010/main" val="12062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ảnh Sân Khấu Hình ảnh | Định dạng hình ảnh PSD 401623562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699" y="-144966"/>
            <a:ext cx="12400699" cy="736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00895" y="1934515"/>
            <a:ext cx="5798905" cy="1973766"/>
          </a:xfrm>
          <a:prstGeom prst="rect">
            <a:avLst/>
          </a:prstGeom>
          <a:solidFill>
            <a:srgbClr val="C0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50201" y="2598232"/>
            <a:ext cx="5419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iCiel Cadena" panose="02000503000000020004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GIAO LƯU VĂN NGHỆ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214" y="4434780"/>
            <a:ext cx="2423220" cy="2423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549" y="4114800"/>
            <a:ext cx="1353721" cy="2880418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9239586" y="1274618"/>
            <a:ext cx="3110542" cy="1969945"/>
          </a:xfrm>
          <a:prstGeom prst="cloudCallout">
            <a:avLst>
              <a:gd name="adj1" fmla="val -25537"/>
              <a:gd name="adj2" fmla="val 959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9091" y1="37461" x2="57955" y2="33127"/>
                        <a14:foregroundMark x1="8864" y1="7121" x2="24545" y2="94118"/>
                        <a14:foregroundMark x1="15227" y1="37461" x2="21818" y2="32508"/>
                        <a14:foregroundMark x1="12955" y1="71827" x2="14545" y2="95666"/>
                        <a14:foregroundMark x1="82045" y1="6811" x2="92045" y2="94737"/>
                        <a14:foregroundMark x1="79773" y1="95666" x2="77500" y2="8669"/>
                        <a14:foregroundMark x1="83182" y1="7740" x2="98636" y2="26935"/>
                        <a14:foregroundMark x1="92955" y1="41796" x2="95000" y2="59752"/>
                        <a14:foregroundMark x1="10682" y1="8359" x2="27500" y2="44892"/>
                        <a14:foregroundMark x1="13409" y1="9598" x2="29091" y2="22601"/>
                        <a14:foregroundMark x1="6818" y1="38390" x2="5455" y2="14861"/>
                        <a14:foregroundMark x1="25000" y1="47368" x2="34091" y2="51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" y="4623725"/>
            <a:ext cx="3233854" cy="2371493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292264" y="1989593"/>
            <a:ext cx="2868845" cy="2091075"/>
          </a:xfrm>
          <a:prstGeom prst="cloudCallout">
            <a:avLst>
              <a:gd name="adj1" fmla="val -46464"/>
              <a:gd name="adj2" fmla="val 8039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3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Ấm áp Phim Hoạt Hình Sàn Nhà Tường Thiết Kế Nền Cửa Sổ, Ấm áp, Phim Hoạt  Hình, Nền Nhà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0308" y1="1750" x2="12000" y2="98500"/>
                        <a14:foregroundMark x1="12000" y1="17750" x2="29231" y2="20250"/>
                        <a14:foregroundMark x1="25538" y1="35000" x2="24308" y2="41000"/>
                        <a14:foregroundMark x1="8923" y1="40250" x2="8308" y2="49000"/>
                        <a14:foregroundMark x1="31077" y1="39000" x2="43692" y2="66250"/>
                        <a14:foregroundMark x1="58462" y1="26750" x2="74154" y2="9250"/>
                        <a14:foregroundMark x1="29538" y1="37250" x2="19077" y2="59750"/>
                        <a14:foregroundMark x1="74462" y1="10250" x2="89538" y2="20000"/>
                        <a14:foregroundMark x1="64923" y1="98000" x2="70462" y2="93750"/>
                        <a14:foregroundMark x1="74462" y1="94750" x2="81846" y2="98750"/>
                        <a14:foregroundMark x1="24615" y1="62000" x2="31385" y2="9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1" y="1929161"/>
            <a:ext cx="3916595" cy="48204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96" b="79630" l="17000" r="70100">
                        <a14:foregroundMark x1="48500" y1="30093" x2="52500" y2="29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23" r="29570" b="21138"/>
          <a:stretch/>
        </p:blipFill>
        <p:spPr>
          <a:xfrm flipH="1">
            <a:off x="6640397" y="2977377"/>
            <a:ext cx="2234267" cy="3624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080" y="4762268"/>
            <a:ext cx="1813349" cy="1839254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7605131" y="944567"/>
            <a:ext cx="3852900" cy="1776332"/>
          </a:xfrm>
          <a:prstGeom prst="cloudCallout">
            <a:avLst>
              <a:gd name="adj1" fmla="val -25537"/>
              <a:gd name="adj2" fmla="val 9598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1741719" y="209102"/>
            <a:ext cx="3654036" cy="2091075"/>
          </a:xfrm>
          <a:prstGeom prst="cloudCallout">
            <a:avLst>
              <a:gd name="adj1" fmla="val -31512"/>
              <a:gd name="adj2" fmla="val 7986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0811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227884" y="231738"/>
            <a:ext cx="12595215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69" b="10071"/>
          <a:stretch/>
        </p:blipFill>
        <p:spPr>
          <a:xfrm>
            <a:off x="1907627" y="861752"/>
            <a:ext cx="8324194" cy="5906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876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238</Words>
  <Application>Microsoft Office PowerPoint</Application>
  <PresentationFormat>Widescreen</PresentationFormat>
  <Paragraphs>42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微软雅黑</vt:lpstr>
      <vt:lpstr>Arial</vt:lpstr>
      <vt:lpstr>Arial-Rounded</vt:lpstr>
      <vt:lpstr>Calibri</vt:lpstr>
      <vt:lpstr>Calibri Light</vt:lpstr>
      <vt:lpstr>Cambria</vt:lpstr>
      <vt:lpstr>等线</vt:lpstr>
      <vt:lpstr>iCiel Cadena</vt:lpstr>
      <vt:lpstr>iCiel Crocante</vt:lpstr>
      <vt:lpstr>r0c0i Linotte</vt:lpstr>
      <vt:lpstr>SVN-Gretoon</vt:lpstr>
      <vt:lpstr>Times New Roman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Laptop88</dc:creator>
  <cp:lastModifiedBy>DELL</cp:lastModifiedBy>
  <cp:revision>3</cp:revision>
  <dcterms:created xsi:type="dcterms:W3CDTF">2021-09-12T04:26:12Z</dcterms:created>
  <dcterms:modified xsi:type="dcterms:W3CDTF">2021-09-12T15:15:13Z</dcterms:modified>
</cp:coreProperties>
</file>