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5"/>
  </p:notesMasterIdLst>
  <p:sldIdLst>
    <p:sldId id="265" r:id="rId2"/>
    <p:sldId id="266" r:id="rId3"/>
    <p:sldId id="267" r:id="rId4"/>
    <p:sldId id="287" r:id="rId5"/>
    <p:sldId id="269" r:id="rId6"/>
    <p:sldId id="288" r:id="rId7"/>
    <p:sldId id="275" r:id="rId8"/>
    <p:sldId id="278" r:id="rId9"/>
    <p:sldId id="280" r:id="rId10"/>
    <p:sldId id="289" r:id="rId11"/>
    <p:sldId id="290" r:id="rId12"/>
    <p:sldId id="283" r:id="rId13"/>
    <p:sldId id="291" r:id="rId14"/>
  </p:sldIdLst>
  <p:sldSz cx="12192000" cy="6858000"/>
  <p:notesSz cx="6858000" cy="9144000"/>
  <p:embeddedFontLst>
    <p:embeddedFont>
      <p:font typeface="UTM Avo" pitchFamily="18" charset="0"/>
      <p:regular r:id="rId16"/>
      <p:bold r:id="rId17"/>
      <p:italic r:id="rId18"/>
      <p:boldItalic r:id="rId19"/>
    </p:embeddedFont>
    <p:embeddedFont>
      <p:font typeface="Microsoft YaHei UI" charset="-122"/>
      <p:regular r:id="rId20"/>
      <p:bold r:id="rId21"/>
    </p:embeddedFont>
    <p:embeddedFont>
      <p:font typeface="Calibri Light" charset="0"/>
      <p:regular r:id="rId22"/>
      <p:italic r:id="rId23"/>
    </p:embeddedFont>
    <p:embeddedFont>
      <p:font typeface="Calibri" pitchFamily="34" charset="0"/>
      <p:regular r:id="rId24"/>
      <p:bold r:id="rId25"/>
      <p:italic r:id="rId26"/>
      <p:boldItalic r:id="rId27"/>
    </p:embeddedFont>
    <p:embeddedFont>
      <p:font typeface="宋体" pitchFamily="2" charset="-122"/>
      <p:regular r:id="rId28"/>
    </p:embeddedFont>
    <p:embeddedFont>
      <p:font typeface="等线" charset="0"/>
      <p:regular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7D4C18"/>
    <a:srgbClr val="6E3D0C"/>
    <a:srgbClr val="FF00FF"/>
    <a:srgbClr val="FF99FF"/>
    <a:srgbClr val="FF66FF"/>
    <a:srgbClr val="FFFF66"/>
    <a:srgbClr val="00FFFF"/>
    <a:srgbClr val="FF6699"/>
    <a:srgbClr val="8DC9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60" d="100"/>
          <a:sy n="60" d="100"/>
        </p:scale>
        <p:origin x="-1092" y="-3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24ADB0-0FB2-4A73-9EE5-BB630A219B71}" type="datetimeFigureOut">
              <a:rPr lang="en-US" smtClean="0"/>
              <a:pPr/>
              <a:t>14/08/2020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92CEC1-7226-4CF5-91A4-CF330FB793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5929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64352" y="1143177"/>
            <a:ext cx="5927764" cy="3086295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9072AD-0445-448F-92C2-02F2DEDACEEB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18871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025CEC-2ABC-4E79-BB53-CF7F3C7D9C4B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6860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D31E1A7-BE2A-4821-8BD1-246388A165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79BA4416-CAFA-4893-A486-5942232A5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F49F51B-A2F2-482D-9C06-A092524DF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pPr/>
              <a:t>14/08/2020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CA563D0-A6AD-47AD-BF54-151C9EB59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7BA4C79-2347-4B61-AC85-31D06AB46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167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747945B-4394-405E-9CD0-93E3B0C417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FB160DC9-EA05-465D-A8C7-6032F8FBEA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8FB7ABC-73FC-4185-9238-2377C477B1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pPr/>
              <a:t>14/08/2020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522FF99-8EC3-423D-B8B9-100DD7E6B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CA971E0-E9CC-44ED-8D84-2EBC525AE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455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DDA0DD7F-B25C-4A41-AF41-DCBE3153C9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E752D5DC-F4B9-491F-B696-ED598291C7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8FAE70A-32DE-4FD3-BF12-0372F98449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pPr/>
              <a:t>14/08/2020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0F44A2A-8EE7-41E5-91CF-1166C5C196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3A8FD15-11B8-45D1-A628-3957418EC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2518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F90B6A4-6B21-43B1-BEC1-315431077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FF20D95-5629-4D8C-BAAF-9C808BC44B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F7F2A3B-F856-46AF-94E2-4D9A62074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pPr/>
              <a:t>14/08/2020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0190A9B-2595-499B-A0D8-015AEB7A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768A7F1-8976-494B-AF2C-A110BC165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130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48018C9-42EB-4190-AF3F-B1CA323CB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21ECB7CF-63CF-41EB-8063-D363E1D0BD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21A4C4E-EACE-42A6-8D5F-EE4A117A09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pPr/>
              <a:t>14/08/2020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55A4612-D2C0-4707-8C7A-6377D8974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26AA644-A205-4BDE-BEC2-0F0B129B6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06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658286E-2FC8-474D-9605-C724463B2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49E7086-50CB-4FDB-8059-6EBDA117B1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B8E87264-D1FA-40C4-8D2F-1E422BD9B7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8BE37009-E083-4E6D-8B1F-1D7B5BA48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pPr/>
              <a:t>14/08/2020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BF07C21B-6526-4860-A19F-17AC4F5D3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02F21CA5-3FDC-4143-87D4-D130F08B7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2183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56EC685-EFF1-498C-9766-A24371084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69556CF2-235F-4889-9ACE-A55CCAFE1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39773D81-1446-48F4-BE86-1AB02C72D2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20CC5920-D0CD-4A65-A44B-519785950B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313939DF-0A36-4D0A-9FE2-389AA2C886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A382C1C1-98A9-4164-98F9-5F3CFFBD0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pPr/>
              <a:t>14/08/2020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6BEA244E-3674-471E-944C-2EA16748B7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C6CBB536-390B-4FB0-856D-8C7184548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8639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A272E28-AB03-471A-B91A-A50E133A70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958A5676-A4BE-45B3-B9B8-61CF14A544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pPr/>
              <a:t>14/08/2020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1D59EDE9-B984-4C49-B666-5223BBA92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F221E185-B971-4F2E-B2D9-C86B0DB06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7402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37704910-9590-4BC3-BB88-5C62276CE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pPr/>
              <a:t>14/08/2020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59C27E7A-16D0-4841-A2F9-2BC249F37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CF72985B-4DB1-4323-9E57-FAA7D82E1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0094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1849D84-29D6-417F-81F2-20BBB5B6BC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B40E798-AE75-466C-858F-2BE3F52489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04807AA0-5EF6-4F80-AFB0-9DC09B09FC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C5A87F80-ECA2-4385-AC5B-BA85DBD612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pPr/>
              <a:t>14/08/2020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00B74E1-5124-4579-8F9C-6F6251947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9C9EBF02-625D-48A4-9A48-C10170B20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888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E365FCC-6926-4633-A72C-7319DFC70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AF5A419E-1C5B-4A4C-9806-2540F72440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F4ED372A-0E41-4E8C-9CFF-FA8B0D17A3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29070A92-E8EB-4772-8E24-FA577A655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pPr/>
              <a:t>14/08/2020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ADC8457D-0CA3-4938-B534-82A4C887A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726B34EF-44E3-4BEF-BCBF-BD257F3CE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6304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F6ABC6C3-2A12-45DD-86FC-47F1E55C38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FDE2E244-42DE-4113-A621-C6B64C166A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AB5AE31-8DBF-4DF5-A633-62C9050E43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7057A-3CB6-4482-95B3-991E6705BD35}" type="datetimeFigureOut">
              <a:rPr lang="en-US" smtClean="0"/>
              <a:pPr/>
              <a:t>14/08/2020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38DB619-CB95-4139-8402-B1294AA199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C2F0A53-ACCF-488C-AAD4-9DEAB8181E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258438-8E98-4F0D-B134-7A50166EB2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26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="" xmlns:a16="http://schemas.microsoft.com/office/drawing/2014/main" id="{D6A33623-67DC-4C4C-8992-44E81253F87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80" b="3395"/>
          <a:stretch/>
        </p:blipFill>
        <p:spPr>
          <a:xfrm>
            <a:off x="21" y="10"/>
            <a:ext cx="12191980" cy="6857991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="" xmlns:a16="http://schemas.microsoft.com/office/drawing/2014/main" id="{D9F6043E-054B-4D42-97D3-3BD1A76CB540}"/>
              </a:ext>
            </a:extLst>
          </p:cNvPr>
          <p:cNvSpPr/>
          <p:nvPr/>
        </p:nvSpPr>
        <p:spPr>
          <a:xfrm>
            <a:off x="2761207" y="2156043"/>
            <a:ext cx="6629400" cy="27965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bg2">
                <a:lumMod val="10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>
            <a:extLst>
              <a:ext uri="{FF2B5EF4-FFF2-40B4-BE49-F238E27FC236}">
                <a16:creationId xmlns="" xmlns:a16="http://schemas.microsoft.com/office/drawing/2014/main" id="{440A822A-D0F4-4093-8C63-471E63177747}"/>
              </a:ext>
            </a:extLst>
          </p:cNvPr>
          <p:cNvSpPr txBox="1"/>
          <p:nvPr/>
        </p:nvSpPr>
        <p:spPr>
          <a:xfrm>
            <a:off x="3510306" y="2386865"/>
            <a:ext cx="6388388" cy="2800765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r>
              <a:rPr lang="en-US" altLang="zh-CN" sz="8800" b="1" dirty="0" smtClean="0">
                <a:blipFill>
                  <a:blip r:embed="rId4"/>
                  <a:stretch>
                    <a:fillRect/>
                  </a:stretch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Microsoft YaHei UI" panose="020B0503020204020204" pitchFamily="34" charset="-122"/>
              </a:rPr>
              <a:t>HỌC VẦN</a:t>
            </a:r>
          </a:p>
          <a:p>
            <a:r>
              <a:rPr lang="en-US" altLang="zh-CN" sz="8800" b="1" dirty="0" smtClean="0">
                <a:blipFill>
                  <a:blip r:embed="rId4"/>
                  <a:stretch>
                    <a:fillRect/>
                  </a:stretch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Microsoft YaHei UI" panose="020B0503020204020204" pitchFamily="34" charset="-122"/>
              </a:rPr>
              <a:t>      </a:t>
            </a:r>
            <a:r>
              <a:rPr lang="en-US" altLang="zh-CN" sz="4800" b="1" dirty="0" err="1" smtClean="0">
                <a:blipFill>
                  <a:blip r:embed="rId4"/>
                  <a:stretch>
                    <a:fillRect/>
                  </a:stretch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Microsoft YaHei UI" panose="020B0503020204020204" pitchFamily="34" charset="-122"/>
              </a:rPr>
              <a:t>Tiết</a:t>
            </a:r>
            <a:r>
              <a:rPr lang="en-US" altLang="zh-CN" sz="4800" b="1" dirty="0" smtClean="0">
                <a:blipFill>
                  <a:blip r:embed="rId4"/>
                  <a:stretch>
                    <a:fillRect/>
                  </a:stretch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Microsoft YaHei UI" panose="020B0503020204020204" pitchFamily="34" charset="-122"/>
              </a:rPr>
              <a:t> 1</a:t>
            </a:r>
            <a:endParaRPr lang="zh-CN" altLang="en-US" sz="4800" b="1" dirty="0">
              <a:blipFill>
                <a:blip r:embed="rId4"/>
                <a:stretch>
                  <a:fillRect/>
                </a:stretch>
              </a:blip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Microsoft YaHei UI" panose="020B0503020204020204" pitchFamily="34" charset="-122"/>
            </a:endParaRPr>
          </a:p>
        </p:txBody>
      </p:sp>
      <p:cxnSp>
        <p:nvCxnSpPr>
          <p:cNvPr id="18" name="直接连接符 17">
            <a:extLst>
              <a:ext uri="{FF2B5EF4-FFF2-40B4-BE49-F238E27FC236}">
                <a16:creationId xmlns="" xmlns:a16="http://schemas.microsoft.com/office/drawing/2014/main" id="{B21B7B01-2100-4B56-983C-1280582DC796}"/>
              </a:ext>
            </a:extLst>
          </p:cNvPr>
          <p:cNvCxnSpPr/>
          <p:nvPr/>
        </p:nvCxnSpPr>
        <p:spPr>
          <a:xfrm>
            <a:off x="3585432" y="2391165"/>
            <a:ext cx="4586151" cy="23169"/>
          </a:xfrm>
          <a:prstGeom prst="line">
            <a:avLst/>
          </a:prstGeom>
          <a:ln w="57150">
            <a:solidFill>
              <a:srgbClr val="CBBA9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>
            <a:extLst>
              <a:ext uri="{FF2B5EF4-FFF2-40B4-BE49-F238E27FC236}">
                <a16:creationId xmlns="" xmlns:a16="http://schemas.microsoft.com/office/drawing/2014/main" id="{B4755448-0171-4FFA-9C07-239A14E73CB8}"/>
              </a:ext>
            </a:extLst>
          </p:cNvPr>
          <p:cNvCxnSpPr/>
          <p:nvPr/>
        </p:nvCxnSpPr>
        <p:spPr>
          <a:xfrm>
            <a:off x="3624197" y="3726842"/>
            <a:ext cx="4586151" cy="23169"/>
          </a:xfrm>
          <a:prstGeom prst="line">
            <a:avLst/>
          </a:prstGeom>
          <a:ln w="57150">
            <a:solidFill>
              <a:srgbClr val="CBBA9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图片 12">
            <a:extLst>
              <a:ext uri="{FF2B5EF4-FFF2-40B4-BE49-F238E27FC236}">
                <a16:creationId xmlns="" xmlns:a16="http://schemas.microsoft.com/office/drawing/2014/main" id="{B7253739-DE0B-4AAD-A589-F23B637BFDA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4258" y="2361936"/>
            <a:ext cx="1867143" cy="193548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="" xmlns:a16="http://schemas.microsoft.com/office/drawing/2014/main" id="{55001B71-C80C-496C-9849-006A29C2DB9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473964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="" xmlns:a16="http://schemas.microsoft.com/office/drawing/2014/main" id="{FAF693CA-B846-45FE-80E5-127C72CC144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2118360"/>
            <a:ext cx="12192000" cy="4739640"/>
          </a:xfrm>
          <a:prstGeom prst="rect">
            <a:avLst/>
          </a:prstGeom>
        </p:spPr>
      </p:pic>
      <p:pic>
        <p:nvPicPr>
          <p:cNvPr id="10" name="Picture 9" descr="unnamed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6554" y="750265"/>
            <a:ext cx="1625600" cy="1096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118649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96" y="-779326"/>
            <a:ext cx="13179972" cy="7583215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1503126" y="1688629"/>
            <a:ext cx="9030327" cy="2653050"/>
            <a:chOff x="5617562" y="1814754"/>
            <a:chExt cx="4486495" cy="1981656"/>
          </a:xfrm>
        </p:grpSpPr>
        <p:sp>
          <p:nvSpPr>
            <p:cNvPr id="9" name="TextBox 8"/>
            <p:cNvSpPr txBox="1"/>
            <p:nvPr/>
          </p:nvSpPr>
          <p:spPr>
            <a:xfrm>
              <a:off x="5617562" y="1814754"/>
              <a:ext cx="1470337" cy="68966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>
                  <a:solidFill>
                    <a:srgbClr val="FF0000"/>
                  </a:solidFill>
                  <a:latin typeface="UTM Avo" pitchFamily="18" charset="0"/>
                </a:rPr>
                <a:t>l</a:t>
              </a:r>
              <a:r>
                <a:rPr lang="en-US" sz="5400" smtClean="0">
                  <a:solidFill>
                    <a:srgbClr val="FF0000"/>
                  </a:solidFill>
                  <a:latin typeface="UTM Avo" pitchFamily="18" charset="0"/>
                </a:rPr>
                <a:t>ẩn thẩn</a:t>
              </a:r>
              <a:endParaRPr lang="en-US" sz="5400" dirty="0">
                <a:solidFill>
                  <a:srgbClr val="FF0000"/>
                </a:solidFill>
                <a:latin typeface="UTM Avo" pitchFamily="18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8433736" y="1907694"/>
              <a:ext cx="1585020" cy="68966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>
                  <a:solidFill>
                    <a:srgbClr val="FF0000"/>
                  </a:solidFill>
                  <a:latin typeface="UTM Avo" pitchFamily="18" charset="0"/>
                </a:rPr>
                <a:t>n</a:t>
              </a:r>
              <a:r>
                <a:rPr lang="en-US" sz="5400" smtClean="0">
                  <a:solidFill>
                    <a:srgbClr val="FF0000"/>
                  </a:solidFill>
                  <a:latin typeface="UTM Avo" pitchFamily="18" charset="0"/>
                </a:rPr>
                <a:t>gụp lặn</a:t>
              </a:r>
              <a:endParaRPr lang="en-US" sz="5400" dirty="0">
                <a:solidFill>
                  <a:srgbClr val="FF0000"/>
                </a:solidFill>
                <a:latin typeface="UTM Avo" pitchFamily="18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672967" y="3106109"/>
              <a:ext cx="1596170" cy="68966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>
                  <a:solidFill>
                    <a:srgbClr val="FF0000"/>
                  </a:solidFill>
                  <a:latin typeface="UTM Avo" pitchFamily="18" charset="0"/>
                </a:rPr>
                <a:t>t</a:t>
              </a:r>
              <a:r>
                <a:rPr lang="en-US" sz="5400" smtClean="0">
                  <a:solidFill>
                    <a:srgbClr val="FF0000"/>
                  </a:solidFill>
                  <a:latin typeface="UTM Avo" pitchFamily="18" charset="0"/>
                </a:rPr>
                <a:t>rần gian</a:t>
              </a:r>
              <a:endParaRPr lang="en-US" sz="5400" dirty="0">
                <a:solidFill>
                  <a:srgbClr val="FF0000"/>
                </a:solidFill>
                <a:latin typeface="UTM Avo" pitchFamily="18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8400371" y="3106743"/>
              <a:ext cx="1703686" cy="68966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smtClean="0">
                  <a:solidFill>
                    <a:srgbClr val="FF0000"/>
                  </a:solidFill>
                  <a:latin typeface="UTM Avo" pitchFamily="18" charset="0"/>
                </a:rPr>
                <a:t>ướt nhèm</a:t>
              </a:r>
              <a:endParaRPr lang="en-US" sz="5400" dirty="0">
                <a:solidFill>
                  <a:srgbClr val="FF0000"/>
                </a:solidFill>
                <a:latin typeface="UTM Avo" pitchFamily="18" charset="0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1484802" y="5033181"/>
            <a:ext cx="321273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>
                <a:solidFill>
                  <a:srgbClr val="FF0000"/>
                </a:solidFill>
                <a:latin typeface="UTM Avo" pitchFamily="18" charset="0"/>
              </a:rPr>
              <a:t>s</a:t>
            </a:r>
            <a:r>
              <a:rPr lang="en-US" sz="5400" smtClean="0">
                <a:solidFill>
                  <a:srgbClr val="FF0000"/>
                </a:solidFill>
                <a:latin typeface="UTM Avo" pitchFamily="18" charset="0"/>
              </a:rPr>
              <a:t>à xuống</a:t>
            </a:r>
            <a:endParaRPr lang="en-US" sz="54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149996" y="4833005"/>
            <a:ext cx="333777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>
                <a:solidFill>
                  <a:srgbClr val="FF0000"/>
                </a:solidFill>
                <a:latin typeface="UTM Avo" pitchFamily="18" charset="0"/>
              </a:rPr>
              <a:t>c</a:t>
            </a:r>
            <a:r>
              <a:rPr lang="en-US" sz="5400" smtClean="0">
                <a:solidFill>
                  <a:srgbClr val="FF0000"/>
                </a:solidFill>
                <a:latin typeface="UTM Avo" pitchFamily="18" charset="0"/>
              </a:rPr>
              <a:t>ầm cập</a:t>
            </a:r>
            <a:endParaRPr lang="en-US" sz="54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61548" y="99988"/>
            <a:ext cx="4486100" cy="707886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4000" smtClean="0">
                <a:solidFill>
                  <a:srgbClr val="FF0000"/>
                </a:solidFill>
                <a:latin typeface="UTM Avo" pitchFamily="18" charset="0"/>
              </a:rPr>
              <a:t>Luyện đọc t</a:t>
            </a:r>
            <a:r>
              <a:rPr lang="en-US" sz="4000" smtClean="0">
                <a:solidFill>
                  <a:srgbClr val="FF0000"/>
                </a:solidFill>
                <a:latin typeface="UTM Avo" pitchFamily="18" charset="0"/>
              </a:rPr>
              <a:t>ừ khó</a:t>
            </a:r>
            <a:endParaRPr lang="en-US" sz="4000" dirty="0">
              <a:solidFill>
                <a:srgbClr val="FF0000"/>
              </a:solidFill>
              <a:latin typeface="UTM Avo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8959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VT-P\Desktop\NỀN PP\nền p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47" y="59368"/>
            <a:ext cx="12192000" cy="6808787"/>
          </a:xfrm>
          <a:prstGeom prst="rect">
            <a:avLst/>
          </a:prstGeom>
          <a:noFill/>
        </p:spPr>
      </p:pic>
      <p:grpSp>
        <p:nvGrpSpPr>
          <p:cNvPr id="3" name="组合 91"/>
          <p:cNvGrpSpPr/>
          <p:nvPr/>
        </p:nvGrpSpPr>
        <p:grpSpPr>
          <a:xfrm>
            <a:off x="0" y="141894"/>
            <a:ext cx="3092908" cy="662619"/>
            <a:chOff x="-625723" y="348590"/>
            <a:chExt cx="3092908" cy="662620"/>
          </a:xfrm>
        </p:grpSpPr>
        <p:grpSp>
          <p:nvGrpSpPr>
            <p:cNvPr id="4" name="组合 92"/>
            <p:cNvGrpSpPr/>
            <p:nvPr/>
          </p:nvGrpSpPr>
          <p:grpSpPr>
            <a:xfrm>
              <a:off x="-625723" y="531615"/>
              <a:ext cx="3092908" cy="479595"/>
              <a:chOff x="1911737" y="5286495"/>
              <a:chExt cx="3092908" cy="479595"/>
            </a:xfrm>
          </p:grpSpPr>
          <p:sp>
            <p:nvSpPr>
              <p:cNvPr id="6" name="Freeform 5"/>
              <p:cNvSpPr>
                <a:spLocks noEditPoints="1"/>
              </p:cNvSpPr>
              <p:nvPr/>
            </p:nvSpPr>
            <p:spPr bwMode="auto">
              <a:xfrm>
                <a:off x="4211251" y="5286495"/>
                <a:ext cx="793394" cy="459363"/>
              </a:xfrm>
              <a:custGeom>
                <a:avLst/>
                <a:gdLst>
                  <a:gd name="T0" fmla="*/ 97 w 97"/>
                  <a:gd name="T1" fmla="*/ 16 h 63"/>
                  <a:gd name="T2" fmla="*/ 90 w 97"/>
                  <a:gd name="T3" fmla="*/ 22 h 63"/>
                  <a:gd name="T4" fmla="*/ 75 w 97"/>
                  <a:gd name="T5" fmla="*/ 33 h 63"/>
                  <a:gd name="T6" fmla="*/ 46 w 97"/>
                  <a:gd name="T7" fmla="*/ 51 h 63"/>
                  <a:gd name="T8" fmla="*/ 29 w 97"/>
                  <a:gd name="T9" fmla="*/ 63 h 63"/>
                  <a:gd name="T10" fmla="*/ 26 w 97"/>
                  <a:gd name="T11" fmla="*/ 62 h 63"/>
                  <a:gd name="T12" fmla="*/ 16 w 97"/>
                  <a:gd name="T13" fmla="*/ 47 h 63"/>
                  <a:gd name="T14" fmla="*/ 2 w 97"/>
                  <a:gd name="T15" fmla="*/ 48 h 63"/>
                  <a:gd name="T16" fmla="*/ 10 w 97"/>
                  <a:gd name="T17" fmla="*/ 28 h 63"/>
                  <a:gd name="T18" fmla="*/ 10 w 97"/>
                  <a:gd name="T19" fmla="*/ 26 h 63"/>
                  <a:gd name="T20" fmla="*/ 18 w 97"/>
                  <a:gd name="T21" fmla="*/ 0 h 63"/>
                  <a:gd name="T22" fmla="*/ 40 w 97"/>
                  <a:gd name="T23" fmla="*/ 5 h 63"/>
                  <a:gd name="T24" fmla="*/ 75 w 97"/>
                  <a:gd name="T25" fmla="*/ 13 h 63"/>
                  <a:gd name="T26" fmla="*/ 94 w 97"/>
                  <a:gd name="T27" fmla="*/ 15 h 63"/>
                  <a:gd name="T28" fmla="*/ 97 w 97"/>
                  <a:gd name="T29" fmla="*/ 16 h 63"/>
                  <a:gd name="T30" fmla="*/ 20 w 97"/>
                  <a:gd name="T31" fmla="*/ 3 h 63"/>
                  <a:gd name="T32" fmla="*/ 16 w 97"/>
                  <a:gd name="T33" fmla="*/ 18 h 63"/>
                  <a:gd name="T34" fmla="*/ 14 w 97"/>
                  <a:gd name="T35" fmla="*/ 26 h 63"/>
                  <a:gd name="T36" fmla="*/ 65 w 97"/>
                  <a:gd name="T37" fmla="*/ 20 h 63"/>
                  <a:gd name="T38" fmla="*/ 86 w 97"/>
                  <a:gd name="T39" fmla="*/ 17 h 63"/>
                  <a:gd name="T40" fmla="*/ 20 w 97"/>
                  <a:gd name="T41" fmla="*/ 3 h 63"/>
                  <a:gd name="T42" fmla="*/ 14 w 97"/>
                  <a:gd name="T43" fmla="*/ 38 h 63"/>
                  <a:gd name="T44" fmla="*/ 28 w 97"/>
                  <a:gd name="T45" fmla="*/ 60 h 63"/>
                  <a:gd name="T46" fmla="*/ 82 w 97"/>
                  <a:gd name="T47" fmla="*/ 24 h 63"/>
                  <a:gd name="T48" fmla="*/ 82 w 97"/>
                  <a:gd name="T49" fmla="*/ 23 h 63"/>
                  <a:gd name="T50" fmla="*/ 14 w 97"/>
                  <a:gd name="T51" fmla="*/ 38 h 63"/>
                  <a:gd name="T52" fmla="*/ 13 w 97"/>
                  <a:gd name="T53" fmla="*/ 29 h 63"/>
                  <a:gd name="T54" fmla="*/ 7 w 97"/>
                  <a:gd name="T55" fmla="*/ 40 h 63"/>
                  <a:gd name="T56" fmla="*/ 12 w 97"/>
                  <a:gd name="T57" fmla="*/ 35 h 63"/>
                  <a:gd name="T58" fmla="*/ 15 w 97"/>
                  <a:gd name="T59" fmla="*/ 36 h 63"/>
                  <a:gd name="T60" fmla="*/ 57 w 97"/>
                  <a:gd name="T61" fmla="*/ 27 h 63"/>
                  <a:gd name="T62" fmla="*/ 77 w 97"/>
                  <a:gd name="T63" fmla="*/ 21 h 63"/>
                  <a:gd name="T64" fmla="*/ 13 w 97"/>
                  <a:gd name="T65" fmla="*/ 29 h 63"/>
                  <a:gd name="T66" fmla="*/ 6 w 97"/>
                  <a:gd name="T67" fmla="*/ 45 h 63"/>
                  <a:gd name="T68" fmla="*/ 14 w 97"/>
                  <a:gd name="T69" fmla="*/ 44 h 63"/>
                  <a:gd name="T70" fmla="*/ 11 w 97"/>
                  <a:gd name="T71" fmla="*/ 39 h 63"/>
                  <a:gd name="T72" fmla="*/ 6 w 97"/>
                  <a:gd name="T73" fmla="*/ 4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7" h="63">
                    <a:moveTo>
                      <a:pt x="97" y="16"/>
                    </a:moveTo>
                    <a:cubicBezTo>
                      <a:pt x="96" y="20"/>
                      <a:pt x="92" y="19"/>
                      <a:pt x="90" y="22"/>
                    </a:cubicBezTo>
                    <a:cubicBezTo>
                      <a:pt x="85" y="24"/>
                      <a:pt x="80" y="29"/>
                      <a:pt x="75" y="33"/>
                    </a:cubicBezTo>
                    <a:cubicBezTo>
                      <a:pt x="65" y="38"/>
                      <a:pt x="56" y="45"/>
                      <a:pt x="46" y="51"/>
                    </a:cubicBezTo>
                    <a:cubicBezTo>
                      <a:pt x="40" y="54"/>
                      <a:pt x="35" y="58"/>
                      <a:pt x="29" y="63"/>
                    </a:cubicBezTo>
                    <a:cubicBezTo>
                      <a:pt x="28" y="62"/>
                      <a:pt x="27" y="62"/>
                      <a:pt x="26" y="62"/>
                    </a:cubicBezTo>
                    <a:cubicBezTo>
                      <a:pt x="22" y="57"/>
                      <a:pt x="20" y="52"/>
                      <a:pt x="16" y="47"/>
                    </a:cubicBezTo>
                    <a:cubicBezTo>
                      <a:pt x="12" y="47"/>
                      <a:pt x="6" y="49"/>
                      <a:pt x="2" y="48"/>
                    </a:cubicBezTo>
                    <a:cubicBezTo>
                      <a:pt x="0" y="42"/>
                      <a:pt x="7" y="35"/>
                      <a:pt x="10" y="28"/>
                    </a:cubicBezTo>
                    <a:cubicBezTo>
                      <a:pt x="10" y="27"/>
                      <a:pt x="10" y="26"/>
                      <a:pt x="10" y="26"/>
                    </a:cubicBezTo>
                    <a:cubicBezTo>
                      <a:pt x="13" y="17"/>
                      <a:pt x="15" y="8"/>
                      <a:pt x="18" y="0"/>
                    </a:cubicBezTo>
                    <a:cubicBezTo>
                      <a:pt x="25" y="0"/>
                      <a:pt x="33" y="4"/>
                      <a:pt x="40" y="5"/>
                    </a:cubicBezTo>
                    <a:cubicBezTo>
                      <a:pt x="51" y="8"/>
                      <a:pt x="63" y="10"/>
                      <a:pt x="75" y="13"/>
                    </a:cubicBezTo>
                    <a:cubicBezTo>
                      <a:pt x="81" y="13"/>
                      <a:pt x="88" y="15"/>
                      <a:pt x="94" y="15"/>
                    </a:cubicBezTo>
                    <a:cubicBezTo>
                      <a:pt x="95" y="15"/>
                      <a:pt x="96" y="14"/>
                      <a:pt x="97" y="16"/>
                    </a:cubicBezTo>
                    <a:close/>
                    <a:moveTo>
                      <a:pt x="20" y="3"/>
                    </a:moveTo>
                    <a:cubicBezTo>
                      <a:pt x="18" y="8"/>
                      <a:pt x="16" y="13"/>
                      <a:pt x="16" y="18"/>
                    </a:cubicBezTo>
                    <a:cubicBezTo>
                      <a:pt x="15" y="21"/>
                      <a:pt x="13" y="23"/>
                      <a:pt x="14" y="26"/>
                    </a:cubicBezTo>
                    <a:cubicBezTo>
                      <a:pt x="31" y="24"/>
                      <a:pt x="48" y="21"/>
                      <a:pt x="65" y="20"/>
                    </a:cubicBezTo>
                    <a:cubicBezTo>
                      <a:pt x="72" y="18"/>
                      <a:pt x="80" y="19"/>
                      <a:pt x="86" y="17"/>
                    </a:cubicBezTo>
                    <a:cubicBezTo>
                      <a:pt x="64" y="14"/>
                      <a:pt x="41" y="7"/>
                      <a:pt x="20" y="3"/>
                    </a:cubicBezTo>
                    <a:close/>
                    <a:moveTo>
                      <a:pt x="14" y="38"/>
                    </a:moveTo>
                    <a:cubicBezTo>
                      <a:pt x="19" y="45"/>
                      <a:pt x="22" y="53"/>
                      <a:pt x="28" y="60"/>
                    </a:cubicBezTo>
                    <a:cubicBezTo>
                      <a:pt x="46" y="48"/>
                      <a:pt x="64" y="37"/>
                      <a:pt x="82" y="24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59" y="29"/>
                      <a:pt x="37" y="35"/>
                      <a:pt x="14" y="38"/>
                    </a:cubicBezTo>
                    <a:close/>
                    <a:moveTo>
                      <a:pt x="13" y="29"/>
                    </a:moveTo>
                    <a:cubicBezTo>
                      <a:pt x="11" y="33"/>
                      <a:pt x="8" y="37"/>
                      <a:pt x="7" y="40"/>
                    </a:cubicBezTo>
                    <a:cubicBezTo>
                      <a:pt x="9" y="39"/>
                      <a:pt x="9" y="36"/>
                      <a:pt x="12" y="35"/>
                    </a:cubicBezTo>
                    <a:cubicBezTo>
                      <a:pt x="13" y="35"/>
                      <a:pt x="14" y="35"/>
                      <a:pt x="15" y="36"/>
                    </a:cubicBezTo>
                    <a:cubicBezTo>
                      <a:pt x="29" y="33"/>
                      <a:pt x="43" y="30"/>
                      <a:pt x="57" y="27"/>
                    </a:cubicBezTo>
                    <a:cubicBezTo>
                      <a:pt x="64" y="24"/>
                      <a:pt x="70" y="23"/>
                      <a:pt x="77" y="21"/>
                    </a:cubicBezTo>
                    <a:cubicBezTo>
                      <a:pt x="55" y="23"/>
                      <a:pt x="34" y="25"/>
                      <a:pt x="13" y="29"/>
                    </a:cubicBezTo>
                    <a:close/>
                    <a:moveTo>
                      <a:pt x="6" y="45"/>
                    </a:moveTo>
                    <a:cubicBezTo>
                      <a:pt x="9" y="46"/>
                      <a:pt x="12" y="44"/>
                      <a:pt x="14" y="44"/>
                    </a:cubicBezTo>
                    <a:cubicBezTo>
                      <a:pt x="13" y="42"/>
                      <a:pt x="13" y="41"/>
                      <a:pt x="11" y="39"/>
                    </a:cubicBezTo>
                    <a:cubicBezTo>
                      <a:pt x="10" y="41"/>
                      <a:pt x="8" y="43"/>
                      <a:pt x="6" y="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rgbClr val="002060"/>
                </a:solidFill>
              </a:ln>
            </p:spPr>
            <p:txBody>
              <a:bodyPr vert="horz" wrap="square" lIns="68580" tIns="34290" rIns="68580" bIns="3429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377"/>
                <a:endParaRPr lang="zh-CN" altLang="en-US" sz="2000" b="1" dirty="0">
                  <a:solidFill>
                    <a:srgbClr val="FF0000"/>
                  </a:solidFill>
                  <a:latin typeface="UTM Avo" panose="02040603050506020204" pitchFamily="18" charset="0"/>
                </a:endParaRPr>
              </a:p>
            </p:txBody>
          </p:sp>
          <p:sp>
            <p:nvSpPr>
              <p:cNvPr id="7" name="任意多边形 95"/>
              <p:cNvSpPr/>
              <p:nvPr/>
            </p:nvSpPr>
            <p:spPr>
              <a:xfrm>
                <a:off x="1911737" y="5364974"/>
                <a:ext cx="2443655" cy="401116"/>
              </a:xfrm>
              <a:custGeom>
                <a:avLst/>
                <a:gdLst>
                  <a:gd name="connsiteX0" fmla="*/ 0 w 6766560"/>
                  <a:gd name="connsiteY0" fmla="*/ 39809 h 361457"/>
                  <a:gd name="connsiteX1" fmla="*/ 4411980 w 6766560"/>
                  <a:gd name="connsiteY1" fmla="*/ 28379 h 361457"/>
                  <a:gd name="connsiteX2" fmla="*/ 4023360 w 6766560"/>
                  <a:gd name="connsiteY2" fmla="*/ 359849 h 361457"/>
                  <a:gd name="connsiteX3" fmla="*/ 6766560 w 6766560"/>
                  <a:gd name="connsiteY3" fmla="*/ 131249 h 361457"/>
                  <a:gd name="connsiteX0-1" fmla="*/ 0 w 6766560"/>
                  <a:gd name="connsiteY0-2" fmla="*/ 75291 h 398381"/>
                  <a:gd name="connsiteX1-3" fmla="*/ 4369154 w 6766560"/>
                  <a:gd name="connsiteY1-4" fmla="*/ 18141 h 398381"/>
                  <a:gd name="connsiteX2-5" fmla="*/ 4023360 w 6766560"/>
                  <a:gd name="connsiteY2-6" fmla="*/ 395331 h 398381"/>
                  <a:gd name="connsiteX3-7" fmla="*/ 6766560 w 6766560"/>
                  <a:gd name="connsiteY3-8" fmla="*/ 166731 h 398381"/>
                  <a:gd name="connsiteX0-9" fmla="*/ 0 w 6766560"/>
                  <a:gd name="connsiteY0-10" fmla="*/ 71354 h 339035"/>
                  <a:gd name="connsiteX1-11" fmla="*/ 4369154 w 6766560"/>
                  <a:gd name="connsiteY1-12" fmla="*/ 14204 h 339035"/>
                  <a:gd name="connsiteX2-13" fmla="*/ 4351696 w 6766560"/>
                  <a:gd name="connsiteY2-14" fmla="*/ 334244 h 339035"/>
                  <a:gd name="connsiteX3-15" fmla="*/ 6766560 w 6766560"/>
                  <a:gd name="connsiteY3-16" fmla="*/ 162794 h 339035"/>
                  <a:gd name="connsiteX0-17" fmla="*/ 0 w 7194823"/>
                  <a:gd name="connsiteY0-18" fmla="*/ 71354 h 334304"/>
                  <a:gd name="connsiteX1-19" fmla="*/ 4369154 w 7194823"/>
                  <a:gd name="connsiteY1-20" fmla="*/ 14204 h 334304"/>
                  <a:gd name="connsiteX2-21" fmla="*/ 4351696 w 7194823"/>
                  <a:gd name="connsiteY2-22" fmla="*/ 334244 h 334304"/>
                  <a:gd name="connsiteX3-23" fmla="*/ 7194823 w 7194823"/>
                  <a:gd name="connsiteY3-24" fmla="*/ 37064 h 334304"/>
                  <a:gd name="connsiteX0-25" fmla="*/ 0 w 7194823"/>
                  <a:gd name="connsiteY0-26" fmla="*/ 72918 h 358721"/>
                  <a:gd name="connsiteX1-27" fmla="*/ 4369154 w 7194823"/>
                  <a:gd name="connsiteY1-28" fmla="*/ 15768 h 358721"/>
                  <a:gd name="connsiteX2-29" fmla="*/ 4051911 w 7194823"/>
                  <a:gd name="connsiteY2-30" fmla="*/ 358668 h 358721"/>
                  <a:gd name="connsiteX3-31" fmla="*/ 7194823 w 7194823"/>
                  <a:gd name="connsiteY3-32" fmla="*/ 38628 h 358721"/>
                  <a:gd name="connsiteX0-33" fmla="*/ 0 w 6454042"/>
                  <a:gd name="connsiteY0-34" fmla="*/ 72918 h 359955"/>
                  <a:gd name="connsiteX1-35" fmla="*/ 4369154 w 6454042"/>
                  <a:gd name="connsiteY1-36" fmla="*/ 15768 h 359955"/>
                  <a:gd name="connsiteX2-37" fmla="*/ 4051911 w 6454042"/>
                  <a:gd name="connsiteY2-38" fmla="*/ 358668 h 359955"/>
                  <a:gd name="connsiteX3-39" fmla="*/ 6454042 w 6454042"/>
                  <a:gd name="connsiteY3-40" fmla="*/ 112769 h 359955"/>
                  <a:gd name="connsiteX0-41" fmla="*/ 0 w 6454042"/>
                  <a:gd name="connsiteY0-42" fmla="*/ 62493 h 349247"/>
                  <a:gd name="connsiteX1-43" fmla="*/ 4122228 w 6454042"/>
                  <a:gd name="connsiteY1-44" fmla="*/ 17700 h 349247"/>
                  <a:gd name="connsiteX2-45" fmla="*/ 4051911 w 6454042"/>
                  <a:gd name="connsiteY2-46" fmla="*/ 348243 h 349247"/>
                  <a:gd name="connsiteX3-47" fmla="*/ 6454042 w 6454042"/>
                  <a:gd name="connsiteY3-48" fmla="*/ 102344 h 349247"/>
                  <a:gd name="connsiteX0-49" fmla="*/ 0 w 4341830"/>
                  <a:gd name="connsiteY0-50" fmla="*/ 62493 h 348243"/>
                  <a:gd name="connsiteX1-51" fmla="*/ 4122228 w 4341830"/>
                  <a:gd name="connsiteY1-52" fmla="*/ 17700 h 348243"/>
                  <a:gd name="connsiteX2-53" fmla="*/ 4051911 w 4341830"/>
                  <a:gd name="connsiteY2-54" fmla="*/ 348243 h 348243"/>
                  <a:gd name="connsiteX0-55" fmla="*/ 0 w 4122228"/>
                  <a:gd name="connsiteY0-56" fmla="*/ 62493 h 62493"/>
                  <a:gd name="connsiteX1-57" fmla="*/ 4122228 w 4122228"/>
                  <a:gd name="connsiteY1-58" fmla="*/ 17700 h 62493"/>
                  <a:gd name="connsiteX0-59" fmla="*/ 0 w 4122228"/>
                  <a:gd name="connsiteY0-60" fmla="*/ 44793 h 66159"/>
                  <a:gd name="connsiteX1-61" fmla="*/ 4122228 w 4122228"/>
                  <a:gd name="connsiteY1-62" fmla="*/ 0 h 66159"/>
                  <a:gd name="connsiteX0-63" fmla="*/ 0 w 4245691"/>
                  <a:gd name="connsiteY0-64" fmla="*/ 156004 h 156004"/>
                  <a:gd name="connsiteX1-65" fmla="*/ 4245691 w 4245691"/>
                  <a:gd name="connsiteY1-66" fmla="*/ 0 h 156004"/>
                  <a:gd name="connsiteX0-67" fmla="*/ 0 w 4245691"/>
                  <a:gd name="connsiteY0-68" fmla="*/ 156004 h 163985"/>
                  <a:gd name="connsiteX1-69" fmla="*/ 4245691 w 4245691"/>
                  <a:gd name="connsiteY1-70" fmla="*/ 0 h 163985"/>
                  <a:gd name="connsiteX0-71" fmla="*/ 0 w 5449458"/>
                  <a:gd name="connsiteY0-72" fmla="*/ 143648 h 143648"/>
                  <a:gd name="connsiteX1-73" fmla="*/ 5449458 w 5449458"/>
                  <a:gd name="connsiteY1-74" fmla="*/ 0 h 143648"/>
                  <a:gd name="connsiteX0-75" fmla="*/ 0 w 5449458"/>
                  <a:gd name="connsiteY0-76" fmla="*/ 143648 h 260913"/>
                  <a:gd name="connsiteX1-77" fmla="*/ 1990356 w 5449458"/>
                  <a:gd name="connsiteY1-78" fmla="*/ 260339 h 260913"/>
                  <a:gd name="connsiteX2-79" fmla="*/ 5449458 w 5449458"/>
                  <a:gd name="connsiteY2-80" fmla="*/ 0 h 260913"/>
                  <a:gd name="connsiteX0-81" fmla="*/ 0 w 4693246"/>
                  <a:gd name="connsiteY0-82" fmla="*/ 169 h 463018"/>
                  <a:gd name="connsiteX1-83" fmla="*/ 1234144 w 4693246"/>
                  <a:gd name="connsiteY1-84" fmla="*/ 462849 h 463018"/>
                  <a:gd name="connsiteX2-85" fmla="*/ 4693246 w 4693246"/>
                  <a:gd name="connsiteY2-86" fmla="*/ 202510 h 463018"/>
                  <a:gd name="connsiteX0-87" fmla="*/ 153395 w 4846641"/>
                  <a:gd name="connsiteY0-88" fmla="*/ 0 h 462988"/>
                  <a:gd name="connsiteX1-89" fmla="*/ 1387539 w 4846641"/>
                  <a:gd name="connsiteY1-90" fmla="*/ 462680 h 462988"/>
                  <a:gd name="connsiteX2-91" fmla="*/ 4846641 w 4846641"/>
                  <a:gd name="connsiteY2-92" fmla="*/ 202341 h 462988"/>
                  <a:gd name="connsiteX0-93" fmla="*/ 212160 w 4457851"/>
                  <a:gd name="connsiteY0-94" fmla="*/ 0 h 462988"/>
                  <a:gd name="connsiteX1-95" fmla="*/ 998749 w 4457851"/>
                  <a:gd name="connsiteY1-96" fmla="*/ 462680 h 462988"/>
                  <a:gd name="connsiteX2-97" fmla="*/ 4457851 w 4457851"/>
                  <a:gd name="connsiteY2-98" fmla="*/ 202341 h 462988"/>
                  <a:gd name="connsiteX0-99" fmla="*/ 238795 w 4484486"/>
                  <a:gd name="connsiteY0-100" fmla="*/ 0 h 462868"/>
                  <a:gd name="connsiteX1-101" fmla="*/ 1025384 w 4484486"/>
                  <a:gd name="connsiteY1-102" fmla="*/ 462680 h 462868"/>
                  <a:gd name="connsiteX2-103" fmla="*/ 4484486 w 4484486"/>
                  <a:gd name="connsiteY2-104" fmla="*/ 202341 h 462868"/>
                  <a:gd name="connsiteX0-105" fmla="*/ 410770 w 4656461"/>
                  <a:gd name="connsiteY0-106" fmla="*/ 0 h 425815"/>
                  <a:gd name="connsiteX1-107" fmla="*/ 595476 w 4656461"/>
                  <a:gd name="connsiteY1-108" fmla="*/ 425610 h 425815"/>
                  <a:gd name="connsiteX2-109" fmla="*/ 4656461 w 4656461"/>
                  <a:gd name="connsiteY2-110" fmla="*/ 202341 h 425815"/>
                  <a:gd name="connsiteX0-111" fmla="*/ 410770 w 4656461"/>
                  <a:gd name="connsiteY0-112" fmla="*/ 0 h 364069"/>
                  <a:gd name="connsiteX1-113" fmla="*/ 595476 w 4656461"/>
                  <a:gd name="connsiteY1-114" fmla="*/ 363827 h 364069"/>
                  <a:gd name="connsiteX2-115" fmla="*/ 4656461 w 4656461"/>
                  <a:gd name="connsiteY2-116" fmla="*/ 202341 h 364069"/>
                  <a:gd name="connsiteX0-117" fmla="*/ 558636 w 4511100"/>
                  <a:gd name="connsiteY0-118" fmla="*/ 0 h 388767"/>
                  <a:gd name="connsiteX1-119" fmla="*/ 450115 w 4511100"/>
                  <a:gd name="connsiteY1-120" fmla="*/ 388541 h 388767"/>
                  <a:gd name="connsiteX2-121" fmla="*/ 4511100 w 4511100"/>
                  <a:gd name="connsiteY2-122" fmla="*/ 227055 h 388767"/>
                  <a:gd name="connsiteX0-123" fmla="*/ 445007 w 4613533"/>
                  <a:gd name="connsiteY0-124" fmla="*/ 0 h 413467"/>
                  <a:gd name="connsiteX1-125" fmla="*/ 552548 w 4613533"/>
                  <a:gd name="connsiteY1-126" fmla="*/ 413255 h 413467"/>
                  <a:gd name="connsiteX2-127" fmla="*/ 4613533 w 4613533"/>
                  <a:gd name="connsiteY2-128" fmla="*/ 251769 h 413467"/>
                  <a:gd name="connsiteX0-129" fmla="*/ 437894 w 4606420"/>
                  <a:gd name="connsiteY0-130" fmla="*/ 0 h 351722"/>
                  <a:gd name="connsiteX1-131" fmla="*/ 560868 w 4606420"/>
                  <a:gd name="connsiteY1-132" fmla="*/ 351471 h 351722"/>
                  <a:gd name="connsiteX2-133" fmla="*/ 4606420 w 4606420"/>
                  <a:gd name="connsiteY2-134" fmla="*/ 251769 h 351722"/>
                  <a:gd name="connsiteX0-135" fmla="*/ 424068 w 4592594"/>
                  <a:gd name="connsiteY0-136" fmla="*/ 0 h 401116"/>
                  <a:gd name="connsiteX1-137" fmla="*/ 577907 w 4592594"/>
                  <a:gd name="connsiteY1-138" fmla="*/ 400898 h 401116"/>
                  <a:gd name="connsiteX2-139" fmla="*/ 4592594 w 4592594"/>
                  <a:gd name="connsiteY2-140" fmla="*/ 251769 h 401116"/>
                  <a:gd name="connsiteX0-141" fmla="*/ 424068 w 4592594"/>
                  <a:gd name="connsiteY0-142" fmla="*/ 0 h 401116"/>
                  <a:gd name="connsiteX1-143" fmla="*/ 577907 w 4592594"/>
                  <a:gd name="connsiteY1-144" fmla="*/ 400898 h 401116"/>
                  <a:gd name="connsiteX2-145" fmla="*/ 4592594 w 4592594"/>
                  <a:gd name="connsiteY2-146" fmla="*/ 338266 h 401116"/>
                  <a:gd name="connsiteX0-147" fmla="*/ 391353 w 4638179"/>
                  <a:gd name="connsiteY0-148" fmla="*/ 0 h 401116"/>
                  <a:gd name="connsiteX1-149" fmla="*/ 623492 w 4638179"/>
                  <a:gd name="connsiteY1-150" fmla="*/ 400898 h 401116"/>
                  <a:gd name="connsiteX2-151" fmla="*/ 4638179 w 4638179"/>
                  <a:gd name="connsiteY2-152" fmla="*/ 338266 h 401116"/>
                  <a:gd name="connsiteX0-153" fmla="*/ 391353 w 4904398"/>
                  <a:gd name="connsiteY0-154" fmla="*/ 0 h 401116"/>
                  <a:gd name="connsiteX1-155" fmla="*/ 623492 w 4904398"/>
                  <a:gd name="connsiteY1-156" fmla="*/ 400898 h 401116"/>
                  <a:gd name="connsiteX2-157" fmla="*/ 4904398 w 4904398"/>
                  <a:gd name="connsiteY2-158" fmla="*/ 322224 h 401116"/>
                </a:gdLst>
                <a:ahLst/>
                <a:cxnLst>
                  <a:cxn ang="0">
                    <a:pos x="connsiteX0-153" y="connsiteY0-154"/>
                  </a:cxn>
                  <a:cxn ang="0">
                    <a:pos x="connsiteX1-155" y="connsiteY1-156"/>
                  </a:cxn>
                  <a:cxn ang="0">
                    <a:pos x="connsiteX2-157" y="connsiteY2-158"/>
                  </a:cxn>
                </a:cxnLst>
                <a:rect l="l" t="t" r="r" b="b"/>
                <a:pathLst>
                  <a:path w="4904398" h="401116">
                    <a:moveTo>
                      <a:pt x="391353" y="0"/>
                    </a:moveTo>
                    <a:cubicBezTo>
                      <a:pt x="-226127" y="38897"/>
                      <a:pt x="-86259" y="411428"/>
                      <a:pt x="623492" y="400898"/>
                    </a:cubicBezTo>
                    <a:lnTo>
                      <a:pt x="4904398" y="322224"/>
                    </a:lnTo>
                  </a:path>
                </a:pathLst>
              </a:custGeom>
              <a:noFill/>
              <a:ln w="38100" cap="flat" cmpd="sng" algn="ctr">
                <a:solidFill>
                  <a:srgbClr val="002060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914377"/>
                <a:endParaRPr lang="zh-CN" altLang="en-US" sz="2000" b="1" dirty="0">
                  <a:solidFill>
                    <a:srgbClr val="FF0000"/>
                  </a:solidFill>
                  <a:latin typeface="UTM Avo" panose="02040603050506020204" pitchFamily="18" charset="0"/>
                </a:endParaRPr>
              </a:p>
            </p:txBody>
          </p:sp>
        </p:grpSp>
        <p:sp>
          <p:nvSpPr>
            <p:cNvPr id="5" name="文本框 93"/>
            <p:cNvSpPr txBox="1"/>
            <p:nvPr/>
          </p:nvSpPr>
          <p:spPr>
            <a:xfrm>
              <a:off x="-562659" y="348590"/>
              <a:ext cx="2191626" cy="584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4377"/>
              <a:r>
                <a:rPr lang="en-US" altLang="zh-CN" sz="3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3</a:t>
              </a:r>
              <a:r>
                <a:rPr lang="en-US" altLang="zh-CN" sz="320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:Tập </a:t>
              </a:r>
              <a:r>
                <a:rPr lang="en-US" altLang="zh-CN" sz="3200" dirty="0" err="1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đọc</a:t>
              </a:r>
              <a:endParaRPr lang="zh-CN" altLang="en-US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汉仪喵魂体W" panose="00020600040101010101" pitchFamily="18" charset="-122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-25985" y="47298"/>
            <a:ext cx="12369146" cy="6745974"/>
            <a:chOff x="-25985" y="47298"/>
            <a:chExt cx="12369146" cy="6745974"/>
          </a:xfrm>
        </p:grpSpPr>
        <p:sp>
          <p:nvSpPr>
            <p:cNvPr id="13" name="TextBox 12"/>
            <p:cNvSpPr txBox="1"/>
            <p:nvPr/>
          </p:nvSpPr>
          <p:spPr>
            <a:xfrm>
              <a:off x="3279220" y="47298"/>
              <a:ext cx="6571030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smtClean="0">
                  <a:solidFill>
                    <a:srgbClr val="FF0000"/>
                  </a:solidFill>
                  <a:latin typeface="UTM Avo" pitchFamily="18" charset="0"/>
                </a:rPr>
                <a:t>Con công lẩn thẩn</a:t>
              </a:r>
              <a:endParaRPr lang="en-US" sz="5400" dirty="0">
                <a:solidFill>
                  <a:srgbClr val="FF0000"/>
                </a:solidFill>
                <a:latin typeface="UTM Avo" pitchFamily="18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882890" y="1420036"/>
              <a:ext cx="987321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smtClean="0">
                  <a:latin typeface="UTM Avo" pitchFamily="18" charset="0"/>
                </a:rPr>
                <a:t>Con công cho rằng nó đẹp nhất trần gian.</a:t>
              </a:r>
              <a:endParaRPr lang="en-US" sz="3600" dirty="0">
                <a:latin typeface="UTM Avo" pitchFamily="18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78830" y="2119993"/>
              <a:ext cx="1197475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smtClean="0">
                  <a:latin typeface="UTM Avo" pitchFamily="18" charset="0"/>
                </a:rPr>
                <a:t>Một hôm, công ưỡn ngực đến bờ hồ. Nó bồng nhận</a:t>
              </a:r>
              <a:endParaRPr lang="en-US" sz="3600" dirty="0">
                <a:latin typeface="UTM Avo" pitchFamily="18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63064" y="2873490"/>
              <a:ext cx="828464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>
                  <a:latin typeface="UTM Avo" pitchFamily="18" charset="0"/>
                </a:rPr>
                <a:t>r</a:t>
              </a:r>
              <a:r>
                <a:rPr lang="en-US" sz="3600" smtClean="0">
                  <a:latin typeface="UTM Avo" pitchFamily="18" charset="0"/>
                </a:rPr>
                <a:t>a trong hồ có một con công khác. </a:t>
              </a:r>
              <a:endParaRPr lang="en-US" sz="3600" dirty="0">
                <a:latin typeface="UTM Avo" pitchFamily="18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846103" y="3530521"/>
              <a:ext cx="1149705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smtClean="0">
                  <a:latin typeface="UTM Avo" pitchFamily="18" charset="0"/>
                </a:rPr>
                <a:t>Nó bèn sà xuống hồ để so sắc đẹp. Nhưng nó vừa</a:t>
              </a:r>
              <a:endParaRPr lang="en-US" sz="3600" dirty="0">
                <a:latin typeface="UTM Avo" pitchFamily="18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47297" y="4164249"/>
              <a:ext cx="1156759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>
                  <a:latin typeface="UTM Avo" pitchFamily="18" charset="0"/>
                </a:rPr>
                <a:t>x</a:t>
              </a:r>
              <a:r>
                <a:rPr lang="en-US" sz="3600" smtClean="0">
                  <a:latin typeface="UTM Avo" pitchFamily="18" charset="0"/>
                </a:rPr>
                <a:t>uống, con công kia biến mất. Công ngụp lặn tìm.</a:t>
              </a:r>
              <a:endParaRPr lang="en-US" sz="3600" dirty="0">
                <a:latin typeface="UTM Avo" pitchFamily="18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-25985" y="4807492"/>
              <a:ext cx="670946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smtClean="0">
                  <a:latin typeface="UTM Avo" pitchFamily="18" charset="0"/>
                </a:rPr>
                <a:t> Nó ướt nhẹp, run cầm cập.</a:t>
              </a:r>
              <a:endParaRPr lang="en-US" sz="3600" dirty="0">
                <a:latin typeface="UTM Avo" pitchFamily="18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5763017" y="6393162"/>
              <a:ext cx="622952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2000" smtClean="0">
                  <a:latin typeface="UTM Avo" pitchFamily="18" charset="0"/>
                </a:rPr>
                <a:t>Phỏng theo truyện nước ngoài ( Hoàng Nam kể)</a:t>
              </a:r>
              <a:endParaRPr lang="en-US" sz="2000" dirty="0">
                <a:latin typeface="UTM Avo" pitchFamily="18" charset="0"/>
              </a:endParaRPr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-220724" y="5520090"/>
            <a:ext cx="125518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smtClean="0">
                <a:latin typeface="UTM Avo" pitchFamily="18" charset="0"/>
              </a:rPr>
              <a:t> Chim cuốc nhìn công, gật gù: “ Đẹp </a:t>
            </a:r>
            <a:r>
              <a:rPr lang="en-US" sz="3600" smtClean="0">
                <a:latin typeface="UTM Avo" pitchFamily="18" charset="0"/>
              </a:rPr>
              <a:t>mà </a:t>
            </a:r>
            <a:r>
              <a:rPr lang="en-US" sz="3600" smtClean="0">
                <a:latin typeface="UTM Avo" pitchFamily="18" charset="0"/>
              </a:rPr>
              <a:t>chẳng khôn”.</a:t>
            </a:r>
            <a:endParaRPr lang="en-US" sz="3600" dirty="0">
              <a:latin typeface="UTM Avo" pitchFamily="18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1559594" y="1513488"/>
            <a:ext cx="10528308" cy="4576778"/>
            <a:chOff x="1559594" y="1513488"/>
            <a:chExt cx="10528308" cy="4576778"/>
          </a:xfrm>
        </p:grpSpPr>
        <p:grpSp>
          <p:nvGrpSpPr>
            <p:cNvPr id="12" name="Group 11"/>
            <p:cNvGrpSpPr/>
            <p:nvPr/>
          </p:nvGrpSpPr>
          <p:grpSpPr>
            <a:xfrm>
              <a:off x="10436770" y="1513488"/>
              <a:ext cx="333865" cy="490899"/>
              <a:chOff x="10436770" y="1513488"/>
              <a:chExt cx="333865" cy="490899"/>
            </a:xfrm>
          </p:grpSpPr>
          <p:cxnSp>
            <p:nvCxnSpPr>
              <p:cNvPr id="11" name="Straight Connector 10"/>
              <p:cNvCxnSpPr/>
              <p:nvPr/>
            </p:nvCxnSpPr>
            <p:spPr>
              <a:xfrm flipH="1">
                <a:off x="10436770" y="1513488"/>
                <a:ext cx="256272" cy="489815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/>
              <p:cNvCxnSpPr/>
              <p:nvPr/>
            </p:nvCxnSpPr>
            <p:spPr>
              <a:xfrm flipH="1">
                <a:off x="10514363" y="1514572"/>
                <a:ext cx="256272" cy="489815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7" name="Straight Connector 36"/>
            <p:cNvCxnSpPr/>
            <p:nvPr/>
          </p:nvCxnSpPr>
          <p:spPr>
            <a:xfrm flipH="1">
              <a:off x="2964772" y="4931509"/>
              <a:ext cx="256272" cy="489815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8" name="Group 37"/>
            <p:cNvGrpSpPr/>
            <p:nvPr/>
          </p:nvGrpSpPr>
          <p:grpSpPr>
            <a:xfrm>
              <a:off x="8316172" y="2171469"/>
              <a:ext cx="333865" cy="490899"/>
              <a:chOff x="10436770" y="1513488"/>
              <a:chExt cx="333865" cy="490899"/>
            </a:xfrm>
          </p:grpSpPr>
          <p:cxnSp>
            <p:nvCxnSpPr>
              <p:cNvPr id="39" name="Straight Connector 38"/>
              <p:cNvCxnSpPr/>
              <p:nvPr/>
            </p:nvCxnSpPr>
            <p:spPr>
              <a:xfrm flipH="1">
                <a:off x="10436770" y="1513488"/>
                <a:ext cx="256272" cy="489815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/>
              <p:cNvCxnSpPr/>
              <p:nvPr/>
            </p:nvCxnSpPr>
            <p:spPr>
              <a:xfrm flipH="1">
                <a:off x="10514363" y="1514572"/>
                <a:ext cx="256272" cy="489815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1" name="Group 40"/>
            <p:cNvGrpSpPr/>
            <p:nvPr/>
          </p:nvGrpSpPr>
          <p:grpSpPr>
            <a:xfrm>
              <a:off x="7950775" y="2951205"/>
              <a:ext cx="333865" cy="490899"/>
              <a:chOff x="10436770" y="1513488"/>
              <a:chExt cx="333865" cy="490899"/>
            </a:xfrm>
          </p:grpSpPr>
          <p:cxnSp>
            <p:nvCxnSpPr>
              <p:cNvPr id="42" name="Straight Connector 41"/>
              <p:cNvCxnSpPr/>
              <p:nvPr/>
            </p:nvCxnSpPr>
            <p:spPr>
              <a:xfrm flipH="1">
                <a:off x="10436770" y="1513488"/>
                <a:ext cx="256272" cy="489815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/>
              <p:cNvCxnSpPr/>
              <p:nvPr/>
            </p:nvCxnSpPr>
            <p:spPr>
              <a:xfrm flipH="1">
                <a:off x="10514363" y="1514572"/>
                <a:ext cx="256272" cy="489815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4" name="Group 43"/>
            <p:cNvGrpSpPr/>
            <p:nvPr/>
          </p:nvGrpSpPr>
          <p:grpSpPr>
            <a:xfrm>
              <a:off x="8663549" y="3607200"/>
              <a:ext cx="333865" cy="490899"/>
              <a:chOff x="10436770" y="1513488"/>
              <a:chExt cx="333865" cy="490899"/>
            </a:xfrm>
          </p:grpSpPr>
          <p:cxnSp>
            <p:nvCxnSpPr>
              <p:cNvPr id="45" name="Straight Connector 44"/>
              <p:cNvCxnSpPr/>
              <p:nvPr/>
            </p:nvCxnSpPr>
            <p:spPr>
              <a:xfrm flipH="1">
                <a:off x="10436770" y="1513488"/>
                <a:ext cx="256272" cy="489815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/>
              <p:cNvCxnSpPr/>
              <p:nvPr/>
            </p:nvCxnSpPr>
            <p:spPr>
              <a:xfrm flipH="1">
                <a:off x="10514363" y="1514572"/>
                <a:ext cx="256272" cy="489815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Group 46"/>
            <p:cNvGrpSpPr/>
            <p:nvPr/>
          </p:nvGrpSpPr>
          <p:grpSpPr>
            <a:xfrm>
              <a:off x="6805446" y="4176852"/>
              <a:ext cx="333865" cy="490899"/>
              <a:chOff x="10436770" y="1513488"/>
              <a:chExt cx="333865" cy="490899"/>
            </a:xfrm>
          </p:grpSpPr>
          <p:cxnSp>
            <p:nvCxnSpPr>
              <p:cNvPr id="48" name="Straight Connector 47"/>
              <p:cNvCxnSpPr/>
              <p:nvPr/>
            </p:nvCxnSpPr>
            <p:spPr>
              <a:xfrm flipH="1">
                <a:off x="10436770" y="1513488"/>
                <a:ext cx="256272" cy="489815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/>
              <p:cNvCxnSpPr/>
              <p:nvPr/>
            </p:nvCxnSpPr>
            <p:spPr>
              <a:xfrm flipH="1">
                <a:off x="10514363" y="1514572"/>
                <a:ext cx="256272" cy="489815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0" name="Group 49"/>
            <p:cNvGrpSpPr/>
            <p:nvPr/>
          </p:nvGrpSpPr>
          <p:grpSpPr>
            <a:xfrm>
              <a:off x="11281022" y="4241964"/>
              <a:ext cx="333865" cy="490899"/>
              <a:chOff x="10436770" y="1513488"/>
              <a:chExt cx="333865" cy="490899"/>
            </a:xfrm>
          </p:grpSpPr>
          <p:cxnSp>
            <p:nvCxnSpPr>
              <p:cNvPr id="51" name="Straight Connector 50"/>
              <p:cNvCxnSpPr/>
              <p:nvPr/>
            </p:nvCxnSpPr>
            <p:spPr>
              <a:xfrm flipH="1">
                <a:off x="10436770" y="1513488"/>
                <a:ext cx="256272" cy="489815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/>
              <p:cNvCxnSpPr/>
              <p:nvPr/>
            </p:nvCxnSpPr>
            <p:spPr>
              <a:xfrm flipH="1">
                <a:off x="10514363" y="1514572"/>
                <a:ext cx="256272" cy="489815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3" name="Group 52"/>
            <p:cNvGrpSpPr/>
            <p:nvPr/>
          </p:nvGrpSpPr>
          <p:grpSpPr>
            <a:xfrm>
              <a:off x="6164321" y="4931510"/>
              <a:ext cx="333865" cy="490899"/>
              <a:chOff x="10436770" y="1513488"/>
              <a:chExt cx="333865" cy="490899"/>
            </a:xfrm>
          </p:grpSpPr>
          <p:cxnSp>
            <p:nvCxnSpPr>
              <p:cNvPr id="54" name="Straight Connector 53"/>
              <p:cNvCxnSpPr/>
              <p:nvPr/>
            </p:nvCxnSpPr>
            <p:spPr>
              <a:xfrm flipH="1">
                <a:off x="10436770" y="1513488"/>
                <a:ext cx="256272" cy="489815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/>
              <p:cNvCxnSpPr/>
              <p:nvPr/>
            </p:nvCxnSpPr>
            <p:spPr>
              <a:xfrm flipH="1">
                <a:off x="10514363" y="1514572"/>
                <a:ext cx="256272" cy="489815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6" name="Group 55"/>
            <p:cNvGrpSpPr/>
            <p:nvPr/>
          </p:nvGrpSpPr>
          <p:grpSpPr>
            <a:xfrm>
              <a:off x="6656287" y="5597805"/>
              <a:ext cx="333865" cy="490899"/>
              <a:chOff x="10436770" y="1513488"/>
              <a:chExt cx="333865" cy="490899"/>
            </a:xfrm>
          </p:grpSpPr>
          <p:cxnSp>
            <p:nvCxnSpPr>
              <p:cNvPr id="57" name="Straight Connector 56"/>
              <p:cNvCxnSpPr/>
              <p:nvPr/>
            </p:nvCxnSpPr>
            <p:spPr>
              <a:xfrm flipH="1">
                <a:off x="10436770" y="1513488"/>
                <a:ext cx="256272" cy="489815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/>
              <p:cNvCxnSpPr/>
              <p:nvPr/>
            </p:nvCxnSpPr>
            <p:spPr>
              <a:xfrm flipH="1">
                <a:off x="10514363" y="1514572"/>
                <a:ext cx="256272" cy="489815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9" name="Group 58"/>
            <p:cNvGrpSpPr/>
            <p:nvPr/>
          </p:nvGrpSpPr>
          <p:grpSpPr>
            <a:xfrm>
              <a:off x="11722505" y="5598889"/>
              <a:ext cx="365397" cy="490899"/>
              <a:chOff x="10436770" y="1513488"/>
              <a:chExt cx="365397" cy="490899"/>
            </a:xfrm>
          </p:grpSpPr>
          <p:cxnSp>
            <p:nvCxnSpPr>
              <p:cNvPr id="60" name="Straight Connector 59"/>
              <p:cNvCxnSpPr/>
              <p:nvPr/>
            </p:nvCxnSpPr>
            <p:spPr>
              <a:xfrm flipH="1">
                <a:off x="10436770" y="1513488"/>
                <a:ext cx="256272" cy="489815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/>
              <p:cNvCxnSpPr/>
              <p:nvPr/>
            </p:nvCxnSpPr>
            <p:spPr>
              <a:xfrm flipH="1">
                <a:off x="10545895" y="1514572"/>
                <a:ext cx="256272" cy="489815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2" name="Straight Connector 61"/>
            <p:cNvCxnSpPr/>
            <p:nvPr/>
          </p:nvCxnSpPr>
          <p:spPr>
            <a:xfrm flipH="1">
              <a:off x="1559594" y="4259953"/>
              <a:ext cx="256272" cy="489815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flipH="1">
              <a:off x="2171378" y="2198250"/>
              <a:ext cx="256272" cy="489815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flipH="1">
              <a:off x="4933415" y="5600451"/>
              <a:ext cx="256272" cy="489815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041404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VT-P\Desktop\NỀN PP\nền p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08787"/>
          </a:xfrm>
          <a:prstGeom prst="rect">
            <a:avLst/>
          </a:prstGeom>
          <a:noFill/>
        </p:spPr>
      </p:pic>
      <p:grpSp>
        <p:nvGrpSpPr>
          <p:cNvPr id="4" name="组合 91"/>
          <p:cNvGrpSpPr/>
          <p:nvPr/>
        </p:nvGrpSpPr>
        <p:grpSpPr>
          <a:xfrm>
            <a:off x="197942" y="126364"/>
            <a:ext cx="4840019" cy="668428"/>
            <a:chOff x="-625723" y="342781"/>
            <a:chExt cx="4840019" cy="668429"/>
          </a:xfrm>
        </p:grpSpPr>
        <p:grpSp>
          <p:nvGrpSpPr>
            <p:cNvPr id="5" name="组合 92"/>
            <p:cNvGrpSpPr/>
            <p:nvPr/>
          </p:nvGrpSpPr>
          <p:grpSpPr>
            <a:xfrm>
              <a:off x="-625723" y="515850"/>
              <a:ext cx="4714196" cy="495360"/>
              <a:chOff x="1911737" y="5270730"/>
              <a:chExt cx="4714196" cy="495360"/>
            </a:xfrm>
          </p:grpSpPr>
          <p:sp>
            <p:nvSpPr>
              <p:cNvPr id="7" name="Freeform 6"/>
              <p:cNvSpPr>
                <a:spLocks noEditPoints="1"/>
              </p:cNvSpPr>
              <p:nvPr/>
            </p:nvSpPr>
            <p:spPr bwMode="auto">
              <a:xfrm>
                <a:off x="5832539" y="5270730"/>
                <a:ext cx="793394" cy="459363"/>
              </a:xfrm>
              <a:custGeom>
                <a:avLst/>
                <a:gdLst>
                  <a:gd name="T0" fmla="*/ 97 w 97"/>
                  <a:gd name="T1" fmla="*/ 16 h 63"/>
                  <a:gd name="T2" fmla="*/ 90 w 97"/>
                  <a:gd name="T3" fmla="*/ 22 h 63"/>
                  <a:gd name="T4" fmla="*/ 75 w 97"/>
                  <a:gd name="T5" fmla="*/ 33 h 63"/>
                  <a:gd name="T6" fmla="*/ 46 w 97"/>
                  <a:gd name="T7" fmla="*/ 51 h 63"/>
                  <a:gd name="T8" fmla="*/ 29 w 97"/>
                  <a:gd name="T9" fmla="*/ 63 h 63"/>
                  <a:gd name="T10" fmla="*/ 26 w 97"/>
                  <a:gd name="T11" fmla="*/ 62 h 63"/>
                  <a:gd name="T12" fmla="*/ 16 w 97"/>
                  <a:gd name="T13" fmla="*/ 47 h 63"/>
                  <a:gd name="T14" fmla="*/ 2 w 97"/>
                  <a:gd name="T15" fmla="*/ 48 h 63"/>
                  <a:gd name="T16" fmla="*/ 10 w 97"/>
                  <a:gd name="T17" fmla="*/ 28 h 63"/>
                  <a:gd name="T18" fmla="*/ 10 w 97"/>
                  <a:gd name="T19" fmla="*/ 26 h 63"/>
                  <a:gd name="T20" fmla="*/ 18 w 97"/>
                  <a:gd name="T21" fmla="*/ 0 h 63"/>
                  <a:gd name="T22" fmla="*/ 40 w 97"/>
                  <a:gd name="T23" fmla="*/ 5 h 63"/>
                  <a:gd name="T24" fmla="*/ 75 w 97"/>
                  <a:gd name="T25" fmla="*/ 13 h 63"/>
                  <a:gd name="T26" fmla="*/ 94 w 97"/>
                  <a:gd name="T27" fmla="*/ 15 h 63"/>
                  <a:gd name="T28" fmla="*/ 97 w 97"/>
                  <a:gd name="T29" fmla="*/ 16 h 63"/>
                  <a:gd name="T30" fmla="*/ 20 w 97"/>
                  <a:gd name="T31" fmla="*/ 3 h 63"/>
                  <a:gd name="T32" fmla="*/ 16 w 97"/>
                  <a:gd name="T33" fmla="*/ 18 h 63"/>
                  <a:gd name="T34" fmla="*/ 14 w 97"/>
                  <a:gd name="T35" fmla="*/ 26 h 63"/>
                  <a:gd name="T36" fmla="*/ 65 w 97"/>
                  <a:gd name="T37" fmla="*/ 20 h 63"/>
                  <a:gd name="T38" fmla="*/ 86 w 97"/>
                  <a:gd name="T39" fmla="*/ 17 h 63"/>
                  <a:gd name="T40" fmla="*/ 20 w 97"/>
                  <a:gd name="T41" fmla="*/ 3 h 63"/>
                  <a:gd name="T42" fmla="*/ 14 w 97"/>
                  <a:gd name="T43" fmla="*/ 38 h 63"/>
                  <a:gd name="T44" fmla="*/ 28 w 97"/>
                  <a:gd name="T45" fmla="*/ 60 h 63"/>
                  <a:gd name="T46" fmla="*/ 82 w 97"/>
                  <a:gd name="T47" fmla="*/ 24 h 63"/>
                  <a:gd name="T48" fmla="*/ 82 w 97"/>
                  <a:gd name="T49" fmla="*/ 23 h 63"/>
                  <a:gd name="T50" fmla="*/ 14 w 97"/>
                  <a:gd name="T51" fmla="*/ 38 h 63"/>
                  <a:gd name="T52" fmla="*/ 13 w 97"/>
                  <a:gd name="T53" fmla="*/ 29 h 63"/>
                  <a:gd name="T54" fmla="*/ 7 w 97"/>
                  <a:gd name="T55" fmla="*/ 40 h 63"/>
                  <a:gd name="T56" fmla="*/ 12 w 97"/>
                  <a:gd name="T57" fmla="*/ 35 h 63"/>
                  <a:gd name="T58" fmla="*/ 15 w 97"/>
                  <a:gd name="T59" fmla="*/ 36 h 63"/>
                  <a:gd name="T60" fmla="*/ 57 w 97"/>
                  <a:gd name="T61" fmla="*/ 27 h 63"/>
                  <a:gd name="T62" fmla="*/ 77 w 97"/>
                  <a:gd name="T63" fmla="*/ 21 h 63"/>
                  <a:gd name="T64" fmla="*/ 13 w 97"/>
                  <a:gd name="T65" fmla="*/ 29 h 63"/>
                  <a:gd name="T66" fmla="*/ 6 w 97"/>
                  <a:gd name="T67" fmla="*/ 45 h 63"/>
                  <a:gd name="T68" fmla="*/ 14 w 97"/>
                  <a:gd name="T69" fmla="*/ 44 h 63"/>
                  <a:gd name="T70" fmla="*/ 11 w 97"/>
                  <a:gd name="T71" fmla="*/ 39 h 63"/>
                  <a:gd name="T72" fmla="*/ 6 w 97"/>
                  <a:gd name="T73" fmla="*/ 4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7" h="63">
                    <a:moveTo>
                      <a:pt x="97" y="16"/>
                    </a:moveTo>
                    <a:cubicBezTo>
                      <a:pt x="96" y="20"/>
                      <a:pt x="92" y="19"/>
                      <a:pt x="90" y="22"/>
                    </a:cubicBezTo>
                    <a:cubicBezTo>
                      <a:pt x="85" y="24"/>
                      <a:pt x="80" y="29"/>
                      <a:pt x="75" y="33"/>
                    </a:cubicBezTo>
                    <a:cubicBezTo>
                      <a:pt x="65" y="38"/>
                      <a:pt x="56" y="45"/>
                      <a:pt x="46" y="51"/>
                    </a:cubicBezTo>
                    <a:cubicBezTo>
                      <a:pt x="40" y="54"/>
                      <a:pt x="35" y="58"/>
                      <a:pt x="29" y="63"/>
                    </a:cubicBezTo>
                    <a:cubicBezTo>
                      <a:pt x="28" y="62"/>
                      <a:pt x="27" y="62"/>
                      <a:pt x="26" y="62"/>
                    </a:cubicBezTo>
                    <a:cubicBezTo>
                      <a:pt x="22" y="57"/>
                      <a:pt x="20" y="52"/>
                      <a:pt x="16" y="47"/>
                    </a:cubicBezTo>
                    <a:cubicBezTo>
                      <a:pt x="12" y="47"/>
                      <a:pt x="6" y="49"/>
                      <a:pt x="2" y="48"/>
                    </a:cubicBezTo>
                    <a:cubicBezTo>
                      <a:pt x="0" y="42"/>
                      <a:pt x="7" y="35"/>
                      <a:pt x="10" y="28"/>
                    </a:cubicBezTo>
                    <a:cubicBezTo>
                      <a:pt x="10" y="27"/>
                      <a:pt x="10" y="26"/>
                      <a:pt x="10" y="26"/>
                    </a:cubicBezTo>
                    <a:cubicBezTo>
                      <a:pt x="13" y="17"/>
                      <a:pt x="15" y="8"/>
                      <a:pt x="18" y="0"/>
                    </a:cubicBezTo>
                    <a:cubicBezTo>
                      <a:pt x="25" y="0"/>
                      <a:pt x="33" y="4"/>
                      <a:pt x="40" y="5"/>
                    </a:cubicBezTo>
                    <a:cubicBezTo>
                      <a:pt x="51" y="8"/>
                      <a:pt x="63" y="10"/>
                      <a:pt x="75" y="13"/>
                    </a:cubicBezTo>
                    <a:cubicBezTo>
                      <a:pt x="81" y="13"/>
                      <a:pt x="88" y="15"/>
                      <a:pt x="94" y="15"/>
                    </a:cubicBezTo>
                    <a:cubicBezTo>
                      <a:pt x="95" y="15"/>
                      <a:pt x="96" y="14"/>
                      <a:pt x="97" y="16"/>
                    </a:cubicBezTo>
                    <a:close/>
                    <a:moveTo>
                      <a:pt x="20" y="3"/>
                    </a:moveTo>
                    <a:cubicBezTo>
                      <a:pt x="18" y="8"/>
                      <a:pt x="16" y="13"/>
                      <a:pt x="16" y="18"/>
                    </a:cubicBezTo>
                    <a:cubicBezTo>
                      <a:pt x="15" y="21"/>
                      <a:pt x="13" y="23"/>
                      <a:pt x="14" y="26"/>
                    </a:cubicBezTo>
                    <a:cubicBezTo>
                      <a:pt x="31" y="24"/>
                      <a:pt x="48" y="21"/>
                      <a:pt x="65" y="20"/>
                    </a:cubicBezTo>
                    <a:cubicBezTo>
                      <a:pt x="72" y="18"/>
                      <a:pt x="80" y="19"/>
                      <a:pt x="86" y="17"/>
                    </a:cubicBezTo>
                    <a:cubicBezTo>
                      <a:pt x="64" y="14"/>
                      <a:pt x="41" y="7"/>
                      <a:pt x="20" y="3"/>
                    </a:cubicBezTo>
                    <a:close/>
                    <a:moveTo>
                      <a:pt x="14" y="38"/>
                    </a:moveTo>
                    <a:cubicBezTo>
                      <a:pt x="19" y="45"/>
                      <a:pt x="22" y="53"/>
                      <a:pt x="28" y="60"/>
                    </a:cubicBezTo>
                    <a:cubicBezTo>
                      <a:pt x="46" y="48"/>
                      <a:pt x="64" y="37"/>
                      <a:pt x="82" y="24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59" y="29"/>
                      <a:pt x="37" y="35"/>
                      <a:pt x="14" y="38"/>
                    </a:cubicBezTo>
                    <a:close/>
                    <a:moveTo>
                      <a:pt x="13" y="29"/>
                    </a:moveTo>
                    <a:cubicBezTo>
                      <a:pt x="11" y="33"/>
                      <a:pt x="8" y="37"/>
                      <a:pt x="7" y="40"/>
                    </a:cubicBezTo>
                    <a:cubicBezTo>
                      <a:pt x="9" y="39"/>
                      <a:pt x="9" y="36"/>
                      <a:pt x="12" y="35"/>
                    </a:cubicBezTo>
                    <a:cubicBezTo>
                      <a:pt x="13" y="35"/>
                      <a:pt x="14" y="35"/>
                      <a:pt x="15" y="36"/>
                    </a:cubicBezTo>
                    <a:cubicBezTo>
                      <a:pt x="29" y="33"/>
                      <a:pt x="43" y="30"/>
                      <a:pt x="57" y="27"/>
                    </a:cubicBezTo>
                    <a:cubicBezTo>
                      <a:pt x="64" y="24"/>
                      <a:pt x="70" y="23"/>
                      <a:pt x="77" y="21"/>
                    </a:cubicBezTo>
                    <a:cubicBezTo>
                      <a:pt x="55" y="23"/>
                      <a:pt x="34" y="25"/>
                      <a:pt x="13" y="29"/>
                    </a:cubicBezTo>
                    <a:close/>
                    <a:moveTo>
                      <a:pt x="6" y="45"/>
                    </a:moveTo>
                    <a:cubicBezTo>
                      <a:pt x="9" y="46"/>
                      <a:pt x="12" y="44"/>
                      <a:pt x="14" y="44"/>
                    </a:cubicBezTo>
                    <a:cubicBezTo>
                      <a:pt x="13" y="42"/>
                      <a:pt x="13" y="41"/>
                      <a:pt x="11" y="39"/>
                    </a:cubicBezTo>
                    <a:cubicBezTo>
                      <a:pt x="10" y="41"/>
                      <a:pt x="8" y="43"/>
                      <a:pt x="6" y="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rgbClr val="002060"/>
                </a:solidFill>
              </a:ln>
            </p:spPr>
            <p:txBody>
              <a:bodyPr vert="horz" wrap="square" lIns="68580" tIns="34290" rIns="68580" bIns="3429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377"/>
                <a:endParaRPr lang="zh-CN" altLang="en-US" sz="2000" b="1" dirty="0">
                  <a:solidFill>
                    <a:srgbClr val="FF0000"/>
                  </a:solidFill>
                  <a:latin typeface="UTM Avo" panose="02040603050506020204" pitchFamily="18" charset="0"/>
                </a:endParaRPr>
              </a:p>
            </p:txBody>
          </p:sp>
          <p:sp>
            <p:nvSpPr>
              <p:cNvPr id="8" name="任意多边形 95"/>
              <p:cNvSpPr/>
              <p:nvPr/>
            </p:nvSpPr>
            <p:spPr>
              <a:xfrm>
                <a:off x="1911737" y="5364974"/>
                <a:ext cx="3920802" cy="401116"/>
              </a:xfrm>
              <a:custGeom>
                <a:avLst/>
                <a:gdLst>
                  <a:gd name="connsiteX0" fmla="*/ 0 w 6766560"/>
                  <a:gd name="connsiteY0" fmla="*/ 39809 h 361457"/>
                  <a:gd name="connsiteX1" fmla="*/ 4411980 w 6766560"/>
                  <a:gd name="connsiteY1" fmla="*/ 28379 h 361457"/>
                  <a:gd name="connsiteX2" fmla="*/ 4023360 w 6766560"/>
                  <a:gd name="connsiteY2" fmla="*/ 359849 h 361457"/>
                  <a:gd name="connsiteX3" fmla="*/ 6766560 w 6766560"/>
                  <a:gd name="connsiteY3" fmla="*/ 131249 h 361457"/>
                  <a:gd name="connsiteX0-1" fmla="*/ 0 w 6766560"/>
                  <a:gd name="connsiteY0-2" fmla="*/ 75291 h 398381"/>
                  <a:gd name="connsiteX1-3" fmla="*/ 4369154 w 6766560"/>
                  <a:gd name="connsiteY1-4" fmla="*/ 18141 h 398381"/>
                  <a:gd name="connsiteX2-5" fmla="*/ 4023360 w 6766560"/>
                  <a:gd name="connsiteY2-6" fmla="*/ 395331 h 398381"/>
                  <a:gd name="connsiteX3-7" fmla="*/ 6766560 w 6766560"/>
                  <a:gd name="connsiteY3-8" fmla="*/ 166731 h 398381"/>
                  <a:gd name="connsiteX0-9" fmla="*/ 0 w 6766560"/>
                  <a:gd name="connsiteY0-10" fmla="*/ 71354 h 339035"/>
                  <a:gd name="connsiteX1-11" fmla="*/ 4369154 w 6766560"/>
                  <a:gd name="connsiteY1-12" fmla="*/ 14204 h 339035"/>
                  <a:gd name="connsiteX2-13" fmla="*/ 4351696 w 6766560"/>
                  <a:gd name="connsiteY2-14" fmla="*/ 334244 h 339035"/>
                  <a:gd name="connsiteX3-15" fmla="*/ 6766560 w 6766560"/>
                  <a:gd name="connsiteY3-16" fmla="*/ 162794 h 339035"/>
                  <a:gd name="connsiteX0-17" fmla="*/ 0 w 7194823"/>
                  <a:gd name="connsiteY0-18" fmla="*/ 71354 h 334304"/>
                  <a:gd name="connsiteX1-19" fmla="*/ 4369154 w 7194823"/>
                  <a:gd name="connsiteY1-20" fmla="*/ 14204 h 334304"/>
                  <a:gd name="connsiteX2-21" fmla="*/ 4351696 w 7194823"/>
                  <a:gd name="connsiteY2-22" fmla="*/ 334244 h 334304"/>
                  <a:gd name="connsiteX3-23" fmla="*/ 7194823 w 7194823"/>
                  <a:gd name="connsiteY3-24" fmla="*/ 37064 h 334304"/>
                  <a:gd name="connsiteX0-25" fmla="*/ 0 w 7194823"/>
                  <a:gd name="connsiteY0-26" fmla="*/ 72918 h 358721"/>
                  <a:gd name="connsiteX1-27" fmla="*/ 4369154 w 7194823"/>
                  <a:gd name="connsiteY1-28" fmla="*/ 15768 h 358721"/>
                  <a:gd name="connsiteX2-29" fmla="*/ 4051911 w 7194823"/>
                  <a:gd name="connsiteY2-30" fmla="*/ 358668 h 358721"/>
                  <a:gd name="connsiteX3-31" fmla="*/ 7194823 w 7194823"/>
                  <a:gd name="connsiteY3-32" fmla="*/ 38628 h 358721"/>
                  <a:gd name="connsiteX0-33" fmla="*/ 0 w 6454042"/>
                  <a:gd name="connsiteY0-34" fmla="*/ 72918 h 359955"/>
                  <a:gd name="connsiteX1-35" fmla="*/ 4369154 w 6454042"/>
                  <a:gd name="connsiteY1-36" fmla="*/ 15768 h 359955"/>
                  <a:gd name="connsiteX2-37" fmla="*/ 4051911 w 6454042"/>
                  <a:gd name="connsiteY2-38" fmla="*/ 358668 h 359955"/>
                  <a:gd name="connsiteX3-39" fmla="*/ 6454042 w 6454042"/>
                  <a:gd name="connsiteY3-40" fmla="*/ 112769 h 359955"/>
                  <a:gd name="connsiteX0-41" fmla="*/ 0 w 6454042"/>
                  <a:gd name="connsiteY0-42" fmla="*/ 62493 h 349247"/>
                  <a:gd name="connsiteX1-43" fmla="*/ 4122228 w 6454042"/>
                  <a:gd name="connsiteY1-44" fmla="*/ 17700 h 349247"/>
                  <a:gd name="connsiteX2-45" fmla="*/ 4051911 w 6454042"/>
                  <a:gd name="connsiteY2-46" fmla="*/ 348243 h 349247"/>
                  <a:gd name="connsiteX3-47" fmla="*/ 6454042 w 6454042"/>
                  <a:gd name="connsiteY3-48" fmla="*/ 102344 h 349247"/>
                  <a:gd name="connsiteX0-49" fmla="*/ 0 w 4341830"/>
                  <a:gd name="connsiteY0-50" fmla="*/ 62493 h 348243"/>
                  <a:gd name="connsiteX1-51" fmla="*/ 4122228 w 4341830"/>
                  <a:gd name="connsiteY1-52" fmla="*/ 17700 h 348243"/>
                  <a:gd name="connsiteX2-53" fmla="*/ 4051911 w 4341830"/>
                  <a:gd name="connsiteY2-54" fmla="*/ 348243 h 348243"/>
                  <a:gd name="connsiteX0-55" fmla="*/ 0 w 4122228"/>
                  <a:gd name="connsiteY0-56" fmla="*/ 62493 h 62493"/>
                  <a:gd name="connsiteX1-57" fmla="*/ 4122228 w 4122228"/>
                  <a:gd name="connsiteY1-58" fmla="*/ 17700 h 62493"/>
                  <a:gd name="connsiteX0-59" fmla="*/ 0 w 4122228"/>
                  <a:gd name="connsiteY0-60" fmla="*/ 44793 h 66159"/>
                  <a:gd name="connsiteX1-61" fmla="*/ 4122228 w 4122228"/>
                  <a:gd name="connsiteY1-62" fmla="*/ 0 h 66159"/>
                  <a:gd name="connsiteX0-63" fmla="*/ 0 w 4245691"/>
                  <a:gd name="connsiteY0-64" fmla="*/ 156004 h 156004"/>
                  <a:gd name="connsiteX1-65" fmla="*/ 4245691 w 4245691"/>
                  <a:gd name="connsiteY1-66" fmla="*/ 0 h 156004"/>
                  <a:gd name="connsiteX0-67" fmla="*/ 0 w 4245691"/>
                  <a:gd name="connsiteY0-68" fmla="*/ 156004 h 163985"/>
                  <a:gd name="connsiteX1-69" fmla="*/ 4245691 w 4245691"/>
                  <a:gd name="connsiteY1-70" fmla="*/ 0 h 163985"/>
                  <a:gd name="connsiteX0-71" fmla="*/ 0 w 5449458"/>
                  <a:gd name="connsiteY0-72" fmla="*/ 143648 h 143648"/>
                  <a:gd name="connsiteX1-73" fmla="*/ 5449458 w 5449458"/>
                  <a:gd name="connsiteY1-74" fmla="*/ 0 h 143648"/>
                  <a:gd name="connsiteX0-75" fmla="*/ 0 w 5449458"/>
                  <a:gd name="connsiteY0-76" fmla="*/ 143648 h 260913"/>
                  <a:gd name="connsiteX1-77" fmla="*/ 1990356 w 5449458"/>
                  <a:gd name="connsiteY1-78" fmla="*/ 260339 h 260913"/>
                  <a:gd name="connsiteX2-79" fmla="*/ 5449458 w 5449458"/>
                  <a:gd name="connsiteY2-80" fmla="*/ 0 h 260913"/>
                  <a:gd name="connsiteX0-81" fmla="*/ 0 w 4693246"/>
                  <a:gd name="connsiteY0-82" fmla="*/ 169 h 463018"/>
                  <a:gd name="connsiteX1-83" fmla="*/ 1234144 w 4693246"/>
                  <a:gd name="connsiteY1-84" fmla="*/ 462849 h 463018"/>
                  <a:gd name="connsiteX2-85" fmla="*/ 4693246 w 4693246"/>
                  <a:gd name="connsiteY2-86" fmla="*/ 202510 h 463018"/>
                  <a:gd name="connsiteX0-87" fmla="*/ 153395 w 4846641"/>
                  <a:gd name="connsiteY0-88" fmla="*/ 0 h 462988"/>
                  <a:gd name="connsiteX1-89" fmla="*/ 1387539 w 4846641"/>
                  <a:gd name="connsiteY1-90" fmla="*/ 462680 h 462988"/>
                  <a:gd name="connsiteX2-91" fmla="*/ 4846641 w 4846641"/>
                  <a:gd name="connsiteY2-92" fmla="*/ 202341 h 462988"/>
                  <a:gd name="connsiteX0-93" fmla="*/ 212160 w 4457851"/>
                  <a:gd name="connsiteY0-94" fmla="*/ 0 h 462988"/>
                  <a:gd name="connsiteX1-95" fmla="*/ 998749 w 4457851"/>
                  <a:gd name="connsiteY1-96" fmla="*/ 462680 h 462988"/>
                  <a:gd name="connsiteX2-97" fmla="*/ 4457851 w 4457851"/>
                  <a:gd name="connsiteY2-98" fmla="*/ 202341 h 462988"/>
                  <a:gd name="connsiteX0-99" fmla="*/ 238795 w 4484486"/>
                  <a:gd name="connsiteY0-100" fmla="*/ 0 h 462868"/>
                  <a:gd name="connsiteX1-101" fmla="*/ 1025384 w 4484486"/>
                  <a:gd name="connsiteY1-102" fmla="*/ 462680 h 462868"/>
                  <a:gd name="connsiteX2-103" fmla="*/ 4484486 w 4484486"/>
                  <a:gd name="connsiteY2-104" fmla="*/ 202341 h 462868"/>
                  <a:gd name="connsiteX0-105" fmla="*/ 410770 w 4656461"/>
                  <a:gd name="connsiteY0-106" fmla="*/ 0 h 425815"/>
                  <a:gd name="connsiteX1-107" fmla="*/ 595476 w 4656461"/>
                  <a:gd name="connsiteY1-108" fmla="*/ 425610 h 425815"/>
                  <a:gd name="connsiteX2-109" fmla="*/ 4656461 w 4656461"/>
                  <a:gd name="connsiteY2-110" fmla="*/ 202341 h 425815"/>
                  <a:gd name="connsiteX0-111" fmla="*/ 410770 w 4656461"/>
                  <a:gd name="connsiteY0-112" fmla="*/ 0 h 364069"/>
                  <a:gd name="connsiteX1-113" fmla="*/ 595476 w 4656461"/>
                  <a:gd name="connsiteY1-114" fmla="*/ 363827 h 364069"/>
                  <a:gd name="connsiteX2-115" fmla="*/ 4656461 w 4656461"/>
                  <a:gd name="connsiteY2-116" fmla="*/ 202341 h 364069"/>
                  <a:gd name="connsiteX0-117" fmla="*/ 558636 w 4511100"/>
                  <a:gd name="connsiteY0-118" fmla="*/ 0 h 388767"/>
                  <a:gd name="connsiteX1-119" fmla="*/ 450115 w 4511100"/>
                  <a:gd name="connsiteY1-120" fmla="*/ 388541 h 388767"/>
                  <a:gd name="connsiteX2-121" fmla="*/ 4511100 w 4511100"/>
                  <a:gd name="connsiteY2-122" fmla="*/ 227055 h 388767"/>
                  <a:gd name="connsiteX0-123" fmla="*/ 445007 w 4613533"/>
                  <a:gd name="connsiteY0-124" fmla="*/ 0 h 413467"/>
                  <a:gd name="connsiteX1-125" fmla="*/ 552548 w 4613533"/>
                  <a:gd name="connsiteY1-126" fmla="*/ 413255 h 413467"/>
                  <a:gd name="connsiteX2-127" fmla="*/ 4613533 w 4613533"/>
                  <a:gd name="connsiteY2-128" fmla="*/ 251769 h 413467"/>
                  <a:gd name="connsiteX0-129" fmla="*/ 437894 w 4606420"/>
                  <a:gd name="connsiteY0-130" fmla="*/ 0 h 351722"/>
                  <a:gd name="connsiteX1-131" fmla="*/ 560868 w 4606420"/>
                  <a:gd name="connsiteY1-132" fmla="*/ 351471 h 351722"/>
                  <a:gd name="connsiteX2-133" fmla="*/ 4606420 w 4606420"/>
                  <a:gd name="connsiteY2-134" fmla="*/ 251769 h 351722"/>
                  <a:gd name="connsiteX0-135" fmla="*/ 424068 w 4592594"/>
                  <a:gd name="connsiteY0-136" fmla="*/ 0 h 401116"/>
                  <a:gd name="connsiteX1-137" fmla="*/ 577907 w 4592594"/>
                  <a:gd name="connsiteY1-138" fmla="*/ 400898 h 401116"/>
                  <a:gd name="connsiteX2-139" fmla="*/ 4592594 w 4592594"/>
                  <a:gd name="connsiteY2-140" fmla="*/ 251769 h 401116"/>
                  <a:gd name="connsiteX0-141" fmla="*/ 424068 w 4592594"/>
                  <a:gd name="connsiteY0-142" fmla="*/ 0 h 401116"/>
                  <a:gd name="connsiteX1-143" fmla="*/ 577907 w 4592594"/>
                  <a:gd name="connsiteY1-144" fmla="*/ 400898 h 401116"/>
                  <a:gd name="connsiteX2-145" fmla="*/ 4592594 w 4592594"/>
                  <a:gd name="connsiteY2-146" fmla="*/ 338266 h 401116"/>
                  <a:gd name="connsiteX0-147" fmla="*/ 391353 w 4638179"/>
                  <a:gd name="connsiteY0-148" fmla="*/ 0 h 401116"/>
                  <a:gd name="connsiteX1-149" fmla="*/ 623492 w 4638179"/>
                  <a:gd name="connsiteY1-150" fmla="*/ 400898 h 401116"/>
                  <a:gd name="connsiteX2-151" fmla="*/ 4638179 w 4638179"/>
                  <a:gd name="connsiteY2-152" fmla="*/ 338266 h 401116"/>
                  <a:gd name="connsiteX0-153" fmla="*/ 391353 w 4904398"/>
                  <a:gd name="connsiteY0-154" fmla="*/ 0 h 401116"/>
                  <a:gd name="connsiteX1-155" fmla="*/ 623492 w 4904398"/>
                  <a:gd name="connsiteY1-156" fmla="*/ 400898 h 401116"/>
                  <a:gd name="connsiteX2-157" fmla="*/ 4904398 w 4904398"/>
                  <a:gd name="connsiteY2-158" fmla="*/ 322224 h 401116"/>
                </a:gdLst>
                <a:ahLst/>
                <a:cxnLst>
                  <a:cxn ang="0">
                    <a:pos x="connsiteX0-153" y="connsiteY0-154"/>
                  </a:cxn>
                  <a:cxn ang="0">
                    <a:pos x="connsiteX1-155" y="connsiteY1-156"/>
                  </a:cxn>
                  <a:cxn ang="0">
                    <a:pos x="connsiteX2-157" y="connsiteY2-158"/>
                  </a:cxn>
                </a:cxnLst>
                <a:rect l="l" t="t" r="r" b="b"/>
                <a:pathLst>
                  <a:path w="4904398" h="401116">
                    <a:moveTo>
                      <a:pt x="391353" y="0"/>
                    </a:moveTo>
                    <a:cubicBezTo>
                      <a:pt x="-226127" y="38897"/>
                      <a:pt x="-86259" y="411428"/>
                      <a:pt x="623492" y="400898"/>
                    </a:cubicBezTo>
                    <a:lnTo>
                      <a:pt x="4904398" y="322224"/>
                    </a:lnTo>
                  </a:path>
                </a:pathLst>
              </a:custGeom>
              <a:noFill/>
              <a:ln w="38100" cap="flat" cmpd="sng" algn="ctr">
                <a:solidFill>
                  <a:srgbClr val="002060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914377"/>
                <a:endParaRPr lang="zh-CN" altLang="en-US" sz="2000" b="1" dirty="0">
                  <a:solidFill>
                    <a:srgbClr val="FF0000"/>
                  </a:solidFill>
                  <a:latin typeface="UTM Avo" panose="02040603050506020204" pitchFamily="18" charset="0"/>
                </a:endParaRPr>
              </a:p>
            </p:txBody>
          </p:sp>
        </p:grpSp>
        <p:sp>
          <p:nvSpPr>
            <p:cNvPr id="6" name="文本框 93"/>
            <p:cNvSpPr txBox="1"/>
            <p:nvPr/>
          </p:nvSpPr>
          <p:spPr>
            <a:xfrm>
              <a:off x="-389233" y="342781"/>
              <a:ext cx="4603529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4377"/>
              <a:r>
                <a:rPr lang="en-US" altLang="zh-CN" sz="320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? </a:t>
              </a:r>
              <a:r>
                <a:rPr lang="en-US" altLang="zh-CN" sz="320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: Ý nào đúng ?</a:t>
              </a:r>
              <a:endParaRPr lang="zh-CN" altLang="en-US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汉仪喵魂体W" panose="00020600040101010101" pitchFamily="18" charset="-122"/>
              </a:endParaRPr>
            </a:p>
          </p:txBody>
        </p:sp>
      </p:grp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39" t="27909" r="16757" b="52048"/>
          <a:stretch/>
        </p:blipFill>
        <p:spPr bwMode="auto">
          <a:xfrm>
            <a:off x="485231" y="4162097"/>
            <a:ext cx="11035854" cy="21658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ounded Rectangle 10"/>
          <p:cNvSpPr/>
          <p:nvPr/>
        </p:nvSpPr>
        <p:spPr>
          <a:xfrm>
            <a:off x="261006" y="993228"/>
            <a:ext cx="11484304" cy="1939157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smtClean="0">
                <a:solidFill>
                  <a:schemeClr val="tx1"/>
                </a:solidFill>
                <a:latin typeface="UTM Avo" pitchFamily="18" charset="0"/>
              </a:rPr>
              <a:t>a) Con công trong hồ là một con công khác.</a:t>
            </a:r>
          </a:p>
          <a:p>
            <a:endParaRPr lang="en-US" sz="3200" smtClean="0">
              <a:solidFill>
                <a:schemeClr val="tx1"/>
              </a:solidFill>
              <a:latin typeface="UTM Avo" pitchFamily="18" charset="0"/>
            </a:endParaRPr>
          </a:p>
          <a:p>
            <a:r>
              <a:rPr lang="en-US" sz="3200" smtClean="0">
                <a:solidFill>
                  <a:schemeClr val="tx1"/>
                </a:solidFill>
                <a:latin typeface="UTM Avo" pitchFamily="18" charset="0"/>
              </a:rPr>
              <a:t>b)Con công trong hồ là bóng của con công trên bờ.</a:t>
            </a:r>
            <a:endParaRPr lang="en-US" sz="3200">
              <a:solidFill>
                <a:schemeClr val="tx1"/>
              </a:solidFill>
              <a:latin typeface="UTM Avo" pitchFamily="18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315320" y="2207171"/>
            <a:ext cx="520254" cy="56756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15" name="文本框 93"/>
          <p:cNvSpPr txBox="1"/>
          <p:nvPr/>
        </p:nvSpPr>
        <p:spPr>
          <a:xfrm>
            <a:off x="261006" y="3112005"/>
            <a:ext cx="46035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7"/>
            <a:r>
              <a:rPr lang="en-US" altLang="zh-CN" sz="32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汉仪喵魂体W" panose="00020600040101010101" pitchFamily="18" charset="-122"/>
              </a:rPr>
              <a:t>4</a:t>
            </a:r>
            <a:r>
              <a:rPr lang="en-US" altLang="zh-CN" sz="320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汉仪喵魂体W" panose="00020600040101010101" pitchFamily="18" charset="-122"/>
              </a:rPr>
              <a:t> </a:t>
            </a:r>
            <a:r>
              <a:rPr lang="en-US" altLang="zh-CN" sz="320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汉仪喵魂体W" panose="00020600040101010101" pitchFamily="18" charset="-122"/>
              </a:rPr>
              <a:t>: Luyện viết</a:t>
            </a:r>
            <a:endParaRPr lang="zh-CN" altLang="en-US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  <a:ea typeface="汉仪喵魂体W" panose="00020600040101010101" pitchFamily="18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F:\NỀN PP\74425608_806001893190166_3441763237966643200_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5" name="矩形: 圆角 13"/>
          <p:cNvSpPr/>
          <p:nvPr/>
        </p:nvSpPr>
        <p:spPr>
          <a:xfrm>
            <a:off x="2842090" y="2322094"/>
            <a:ext cx="7139836" cy="389823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>
            <a:prstTxWarp prst="textArchUp">
              <a:avLst/>
            </a:prstTxWarp>
          </a:bodyPr>
          <a:lstStyle/>
          <a:p>
            <a:pPr algn="ctr"/>
            <a:r>
              <a:rPr lang="en-US" altLang="zh-CN" sz="8000" smtClean="0">
                <a:solidFill>
                  <a:srgbClr val="FF0000"/>
                </a:solidFill>
                <a:latin typeface="UTM Avo" pitchFamily="18" charset="0"/>
              </a:rPr>
              <a:t>TẠM BIỆT</a:t>
            </a:r>
            <a:endParaRPr lang="zh-CN" altLang="en-US" sz="8000" b="1" dirty="0">
              <a:solidFill>
                <a:srgbClr val="FF0000"/>
              </a:solidFill>
              <a:latin typeface="UTM Avo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2068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4000">
        <p:random/>
      </p:transition>
    </mc:Choice>
    <mc:Fallback xmlns="">
      <p:transition advClick="0" advTm="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 descr="F:\1-原创素材\1_mm1102\PPT\PPT_014\materaials\pageimg_g16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0" t="11406"/>
          <a:stretch>
            <a:fillRect/>
          </a:stretch>
        </p:blipFill>
        <p:spPr bwMode="auto">
          <a:xfrm>
            <a:off x="567558" y="1363481"/>
            <a:ext cx="10941269" cy="459091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E:\丫头\png\小人\卡通类素材\yunf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1912" y="1285227"/>
            <a:ext cx="1269162" cy="532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组合 4"/>
          <p:cNvGrpSpPr/>
          <p:nvPr/>
        </p:nvGrpSpPr>
        <p:grpSpPr>
          <a:xfrm>
            <a:off x="8792784" y="1807027"/>
            <a:ext cx="463503" cy="619473"/>
            <a:chOff x="-2033679" y="889419"/>
            <a:chExt cx="463503" cy="619473"/>
          </a:xfrm>
        </p:grpSpPr>
        <p:pic>
          <p:nvPicPr>
            <p:cNvPr id="6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>
              <a:fillRect/>
            </a:stretch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>
              <a:fillRect/>
            </a:stretch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9" name="Picture 2" descr="E:\丫头\png\小人\卡通类素材\yunf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9273" y="492489"/>
            <a:ext cx="1347858" cy="565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组合 21"/>
          <p:cNvGrpSpPr/>
          <p:nvPr/>
        </p:nvGrpSpPr>
        <p:grpSpPr>
          <a:xfrm>
            <a:off x="3305148" y="4182334"/>
            <a:ext cx="463503" cy="619473"/>
            <a:chOff x="-2033679" y="889419"/>
            <a:chExt cx="463503" cy="619473"/>
          </a:xfrm>
        </p:grpSpPr>
        <p:pic>
          <p:nvPicPr>
            <p:cNvPr id="23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>
              <a:fillRect/>
            </a:stretch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>
              <a:fillRect/>
            </a:stretch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6" name="图片 2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6781" y="292397"/>
            <a:ext cx="1102698" cy="1022486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160" y="1830717"/>
            <a:ext cx="3279407" cy="451783"/>
          </a:xfrm>
          <a:prstGeom prst="rect">
            <a:avLst/>
          </a:prstGeom>
        </p:spPr>
      </p:pic>
      <p:pic>
        <p:nvPicPr>
          <p:cNvPr id="3" name="图片 2" descr="8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-235518" y="-441266"/>
            <a:ext cx="4098866" cy="4098866"/>
          </a:xfrm>
          <a:prstGeom prst="rect">
            <a:avLst/>
          </a:prstGeom>
        </p:spPr>
      </p:pic>
      <p:pic>
        <p:nvPicPr>
          <p:cNvPr id="8" name="图片 7" descr="3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9290929" y="4367655"/>
            <a:ext cx="2901071" cy="2763477"/>
          </a:xfrm>
          <a:prstGeom prst="rect">
            <a:avLst/>
          </a:prstGeom>
        </p:spPr>
      </p:pic>
      <p:sp>
        <p:nvSpPr>
          <p:cNvPr id="10" name="矩形: 圆角 13"/>
          <p:cNvSpPr/>
          <p:nvPr/>
        </p:nvSpPr>
        <p:spPr>
          <a:xfrm>
            <a:off x="1247595" y="2684479"/>
            <a:ext cx="9534215" cy="2179528"/>
          </a:xfrm>
          <a:prstGeom prst="roundRect">
            <a:avLst/>
          </a:prstGeom>
          <a:solidFill>
            <a:srgbClr val="BCE2E6">
              <a:alpha val="56000"/>
            </a:srgb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0" err="1" smtClean="0">
                <a:solidFill>
                  <a:srgbClr val="FF0000"/>
                </a:solidFill>
                <a:latin typeface="UTM Avo" pitchFamily="18" charset="0"/>
              </a:rPr>
              <a:t>Bài</a:t>
            </a:r>
            <a:r>
              <a:rPr lang="en-US" altLang="zh-CN" sz="8000" smtClean="0">
                <a:solidFill>
                  <a:srgbClr val="FF0000"/>
                </a:solidFill>
                <a:latin typeface="UTM Avo" pitchFamily="18" charset="0"/>
              </a:rPr>
              <a:t> 90: </a:t>
            </a:r>
            <a:r>
              <a:rPr lang="en-US" altLang="zh-CN" sz="8000" b="1" smtClean="0">
                <a:solidFill>
                  <a:srgbClr val="FF0000"/>
                </a:solidFill>
                <a:latin typeface="UTM Avo" pitchFamily="18" charset="0"/>
              </a:rPr>
              <a:t>uông - uôc</a:t>
            </a:r>
            <a:endParaRPr lang="zh-CN" altLang="en-US" sz="8000" b="1" dirty="0">
              <a:solidFill>
                <a:srgbClr val="FF0000"/>
              </a:solidFill>
              <a:latin typeface="UTM Avo" pitchFamily="18" charset="0"/>
            </a:endParaRPr>
          </a:p>
        </p:txBody>
      </p:sp>
      <p:pic>
        <p:nvPicPr>
          <p:cNvPr id="11" name="5989a9319305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 cstate="print"/>
          <a:stretch>
            <a:fillRect/>
          </a:stretch>
        </p:blipFill>
        <p:spPr>
          <a:xfrm>
            <a:off x="-1136650" y="0"/>
            <a:ext cx="736600" cy="736600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43 -0.00062 L 0.01875 2.46914E-6 " pathEditMode="relative" rAng="0" ptsTypes="AA">
                                      <p:cBhvr>
                                        <p:cTn id="32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59" y="31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66667E-6 3.20988E-6 L -0.02362 0.00031 " pathEditMode="relative" ptsTypes="AA">
                                      <p:cBhvr>
                                        <p:cTn id="34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500"/>
                            </p:stCondLst>
                            <p:childTnLst>
                              <p:par>
                                <p:cTn id="4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5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10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F:\NỀN PP\74425608_806001893190166_3441763237966643200_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5" name="矩形: 圆角 13"/>
          <p:cNvSpPr/>
          <p:nvPr/>
        </p:nvSpPr>
        <p:spPr>
          <a:xfrm>
            <a:off x="2842090" y="2322094"/>
            <a:ext cx="7139836" cy="389823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>
            <a:prstTxWarp prst="textArchUp">
              <a:avLst/>
            </a:prstTxWarp>
          </a:bodyPr>
          <a:lstStyle/>
          <a:p>
            <a:pPr algn="ctr"/>
            <a:r>
              <a:rPr lang="en-US" altLang="zh-CN" sz="8000" dirty="0" smtClean="0">
                <a:solidFill>
                  <a:srgbClr val="FF0000"/>
                </a:solidFill>
                <a:latin typeface="UTM Avo" pitchFamily="18" charset="0"/>
              </a:rPr>
              <a:t>KHỞI ĐỘNG</a:t>
            </a:r>
            <a:endParaRPr lang="zh-CN" altLang="en-US" sz="8000" b="1" dirty="0">
              <a:solidFill>
                <a:srgbClr val="FF0000"/>
              </a:solidFill>
              <a:latin typeface="UTM Avo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4000">
        <p:random/>
      </p:transition>
    </mc:Choice>
    <mc:Fallback xmlns="">
      <p:transition advClick="0" advTm="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96" y="-725214"/>
            <a:ext cx="13179972" cy="7583215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1749995" y="1688630"/>
            <a:ext cx="8975931" cy="4068265"/>
            <a:chOff x="5740213" y="1814754"/>
            <a:chExt cx="4459469" cy="3038729"/>
          </a:xfrm>
        </p:grpSpPr>
        <p:sp>
          <p:nvSpPr>
            <p:cNvPr id="9" name="TextBox 8"/>
            <p:cNvSpPr txBox="1"/>
            <p:nvPr/>
          </p:nvSpPr>
          <p:spPr>
            <a:xfrm>
              <a:off x="5750723" y="1814754"/>
              <a:ext cx="1856596" cy="68966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>
                  <a:solidFill>
                    <a:srgbClr val="FF0000"/>
                  </a:solidFill>
                  <a:latin typeface="UTM Avo" pitchFamily="18" charset="0"/>
                </a:rPr>
                <a:t>h</a:t>
              </a:r>
              <a:r>
                <a:rPr lang="en-US" sz="5400" smtClean="0">
                  <a:solidFill>
                    <a:srgbClr val="FF0000"/>
                  </a:solidFill>
                  <a:latin typeface="UTM Avo" pitchFamily="18" charset="0"/>
                </a:rPr>
                <a:t>ửng sáng</a:t>
              </a:r>
              <a:endParaRPr lang="en-US" sz="5400" dirty="0">
                <a:solidFill>
                  <a:srgbClr val="FF0000"/>
                </a:solidFill>
                <a:latin typeface="UTM Avo" pitchFamily="18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8472901" y="1825262"/>
              <a:ext cx="1726781" cy="68966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>
                  <a:solidFill>
                    <a:srgbClr val="FF0000"/>
                  </a:solidFill>
                  <a:latin typeface="UTM Avo" pitchFamily="18" charset="0"/>
                </a:rPr>
                <a:t>t</a:t>
              </a:r>
              <a:r>
                <a:rPr lang="en-US" sz="5400" smtClean="0">
                  <a:solidFill>
                    <a:srgbClr val="FF0000"/>
                  </a:solidFill>
                  <a:latin typeface="UTM Avo" pitchFamily="18" charset="0"/>
                </a:rPr>
                <a:t>hức đêm</a:t>
              </a:r>
              <a:endParaRPr lang="en-US" sz="5400" dirty="0">
                <a:solidFill>
                  <a:srgbClr val="FF0000"/>
                </a:solidFill>
                <a:latin typeface="UTM Avo" pitchFamily="18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740213" y="2923595"/>
              <a:ext cx="1792087" cy="68966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>
                  <a:solidFill>
                    <a:srgbClr val="FF0000"/>
                  </a:solidFill>
                  <a:latin typeface="UTM Avo" pitchFamily="18" charset="0"/>
                </a:rPr>
                <a:t>l</a:t>
              </a:r>
              <a:r>
                <a:rPr lang="en-US" sz="5400" smtClean="0">
                  <a:solidFill>
                    <a:srgbClr val="FF0000"/>
                  </a:solidFill>
                  <a:latin typeface="UTM Avo" pitchFamily="18" charset="0"/>
                </a:rPr>
                <a:t>ưng ngựa</a:t>
              </a:r>
              <a:endParaRPr lang="en-US" sz="5400" dirty="0">
                <a:solidFill>
                  <a:srgbClr val="FF0000"/>
                </a:solidFill>
                <a:latin typeface="UTM Avo" pitchFamily="18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745583" y="4163816"/>
              <a:ext cx="1660679" cy="68966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>
                  <a:solidFill>
                    <a:srgbClr val="FF0000"/>
                  </a:solidFill>
                  <a:latin typeface="UTM Avo" pitchFamily="18" charset="0"/>
                </a:rPr>
                <a:t>c</a:t>
              </a:r>
              <a:r>
                <a:rPr lang="en-US" sz="5400" smtClean="0">
                  <a:solidFill>
                    <a:srgbClr val="FF0000"/>
                  </a:solidFill>
                  <a:latin typeface="UTM Avo" pitchFamily="18" charset="0"/>
                </a:rPr>
                <a:t>him ưng</a:t>
              </a:r>
              <a:endParaRPr lang="en-US" sz="5400" dirty="0">
                <a:solidFill>
                  <a:srgbClr val="FF0000"/>
                </a:solidFill>
                <a:latin typeface="UTM Avo" pitchFamily="18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8562239" y="2907830"/>
              <a:ext cx="888955" cy="68966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>
                  <a:solidFill>
                    <a:srgbClr val="FF0000"/>
                  </a:solidFill>
                  <a:latin typeface="UTM Avo" pitchFamily="18" charset="0"/>
                </a:rPr>
                <a:t>l</a:t>
              </a:r>
              <a:r>
                <a:rPr lang="en-US" sz="5400" smtClean="0">
                  <a:solidFill>
                    <a:srgbClr val="FF0000"/>
                  </a:solidFill>
                  <a:latin typeface="UTM Avo" pitchFamily="18" charset="0"/>
                </a:rPr>
                <a:t>ực sĩ</a:t>
              </a:r>
              <a:endParaRPr lang="en-US" sz="5400" dirty="0">
                <a:solidFill>
                  <a:srgbClr val="FF0000"/>
                </a:solidFill>
                <a:latin typeface="UTM Avo" pitchFamily="18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8564916" y="4148049"/>
              <a:ext cx="1501396" cy="68966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>
                  <a:solidFill>
                    <a:srgbClr val="FF0000"/>
                  </a:solidFill>
                  <a:latin typeface="UTM Avo" pitchFamily="18" charset="0"/>
                </a:rPr>
                <a:t>c</a:t>
              </a:r>
              <a:r>
                <a:rPr lang="en-US" sz="5400" smtClean="0">
                  <a:solidFill>
                    <a:srgbClr val="FF0000"/>
                  </a:solidFill>
                  <a:latin typeface="UTM Avo" pitchFamily="18" charset="0"/>
                </a:rPr>
                <a:t>ủ gừng</a:t>
              </a:r>
              <a:endParaRPr lang="en-US" sz="5400" dirty="0">
                <a:solidFill>
                  <a:srgbClr val="FF0000"/>
                </a:solidFill>
                <a:latin typeface="UTM Avo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40920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VT-P\Desktop\NỀN PP\nền p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08787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1612995" y="882690"/>
            <a:ext cx="2897704" cy="969591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smtClean="0">
                <a:solidFill>
                  <a:srgbClr val="FF0000"/>
                </a:solidFill>
                <a:latin typeface="UTM Avo" pitchFamily="18" charset="0"/>
              </a:rPr>
              <a:t>uông</a:t>
            </a:r>
            <a:endParaRPr lang="en-US" sz="60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985591" y="1899579"/>
            <a:ext cx="1542053" cy="929226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smtClean="0">
                <a:solidFill>
                  <a:srgbClr val="FF0000"/>
                </a:solidFill>
                <a:latin typeface="UTM Avo" pitchFamily="18" charset="0"/>
              </a:rPr>
              <a:t>ng</a:t>
            </a:r>
            <a:endParaRPr lang="en-US" sz="60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612994" y="1891868"/>
            <a:ext cx="1366949" cy="931342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smtClean="0">
                <a:solidFill>
                  <a:srgbClr val="FF0000"/>
                </a:solidFill>
                <a:latin typeface="UTM Avo" pitchFamily="18" charset="0"/>
              </a:rPr>
              <a:t>uô</a:t>
            </a:r>
            <a:endParaRPr lang="en-US" sz="60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55658" y="2618535"/>
            <a:ext cx="467307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UTM Avo" pitchFamily="18" charset="0"/>
              </a:rPr>
              <a:t>u</a:t>
            </a:r>
            <a:r>
              <a:rPr lang="en-US" sz="4000" smtClean="0">
                <a:latin typeface="UTM Avo" pitchFamily="18" charset="0"/>
              </a:rPr>
              <a:t> – ô – ngờ - uông</a:t>
            </a:r>
            <a:endParaRPr lang="en-US" sz="4000" dirty="0">
              <a:latin typeface="UTM Avo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64529" y="6370838"/>
            <a:ext cx="43043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UTM Avo" pitchFamily="18" charset="0"/>
              </a:rPr>
              <a:t>c</a:t>
            </a:r>
            <a:r>
              <a:rPr lang="en-US" sz="3200" smtClean="0">
                <a:latin typeface="UTM Avo" pitchFamily="18" charset="0"/>
              </a:rPr>
              <a:t>hờ - uông - chuông</a:t>
            </a:r>
            <a:endParaRPr lang="en-US" sz="3200" dirty="0">
              <a:latin typeface="UTM Avo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672990" y="5407578"/>
            <a:ext cx="2328238" cy="952676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smtClean="0">
                <a:solidFill>
                  <a:srgbClr val="FF0000"/>
                </a:solidFill>
                <a:latin typeface="UTM Avo" pitchFamily="18" charset="0"/>
              </a:rPr>
              <a:t>uông</a:t>
            </a:r>
            <a:endParaRPr lang="en-US" sz="60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287239" y="5391812"/>
            <a:ext cx="1366949" cy="950558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smtClean="0">
                <a:solidFill>
                  <a:schemeClr val="tx1"/>
                </a:solidFill>
                <a:latin typeface="UTM Avo" pitchFamily="18" charset="0"/>
              </a:rPr>
              <a:t>ch</a:t>
            </a:r>
            <a:endParaRPr lang="en-US" sz="6000" dirty="0">
              <a:solidFill>
                <a:schemeClr val="tx1"/>
              </a:solidFill>
              <a:latin typeface="UTM Avo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239942" y="4430112"/>
            <a:ext cx="3745520" cy="927682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smtClean="0">
                <a:solidFill>
                  <a:schemeClr val="tx1"/>
                </a:solidFill>
                <a:latin typeface="UTM Avo" pitchFamily="18" charset="0"/>
              </a:rPr>
              <a:t>ch</a:t>
            </a:r>
            <a:r>
              <a:rPr lang="en-US" sz="6000" smtClean="0">
                <a:solidFill>
                  <a:srgbClr val="FF0000"/>
                </a:solidFill>
                <a:latin typeface="UTM Avo" pitchFamily="18" charset="0"/>
              </a:rPr>
              <a:t>uông</a:t>
            </a:r>
            <a:endParaRPr lang="en-US" sz="60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7567400" y="1130592"/>
            <a:ext cx="3162852" cy="818147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smtClean="0">
                <a:solidFill>
                  <a:srgbClr val="FF0000"/>
                </a:solidFill>
                <a:latin typeface="UTM Avo" pitchFamily="18" charset="0"/>
              </a:rPr>
              <a:t>uôc</a:t>
            </a:r>
            <a:endParaRPr lang="en-US" sz="60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9065591" y="1960773"/>
            <a:ext cx="1683156" cy="625642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FF0000"/>
                </a:solidFill>
                <a:latin typeface="UTM Avo" pitchFamily="18" charset="0"/>
              </a:rPr>
              <a:t>c</a:t>
            </a:r>
          </a:p>
        </p:txBody>
      </p:sp>
      <p:sp>
        <p:nvSpPr>
          <p:cNvPr id="24" name="Rectangle 23"/>
          <p:cNvSpPr/>
          <p:nvPr/>
        </p:nvSpPr>
        <p:spPr>
          <a:xfrm>
            <a:off x="7567398" y="1956762"/>
            <a:ext cx="1492029" cy="625642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smtClean="0">
                <a:solidFill>
                  <a:srgbClr val="FF0000"/>
                </a:solidFill>
                <a:latin typeface="UTM Avo" pitchFamily="18" charset="0"/>
              </a:rPr>
              <a:t>uô</a:t>
            </a:r>
            <a:endParaRPr lang="en-US" sz="44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173085" y="2546215"/>
            <a:ext cx="402225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UTM Avo" pitchFamily="18" charset="0"/>
              </a:rPr>
              <a:t>u</a:t>
            </a:r>
            <a:r>
              <a:rPr lang="en-US" sz="4000" smtClean="0">
                <a:latin typeface="UTM Avo" pitchFamily="18" charset="0"/>
              </a:rPr>
              <a:t> – ô – cờ - uôc</a:t>
            </a:r>
            <a:endParaRPr lang="en-US" sz="4000" dirty="0">
              <a:latin typeface="UTM Avo" pitchFamily="18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7606551" y="4577690"/>
            <a:ext cx="3129766" cy="818147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smtClean="0">
                <a:solidFill>
                  <a:schemeClr val="tx1"/>
                </a:solidFill>
                <a:latin typeface="UTM Avo" pitchFamily="18" charset="0"/>
              </a:rPr>
              <a:t>đ</a:t>
            </a:r>
            <a:r>
              <a:rPr lang="en-US" sz="6000" smtClean="0">
                <a:solidFill>
                  <a:srgbClr val="FF0000"/>
                </a:solidFill>
                <a:latin typeface="UTM Avo" pitchFamily="18" charset="0"/>
              </a:rPr>
              <a:t>uốc</a:t>
            </a:r>
            <a:endParaRPr lang="en-US" sz="60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505972" y="4430004"/>
            <a:ext cx="311174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smtClean="0">
                <a:latin typeface="UTM Avo" pitchFamily="18" charset="0"/>
              </a:rPr>
              <a:t>ch</a:t>
            </a:r>
            <a:r>
              <a:rPr lang="en-US" sz="6000" smtClean="0">
                <a:solidFill>
                  <a:srgbClr val="FF0000"/>
                </a:solidFill>
                <a:latin typeface="UTM Avo" pitchFamily="18" charset="0"/>
              </a:rPr>
              <a:t>uông</a:t>
            </a:r>
            <a:endParaRPr lang="en-US" sz="6000" dirty="0">
              <a:latin typeface="UTM Avo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076180" y="4478931"/>
            <a:ext cx="239520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smtClean="0">
                <a:latin typeface="UTM Avo" pitchFamily="18" charset="0"/>
              </a:rPr>
              <a:t>đ</a:t>
            </a:r>
            <a:r>
              <a:rPr lang="en-US" sz="6000" smtClean="0">
                <a:solidFill>
                  <a:srgbClr val="FF0000"/>
                </a:solidFill>
                <a:latin typeface="UTM Avo" pitchFamily="18" charset="0"/>
              </a:rPr>
              <a:t>uốc</a:t>
            </a:r>
            <a:r>
              <a:rPr lang="en-US" sz="6000" smtClean="0">
                <a:latin typeface="UTM Avo" pitchFamily="18" charset="0"/>
              </a:rPr>
              <a:t> </a:t>
            </a:r>
            <a:endParaRPr lang="en-US" sz="60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9059427" y="5394221"/>
            <a:ext cx="1676144" cy="785470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smtClean="0">
                <a:solidFill>
                  <a:srgbClr val="FF0000"/>
                </a:solidFill>
                <a:latin typeface="UTM Avo" pitchFamily="18" charset="0"/>
              </a:rPr>
              <a:t>uốc</a:t>
            </a:r>
            <a:endParaRPr lang="en-US" sz="60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7598975" y="5388093"/>
            <a:ext cx="1497727" cy="78948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chemeClr val="tx1"/>
                </a:solidFill>
                <a:latin typeface="UTM Avo" pitchFamily="18" charset="0"/>
              </a:rPr>
              <a:t>đ</a:t>
            </a:r>
            <a:endParaRPr lang="en-US" sz="6000" dirty="0">
              <a:solidFill>
                <a:schemeClr val="tx1"/>
              </a:solidFill>
              <a:latin typeface="UTM Avo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582456" y="6244710"/>
            <a:ext cx="33826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smtClean="0">
                <a:latin typeface="UTM Avo" pitchFamily="18" charset="0"/>
              </a:rPr>
              <a:t>đờ - uôc – đuốc</a:t>
            </a:r>
            <a:endParaRPr lang="en-US" sz="3200" dirty="0">
              <a:latin typeface="UTM Avo" pitchFamily="18" charset="0"/>
            </a:endParaRPr>
          </a:p>
        </p:txBody>
      </p:sp>
      <p:grpSp>
        <p:nvGrpSpPr>
          <p:cNvPr id="35" name="组合 91"/>
          <p:cNvGrpSpPr/>
          <p:nvPr/>
        </p:nvGrpSpPr>
        <p:grpSpPr>
          <a:xfrm>
            <a:off x="0" y="0"/>
            <a:ext cx="5886671" cy="866924"/>
            <a:chOff x="994820" y="254650"/>
            <a:chExt cx="5886671" cy="866925"/>
          </a:xfrm>
        </p:grpSpPr>
        <p:grpSp>
          <p:nvGrpSpPr>
            <p:cNvPr id="36" name="组合 92"/>
            <p:cNvGrpSpPr/>
            <p:nvPr/>
          </p:nvGrpSpPr>
          <p:grpSpPr>
            <a:xfrm>
              <a:off x="994820" y="626210"/>
              <a:ext cx="5886671" cy="495365"/>
              <a:chOff x="3532280" y="5381090"/>
              <a:chExt cx="5886671" cy="495365"/>
            </a:xfrm>
          </p:grpSpPr>
          <p:sp>
            <p:nvSpPr>
              <p:cNvPr id="38" name="Freeform 37"/>
              <p:cNvSpPr>
                <a:spLocks noEditPoints="1"/>
              </p:cNvSpPr>
              <p:nvPr/>
            </p:nvSpPr>
            <p:spPr bwMode="auto">
              <a:xfrm>
                <a:off x="8625557" y="5381090"/>
                <a:ext cx="793394" cy="459363"/>
              </a:xfrm>
              <a:custGeom>
                <a:avLst/>
                <a:gdLst>
                  <a:gd name="T0" fmla="*/ 97 w 97"/>
                  <a:gd name="T1" fmla="*/ 16 h 63"/>
                  <a:gd name="T2" fmla="*/ 90 w 97"/>
                  <a:gd name="T3" fmla="*/ 22 h 63"/>
                  <a:gd name="T4" fmla="*/ 75 w 97"/>
                  <a:gd name="T5" fmla="*/ 33 h 63"/>
                  <a:gd name="T6" fmla="*/ 46 w 97"/>
                  <a:gd name="T7" fmla="*/ 51 h 63"/>
                  <a:gd name="T8" fmla="*/ 29 w 97"/>
                  <a:gd name="T9" fmla="*/ 63 h 63"/>
                  <a:gd name="T10" fmla="*/ 26 w 97"/>
                  <a:gd name="T11" fmla="*/ 62 h 63"/>
                  <a:gd name="T12" fmla="*/ 16 w 97"/>
                  <a:gd name="T13" fmla="*/ 47 h 63"/>
                  <a:gd name="T14" fmla="*/ 2 w 97"/>
                  <a:gd name="T15" fmla="*/ 48 h 63"/>
                  <a:gd name="T16" fmla="*/ 10 w 97"/>
                  <a:gd name="T17" fmla="*/ 28 h 63"/>
                  <a:gd name="T18" fmla="*/ 10 w 97"/>
                  <a:gd name="T19" fmla="*/ 26 h 63"/>
                  <a:gd name="T20" fmla="*/ 18 w 97"/>
                  <a:gd name="T21" fmla="*/ 0 h 63"/>
                  <a:gd name="T22" fmla="*/ 40 w 97"/>
                  <a:gd name="T23" fmla="*/ 5 h 63"/>
                  <a:gd name="T24" fmla="*/ 75 w 97"/>
                  <a:gd name="T25" fmla="*/ 13 h 63"/>
                  <a:gd name="T26" fmla="*/ 94 w 97"/>
                  <a:gd name="T27" fmla="*/ 15 h 63"/>
                  <a:gd name="T28" fmla="*/ 97 w 97"/>
                  <a:gd name="T29" fmla="*/ 16 h 63"/>
                  <a:gd name="T30" fmla="*/ 20 w 97"/>
                  <a:gd name="T31" fmla="*/ 3 h 63"/>
                  <a:gd name="T32" fmla="*/ 16 w 97"/>
                  <a:gd name="T33" fmla="*/ 18 h 63"/>
                  <a:gd name="T34" fmla="*/ 14 w 97"/>
                  <a:gd name="T35" fmla="*/ 26 h 63"/>
                  <a:gd name="T36" fmla="*/ 65 w 97"/>
                  <a:gd name="T37" fmla="*/ 20 h 63"/>
                  <a:gd name="T38" fmla="*/ 86 w 97"/>
                  <a:gd name="T39" fmla="*/ 17 h 63"/>
                  <a:gd name="T40" fmla="*/ 20 w 97"/>
                  <a:gd name="T41" fmla="*/ 3 h 63"/>
                  <a:gd name="T42" fmla="*/ 14 w 97"/>
                  <a:gd name="T43" fmla="*/ 38 h 63"/>
                  <a:gd name="T44" fmla="*/ 28 w 97"/>
                  <a:gd name="T45" fmla="*/ 60 h 63"/>
                  <a:gd name="T46" fmla="*/ 82 w 97"/>
                  <a:gd name="T47" fmla="*/ 24 h 63"/>
                  <a:gd name="T48" fmla="*/ 82 w 97"/>
                  <a:gd name="T49" fmla="*/ 23 h 63"/>
                  <a:gd name="T50" fmla="*/ 14 w 97"/>
                  <a:gd name="T51" fmla="*/ 38 h 63"/>
                  <a:gd name="T52" fmla="*/ 13 w 97"/>
                  <a:gd name="T53" fmla="*/ 29 h 63"/>
                  <a:gd name="T54" fmla="*/ 7 w 97"/>
                  <a:gd name="T55" fmla="*/ 40 h 63"/>
                  <a:gd name="T56" fmla="*/ 12 w 97"/>
                  <a:gd name="T57" fmla="*/ 35 h 63"/>
                  <a:gd name="T58" fmla="*/ 15 w 97"/>
                  <a:gd name="T59" fmla="*/ 36 h 63"/>
                  <a:gd name="T60" fmla="*/ 57 w 97"/>
                  <a:gd name="T61" fmla="*/ 27 h 63"/>
                  <a:gd name="T62" fmla="*/ 77 w 97"/>
                  <a:gd name="T63" fmla="*/ 21 h 63"/>
                  <a:gd name="T64" fmla="*/ 13 w 97"/>
                  <a:gd name="T65" fmla="*/ 29 h 63"/>
                  <a:gd name="T66" fmla="*/ 6 w 97"/>
                  <a:gd name="T67" fmla="*/ 45 h 63"/>
                  <a:gd name="T68" fmla="*/ 14 w 97"/>
                  <a:gd name="T69" fmla="*/ 44 h 63"/>
                  <a:gd name="T70" fmla="*/ 11 w 97"/>
                  <a:gd name="T71" fmla="*/ 39 h 63"/>
                  <a:gd name="T72" fmla="*/ 6 w 97"/>
                  <a:gd name="T73" fmla="*/ 4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7" h="63">
                    <a:moveTo>
                      <a:pt x="97" y="16"/>
                    </a:moveTo>
                    <a:cubicBezTo>
                      <a:pt x="96" y="20"/>
                      <a:pt x="92" y="19"/>
                      <a:pt x="90" y="22"/>
                    </a:cubicBezTo>
                    <a:cubicBezTo>
                      <a:pt x="85" y="24"/>
                      <a:pt x="80" y="29"/>
                      <a:pt x="75" y="33"/>
                    </a:cubicBezTo>
                    <a:cubicBezTo>
                      <a:pt x="65" y="38"/>
                      <a:pt x="56" y="45"/>
                      <a:pt x="46" y="51"/>
                    </a:cubicBezTo>
                    <a:cubicBezTo>
                      <a:pt x="40" y="54"/>
                      <a:pt x="35" y="58"/>
                      <a:pt x="29" y="63"/>
                    </a:cubicBezTo>
                    <a:cubicBezTo>
                      <a:pt x="28" y="62"/>
                      <a:pt x="27" y="62"/>
                      <a:pt x="26" y="62"/>
                    </a:cubicBezTo>
                    <a:cubicBezTo>
                      <a:pt x="22" y="57"/>
                      <a:pt x="20" y="52"/>
                      <a:pt x="16" y="47"/>
                    </a:cubicBezTo>
                    <a:cubicBezTo>
                      <a:pt x="12" y="47"/>
                      <a:pt x="6" y="49"/>
                      <a:pt x="2" y="48"/>
                    </a:cubicBezTo>
                    <a:cubicBezTo>
                      <a:pt x="0" y="42"/>
                      <a:pt x="7" y="35"/>
                      <a:pt x="10" y="28"/>
                    </a:cubicBezTo>
                    <a:cubicBezTo>
                      <a:pt x="10" y="27"/>
                      <a:pt x="10" y="26"/>
                      <a:pt x="10" y="26"/>
                    </a:cubicBezTo>
                    <a:cubicBezTo>
                      <a:pt x="13" y="17"/>
                      <a:pt x="15" y="8"/>
                      <a:pt x="18" y="0"/>
                    </a:cubicBezTo>
                    <a:cubicBezTo>
                      <a:pt x="25" y="0"/>
                      <a:pt x="33" y="4"/>
                      <a:pt x="40" y="5"/>
                    </a:cubicBezTo>
                    <a:cubicBezTo>
                      <a:pt x="51" y="8"/>
                      <a:pt x="63" y="10"/>
                      <a:pt x="75" y="13"/>
                    </a:cubicBezTo>
                    <a:cubicBezTo>
                      <a:pt x="81" y="13"/>
                      <a:pt x="88" y="15"/>
                      <a:pt x="94" y="15"/>
                    </a:cubicBezTo>
                    <a:cubicBezTo>
                      <a:pt x="95" y="15"/>
                      <a:pt x="96" y="14"/>
                      <a:pt x="97" y="16"/>
                    </a:cubicBezTo>
                    <a:close/>
                    <a:moveTo>
                      <a:pt x="20" y="3"/>
                    </a:moveTo>
                    <a:cubicBezTo>
                      <a:pt x="18" y="8"/>
                      <a:pt x="16" y="13"/>
                      <a:pt x="16" y="18"/>
                    </a:cubicBezTo>
                    <a:cubicBezTo>
                      <a:pt x="15" y="21"/>
                      <a:pt x="13" y="23"/>
                      <a:pt x="14" y="26"/>
                    </a:cubicBezTo>
                    <a:cubicBezTo>
                      <a:pt x="31" y="24"/>
                      <a:pt x="48" y="21"/>
                      <a:pt x="65" y="20"/>
                    </a:cubicBezTo>
                    <a:cubicBezTo>
                      <a:pt x="72" y="18"/>
                      <a:pt x="80" y="19"/>
                      <a:pt x="86" y="17"/>
                    </a:cubicBezTo>
                    <a:cubicBezTo>
                      <a:pt x="64" y="14"/>
                      <a:pt x="41" y="7"/>
                      <a:pt x="20" y="3"/>
                    </a:cubicBezTo>
                    <a:close/>
                    <a:moveTo>
                      <a:pt x="14" y="38"/>
                    </a:moveTo>
                    <a:cubicBezTo>
                      <a:pt x="19" y="45"/>
                      <a:pt x="22" y="53"/>
                      <a:pt x="28" y="60"/>
                    </a:cubicBezTo>
                    <a:cubicBezTo>
                      <a:pt x="46" y="48"/>
                      <a:pt x="64" y="37"/>
                      <a:pt x="82" y="24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59" y="29"/>
                      <a:pt x="37" y="35"/>
                      <a:pt x="14" y="38"/>
                    </a:cubicBezTo>
                    <a:close/>
                    <a:moveTo>
                      <a:pt x="13" y="29"/>
                    </a:moveTo>
                    <a:cubicBezTo>
                      <a:pt x="11" y="33"/>
                      <a:pt x="8" y="37"/>
                      <a:pt x="7" y="40"/>
                    </a:cubicBezTo>
                    <a:cubicBezTo>
                      <a:pt x="9" y="39"/>
                      <a:pt x="9" y="36"/>
                      <a:pt x="12" y="35"/>
                    </a:cubicBezTo>
                    <a:cubicBezTo>
                      <a:pt x="13" y="35"/>
                      <a:pt x="14" y="35"/>
                      <a:pt x="15" y="36"/>
                    </a:cubicBezTo>
                    <a:cubicBezTo>
                      <a:pt x="29" y="33"/>
                      <a:pt x="43" y="30"/>
                      <a:pt x="57" y="27"/>
                    </a:cubicBezTo>
                    <a:cubicBezTo>
                      <a:pt x="64" y="24"/>
                      <a:pt x="70" y="23"/>
                      <a:pt x="77" y="21"/>
                    </a:cubicBezTo>
                    <a:cubicBezTo>
                      <a:pt x="55" y="23"/>
                      <a:pt x="34" y="25"/>
                      <a:pt x="13" y="29"/>
                    </a:cubicBezTo>
                    <a:close/>
                    <a:moveTo>
                      <a:pt x="6" y="45"/>
                    </a:moveTo>
                    <a:cubicBezTo>
                      <a:pt x="9" y="46"/>
                      <a:pt x="12" y="44"/>
                      <a:pt x="14" y="44"/>
                    </a:cubicBezTo>
                    <a:cubicBezTo>
                      <a:pt x="13" y="42"/>
                      <a:pt x="13" y="41"/>
                      <a:pt x="11" y="39"/>
                    </a:cubicBezTo>
                    <a:cubicBezTo>
                      <a:pt x="10" y="41"/>
                      <a:pt x="8" y="43"/>
                      <a:pt x="6" y="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rgbClr val="002060"/>
                </a:solidFill>
              </a:ln>
            </p:spPr>
            <p:txBody>
              <a:bodyPr vert="horz" wrap="square" lIns="68580" tIns="34290" rIns="68580" bIns="3429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377"/>
                <a:endParaRPr lang="zh-CN" altLang="en-US" sz="2000" b="1" dirty="0">
                  <a:solidFill>
                    <a:srgbClr val="FF0000"/>
                  </a:solidFill>
                  <a:latin typeface="UTM Avo" panose="02040603050506020204" pitchFamily="18" charset="0"/>
                </a:endParaRPr>
              </a:p>
            </p:txBody>
          </p:sp>
          <p:sp>
            <p:nvSpPr>
              <p:cNvPr id="39" name="任意多边形 95"/>
              <p:cNvSpPr/>
              <p:nvPr/>
            </p:nvSpPr>
            <p:spPr>
              <a:xfrm>
                <a:off x="3532280" y="5475339"/>
                <a:ext cx="5024077" cy="401116"/>
              </a:xfrm>
              <a:custGeom>
                <a:avLst/>
                <a:gdLst>
                  <a:gd name="connsiteX0" fmla="*/ 0 w 6766560"/>
                  <a:gd name="connsiteY0" fmla="*/ 39809 h 361457"/>
                  <a:gd name="connsiteX1" fmla="*/ 4411980 w 6766560"/>
                  <a:gd name="connsiteY1" fmla="*/ 28379 h 361457"/>
                  <a:gd name="connsiteX2" fmla="*/ 4023360 w 6766560"/>
                  <a:gd name="connsiteY2" fmla="*/ 359849 h 361457"/>
                  <a:gd name="connsiteX3" fmla="*/ 6766560 w 6766560"/>
                  <a:gd name="connsiteY3" fmla="*/ 131249 h 361457"/>
                  <a:gd name="connsiteX0-1" fmla="*/ 0 w 6766560"/>
                  <a:gd name="connsiteY0-2" fmla="*/ 75291 h 398381"/>
                  <a:gd name="connsiteX1-3" fmla="*/ 4369154 w 6766560"/>
                  <a:gd name="connsiteY1-4" fmla="*/ 18141 h 398381"/>
                  <a:gd name="connsiteX2-5" fmla="*/ 4023360 w 6766560"/>
                  <a:gd name="connsiteY2-6" fmla="*/ 395331 h 398381"/>
                  <a:gd name="connsiteX3-7" fmla="*/ 6766560 w 6766560"/>
                  <a:gd name="connsiteY3-8" fmla="*/ 166731 h 398381"/>
                  <a:gd name="connsiteX0-9" fmla="*/ 0 w 6766560"/>
                  <a:gd name="connsiteY0-10" fmla="*/ 71354 h 339035"/>
                  <a:gd name="connsiteX1-11" fmla="*/ 4369154 w 6766560"/>
                  <a:gd name="connsiteY1-12" fmla="*/ 14204 h 339035"/>
                  <a:gd name="connsiteX2-13" fmla="*/ 4351696 w 6766560"/>
                  <a:gd name="connsiteY2-14" fmla="*/ 334244 h 339035"/>
                  <a:gd name="connsiteX3-15" fmla="*/ 6766560 w 6766560"/>
                  <a:gd name="connsiteY3-16" fmla="*/ 162794 h 339035"/>
                  <a:gd name="connsiteX0-17" fmla="*/ 0 w 7194823"/>
                  <a:gd name="connsiteY0-18" fmla="*/ 71354 h 334304"/>
                  <a:gd name="connsiteX1-19" fmla="*/ 4369154 w 7194823"/>
                  <a:gd name="connsiteY1-20" fmla="*/ 14204 h 334304"/>
                  <a:gd name="connsiteX2-21" fmla="*/ 4351696 w 7194823"/>
                  <a:gd name="connsiteY2-22" fmla="*/ 334244 h 334304"/>
                  <a:gd name="connsiteX3-23" fmla="*/ 7194823 w 7194823"/>
                  <a:gd name="connsiteY3-24" fmla="*/ 37064 h 334304"/>
                  <a:gd name="connsiteX0-25" fmla="*/ 0 w 7194823"/>
                  <a:gd name="connsiteY0-26" fmla="*/ 72918 h 358721"/>
                  <a:gd name="connsiteX1-27" fmla="*/ 4369154 w 7194823"/>
                  <a:gd name="connsiteY1-28" fmla="*/ 15768 h 358721"/>
                  <a:gd name="connsiteX2-29" fmla="*/ 4051911 w 7194823"/>
                  <a:gd name="connsiteY2-30" fmla="*/ 358668 h 358721"/>
                  <a:gd name="connsiteX3-31" fmla="*/ 7194823 w 7194823"/>
                  <a:gd name="connsiteY3-32" fmla="*/ 38628 h 358721"/>
                  <a:gd name="connsiteX0-33" fmla="*/ 0 w 6454042"/>
                  <a:gd name="connsiteY0-34" fmla="*/ 72918 h 359955"/>
                  <a:gd name="connsiteX1-35" fmla="*/ 4369154 w 6454042"/>
                  <a:gd name="connsiteY1-36" fmla="*/ 15768 h 359955"/>
                  <a:gd name="connsiteX2-37" fmla="*/ 4051911 w 6454042"/>
                  <a:gd name="connsiteY2-38" fmla="*/ 358668 h 359955"/>
                  <a:gd name="connsiteX3-39" fmla="*/ 6454042 w 6454042"/>
                  <a:gd name="connsiteY3-40" fmla="*/ 112769 h 359955"/>
                  <a:gd name="connsiteX0-41" fmla="*/ 0 w 6454042"/>
                  <a:gd name="connsiteY0-42" fmla="*/ 62493 h 349247"/>
                  <a:gd name="connsiteX1-43" fmla="*/ 4122228 w 6454042"/>
                  <a:gd name="connsiteY1-44" fmla="*/ 17700 h 349247"/>
                  <a:gd name="connsiteX2-45" fmla="*/ 4051911 w 6454042"/>
                  <a:gd name="connsiteY2-46" fmla="*/ 348243 h 349247"/>
                  <a:gd name="connsiteX3-47" fmla="*/ 6454042 w 6454042"/>
                  <a:gd name="connsiteY3-48" fmla="*/ 102344 h 349247"/>
                  <a:gd name="connsiteX0-49" fmla="*/ 0 w 4341830"/>
                  <a:gd name="connsiteY0-50" fmla="*/ 62493 h 348243"/>
                  <a:gd name="connsiteX1-51" fmla="*/ 4122228 w 4341830"/>
                  <a:gd name="connsiteY1-52" fmla="*/ 17700 h 348243"/>
                  <a:gd name="connsiteX2-53" fmla="*/ 4051911 w 4341830"/>
                  <a:gd name="connsiteY2-54" fmla="*/ 348243 h 348243"/>
                  <a:gd name="connsiteX0-55" fmla="*/ 0 w 4122228"/>
                  <a:gd name="connsiteY0-56" fmla="*/ 62493 h 62493"/>
                  <a:gd name="connsiteX1-57" fmla="*/ 4122228 w 4122228"/>
                  <a:gd name="connsiteY1-58" fmla="*/ 17700 h 62493"/>
                  <a:gd name="connsiteX0-59" fmla="*/ 0 w 4122228"/>
                  <a:gd name="connsiteY0-60" fmla="*/ 44793 h 66159"/>
                  <a:gd name="connsiteX1-61" fmla="*/ 4122228 w 4122228"/>
                  <a:gd name="connsiteY1-62" fmla="*/ 0 h 66159"/>
                  <a:gd name="connsiteX0-63" fmla="*/ 0 w 4245691"/>
                  <a:gd name="connsiteY0-64" fmla="*/ 156004 h 156004"/>
                  <a:gd name="connsiteX1-65" fmla="*/ 4245691 w 4245691"/>
                  <a:gd name="connsiteY1-66" fmla="*/ 0 h 156004"/>
                  <a:gd name="connsiteX0-67" fmla="*/ 0 w 4245691"/>
                  <a:gd name="connsiteY0-68" fmla="*/ 156004 h 163985"/>
                  <a:gd name="connsiteX1-69" fmla="*/ 4245691 w 4245691"/>
                  <a:gd name="connsiteY1-70" fmla="*/ 0 h 163985"/>
                  <a:gd name="connsiteX0-71" fmla="*/ 0 w 5449458"/>
                  <a:gd name="connsiteY0-72" fmla="*/ 143648 h 143648"/>
                  <a:gd name="connsiteX1-73" fmla="*/ 5449458 w 5449458"/>
                  <a:gd name="connsiteY1-74" fmla="*/ 0 h 143648"/>
                  <a:gd name="connsiteX0-75" fmla="*/ 0 w 5449458"/>
                  <a:gd name="connsiteY0-76" fmla="*/ 143648 h 260913"/>
                  <a:gd name="connsiteX1-77" fmla="*/ 1990356 w 5449458"/>
                  <a:gd name="connsiteY1-78" fmla="*/ 260339 h 260913"/>
                  <a:gd name="connsiteX2-79" fmla="*/ 5449458 w 5449458"/>
                  <a:gd name="connsiteY2-80" fmla="*/ 0 h 260913"/>
                  <a:gd name="connsiteX0-81" fmla="*/ 0 w 4693246"/>
                  <a:gd name="connsiteY0-82" fmla="*/ 169 h 463018"/>
                  <a:gd name="connsiteX1-83" fmla="*/ 1234144 w 4693246"/>
                  <a:gd name="connsiteY1-84" fmla="*/ 462849 h 463018"/>
                  <a:gd name="connsiteX2-85" fmla="*/ 4693246 w 4693246"/>
                  <a:gd name="connsiteY2-86" fmla="*/ 202510 h 463018"/>
                  <a:gd name="connsiteX0-87" fmla="*/ 153395 w 4846641"/>
                  <a:gd name="connsiteY0-88" fmla="*/ 0 h 462988"/>
                  <a:gd name="connsiteX1-89" fmla="*/ 1387539 w 4846641"/>
                  <a:gd name="connsiteY1-90" fmla="*/ 462680 h 462988"/>
                  <a:gd name="connsiteX2-91" fmla="*/ 4846641 w 4846641"/>
                  <a:gd name="connsiteY2-92" fmla="*/ 202341 h 462988"/>
                  <a:gd name="connsiteX0-93" fmla="*/ 212160 w 4457851"/>
                  <a:gd name="connsiteY0-94" fmla="*/ 0 h 462988"/>
                  <a:gd name="connsiteX1-95" fmla="*/ 998749 w 4457851"/>
                  <a:gd name="connsiteY1-96" fmla="*/ 462680 h 462988"/>
                  <a:gd name="connsiteX2-97" fmla="*/ 4457851 w 4457851"/>
                  <a:gd name="connsiteY2-98" fmla="*/ 202341 h 462988"/>
                  <a:gd name="connsiteX0-99" fmla="*/ 238795 w 4484486"/>
                  <a:gd name="connsiteY0-100" fmla="*/ 0 h 462868"/>
                  <a:gd name="connsiteX1-101" fmla="*/ 1025384 w 4484486"/>
                  <a:gd name="connsiteY1-102" fmla="*/ 462680 h 462868"/>
                  <a:gd name="connsiteX2-103" fmla="*/ 4484486 w 4484486"/>
                  <a:gd name="connsiteY2-104" fmla="*/ 202341 h 462868"/>
                  <a:gd name="connsiteX0-105" fmla="*/ 410770 w 4656461"/>
                  <a:gd name="connsiteY0-106" fmla="*/ 0 h 425815"/>
                  <a:gd name="connsiteX1-107" fmla="*/ 595476 w 4656461"/>
                  <a:gd name="connsiteY1-108" fmla="*/ 425610 h 425815"/>
                  <a:gd name="connsiteX2-109" fmla="*/ 4656461 w 4656461"/>
                  <a:gd name="connsiteY2-110" fmla="*/ 202341 h 425815"/>
                  <a:gd name="connsiteX0-111" fmla="*/ 410770 w 4656461"/>
                  <a:gd name="connsiteY0-112" fmla="*/ 0 h 364069"/>
                  <a:gd name="connsiteX1-113" fmla="*/ 595476 w 4656461"/>
                  <a:gd name="connsiteY1-114" fmla="*/ 363827 h 364069"/>
                  <a:gd name="connsiteX2-115" fmla="*/ 4656461 w 4656461"/>
                  <a:gd name="connsiteY2-116" fmla="*/ 202341 h 364069"/>
                  <a:gd name="connsiteX0-117" fmla="*/ 558636 w 4511100"/>
                  <a:gd name="connsiteY0-118" fmla="*/ 0 h 388767"/>
                  <a:gd name="connsiteX1-119" fmla="*/ 450115 w 4511100"/>
                  <a:gd name="connsiteY1-120" fmla="*/ 388541 h 388767"/>
                  <a:gd name="connsiteX2-121" fmla="*/ 4511100 w 4511100"/>
                  <a:gd name="connsiteY2-122" fmla="*/ 227055 h 388767"/>
                  <a:gd name="connsiteX0-123" fmla="*/ 445007 w 4613533"/>
                  <a:gd name="connsiteY0-124" fmla="*/ 0 h 413467"/>
                  <a:gd name="connsiteX1-125" fmla="*/ 552548 w 4613533"/>
                  <a:gd name="connsiteY1-126" fmla="*/ 413255 h 413467"/>
                  <a:gd name="connsiteX2-127" fmla="*/ 4613533 w 4613533"/>
                  <a:gd name="connsiteY2-128" fmla="*/ 251769 h 413467"/>
                  <a:gd name="connsiteX0-129" fmla="*/ 437894 w 4606420"/>
                  <a:gd name="connsiteY0-130" fmla="*/ 0 h 351722"/>
                  <a:gd name="connsiteX1-131" fmla="*/ 560868 w 4606420"/>
                  <a:gd name="connsiteY1-132" fmla="*/ 351471 h 351722"/>
                  <a:gd name="connsiteX2-133" fmla="*/ 4606420 w 4606420"/>
                  <a:gd name="connsiteY2-134" fmla="*/ 251769 h 351722"/>
                  <a:gd name="connsiteX0-135" fmla="*/ 424068 w 4592594"/>
                  <a:gd name="connsiteY0-136" fmla="*/ 0 h 401116"/>
                  <a:gd name="connsiteX1-137" fmla="*/ 577907 w 4592594"/>
                  <a:gd name="connsiteY1-138" fmla="*/ 400898 h 401116"/>
                  <a:gd name="connsiteX2-139" fmla="*/ 4592594 w 4592594"/>
                  <a:gd name="connsiteY2-140" fmla="*/ 251769 h 401116"/>
                  <a:gd name="connsiteX0-141" fmla="*/ 424068 w 4592594"/>
                  <a:gd name="connsiteY0-142" fmla="*/ 0 h 401116"/>
                  <a:gd name="connsiteX1-143" fmla="*/ 577907 w 4592594"/>
                  <a:gd name="connsiteY1-144" fmla="*/ 400898 h 401116"/>
                  <a:gd name="connsiteX2-145" fmla="*/ 4592594 w 4592594"/>
                  <a:gd name="connsiteY2-146" fmla="*/ 338266 h 401116"/>
                  <a:gd name="connsiteX0-147" fmla="*/ 391353 w 4638179"/>
                  <a:gd name="connsiteY0-148" fmla="*/ 0 h 401116"/>
                  <a:gd name="connsiteX1-149" fmla="*/ 623492 w 4638179"/>
                  <a:gd name="connsiteY1-150" fmla="*/ 400898 h 401116"/>
                  <a:gd name="connsiteX2-151" fmla="*/ 4638179 w 4638179"/>
                  <a:gd name="connsiteY2-152" fmla="*/ 338266 h 401116"/>
                  <a:gd name="connsiteX0-153" fmla="*/ 391353 w 4904398"/>
                  <a:gd name="connsiteY0-154" fmla="*/ 0 h 401116"/>
                  <a:gd name="connsiteX1-155" fmla="*/ 623492 w 4904398"/>
                  <a:gd name="connsiteY1-156" fmla="*/ 400898 h 401116"/>
                  <a:gd name="connsiteX2-157" fmla="*/ 4904398 w 4904398"/>
                  <a:gd name="connsiteY2-158" fmla="*/ 322224 h 401116"/>
                </a:gdLst>
                <a:ahLst/>
                <a:cxnLst>
                  <a:cxn ang="0">
                    <a:pos x="connsiteX0-153" y="connsiteY0-154"/>
                  </a:cxn>
                  <a:cxn ang="0">
                    <a:pos x="connsiteX1-155" y="connsiteY1-156"/>
                  </a:cxn>
                  <a:cxn ang="0">
                    <a:pos x="connsiteX2-157" y="connsiteY2-158"/>
                  </a:cxn>
                </a:cxnLst>
                <a:rect l="l" t="t" r="r" b="b"/>
                <a:pathLst>
                  <a:path w="4904398" h="401116">
                    <a:moveTo>
                      <a:pt x="391353" y="0"/>
                    </a:moveTo>
                    <a:cubicBezTo>
                      <a:pt x="-226127" y="38897"/>
                      <a:pt x="-86259" y="411428"/>
                      <a:pt x="623492" y="400898"/>
                    </a:cubicBezTo>
                    <a:lnTo>
                      <a:pt x="4904398" y="322224"/>
                    </a:lnTo>
                  </a:path>
                </a:pathLst>
              </a:custGeom>
              <a:noFill/>
              <a:ln w="38100" cap="flat" cmpd="sng" algn="ctr">
                <a:solidFill>
                  <a:srgbClr val="002060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914377"/>
                <a:endParaRPr lang="zh-CN" altLang="en-US" sz="2000" b="1" dirty="0">
                  <a:solidFill>
                    <a:srgbClr val="FF0000"/>
                  </a:solidFill>
                  <a:latin typeface="UTM Avo" panose="02040603050506020204" pitchFamily="18" charset="0"/>
                </a:endParaRPr>
              </a:p>
            </p:txBody>
          </p:sp>
        </p:grpSp>
        <p:sp>
          <p:nvSpPr>
            <p:cNvPr id="37" name="文本框 93"/>
            <p:cNvSpPr txBox="1"/>
            <p:nvPr/>
          </p:nvSpPr>
          <p:spPr>
            <a:xfrm>
              <a:off x="1611913" y="254650"/>
              <a:ext cx="3584636" cy="707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4377"/>
              <a:r>
                <a:rPr lang="en-US" altLang="zh-CN" sz="40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1: </a:t>
              </a:r>
              <a:r>
                <a:rPr lang="en-US" altLang="zh-CN" sz="4000" b="1" dirty="0" err="1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Làm</a:t>
              </a:r>
              <a:r>
                <a:rPr lang="en-US" altLang="zh-CN" sz="40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 </a:t>
              </a:r>
              <a:r>
                <a:rPr lang="en-US" altLang="zh-CN" sz="4000" b="1" dirty="0" err="1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quen</a:t>
              </a:r>
              <a:r>
                <a:rPr lang="en-US" altLang="zh-CN" sz="40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 </a:t>
              </a:r>
              <a:endParaRPr lang="zh-CN" alt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汉仪喵魂体W" panose="00020600040101010101" pitchFamily="18" charset="-122"/>
              </a:endParaRPr>
            </a:p>
          </p:txBody>
        </p:sp>
      </p:grpSp>
      <p:pic>
        <p:nvPicPr>
          <p:cNvPr id="4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97" t="39440" r="56994" b="28205"/>
          <a:stretch/>
        </p:blipFill>
        <p:spPr bwMode="auto">
          <a:xfrm>
            <a:off x="1158463" y="2821329"/>
            <a:ext cx="3648671" cy="17405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24" t="18427" r="20999" b="27263"/>
          <a:stretch/>
        </p:blipFill>
        <p:spPr bwMode="auto">
          <a:xfrm>
            <a:off x="7137698" y="2624763"/>
            <a:ext cx="4022255" cy="1952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1" grpId="0"/>
      <p:bldP spid="11" grpId="1"/>
      <p:bldP spid="15" grpId="0"/>
      <p:bldP spid="15" grpId="1"/>
      <p:bldP spid="16" grpId="0" animBg="1"/>
      <p:bldP spid="17" grpId="0" animBg="1"/>
      <p:bldP spid="18" grpId="0" animBg="1"/>
      <p:bldP spid="22" grpId="0" animBg="1"/>
      <p:bldP spid="23" grpId="0" animBg="1"/>
      <p:bldP spid="24" grpId="0" animBg="1"/>
      <p:bldP spid="25" grpId="0"/>
      <p:bldP spid="25" grpId="1"/>
      <p:bldP spid="27" grpId="0" animBg="1"/>
      <p:bldP spid="28" grpId="0"/>
      <p:bldP spid="28" grpId="1"/>
      <p:bldP spid="29" grpId="0"/>
      <p:bldP spid="29" grpId="1"/>
      <p:bldP spid="30" grpId="0" animBg="1"/>
      <p:bldP spid="31" grpId="0" animBg="1"/>
      <p:bldP spid="32" grpId="0"/>
      <p:bldP spid="32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91"/>
          <p:cNvGrpSpPr/>
          <p:nvPr/>
        </p:nvGrpSpPr>
        <p:grpSpPr>
          <a:xfrm>
            <a:off x="47297" y="15766"/>
            <a:ext cx="8242647" cy="819626"/>
            <a:chOff x="1033017" y="254650"/>
            <a:chExt cx="9984941" cy="819627"/>
          </a:xfrm>
        </p:grpSpPr>
        <p:grpSp>
          <p:nvGrpSpPr>
            <p:cNvPr id="5" name="组合 92"/>
            <p:cNvGrpSpPr/>
            <p:nvPr/>
          </p:nvGrpSpPr>
          <p:grpSpPr>
            <a:xfrm>
              <a:off x="1033017" y="608593"/>
              <a:ext cx="9984941" cy="465684"/>
              <a:chOff x="3570477" y="5363473"/>
              <a:chExt cx="9984941" cy="465684"/>
            </a:xfrm>
          </p:grpSpPr>
          <p:sp>
            <p:nvSpPr>
              <p:cNvPr id="7" name="Freeform 6"/>
              <p:cNvSpPr>
                <a:spLocks noEditPoints="1"/>
              </p:cNvSpPr>
              <p:nvPr/>
            </p:nvSpPr>
            <p:spPr bwMode="auto">
              <a:xfrm>
                <a:off x="12762024" y="5363473"/>
                <a:ext cx="793394" cy="459363"/>
              </a:xfrm>
              <a:custGeom>
                <a:avLst/>
                <a:gdLst>
                  <a:gd name="T0" fmla="*/ 97 w 97"/>
                  <a:gd name="T1" fmla="*/ 16 h 63"/>
                  <a:gd name="T2" fmla="*/ 90 w 97"/>
                  <a:gd name="T3" fmla="*/ 22 h 63"/>
                  <a:gd name="T4" fmla="*/ 75 w 97"/>
                  <a:gd name="T5" fmla="*/ 33 h 63"/>
                  <a:gd name="T6" fmla="*/ 46 w 97"/>
                  <a:gd name="T7" fmla="*/ 51 h 63"/>
                  <a:gd name="T8" fmla="*/ 29 w 97"/>
                  <a:gd name="T9" fmla="*/ 63 h 63"/>
                  <a:gd name="T10" fmla="*/ 26 w 97"/>
                  <a:gd name="T11" fmla="*/ 62 h 63"/>
                  <a:gd name="T12" fmla="*/ 16 w 97"/>
                  <a:gd name="T13" fmla="*/ 47 h 63"/>
                  <a:gd name="T14" fmla="*/ 2 w 97"/>
                  <a:gd name="T15" fmla="*/ 48 h 63"/>
                  <a:gd name="T16" fmla="*/ 10 w 97"/>
                  <a:gd name="T17" fmla="*/ 28 h 63"/>
                  <a:gd name="T18" fmla="*/ 10 w 97"/>
                  <a:gd name="T19" fmla="*/ 26 h 63"/>
                  <a:gd name="T20" fmla="*/ 18 w 97"/>
                  <a:gd name="T21" fmla="*/ 0 h 63"/>
                  <a:gd name="T22" fmla="*/ 40 w 97"/>
                  <a:gd name="T23" fmla="*/ 5 h 63"/>
                  <a:gd name="T24" fmla="*/ 75 w 97"/>
                  <a:gd name="T25" fmla="*/ 13 h 63"/>
                  <a:gd name="T26" fmla="*/ 94 w 97"/>
                  <a:gd name="T27" fmla="*/ 15 h 63"/>
                  <a:gd name="T28" fmla="*/ 97 w 97"/>
                  <a:gd name="T29" fmla="*/ 16 h 63"/>
                  <a:gd name="T30" fmla="*/ 20 w 97"/>
                  <a:gd name="T31" fmla="*/ 3 h 63"/>
                  <a:gd name="T32" fmla="*/ 16 w 97"/>
                  <a:gd name="T33" fmla="*/ 18 h 63"/>
                  <a:gd name="T34" fmla="*/ 14 w 97"/>
                  <a:gd name="T35" fmla="*/ 26 h 63"/>
                  <a:gd name="T36" fmla="*/ 65 w 97"/>
                  <a:gd name="T37" fmla="*/ 20 h 63"/>
                  <a:gd name="T38" fmla="*/ 86 w 97"/>
                  <a:gd name="T39" fmla="*/ 17 h 63"/>
                  <a:gd name="T40" fmla="*/ 20 w 97"/>
                  <a:gd name="T41" fmla="*/ 3 h 63"/>
                  <a:gd name="T42" fmla="*/ 14 w 97"/>
                  <a:gd name="T43" fmla="*/ 38 h 63"/>
                  <a:gd name="T44" fmla="*/ 28 w 97"/>
                  <a:gd name="T45" fmla="*/ 60 h 63"/>
                  <a:gd name="T46" fmla="*/ 82 w 97"/>
                  <a:gd name="T47" fmla="*/ 24 h 63"/>
                  <a:gd name="T48" fmla="*/ 82 w 97"/>
                  <a:gd name="T49" fmla="*/ 23 h 63"/>
                  <a:gd name="T50" fmla="*/ 14 w 97"/>
                  <a:gd name="T51" fmla="*/ 38 h 63"/>
                  <a:gd name="T52" fmla="*/ 13 w 97"/>
                  <a:gd name="T53" fmla="*/ 29 h 63"/>
                  <a:gd name="T54" fmla="*/ 7 w 97"/>
                  <a:gd name="T55" fmla="*/ 40 h 63"/>
                  <a:gd name="T56" fmla="*/ 12 w 97"/>
                  <a:gd name="T57" fmla="*/ 35 h 63"/>
                  <a:gd name="T58" fmla="*/ 15 w 97"/>
                  <a:gd name="T59" fmla="*/ 36 h 63"/>
                  <a:gd name="T60" fmla="*/ 57 w 97"/>
                  <a:gd name="T61" fmla="*/ 27 h 63"/>
                  <a:gd name="T62" fmla="*/ 77 w 97"/>
                  <a:gd name="T63" fmla="*/ 21 h 63"/>
                  <a:gd name="T64" fmla="*/ 13 w 97"/>
                  <a:gd name="T65" fmla="*/ 29 h 63"/>
                  <a:gd name="T66" fmla="*/ 6 w 97"/>
                  <a:gd name="T67" fmla="*/ 45 h 63"/>
                  <a:gd name="T68" fmla="*/ 14 w 97"/>
                  <a:gd name="T69" fmla="*/ 44 h 63"/>
                  <a:gd name="T70" fmla="*/ 11 w 97"/>
                  <a:gd name="T71" fmla="*/ 39 h 63"/>
                  <a:gd name="T72" fmla="*/ 6 w 97"/>
                  <a:gd name="T73" fmla="*/ 4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7" h="63">
                    <a:moveTo>
                      <a:pt x="97" y="16"/>
                    </a:moveTo>
                    <a:cubicBezTo>
                      <a:pt x="96" y="20"/>
                      <a:pt x="92" y="19"/>
                      <a:pt x="90" y="22"/>
                    </a:cubicBezTo>
                    <a:cubicBezTo>
                      <a:pt x="85" y="24"/>
                      <a:pt x="80" y="29"/>
                      <a:pt x="75" y="33"/>
                    </a:cubicBezTo>
                    <a:cubicBezTo>
                      <a:pt x="65" y="38"/>
                      <a:pt x="56" y="45"/>
                      <a:pt x="46" y="51"/>
                    </a:cubicBezTo>
                    <a:cubicBezTo>
                      <a:pt x="40" y="54"/>
                      <a:pt x="35" y="58"/>
                      <a:pt x="29" y="63"/>
                    </a:cubicBezTo>
                    <a:cubicBezTo>
                      <a:pt x="28" y="62"/>
                      <a:pt x="27" y="62"/>
                      <a:pt x="26" y="62"/>
                    </a:cubicBezTo>
                    <a:cubicBezTo>
                      <a:pt x="22" y="57"/>
                      <a:pt x="20" y="52"/>
                      <a:pt x="16" y="47"/>
                    </a:cubicBezTo>
                    <a:cubicBezTo>
                      <a:pt x="12" y="47"/>
                      <a:pt x="6" y="49"/>
                      <a:pt x="2" y="48"/>
                    </a:cubicBezTo>
                    <a:cubicBezTo>
                      <a:pt x="0" y="42"/>
                      <a:pt x="7" y="35"/>
                      <a:pt x="10" y="28"/>
                    </a:cubicBezTo>
                    <a:cubicBezTo>
                      <a:pt x="10" y="27"/>
                      <a:pt x="10" y="26"/>
                      <a:pt x="10" y="26"/>
                    </a:cubicBezTo>
                    <a:cubicBezTo>
                      <a:pt x="13" y="17"/>
                      <a:pt x="15" y="8"/>
                      <a:pt x="18" y="0"/>
                    </a:cubicBezTo>
                    <a:cubicBezTo>
                      <a:pt x="25" y="0"/>
                      <a:pt x="33" y="4"/>
                      <a:pt x="40" y="5"/>
                    </a:cubicBezTo>
                    <a:cubicBezTo>
                      <a:pt x="51" y="8"/>
                      <a:pt x="63" y="10"/>
                      <a:pt x="75" y="13"/>
                    </a:cubicBezTo>
                    <a:cubicBezTo>
                      <a:pt x="81" y="13"/>
                      <a:pt x="88" y="15"/>
                      <a:pt x="94" y="15"/>
                    </a:cubicBezTo>
                    <a:cubicBezTo>
                      <a:pt x="95" y="15"/>
                      <a:pt x="96" y="14"/>
                      <a:pt x="97" y="16"/>
                    </a:cubicBezTo>
                    <a:close/>
                    <a:moveTo>
                      <a:pt x="20" y="3"/>
                    </a:moveTo>
                    <a:cubicBezTo>
                      <a:pt x="18" y="8"/>
                      <a:pt x="16" y="13"/>
                      <a:pt x="16" y="18"/>
                    </a:cubicBezTo>
                    <a:cubicBezTo>
                      <a:pt x="15" y="21"/>
                      <a:pt x="13" y="23"/>
                      <a:pt x="14" y="26"/>
                    </a:cubicBezTo>
                    <a:cubicBezTo>
                      <a:pt x="31" y="24"/>
                      <a:pt x="48" y="21"/>
                      <a:pt x="65" y="20"/>
                    </a:cubicBezTo>
                    <a:cubicBezTo>
                      <a:pt x="72" y="18"/>
                      <a:pt x="80" y="19"/>
                      <a:pt x="86" y="17"/>
                    </a:cubicBezTo>
                    <a:cubicBezTo>
                      <a:pt x="64" y="14"/>
                      <a:pt x="41" y="7"/>
                      <a:pt x="20" y="3"/>
                    </a:cubicBezTo>
                    <a:close/>
                    <a:moveTo>
                      <a:pt x="14" y="38"/>
                    </a:moveTo>
                    <a:cubicBezTo>
                      <a:pt x="19" y="45"/>
                      <a:pt x="22" y="53"/>
                      <a:pt x="28" y="60"/>
                    </a:cubicBezTo>
                    <a:cubicBezTo>
                      <a:pt x="46" y="48"/>
                      <a:pt x="64" y="37"/>
                      <a:pt x="82" y="24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59" y="29"/>
                      <a:pt x="37" y="35"/>
                      <a:pt x="14" y="38"/>
                    </a:cubicBezTo>
                    <a:close/>
                    <a:moveTo>
                      <a:pt x="13" y="29"/>
                    </a:moveTo>
                    <a:cubicBezTo>
                      <a:pt x="11" y="33"/>
                      <a:pt x="8" y="37"/>
                      <a:pt x="7" y="40"/>
                    </a:cubicBezTo>
                    <a:cubicBezTo>
                      <a:pt x="9" y="39"/>
                      <a:pt x="9" y="36"/>
                      <a:pt x="12" y="35"/>
                    </a:cubicBezTo>
                    <a:cubicBezTo>
                      <a:pt x="13" y="35"/>
                      <a:pt x="14" y="35"/>
                      <a:pt x="15" y="36"/>
                    </a:cubicBezTo>
                    <a:cubicBezTo>
                      <a:pt x="29" y="33"/>
                      <a:pt x="43" y="30"/>
                      <a:pt x="57" y="27"/>
                    </a:cubicBezTo>
                    <a:cubicBezTo>
                      <a:pt x="64" y="24"/>
                      <a:pt x="70" y="23"/>
                      <a:pt x="77" y="21"/>
                    </a:cubicBezTo>
                    <a:cubicBezTo>
                      <a:pt x="55" y="23"/>
                      <a:pt x="34" y="25"/>
                      <a:pt x="13" y="29"/>
                    </a:cubicBezTo>
                    <a:close/>
                    <a:moveTo>
                      <a:pt x="6" y="45"/>
                    </a:moveTo>
                    <a:cubicBezTo>
                      <a:pt x="9" y="46"/>
                      <a:pt x="12" y="44"/>
                      <a:pt x="14" y="44"/>
                    </a:cubicBezTo>
                    <a:cubicBezTo>
                      <a:pt x="13" y="42"/>
                      <a:pt x="13" y="41"/>
                      <a:pt x="11" y="39"/>
                    </a:cubicBezTo>
                    <a:cubicBezTo>
                      <a:pt x="10" y="41"/>
                      <a:pt x="8" y="43"/>
                      <a:pt x="6" y="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rgbClr val="002060"/>
                </a:solidFill>
              </a:ln>
            </p:spPr>
            <p:txBody>
              <a:bodyPr vert="horz" wrap="square" lIns="68580" tIns="34290" rIns="68580" bIns="3429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377"/>
                <a:endParaRPr lang="zh-CN" altLang="en-US" sz="2000" b="1" dirty="0">
                  <a:solidFill>
                    <a:srgbClr val="FF0000"/>
                  </a:solidFill>
                  <a:latin typeface="UTM Avo" panose="02040603050506020204" pitchFamily="18" charset="0"/>
                </a:endParaRPr>
              </a:p>
            </p:txBody>
          </p:sp>
          <p:sp>
            <p:nvSpPr>
              <p:cNvPr id="8" name="任意多边形 95"/>
              <p:cNvSpPr/>
              <p:nvPr/>
            </p:nvSpPr>
            <p:spPr>
              <a:xfrm>
                <a:off x="3570477" y="5428041"/>
                <a:ext cx="9184835" cy="401116"/>
              </a:xfrm>
              <a:custGeom>
                <a:avLst/>
                <a:gdLst>
                  <a:gd name="connsiteX0" fmla="*/ 0 w 6766560"/>
                  <a:gd name="connsiteY0" fmla="*/ 39809 h 361457"/>
                  <a:gd name="connsiteX1" fmla="*/ 4411980 w 6766560"/>
                  <a:gd name="connsiteY1" fmla="*/ 28379 h 361457"/>
                  <a:gd name="connsiteX2" fmla="*/ 4023360 w 6766560"/>
                  <a:gd name="connsiteY2" fmla="*/ 359849 h 361457"/>
                  <a:gd name="connsiteX3" fmla="*/ 6766560 w 6766560"/>
                  <a:gd name="connsiteY3" fmla="*/ 131249 h 361457"/>
                  <a:gd name="connsiteX0-1" fmla="*/ 0 w 6766560"/>
                  <a:gd name="connsiteY0-2" fmla="*/ 75291 h 398381"/>
                  <a:gd name="connsiteX1-3" fmla="*/ 4369154 w 6766560"/>
                  <a:gd name="connsiteY1-4" fmla="*/ 18141 h 398381"/>
                  <a:gd name="connsiteX2-5" fmla="*/ 4023360 w 6766560"/>
                  <a:gd name="connsiteY2-6" fmla="*/ 395331 h 398381"/>
                  <a:gd name="connsiteX3-7" fmla="*/ 6766560 w 6766560"/>
                  <a:gd name="connsiteY3-8" fmla="*/ 166731 h 398381"/>
                  <a:gd name="connsiteX0-9" fmla="*/ 0 w 6766560"/>
                  <a:gd name="connsiteY0-10" fmla="*/ 71354 h 339035"/>
                  <a:gd name="connsiteX1-11" fmla="*/ 4369154 w 6766560"/>
                  <a:gd name="connsiteY1-12" fmla="*/ 14204 h 339035"/>
                  <a:gd name="connsiteX2-13" fmla="*/ 4351696 w 6766560"/>
                  <a:gd name="connsiteY2-14" fmla="*/ 334244 h 339035"/>
                  <a:gd name="connsiteX3-15" fmla="*/ 6766560 w 6766560"/>
                  <a:gd name="connsiteY3-16" fmla="*/ 162794 h 339035"/>
                  <a:gd name="connsiteX0-17" fmla="*/ 0 w 7194823"/>
                  <a:gd name="connsiteY0-18" fmla="*/ 71354 h 334304"/>
                  <a:gd name="connsiteX1-19" fmla="*/ 4369154 w 7194823"/>
                  <a:gd name="connsiteY1-20" fmla="*/ 14204 h 334304"/>
                  <a:gd name="connsiteX2-21" fmla="*/ 4351696 w 7194823"/>
                  <a:gd name="connsiteY2-22" fmla="*/ 334244 h 334304"/>
                  <a:gd name="connsiteX3-23" fmla="*/ 7194823 w 7194823"/>
                  <a:gd name="connsiteY3-24" fmla="*/ 37064 h 334304"/>
                  <a:gd name="connsiteX0-25" fmla="*/ 0 w 7194823"/>
                  <a:gd name="connsiteY0-26" fmla="*/ 72918 h 358721"/>
                  <a:gd name="connsiteX1-27" fmla="*/ 4369154 w 7194823"/>
                  <a:gd name="connsiteY1-28" fmla="*/ 15768 h 358721"/>
                  <a:gd name="connsiteX2-29" fmla="*/ 4051911 w 7194823"/>
                  <a:gd name="connsiteY2-30" fmla="*/ 358668 h 358721"/>
                  <a:gd name="connsiteX3-31" fmla="*/ 7194823 w 7194823"/>
                  <a:gd name="connsiteY3-32" fmla="*/ 38628 h 358721"/>
                  <a:gd name="connsiteX0-33" fmla="*/ 0 w 6454042"/>
                  <a:gd name="connsiteY0-34" fmla="*/ 72918 h 359955"/>
                  <a:gd name="connsiteX1-35" fmla="*/ 4369154 w 6454042"/>
                  <a:gd name="connsiteY1-36" fmla="*/ 15768 h 359955"/>
                  <a:gd name="connsiteX2-37" fmla="*/ 4051911 w 6454042"/>
                  <a:gd name="connsiteY2-38" fmla="*/ 358668 h 359955"/>
                  <a:gd name="connsiteX3-39" fmla="*/ 6454042 w 6454042"/>
                  <a:gd name="connsiteY3-40" fmla="*/ 112769 h 359955"/>
                  <a:gd name="connsiteX0-41" fmla="*/ 0 w 6454042"/>
                  <a:gd name="connsiteY0-42" fmla="*/ 62493 h 349247"/>
                  <a:gd name="connsiteX1-43" fmla="*/ 4122228 w 6454042"/>
                  <a:gd name="connsiteY1-44" fmla="*/ 17700 h 349247"/>
                  <a:gd name="connsiteX2-45" fmla="*/ 4051911 w 6454042"/>
                  <a:gd name="connsiteY2-46" fmla="*/ 348243 h 349247"/>
                  <a:gd name="connsiteX3-47" fmla="*/ 6454042 w 6454042"/>
                  <a:gd name="connsiteY3-48" fmla="*/ 102344 h 349247"/>
                  <a:gd name="connsiteX0-49" fmla="*/ 0 w 4341830"/>
                  <a:gd name="connsiteY0-50" fmla="*/ 62493 h 348243"/>
                  <a:gd name="connsiteX1-51" fmla="*/ 4122228 w 4341830"/>
                  <a:gd name="connsiteY1-52" fmla="*/ 17700 h 348243"/>
                  <a:gd name="connsiteX2-53" fmla="*/ 4051911 w 4341830"/>
                  <a:gd name="connsiteY2-54" fmla="*/ 348243 h 348243"/>
                  <a:gd name="connsiteX0-55" fmla="*/ 0 w 4122228"/>
                  <a:gd name="connsiteY0-56" fmla="*/ 62493 h 62493"/>
                  <a:gd name="connsiteX1-57" fmla="*/ 4122228 w 4122228"/>
                  <a:gd name="connsiteY1-58" fmla="*/ 17700 h 62493"/>
                  <a:gd name="connsiteX0-59" fmla="*/ 0 w 4122228"/>
                  <a:gd name="connsiteY0-60" fmla="*/ 44793 h 66159"/>
                  <a:gd name="connsiteX1-61" fmla="*/ 4122228 w 4122228"/>
                  <a:gd name="connsiteY1-62" fmla="*/ 0 h 66159"/>
                  <a:gd name="connsiteX0-63" fmla="*/ 0 w 4245691"/>
                  <a:gd name="connsiteY0-64" fmla="*/ 156004 h 156004"/>
                  <a:gd name="connsiteX1-65" fmla="*/ 4245691 w 4245691"/>
                  <a:gd name="connsiteY1-66" fmla="*/ 0 h 156004"/>
                  <a:gd name="connsiteX0-67" fmla="*/ 0 w 4245691"/>
                  <a:gd name="connsiteY0-68" fmla="*/ 156004 h 163985"/>
                  <a:gd name="connsiteX1-69" fmla="*/ 4245691 w 4245691"/>
                  <a:gd name="connsiteY1-70" fmla="*/ 0 h 163985"/>
                  <a:gd name="connsiteX0-71" fmla="*/ 0 w 5449458"/>
                  <a:gd name="connsiteY0-72" fmla="*/ 143648 h 143648"/>
                  <a:gd name="connsiteX1-73" fmla="*/ 5449458 w 5449458"/>
                  <a:gd name="connsiteY1-74" fmla="*/ 0 h 143648"/>
                  <a:gd name="connsiteX0-75" fmla="*/ 0 w 5449458"/>
                  <a:gd name="connsiteY0-76" fmla="*/ 143648 h 260913"/>
                  <a:gd name="connsiteX1-77" fmla="*/ 1990356 w 5449458"/>
                  <a:gd name="connsiteY1-78" fmla="*/ 260339 h 260913"/>
                  <a:gd name="connsiteX2-79" fmla="*/ 5449458 w 5449458"/>
                  <a:gd name="connsiteY2-80" fmla="*/ 0 h 260913"/>
                  <a:gd name="connsiteX0-81" fmla="*/ 0 w 4693246"/>
                  <a:gd name="connsiteY0-82" fmla="*/ 169 h 463018"/>
                  <a:gd name="connsiteX1-83" fmla="*/ 1234144 w 4693246"/>
                  <a:gd name="connsiteY1-84" fmla="*/ 462849 h 463018"/>
                  <a:gd name="connsiteX2-85" fmla="*/ 4693246 w 4693246"/>
                  <a:gd name="connsiteY2-86" fmla="*/ 202510 h 463018"/>
                  <a:gd name="connsiteX0-87" fmla="*/ 153395 w 4846641"/>
                  <a:gd name="connsiteY0-88" fmla="*/ 0 h 462988"/>
                  <a:gd name="connsiteX1-89" fmla="*/ 1387539 w 4846641"/>
                  <a:gd name="connsiteY1-90" fmla="*/ 462680 h 462988"/>
                  <a:gd name="connsiteX2-91" fmla="*/ 4846641 w 4846641"/>
                  <a:gd name="connsiteY2-92" fmla="*/ 202341 h 462988"/>
                  <a:gd name="connsiteX0-93" fmla="*/ 212160 w 4457851"/>
                  <a:gd name="connsiteY0-94" fmla="*/ 0 h 462988"/>
                  <a:gd name="connsiteX1-95" fmla="*/ 998749 w 4457851"/>
                  <a:gd name="connsiteY1-96" fmla="*/ 462680 h 462988"/>
                  <a:gd name="connsiteX2-97" fmla="*/ 4457851 w 4457851"/>
                  <a:gd name="connsiteY2-98" fmla="*/ 202341 h 462988"/>
                  <a:gd name="connsiteX0-99" fmla="*/ 238795 w 4484486"/>
                  <a:gd name="connsiteY0-100" fmla="*/ 0 h 462868"/>
                  <a:gd name="connsiteX1-101" fmla="*/ 1025384 w 4484486"/>
                  <a:gd name="connsiteY1-102" fmla="*/ 462680 h 462868"/>
                  <a:gd name="connsiteX2-103" fmla="*/ 4484486 w 4484486"/>
                  <a:gd name="connsiteY2-104" fmla="*/ 202341 h 462868"/>
                  <a:gd name="connsiteX0-105" fmla="*/ 410770 w 4656461"/>
                  <a:gd name="connsiteY0-106" fmla="*/ 0 h 425815"/>
                  <a:gd name="connsiteX1-107" fmla="*/ 595476 w 4656461"/>
                  <a:gd name="connsiteY1-108" fmla="*/ 425610 h 425815"/>
                  <a:gd name="connsiteX2-109" fmla="*/ 4656461 w 4656461"/>
                  <a:gd name="connsiteY2-110" fmla="*/ 202341 h 425815"/>
                  <a:gd name="connsiteX0-111" fmla="*/ 410770 w 4656461"/>
                  <a:gd name="connsiteY0-112" fmla="*/ 0 h 364069"/>
                  <a:gd name="connsiteX1-113" fmla="*/ 595476 w 4656461"/>
                  <a:gd name="connsiteY1-114" fmla="*/ 363827 h 364069"/>
                  <a:gd name="connsiteX2-115" fmla="*/ 4656461 w 4656461"/>
                  <a:gd name="connsiteY2-116" fmla="*/ 202341 h 364069"/>
                  <a:gd name="connsiteX0-117" fmla="*/ 558636 w 4511100"/>
                  <a:gd name="connsiteY0-118" fmla="*/ 0 h 388767"/>
                  <a:gd name="connsiteX1-119" fmla="*/ 450115 w 4511100"/>
                  <a:gd name="connsiteY1-120" fmla="*/ 388541 h 388767"/>
                  <a:gd name="connsiteX2-121" fmla="*/ 4511100 w 4511100"/>
                  <a:gd name="connsiteY2-122" fmla="*/ 227055 h 388767"/>
                  <a:gd name="connsiteX0-123" fmla="*/ 445007 w 4613533"/>
                  <a:gd name="connsiteY0-124" fmla="*/ 0 h 413467"/>
                  <a:gd name="connsiteX1-125" fmla="*/ 552548 w 4613533"/>
                  <a:gd name="connsiteY1-126" fmla="*/ 413255 h 413467"/>
                  <a:gd name="connsiteX2-127" fmla="*/ 4613533 w 4613533"/>
                  <a:gd name="connsiteY2-128" fmla="*/ 251769 h 413467"/>
                  <a:gd name="connsiteX0-129" fmla="*/ 437894 w 4606420"/>
                  <a:gd name="connsiteY0-130" fmla="*/ 0 h 351722"/>
                  <a:gd name="connsiteX1-131" fmla="*/ 560868 w 4606420"/>
                  <a:gd name="connsiteY1-132" fmla="*/ 351471 h 351722"/>
                  <a:gd name="connsiteX2-133" fmla="*/ 4606420 w 4606420"/>
                  <a:gd name="connsiteY2-134" fmla="*/ 251769 h 351722"/>
                  <a:gd name="connsiteX0-135" fmla="*/ 424068 w 4592594"/>
                  <a:gd name="connsiteY0-136" fmla="*/ 0 h 401116"/>
                  <a:gd name="connsiteX1-137" fmla="*/ 577907 w 4592594"/>
                  <a:gd name="connsiteY1-138" fmla="*/ 400898 h 401116"/>
                  <a:gd name="connsiteX2-139" fmla="*/ 4592594 w 4592594"/>
                  <a:gd name="connsiteY2-140" fmla="*/ 251769 h 401116"/>
                  <a:gd name="connsiteX0-141" fmla="*/ 424068 w 4592594"/>
                  <a:gd name="connsiteY0-142" fmla="*/ 0 h 401116"/>
                  <a:gd name="connsiteX1-143" fmla="*/ 577907 w 4592594"/>
                  <a:gd name="connsiteY1-144" fmla="*/ 400898 h 401116"/>
                  <a:gd name="connsiteX2-145" fmla="*/ 4592594 w 4592594"/>
                  <a:gd name="connsiteY2-146" fmla="*/ 338266 h 401116"/>
                  <a:gd name="connsiteX0-147" fmla="*/ 391353 w 4638179"/>
                  <a:gd name="connsiteY0-148" fmla="*/ 0 h 401116"/>
                  <a:gd name="connsiteX1-149" fmla="*/ 623492 w 4638179"/>
                  <a:gd name="connsiteY1-150" fmla="*/ 400898 h 401116"/>
                  <a:gd name="connsiteX2-151" fmla="*/ 4638179 w 4638179"/>
                  <a:gd name="connsiteY2-152" fmla="*/ 338266 h 401116"/>
                  <a:gd name="connsiteX0-153" fmla="*/ 391353 w 4904398"/>
                  <a:gd name="connsiteY0-154" fmla="*/ 0 h 401116"/>
                  <a:gd name="connsiteX1-155" fmla="*/ 623492 w 4904398"/>
                  <a:gd name="connsiteY1-156" fmla="*/ 400898 h 401116"/>
                  <a:gd name="connsiteX2-157" fmla="*/ 4904398 w 4904398"/>
                  <a:gd name="connsiteY2-158" fmla="*/ 322224 h 401116"/>
                </a:gdLst>
                <a:ahLst/>
                <a:cxnLst>
                  <a:cxn ang="0">
                    <a:pos x="connsiteX0-153" y="connsiteY0-154"/>
                  </a:cxn>
                  <a:cxn ang="0">
                    <a:pos x="connsiteX1-155" y="connsiteY1-156"/>
                  </a:cxn>
                  <a:cxn ang="0">
                    <a:pos x="connsiteX2-157" y="connsiteY2-158"/>
                  </a:cxn>
                </a:cxnLst>
                <a:rect l="l" t="t" r="r" b="b"/>
                <a:pathLst>
                  <a:path w="4904398" h="401116">
                    <a:moveTo>
                      <a:pt x="391353" y="0"/>
                    </a:moveTo>
                    <a:cubicBezTo>
                      <a:pt x="-226127" y="38897"/>
                      <a:pt x="-86259" y="411428"/>
                      <a:pt x="623492" y="400898"/>
                    </a:cubicBezTo>
                    <a:lnTo>
                      <a:pt x="4904398" y="322224"/>
                    </a:lnTo>
                  </a:path>
                </a:pathLst>
              </a:custGeom>
              <a:noFill/>
              <a:ln w="38100" cap="flat" cmpd="sng" algn="ctr">
                <a:solidFill>
                  <a:srgbClr val="002060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914377"/>
                <a:endParaRPr lang="zh-CN" altLang="en-US" sz="2000" b="1" dirty="0">
                  <a:solidFill>
                    <a:srgbClr val="FF0000"/>
                  </a:solidFill>
                  <a:latin typeface="UTM Avo" panose="02040603050506020204" pitchFamily="18" charset="0"/>
                </a:endParaRPr>
              </a:p>
            </p:txBody>
          </p:sp>
        </p:grpSp>
        <p:sp>
          <p:nvSpPr>
            <p:cNvPr id="6" name="文本框 93"/>
            <p:cNvSpPr txBox="1"/>
            <p:nvPr/>
          </p:nvSpPr>
          <p:spPr>
            <a:xfrm>
              <a:off x="1611913" y="254650"/>
              <a:ext cx="8257088" cy="707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4377"/>
              <a:r>
                <a:rPr lang="en-US" altLang="zh-CN" sz="40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2</a:t>
              </a:r>
              <a:r>
                <a:rPr lang="en-US" altLang="zh-CN" sz="4000" b="1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: xếp hoa vào hai nhóm</a:t>
              </a:r>
              <a:endParaRPr lang="zh-CN" alt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汉仪喵魂体W" panose="00020600040101010101" pitchFamily="18" charset="-122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3818533" y="1353427"/>
            <a:ext cx="1991963" cy="2069552"/>
            <a:chOff x="3707782" y="1856062"/>
            <a:chExt cx="2178889" cy="2290270"/>
          </a:xfrm>
        </p:grpSpPr>
        <p:pic>
          <p:nvPicPr>
            <p:cNvPr id="4098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7782" y="1856062"/>
              <a:ext cx="2178889" cy="22902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9" name="TextBox 8"/>
            <p:cNvSpPr txBox="1"/>
            <p:nvPr/>
          </p:nvSpPr>
          <p:spPr>
            <a:xfrm>
              <a:off x="3981005" y="2594153"/>
              <a:ext cx="1673122" cy="71526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smtClean="0">
                  <a:solidFill>
                    <a:srgbClr val="FF0000"/>
                  </a:solidFill>
                  <a:latin typeface="UTM Avo" pitchFamily="18" charset="0"/>
                </a:rPr>
                <a:t>luồng</a:t>
              </a:r>
              <a:endParaRPr lang="en-US" sz="3600" b="1">
                <a:solidFill>
                  <a:srgbClr val="FF0000"/>
                </a:solidFill>
                <a:latin typeface="UTM Avo" pitchFamily="18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9677645" y="1419680"/>
            <a:ext cx="1991963" cy="2069552"/>
            <a:chOff x="3707782" y="1856062"/>
            <a:chExt cx="2178889" cy="2290270"/>
          </a:xfrm>
        </p:grpSpPr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7782" y="1856062"/>
              <a:ext cx="2178889" cy="22902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5" name="TextBox 14"/>
            <p:cNvSpPr txBox="1"/>
            <p:nvPr/>
          </p:nvSpPr>
          <p:spPr>
            <a:xfrm>
              <a:off x="3981005" y="2594153"/>
              <a:ext cx="171874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>
                  <a:solidFill>
                    <a:srgbClr val="FF0000"/>
                  </a:solidFill>
                  <a:latin typeface="UTM Avo" pitchFamily="18" charset="0"/>
                </a:rPr>
                <a:t>b</a:t>
              </a:r>
              <a:r>
                <a:rPr lang="en-US" sz="3600" b="1" smtClean="0">
                  <a:solidFill>
                    <a:srgbClr val="FF0000"/>
                  </a:solidFill>
                  <a:latin typeface="UTM Avo" pitchFamily="18" charset="0"/>
                </a:rPr>
                <a:t>uồng</a:t>
              </a:r>
              <a:endParaRPr lang="en-US" sz="3600" b="1">
                <a:solidFill>
                  <a:srgbClr val="FF0000"/>
                </a:solidFill>
                <a:latin typeface="UTM Avo" pitchFamily="18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6237" y="1337816"/>
            <a:ext cx="1991963" cy="2069552"/>
            <a:chOff x="3707782" y="1856062"/>
            <a:chExt cx="2178889" cy="2290270"/>
          </a:xfrm>
        </p:grpSpPr>
        <p:pic>
          <p:nvPicPr>
            <p:cNvPr id="17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7782" y="1856062"/>
              <a:ext cx="2178889" cy="22902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8" name="TextBox 17"/>
            <p:cNvSpPr txBox="1"/>
            <p:nvPr/>
          </p:nvSpPr>
          <p:spPr>
            <a:xfrm>
              <a:off x="3981005" y="2594153"/>
              <a:ext cx="1539862" cy="71526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>
                  <a:solidFill>
                    <a:srgbClr val="FF0000"/>
                  </a:solidFill>
                  <a:latin typeface="UTM Avo" pitchFamily="18" charset="0"/>
                </a:rPr>
                <a:t>g</a:t>
              </a:r>
              <a:r>
                <a:rPr lang="en-US" sz="3600" b="1" smtClean="0">
                  <a:solidFill>
                    <a:srgbClr val="FF0000"/>
                  </a:solidFill>
                  <a:latin typeface="UTM Avo" pitchFamily="18" charset="0"/>
                </a:rPr>
                <a:t>uốc</a:t>
              </a:r>
              <a:endParaRPr lang="en-US" sz="3600" b="1">
                <a:solidFill>
                  <a:srgbClr val="FF0000"/>
                </a:solidFill>
                <a:latin typeface="UTM Avo" pitchFamily="18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7714879" y="1419680"/>
            <a:ext cx="1991963" cy="2069552"/>
            <a:chOff x="3707782" y="1838615"/>
            <a:chExt cx="2178889" cy="2290270"/>
          </a:xfrm>
        </p:grpSpPr>
        <p:pic>
          <p:nvPicPr>
            <p:cNvPr id="20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7782" y="1838615"/>
              <a:ext cx="2178889" cy="22902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1" name="TextBox 20"/>
            <p:cNvSpPr txBox="1"/>
            <p:nvPr/>
          </p:nvSpPr>
          <p:spPr>
            <a:xfrm>
              <a:off x="3981005" y="2594153"/>
              <a:ext cx="1685395" cy="71526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>
                  <a:solidFill>
                    <a:srgbClr val="FF0000"/>
                  </a:solidFill>
                  <a:latin typeface="UTM Avo" pitchFamily="18" charset="0"/>
                </a:rPr>
                <a:t>t</a:t>
              </a:r>
              <a:r>
                <a:rPr lang="en-US" sz="3600" b="1" smtClean="0">
                  <a:solidFill>
                    <a:srgbClr val="FF0000"/>
                  </a:solidFill>
                  <a:latin typeface="UTM Avo" pitchFamily="18" charset="0"/>
                </a:rPr>
                <a:t>huốc</a:t>
              </a:r>
              <a:endParaRPr lang="en-US" sz="3600" b="1">
                <a:solidFill>
                  <a:srgbClr val="FF0000"/>
                </a:solidFill>
                <a:latin typeface="UTM Avo" pitchFamily="18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1887838" y="1374846"/>
            <a:ext cx="1991963" cy="2069552"/>
            <a:chOff x="3707782" y="1856062"/>
            <a:chExt cx="2178889" cy="2290270"/>
          </a:xfrm>
        </p:grpSpPr>
        <p:pic>
          <p:nvPicPr>
            <p:cNvPr id="23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7782" y="1856062"/>
              <a:ext cx="2178889" cy="22902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4" name="TextBox 23"/>
            <p:cNvSpPr txBox="1"/>
            <p:nvPr/>
          </p:nvSpPr>
          <p:spPr>
            <a:xfrm>
              <a:off x="3981005" y="2594153"/>
              <a:ext cx="1539862" cy="71526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>
                  <a:solidFill>
                    <a:srgbClr val="FF0000"/>
                  </a:solidFill>
                  <a:latin typeface="UTM Avo" pitchFamily="18" charset="0"/>
                </a:rPr>
                <a:t>b</a:t>
              </a:r>
              <a:r>
                <a:rPr lang="en-US" sz="3600" b="1" smtClean="0">
                  <a:solidFill>
                    <a:srgbClr val="FF0000"/>
                  </a:solidFill>
                  <a:latin typeface="UTM Avo" pitchFamily="18" charset="0"/>
                </a:rPr>
                <a:t>uộc</a:t>
              </a:r>
              <a:endParaRPr lang="en-US" sz="3600" b="1">
                <a:solidFill>
                  <a:srgbClr val="FF0000"/>
                </a:solidFill>
                <a:latin typeface="UTM Avo" pitchFamily="18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5707150" y="1388149"/>
            <a:ext cx="1991963" cy="2069552"/>
            <a:chOff x="3707782" y="1856062"/>
            <a:chExt cx="2178889" cy="2290270"/>
          </a:xfrm>
        </p:grpSpPr>
        <p:pic>
          <p:nvPicPr>
            <p:cNvPr id="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7782" y="1856062"/>
              <a:ext cx="2178889" cy="22902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7" name="TextBox 26"/>
            <p:cNvSpPr txBox="1"/>
            <p:nvPr/>
          </p:nvSpPr>
          <p:spPr>
            <a:xfrm>
              <a:off x="3981005" y="2594153"/>
              <a:ext cx="1846712" cy="71526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smtClean="0">
                  <a:solidFill>
                    <a:srgbClr val="FF0000"/>
                  </a:solidFill>
                  <a:latin typeface="UTM Avo" pitchFamily="18" charset="0"/>
                </a:rPr>
                <a:t>xuồng</a:t>
              </a:r>
              <a:endParaRPr lang="en-US" sz="3600" b="1">
                <a:solidFill>
                  <a:srgbClr val="FF0000"/>
                </a:solidFill>
                <a:latin typeface="UTM Avo" pitchFamily="18" charset="0"/>
              </a:endParaRPr>
            </a:p>
          </p:txBody>
        </p:sp>
      </p:grpSp>
      <p:pic>
        <p:nvPicPr>
          <p:cNvPr id="28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9" t="63039" r="87473" b="25970"/>
          <a:stretch/>
        </p:blipFill>
        <p:spPr bwMode="auto">
          <a:xfrm>
            <a:off x="26586" y="3489232"/>
            <a:ext cx="1662573" cy="1427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70" t="72198" r="82918" b="15841"/>
          <a:stretch/>
        </p:blipFill>
        <p:spPr bwMode="auto">
          <a:xfrm>
            <a:off x="1589186" y="4916693"/>
            <a:ext cx="1879374" cy="1682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" name="Picture 6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25" t="72198" r="75647" b="16487"/>
          <a:stretch/>
        </p:blipFill>
        <p:spPr bwMode="auto">
          <a:xfrm>
            <a:off x="3719823" y="5223642"/>
            <a:ext cx="1772198" cy="1604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" name="Picture 7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64" t="72198" r="67408" b="16703"/>
          <a:stretch/>
        </p:blipFill>
        <p:spPr bwMode="auto">
          <a:xfrm>
            <a:off x="6175079" y="5223642"/>
            <a:ext cx="1789583" cy="1589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" name="Picture 8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98" t="72495" r="59653" b="16918"/>
          <a:stretch/>
        </p:blipFill>
        <p:spPr bwMode="auto">
          <a:xfrm>
            <a:off x="8433250" y="4916692"/>
            <a:ext cx="1783613" cy="1485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" name="Picture 9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02" t="63039" r="55049" b="26413"/>
          <a:stretch/>
        </p:blipFill>
        <p:spPr bwMode="auto">
          <a:xfrm>
            <a:off x="10216863" y="3489232"/>
            <a:ext cx="1720759" cy="1427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Oval 11"/>
          <p:cNvSpPr/>
          <p:nvPr/>
        </p:nvSpPr>
        <p:spPr>
          <a:xfrm>
            <a:off x="2591937" y="3896617"/>
            <a:ext cx="2463134" cy="1148733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smtClean="0">
                <a:solidFill>
                  <a:srgbClr val="FF0066"/>
                </a:solidFill>
                <a:latin typeface="UTM Avo" pitchFamily="18" charset="0"/>
              </a:rPr>
              <a:t>uôc</a:t>
            </a:r>
            <a:endParaRPr lang="en-US" sz="4800" b="1">
              <a:solidFill>
                <a:srgbClr val="FF0066"/>
              </a:solidFill>
              <a:latin typeface="UTM Avo" pitchFamily="18" charset="0"/>
            </a:endParaRPr>
          </a:p>
        </p:txBody>
      </p:sp>
      <p:sp>
        <p:nvSpPr>
          <p:cNvPr id="35" name="Oval 34"/>
          <p:cNvSpPr/>
          <p:nvPr/>
        </p:nvSpPr>
        <p:spPr>
          <a:xfrm>
            <a:off x="6365990" y="3833553"/>
            <a:ext cx="2526920" cy="1148733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smtClean="0">
                <a:solidFill>
                  <a:srgbClr val="FF0066"/>
                </a:solidFill>
                <a:latin typeface="UTM Avo" pitchFamily="18" charset="0"/>
              </a:rPr>
              <a:t>uông</a:t>
            </a:r>
            <a:endParaRPr lang="en-US" sz="4800" b="1">
              <a:solidFill>
                <a:srgbClr val="FF0066"/>
              </a:solidFill>
              <a:latin typeface="UTM Avo" pitchFamily="18" charset="0"/>
            </a:endParaRPr>
          </a:p>
        </p:txBody>
      </p:sp>
      <p:cxnSp>
        <p:nvCxnSpPr>
          <p:cNvPr id="36" name="Straight Connector 35"/>
          <p:cNvCxnSpPr>
            <a:endCxn id="12" idx="1"/>
          </p:cNvCxnSpPr>
          <p:nvPr/>
        </p:nvCxnSpPr>
        <p:spPr>
          <a:xfrm>
            <a:off x="1340069" y="3105807"/>
            <a:ext cx="1612586" cy="95903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3468560" y="2916621"/>
            <a:ext cx="599756" cy="97999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5281448" y="3011214"/>
            <a:ext cx="1788422" cy="88540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7069870" y="2916621"/>
            <a:ext cx="894792" cy="91693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5" name="Straight Connector 44"/>
          <p:cNvCxnSpPr>
            <a:endCxn id="12" idx="7"/>
          </p:cNvCxnSpPr>
          <p:nvPr/>
        </p:nvCxnSpPr>
        <p:spPr>
          <a:xfrm flipH="1">
            <a:off x="4694353" y="3011214"/>
            <a:ext cx="3595591" cy="105363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7" name="Straight Connector 46"/>
          <p:cNvCxnSpPr>
            <a:endCxn id="35" idx="7"/>
          </p:cNvCxnSpPr>
          <p:nvPr/>
        </p:nvCxnSpPr>
        <p:spPr>
          <a:xfrm flipH="1">
            <a:off x="8522851" y="3105807"/>
            <a:ext cx="1913921" cy="89597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7119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F:\NỀN PP\70880506_605997206600775_123315533339688960_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</p:spPr>
      </p:pic>
      <p:sp>
        <p:nvSpPr>
          <p:cNvPr id="3" name="矩形: 圆角 13"/>
          <p:cNvSpPr/>
          <p:nvPr/>
        </p:nvSpPr>
        <p:spPr>
          <a:xfrm>
            <a:off x="2254470" y="1997470"/>
            <a:ext cx="7882758" cy="217952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9600" b="1" smtClean="0">
                <a:solidFill>
                  <a:srgbClr val="FF0000"/>
                </a:solidFill>
                <a:latin typeface="UTM Avo" pitchFamily="18" charset="0"/>
              </a:rPr>
              <a:t>THƯ GIÃN</a:t>
            </a:r>
            <a:endParaRPr lang="zh-CN" altLang="en-US" sz="9600" b="1" dirty="0">
              <a:solidFill>
                <a:srgbClr val="FF0000"/>
              </a:solidFill>
              <a:latin typeface="UTM Avo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35" t="29634" r="11791" b="15409"/>
          <a:stretch/>
        </p:blipFill>
        <p:spPr bwMode="auto">
          <a:xfrm>
            <a:off x="63064" y="0"/>
            <a:ext cx="12029648" cy="66845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VT-P\Desktop\NỀN PP\nền p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47" y="59368"/>
            <a:ext cx="12192000" cy="6808787"/>
          </a:xfrm>
          <a:prstGeom prst="rect">
            <a:avLst/>
          </a:prstGeom>
          <a:noFill/>
        </p:spPr>
      </p:pic>
      <p:grpSp>
        <p:nvGrpSpPr>
          <p:cNvPr id="3" name="组合 91"/>
          <p:cNvGrpSpPr/>
          <p:nvPr/>
        </p:nvGrpSpPr>
        <p:grpSpPr>
          <a:xfrm>
            <a:off x="0" y="141894"/>
            <a:ext cx="3092908" cy="662619"/>
            <a:chOff x="-625723" y="348590"/>
            <a:chExt cx="3092908" cy="662620"/>
          </a:xfrm>
        </p:grpSpPr>
        <p:grpSp>
          <p:nvGrpSpPr>
            <p:cNvPr id="4" name="组合 92"/>
            <p:cNvGrpSpPr/>
            <p:nvPr/>
          </p:nvGrpSpPr>
          <p:grpSpPr>
            <a:xfrm>
              <a:off x="-625723" y="531615"/>
              <a:ext cx="3092908" cy="479595"/>
              <a:chOff x="1911737" y="5286495"/>
              <a:chExt cx="3092908" cy="479595"/>
            </a:xfrm>
          </p:grpSpPr>
          <p:sp>
            <p:nvSpPr>
              <p:cNvPr id="6" name="Freeform 5"/>
              <p:cNvSpPr>
                <a:spLocks noEditPoints="1"/>
              </p:cNvSpPr>
              <p:nvPr/>
            </p:nvSpPr>
            <p:spPr bwMode="auto">
              <a:xfrm>
                <a:off x="4211251" y="5286495"/>
                <a:ext cx="793394" cy="459363"/>
              </a:xfrm>
              <a:custGeom>
                <a:avLst/>
                <a:gdLst>
                  <a:gd name="T0" fmla="*/ 97 w 97"/>
                  <a:gd name="T1" fmla="*/ 16 h 63"/>
                  <a:gd name="T2" fmla="*/ 90 w 97"/>
                  <a:gd name="T3" fmla="*/ 22 h 63"/>
                  <a:gd name="T4" fmla="*/ 75 w 97"/>
                  <a:gd name="T5" fmla="*/ 33 h 63"/>
                  <a:gd name="T6" fmla="*/ 46 w 97"/>
                  <a:gd name="T7" fmla="*/ 51 h 63"/>
                  <a:gd name="T8" fmla="*/ 29 w 97"/>
                  <a:gd name="T9" fmla="*/ 63 h 63"/>
                  <a:gd name="T10" fmla="*/ 26 w 97"/>
                  <a:gd name="T11" fmla="*/ 62 h 63"/>
                  <a:gd name="T12" fmla="*/ 16 w 97"/>
                  <a:gd name="T13" fmla="*/ 47 h 63"/>
                  <a:gd name="T14" fmla="*/ 2 w 97"/>
                  <a:gd name="T15" fmla="*/ 48 h 63"/>
                  <a:gd name="T16" fmla="*/ 10 w 97"/>
                  <a:gd name="T17" fmla="*/ 28 h 63"/>
                  <a:gd name="T18" fmla="*/ 10 w 97"/>
                  <a:gd name="T19" fmla="*/ 26 h 63"/>
                  <a:gd name="T20" fmla="*/ 18 w 97"/>
                  <a:gd name="T21" fmla="*/ 0 h 63"/>
                  <a:gd name="T22" fmla="*/ 40 w 97"/>
                  <a:gd name="T23" fmla="*/ 5 h 63"/>
                  <a:gd name="T24" fmla="*/ 75 w 97"/>
                  <a:gd name="T25" fmla="*/ 13 h 63"/>
                  <a:gd name="T26" fmla="*/ 94 w 97"/>
                  <a:gd name="T27" fmla="*/ 15 h 63"/>
                  <a:gd name="T28" fmla="*/ 97 w 97"/>
                  <a:gd name="T29" fmla="*/ 16 h 63"/>
                  <a:gd name="T30" fmla="*/ 20 w 97"/>
                  <a:gd name="T31" fmla="*/ 3 h 63"/>
                  <a:gd name="T32" fmla="*/ 16 w 97"/>
                  <a:gd name="T33" fmla="*/ 18 h 63"/>
                  <a:gd name="T34" fmla="*/ 14 w 97"/>
                  <a:gd name="T35" fmla="*/ 26 h 63"/>
                  <a:gd name="T36" fmla="*/ 65 w 97"/>
                  <a:gd name="T37" fmla="*/ 20 h 63"/>
                  <a:gd name="T38" fmla="*/ 86 w 97"/>
                  <a:gd name="T39" fmla="*/ 17 h 63"/>
                  <a:gd name="T40" fmla="*/ 20 w 97"/>
                  <a:gd name="T41" fmla="*/ 3 h 63"/>
                  <a:gd name="T42" fmla="*/ 14 w 97"/>
                  <a:gd name="T43" fmla="*/ 38 h 63"/>
                  <a:gd name="T44" fmla="*/ 28 w 97"/>
                  <a:gd name="T45" fmla="*/ 60 h 63"/>
                  <a:gd name="T46" fmla="*/ 82 w 97"/>
                  <a:gd name="T47" fmla="*/ 24 h 63"/>
                  <a:gd name="T48" fmla="*/ 82 w 97"/>
                  <a:gd name="T49" fmla="*/ 23 h 63"/>
                  <a:gd name="T50" fmla="*/ 14 w 97"/>
                  <a:gd name="T51" fmla="*/ 38 h 63"/>
                  <a:gd name="T52" fmla="*/ 13 w 97"/>
                  <a:gd name="T53" fmla="*/ 29 h 63"/>
                  <a:gd name="T54" fmla="*/ 7 w 97"/>
                  <a:gd name="T55" fmla="*/ 40 h 63"/>
                  <a:gd name="T56" fmla="*/ 12 w 97"/>
                  <a:gd name="T57" fmla="*/ 35 h 63"/>
                  <a:gd name="T58" fmla="*/ 15 w 97"/>
                  <a:gd name="T59" fmla="*/ 36 h 63"/>
                  <a:gd name="T60" fmla="*/ 57 w 97"/>
                  <a:gd name="T61" fmla="*/ 27 h 63"/>
                  <a:gd name="T62" fmla="*/ 77 w 97"/>
                  <a:gd name="T63" fmla="*/ 21 h 63"/>
                  <a:gd name="T64" fmla="*/ 13 w 97"/>
                  <a:gd name="T65" fmla="*/ 29 h 63"/>
                  <a:gd name="T66" fmla="*/ 6 w 97"/>
                  <a:gd name="T67" fmla="*/ 45 h 63"/>
                  <a:gd name="T68" fmla="*/ 14 w 97"/>
                  <a:gd name="T69" fmla="*/ 44 h 63"/>
                  <a:gd name="T70" fmla="*/ 11 w 97"/>
                  <a:gd name="T71" fmla="*/ 39 h 63"/>
                  <a:gd name="T72" fmla="*/ 6 w 97"/>
                  <a:gd name="T73" fmla="*/ 4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7" h="63">
                    <a:moveTo>
                      <a:pt x="97" y="16"/>
                    </a:moveTo>
                    <a:cubicBezTo>
                      <a:pt x="96" y="20"/>
                      <a:pt x="92" y="19"/>
                      <a:pt x="90" y="22"/>
                    </a:cubicBezTo>
                    <a:cubicBezTo>
                      <a:pt x="85" y="24"/>
                      <a:pt x="80" y="29"/>
                      <a:pt x="75" y="33"/>
                    </a:cubicBezTo>
                    <a:cubicBezTo>
                      <a:pt x="65" y="38"/>
                      <a:pt x="56" y="45"/>
                      <a:pt x="46" y="51"/>
                    </a:cubicBezTo>
                    <a:cubicBezTo>
                      <a:pt x="40" y="54"/>
                      <a:pt x="35" y="58"/>
                      <a:pt x="29" y="63"/>
                    </a:cubicBezTo>
                    <a:cubicBezTo>
                      <a:pt x="28" y="62"/>
                      <a:pt x="27" y="62"/>
                      <a:pt x="26" y="62"/>
                    </a:cubicBezTo>
                    <a:cubicBezTo>
                      <a:pt x="22" y="57"/>
                      <a:pt x="20" y="52"/>
                      <a:pt x="16" y="47"/>
                    </a:cubicBezTo>
                    <a:cubicBezTo>
                      <a:pt x="12" y="47"/>
                      <a:pt x="6" y="49"/>
                      <a:pt x="2" y="48"/>
                    </a:cubicBezTo>
                    <a:cubicBezTo>
                      <a:pt x="0" y="42"/>
                      <a:pt x="7" y="35"/>
                      <a:pt x="10" y="28"/>
                    </a:cubicBezTo>
                    <a:cubicBezTo>
                      <a:pt x="10" y="27"/>
                      <a:pt x="10" y="26"/>
                      <a:pt x="10" y="26"/>
                    </a:cubicBezTo>
                    <a:cubicBezTo>
                      <a:pt x="13" y="17"/>
                      <a:pt x="15" y="8"/>
                      <a:pt x="18" y="0"/>
                    </a:cubicBezTo>
                    <a:cubicBezTo>
                      <a:pt x="25" y="0"/>
                      <a:pt x="33" y="4"/>
                      <a:pt x="40" y="5"/>
                    </a:cubicBezTo>
                    <a:cubicBezTo>
                      <a:pt x="51" y="8"/>
                      <a:pt x="63" y="10"/>
                      <a:pt x="75" y="13"/>
                    </a:cubicBezTo>
                    <a:cubicBezTo>
                      <a:pt x="81" y="13"/>
                      <a:pt x="88" y="15"/>
                      <a:pt x="94" y="15"/>
                    </a:cubicBezTo>
                    <a:cubicBezTo>
                      <a:pt x="95" y="15"/>
                      <a:pt x="96" y="14"/>
                      <a:pt x="97" y="16"/>
                    </a:cubicBezTo>
                    <a:close/>
                    <a:moveTo>
                      <a:pt x="20" y="3"/>
                    </a:moveTo>
                    <a:cubicBezTo>
                      <a:pt x="18" y="8"/>
                      <a:pt x="16" y="13"/>
                      <a:pt x="16" y="18"/>
                    </a:cubicBezTo>
                    <a:cubicBezTo>
                      <a:pt x="15" y="21"/>
                      <a:pt x="13" y="23"/>
                      <a:pt x="14" y="26"/>
                    </a:cubicBezTo>
                    <a:cubicBezTo>
                      <a:pt x="31" y="24"/>
                      <a:pt x="48" y="21"/>
                      <a:pt x="65" y="20"/>
                    </a:cubicBezTo>
                    <a:cubicBezTo>
                      <a:pt x="72" y="18"/>
                      <a:pt x="80" y="19"/>
                      <a:pt x="86" y="17"/>
                    </a:cubicBezTo>
                    <a:cubicBezTo>
                      <a:pt x="64" y="14"/>
                      <a:pt x="41" y="7"/>
                      <a:pt x="20" y="3"/>
                    </a:cubicBezTo>
                    <a:close/>
                    <a:moveTo>
                      <a:pt x="14" y="38"/>
                    </a:moveTo>
                    <a:cubicBezTo>
                      <a:pt x="19" y="45"/>
                      <a:pt x="22" y="53"/>
                      <a:pt x="28" y="60"/>
                    </a:cubicBezTo>
                    <a:cubicBezTo>
                      <a:pt x="46" y="48"/>
                      <a:pt x="64" y="37"/>
                      <a:pt x="82" y="24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59" y="29"/>
                      <a:pt x="37" y="35"/>
                      <a:pt x="14" y="38"/>
                    </a:cubicBezTo>
                    <a:close/>
                    <a:moveTo>
                      <a:pt x="13" y="29"/>
                    </a:moveTo>
                    <a:cubicBezTo>
                      <a:pt x="11" y="33"/>
                      <a:pt x="8" y="37"/>
                      <a:pt x="7" y="40"/>
                    </a:cubicBezTo>
                    <a:cubicBezTo>
                      <a:pt x="9" y="39"/>
                      <a:pt x="9" y="36"/>
                      <a:pt x="12" y="35"/>
                    </a:cubicBezTo>
                    <a:cubicBezTo>
                      <a:pt x="13" y="35"/>
                      <a:pt x="14" y="35"/>
                      <a:pt x="15" y="36"/>
                    </a:cubicBezTo>
                    <a:cubicBezTo>
                      <a:pt x="29" y="33"/>
                      <a:pt x="43" y="30"/>
                      <a:pt x="57" y="27"/>
                    </a:cubicBezTo>
                    <a:cubicBezTo>
                      <a:pt x="64" y="24"/>
                      <a:pt x="70" y="23"/>
                      <a:pt x="77" y="21"/>
                    </a:cubicBezTo>
                    <a:cubicBezTo>
                      <a:pt x="55" y="23"/>
                      <a:pt x="34" y="25"/>
                      <a:pt x="13" y="29"/>
                    </a:cubicBezTo>
                    <a:close/>
                    <a:moveTo>
                      <a:pt x="6" y="45"/>
                    </a:moveTo>
                    <a:cubicBezTo>
                      <a:pt x="9" y="46"/>
                      <a:pt x="12" y="44"/>
                      <a:pt x="14" y="44"/>
                    </a:cubicBezTo>
                    <a:cubicBezTo>
                      <a:pt x="13" y="42"/>
                      <a:pt x="13" y="41"/>
                      <a:pt x="11" y="39"/>
                    </a:cubicBezTo>
                    <a:cubicBezTo>
                      <a:pt x="10" y="41"/>
                      <a:pt x="8" y="43"/>
                      <a:pt x="6" y="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rgbClr val="002060"/>
                </a:solidFill>
              </a:ln>
            </p:spPr>
            <p:txBody>
              <a:bodyPr vert="horz" wrap="square" lIns="68580" tIns="34290" rIns="68580" bIns="3429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377"/>
                <a:endParaRPr lang="zh-CN" altLang="en-US" sz="2000" b="1" dirty="0">
                  <a:solidFill>
                    <a:srgbClr val="FF0000"/>
                  </a:solidFill>
                  <a:latin typeface="UTM Avo" panose="02040603050506020204" pitchFamily="18" charset="0"/>
                </a:endParaRPr>
              </a:p>
            </p:txBody>
          </p:sp>
          <p:sp>
            <p:nvSpPr>
              <p:cNvPr id="7" name="任意多边形 95"/>
              <p:cNvSpPr/>
              <p:nvPr/>
            </p:nvSpPr>
            <p:spPr>
              <a:xfrm>
                <a:off x="1911737" y="5364974"/>
                <a:ext cx="2443655" cy="401116"/>
              </a:xfrm>
              <a:custGeom>
                <a:avLst/>
                <a:gdLst>
                  <a:gd name="connsiteX0" fmla="*/ 0 w 6766560"/>
                  <a:gd name="connsiteY0" fmla="*/ 39809 h 361457"/>
                  <a:gd name="connsiteX1" fmla="*/ 4411980 w 6766560"/>
                  <a:gd name="connsiteY1" fmla="*/ 28379 h 361457"/>
                  <a:gd name="connsiteX2" fmla="*/ 4023360 w 6766560"/>
                  <a:gd name="connsiteY2" fmla="*/ 359849 h 361457"/>
                  <a:gd name="connsiteX3" fmla="*/ 6766560 w 6766560"/>
                  <a:gd name="connsiteY3" fmla="*/ 131249 h 361457"/>
                  <a:gd name="connsiteX0-1" fmla="*/ 0 w 6766560"/>
                  <a:gd name="connsiteY0-2" fmla="*/ 75291 h 398381"/>
                  <a:gd name="connsiteX1-3" fmla="*/ 4369154 w 6766560"/>
                  <a:gd name="connsiteY1-4" fmla="*/ 18141 h 398381"/>
                  <a:gd name="connsiteX2-5" fmla="*/ 4023360 w 6766560"/>
                  <a:gd name="connsiteY2-6" fmla="*/ 395331 h 398381"/>
                  <a:gd name="connsiteX3-7" fmla="*/ 6766560 w 6766560"/>
                  <a:gd name="connsiteY3-8" fmla="*/ 166731 h 398381"/>
                  <a:gd name="connsiteX0-9" fmla="*/ 0 w 6766560"/>
                  <a:gd name="connsiteY0-10" fmla="*/ 71354 h 339035"/>
                  <a:gd name="connsiteX1-11" fmla="*/ 4369154 w 6766560"/>
                  <a:gd name="connsiteY1-12" fmla="*/ 14204 h 339035"/>
                  <a:gd name="connsiteX2-13" fmla="*/ 4351696 w 6766560"/>
                  <a:gd name="connsiteY2-14" fmla="*/ 334244 h 339035"/>
                  <a:gd name="connsiteX3-15" fmla="*/ 6766560 w 6766560"/>
                  <a:gd name="connsiteY3-16" fmla="*/ 162794 h 339035"/>
                  <a:gd name="connsiteX0-17" fmla="*/ 0 w 7194823"/>
                  <a:gd name="connsiteY0-18" fmla="*/ 71354 h 334304"/>
                  <a:gd name="connsiteX1-19" fmla="*/ 4369154 w 7194823"/>
                  <a:gd name="connsiteY1-20" fmla="*/ 14204 h 334304"/>
                  <a:gd name="connsiteX2-21" fmla="*/ 4351696 w 7194823"/>
                  <a:gd name="connsiteY2-22" fmla="*/ 334244 h 334304"/>
                  <a:gd name="connsiteX3-23" fmla="*/ 7194823 w 7194823"/>
                  <a:gd name="connsiteY3-24" fmla="*/ 37064 h 334304"/>
                  <a:gd name="connsiteX0-25" fmla="*/ 0 w 7194823"/>
                  <a:gd name="connsiteY0-26" fmla="*/ 72918 h 358721"/>
                  <a:gd name="connsiteX1-27" fmla="*/ 4369154 w 7194823"/>
                  <a:gd name="connsiteY1-28" fmla="*/ 15768 h 358721"/>
                  <a:gd name="connsiteX2-29" fmla="*/ 4051911 w 7194823"/>
                  <a:gd name="connsiteY2-30" fmla="*/ 358668 h 358721"/>
                  <a:gd name="connsiteX3-31" fmla="*/ 7194823 w 7194823"/>
                  <a:gd name="connsiteY3-32" fmla="*/ 38628 h 358721"/>
                  <a:gd name="connsiteX0-33" fmla="*/ 0 w 6454042"/>
                  <a:gd name="connsiteY0-34" fmla="*/ 72918 h 359955"/>
                  <a:gd name="connsiteX1-35" fmla="*/ 4369154 w 6454042"/>
                  <a:gd name="connsiteY1-36" fmla="*/ 15768 h 359955"/>
                  <a:gd name="connsiteX2-37" fmla="*/ 4051911 w 6454042"/>
                  <a:gd name="connsiteY2-38" fmla="*/ 358668 h 359955"/>
                  <a:gd name="connsiteX3-39" fmla="*/ 6454042 w 6454042"/>
                  <a:gd name="connsiteY3-40" fmla="*/ 112769 h 359955"/>
                  <a:gd name="connsiteX0-41" fmla="*/ 0 w 6454042"/>
                  <a:gd name="connsiteY0-42" fmla="*/ 62493 h 349247"/>
                  <a:gd name="connsiteX1-43" fmla="*/ 4122228 w 6454042"/>
                  <a:gd name="connsiteY1-44" fmla="*/ 17700 h 349247"/>
                  <a:gd name="connsiteX2-45" fmla="*/ 4051911 w 6454042"/>
                  <a:gd name="connsiteY2-46" fmla="*/ 348243 h 349247"/>
                  <a:gd name="connsiteX3-47" fmla="*/ 6454042 w 6454042"/>
                  <a:gd name="connsiteY3-48" fmla="*/ 102344 h 349247"/>
                  <a:gd name="connsiteX0-49" fmla="*/ 0 w 4341830"/>
                  <a:gd name="connsiteY0-50" fmla="*/ 62493 h 348243"/>
                  <a:gd name="connsiteX1-51" fmla="*/ 4122228 w 4341830"/>
                  <a:gd name="connsiteY1-52" fmla="*/ 17700 h 348243"/>
                  <a:gd name="connsiteX2-53" fmla="*/ 4051911 w 4341830"/>
                  <a:gd name="connsiteY2-54" fmla="*/ 348243 h 348243"/>
                  <a:gd name="connsiteX0-55" fmla="*/ 0 w 4122228"/>
                  <a:gd name="connsiteY0-56" fmla="*/ 62493 h 62493"/>
                  <a:gd name="connsiteX1-57" fmla="*/ 4122228 w 4122228"/>
                  <a:gd name="connsiteY1-58" fmla="*/ 17700 h 62493"/>
                  <a:gd name="connsiteX0-59" fmla="*/ 0 w 4122228"/>
                  <a:gd name="connsiteY0-60" fmla="*/ 44793 h 66159"/>
                  <a:gd name="connsiteX1-61" fmla="*/ 4122228 w 4122228"/>
                  <a:gd name="connsiteY1-62" fmla="*/ 0 h 66159"/>
                  <a:gd name="connsiteX0-63" fmla="*/ 0 w 4245691"/>
                  <a:gd name="connsiteY0-64" fmla="*/ 156004 h 156004"/>
                  <a:gd name="connsiteX1-65" fmla="*/ 4245691 w 4245691"/>
                  <a:gd name="connsiteY1-66" fmla="*/ 0 h 156004"/>
                  <a:gd name="connsiteX0-67" fmla="*/ 0 w 4245691"/>
                  <a:gd name="connsiteY0-68" fmla="*/ 156004 h 163985"/>
                  <a:gd name="connsiteX1-69" fmla="*/ 4245691 w 4245691"/>
                  <a:gd name="connsiteY1-70" fmla="*/ 0 h 163985"/>
                  <a:gd name="connsiteX0-71" fmla="*/ 0 w 5449458"/>
                  <a:gd name="connsiteY0-72" fmla="*/ 143648 h 143648"/>
                  <a:gd name="connsiteX1-73" fmla="*/ 5449458 w 5449458"/>
                  <a:gd name="connsiteY1-74" fmla="*/ 0 h 143648"/>
                  <a:gd name="connsiteX0-75" fmla="*/ 0 w 5449458"/>
                  <a:gd name="connsiteY0-76" fmla="*/ 143648 h 260913"/>
                  <a:gd name="connsiteX1-77" fmla="*/ 1990356 w 5449458"/>
                  <a:gd name="connsiteY1-78" fmla="*/ 260339 h 260913"/>
                  <a:gd name="connsiteX2-79" fmla="*/ 5449458 w 5449458"/>
                  <a:gd name="connsiteY2-80" fmla="*/ 0 h 260913"/>
                  <a:gd name="connsiteX0-81" fmla="*/ 0 w 4693246"/>
                  <a:gd name="connsiteY0-82" fmla="*/ 169 h 463018"/>
                  <a:gd name="connsiteX1-83" fmla="*/ 1234144 w 4693246"/>
                  <a:gd name="connsiteY1-84" fmla="*/ 462849 h 463018"/>
                  <a:gd name="connsiteX2-85" fmla="*/ 4693246 w 4693246"/>
                  <a:gd name="connsiteY2-86" fmla="*/ 202510 h 463018"/>
                  <a:gd name="connsiteX0-87" fmla="*/ 153395 w 4846641"/>
                  <a:gd name="connsiteY0-88" fmla="*/ 0 h 462988"/>
                  <a:gd name="connsiteX1-89" fmla="*/ 1387539 w 4846641"/>
                  <a:gd name="connsiteY1-90" fmla="*/ 462680 h 462988"/>
                  <a:gd name="connsiteX2-91" fmla="*/ 4846641 w 4846641"/>
                  <a:gd name="connsiteY2-92" fmla="*/ 202341 h 462988"/>
                  <a:gd name="connsiteX0-93" fmla="*/ 212160 w 4457851"/>
                  <a:gd name="connsiteY0-94" fmla="*/ 0 h 462988"/>
                  <a:gd name="connsiteX1-95" fmla="*/ 998749 w 4457851"/>
                  <a:gd name="connsiteY1-96" fmla="*/ 462680 h 462988"/>
                  <a:gd name="connsiteX2-97" fmla="*/ 4457851 w 4457851"/>
                  <a:gd name="connsiteY2-98" fmla="*/ 202341 h 462988"/>
                  <a:gd name="connsiteX0-99" fmla="*/ 238795 w 4484486"/>
                  <a:gd name="connsiteY0-100" fmla="*/ 0 h 462868"/>
                  <a:gd name="connsiteX1-101" fmla="*/ 1025384 w 4484486"/>
                  <a:gd name="connsiteY1-102" fmla="*/ 462680 h 462868"/>
                  <a:gd name="connsiteX2-103" fmla="*/ 4484486 w 4484486"/>
                  <a:gd name="connsiteY2-104" fmla="*/ 202341 h 462868"/>
                  <a:gd name="connsiteX0-105" fmla="*/ 410770 w 4656461"/>
                  <a:gd name="connsiteY0-106" fmla="*/ 0 h 425815"/>
                  <a:gd name="connsiteX1-107" fmla="*/ 595476 w 4656461"/>
                  <a:gd name="connsiteY1-108" fmla="*/ 425610 h 425815"/>
                  <a:gd name="connsiteX2-109" fmla="*/ 4656461 w 4656461"/>
                  <a:gd name="connsiteY2-110" fmla="*/ 202341 h 425815"/>
                  <a:gd name="connsiteX0-111" fmla="*/ 410770 w 4656461"/>
                  <a:gd name="connsiteY0-112" fmla="*/ 0 h 364069"/>
                  <a:gd name="connsiteX1-113" fmla="*/ 595476 w 4656461"/>
                  <a:gd name="connsiteY1-114" fmla="*/ 363827 h 364069"/>
                  <a:gd name="connsiteX2-115" fmla="*/ 4656461 w 4656461"/>
                  <a:gd name="connsiteY2-116" fmla="*/ 202341 h 364069"/>
                  <a:gd name="connsiteX0-117" fmla="*/ 558636 w 4511100"/>
                  <a:gd name="connsiteY0-118" fmla="*/ 0 h 388767"/>
                  <a:gd name="connsiteX1-119" fmla="*/ 450115 w 4511100"/>
                  <a:gd name="connsiteY1-120" fmla="*/ 388541 h 388767"/>
                  <a:gd name="connsiteX2-121" fmla="*/ 4511100 w 4511100"/>
                  <a:gd name="connsiteY2-122" fmla="*/ 227055 h 388767"/>
                  <a:gd name="connsiteX0-123" fmla="*/ 445007 w 4613533"/>
                  <a:gd name="connsiteY0-124" fmla="*/ 0 h 413467"/>
                  <a:gd name="connsiteX1-125" fmla="*/ 552548 w 4613533"/>
                  <a:gd name="connsiteY1-126" fmla="*/ 413255 h 413467"/>
                  <a:gd name="connsiteX2-127" fmla="*/ 4613533 w 4613533"/>
                  <a:gd name="connsiteY2-128" fmla="*/ 251769 h 413467"/>
                  <a:gd name="connsiteX0-129" fmla="*/ 437894 w 4606420"/>
                  <a:gd name="connsiteY0-130" fmla="*/ 0 h 351722"/>
                  <a:gd name="connsiteX1-131" fmla="*/ 560868 w 4606420"/>
                  <a:gd name="connsiteY1-132" fmla="*/ 351471 h 351722"/>
                  <a:gd name="connsiteX2-133" fmla="*/ 4606420 w 4606420"/>
                  <a:gd name="connsiteY2-134" fmla="*/ 251769 h 351722"/>
                  <a:gd name="connsiteX0-135" fmla="*/ 424068 w 4592594"/>
                  <a:gd name="connsiteY0-136" fmla="*/ 0 h 401116"/>
                  <a:gd name="connsiteX1-137" fmla="*/ 577907 w 4592594"/>
                  <a:gd name="connsiteY1-138" fmla="*/ 400898 h 401116"/>
                  <a:gd name="connsiteX2-139" fmla="*/ 4592594 w 4592594"/>
                  <a:gd name="connsiteY2-140" fmla="*/ 251769 h 401116"/>
                  <a:gd name="connsiteX0-141" fmla="*/ 424068 w 4592594"/>
                  <a:gd name="connsiteY0-142" fmla="*/ 0 h 401116"/>
                  <a:gd name="connsiteX1-143" fmla="*/ 577907 w 4592594"/>
                  <a:gd name="connsiteY1-144" fmla="*/ 400898 h 401116"/>
                  <a:gd name="connsiteX2-145" fmla="*/ 4592594 w 4592594"/>
                  <a:gd name="connsiteY2-146" fmla="*/ 338266 h 401116"/>
                  <a:gd name="connsiteX0-147" fmla="*/ 391353 w 4638179"/>
                  <a:gd name="connsiteY0-148" fmla="*/ 0 h 401116"/>
                  <a:gd name="connsiteX1-149" fmla="*/ 623492 w 4638179"/>
                  <a:gd name="connsiteY1-150" fmla="*/ 400898 h 401116"/>
                  <a:gd name="connsiteX2-151" fmla="*/ 4638179 w 4638179"/>
                  <a:gd name="connsiteY2-152" fmla="*/ 338266 h 401116"/>
                  <a:gd name="connsiteX0-153" fmla="*/ 391353 w 4904398"/>
                  <a:gd name="connsiteY0-154" fmla="*/ 0 h 401116"/>
                  <a:gd name="connsiteX1-155" fmla="*/ 623492 w 4904398"/>
                  <a:gd name="connsiteY1-156" fmla="*/ 400898 h 401116"/>
                  <a:gd name="connsiteX2-157" fmla="*/ 4904398 w 4904398"/>
                  <a:gd name="connsiteY2-158" fmla="*/ 322224 h 401116"/>
                </a:gdLst>
                <a:ahLst/>
                <a:cxnLst>
                  <a:cxn ang="0">
                    <a:pos x="connsiteX0-153" y="connsiteY0-154"/>
                  </a:cxn>
                  <a:cxn ang="0">
                    <a:pos x="connsiteX1-155" y="connsiteY1-156"/>
                  </a:cxn>
                  <a:cxn ang="0">
                    <a:pos x="connsiteX2-157" y="connsiteY2-158"/>
                  </a:cxn>
                </a:cxnLst>
                <a:rect l="l" t="t" r="r" b="b"/>
                <a:pathLst>
                  <a:path w="4904398" h="401116">
                    <a:moveTo>
                      <a:pt x="391353" y="0"/>
                    </a:moveTo>
                    <a:cubicBezTo>
                      <a:pt x="-226127" y="38897"/>
                      <a:pt x="-86259" y="411428"/>
                      <a:pt x="623492" y="400898"/>
                    </a:cubicBezTo>
                    <a:lnTo>
                      <a:pt x="4904398" y="322224"/>
                    </a:lnTo>
                  </a:path>
                </a:pathLst>
              </a:custGeom>
              <a:noFill/>
              <a:ln w="38100" cap="flat" cmpd="sng" algn="ctr">
                <a:solidFill>
                  <a:srgbClr val="002060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914377"/>
                <a:endParaRPr lang="zh-CN" altLang="en-US" sz="2000" b="1" dirty="0">
                  <a:solidFill>
                    <a:srgbClr val="FF0000"/>
                  </a:solidFill>
                  <a:latin typeface="UTM Avo" panose="02040603050506020204" pitchFamily="18" charset="0"/>
                </a:endParaRPr>
              </a:p>
            </p:txBody>
          </p:sp>
        </p:grpSp>
        <p:sp>
          <p:nvSpPr>
            <p:cNvPr id="5" name="文本框 93"/>
            <p:cNvSpPr txBox="1"/>
            <p:nvPr/>
          </p:nvSpPr>
          <p:spPr>
            <a:xfrm>
              <a:off x="-562659" y="348590"/>
              <a:ext cx="2191626" cy="584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4377"/>
              <a:r>
                <a:rPr lang="en-US" altLang="zh-CN" sz="3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3</a:t>
              </a:r>
              <a:r>
                <a:rPr lang="en-US" altLang="zh-CN" sz="320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:Tập </a:t>
              </a:r>
              <a:r>
                <a:rPr lang="en-US" altLang="zh-CN" sz="3200" dirty="0" err="1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đọc</a:t>
              </a:r>
              <a:endParaRPr lang="zh-CN" altLang="en-US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汉仪喵魂体W" panose="00020600040101010101" pitchFamily="18" charset="-122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-10219" y="47298"/>
            <a:ext cx="12353380" cy="6745974"/>
            <a:chOff x="-10219" y="47298"/>
            <a:chExt cx="12353380" cy="6745974"/>
          </a:xfrm>
        </p:grpSpPr>
        <p:sp>
          <p:nvSpPr>
            <p:cNvPr id="13" name="TextBox 12"/>
            <p:cNvSpPr txBox="1"/>
            <p:nvPr/>
          </p:nvSpPr>
          <p:spPr>
            <a:xfrm>
              <a:off x="3279220" y="47298"/>
              <a:ext cx="6571030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smtClean="0">
                  <a:solidFill>
                    <a:srgbClr val="FF0000"/>
                  </a:solidFill>
                  <a:latin typeface="UTM Avo" pitchFamily="18" charset="0"/>
                </a:rPr>
                <a:t>Con công lẩn thẩn</a:t>
              </a:r>
              <a:endParaRPr lang="en-US" sz="5400" dirty="0">
                <a:solidFill>
                  <a:srgbClr val="FF0000"/>
                </a:solidFill>
                <a:latin typeface="UTM Avo" pitchFamily="18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882890" y="1420036"/>
              <a:ext cx="987321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smtClean="0">
                  <a:latin typeface="UTM Avo" pitchFamily="18" charset="0"/>
                </a:rPr>
                <a:t>Con công cho rằng nó đẹp nhất trần gian.</a:t>
              </a:r>
              <a:endParaRPr lang="en-US" sz="3600" dirty="0">
                <a:latin typeface="UTM Avo" pitchFamily="18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78830" y="2119993"/>
              <a:ext cx="1197475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smtClean="0">
                  <a:latin typeface="UTM Avo" pitchFamily="18" charset="0"/>
                </a:rPr>
                <a:t>Một hôm, công ưỡn ngực đến bờ hồ. Nó bồng nhận</a:t>
              </a:r>
              <a:endParaRPr lang="en-US" sz="3600" dirty="0">
                <a:latin typeface="UTM Avo" pitchFamily="18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63064" y="2873490"/>
              <a:ext cx="828464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>
                  <a:latin typeface="UTM Avo" pitchFamily="18" charset="0"/>
                </a:rPr>
                <a:t>r</a:t>
              </a:r>
              <a:r>
                <a:rPr lang="en-US" sz="3600" smtClean="0">
                  <a:latin typeface="UTM Avo" pitchFamily="18" charset="0"/>
                </a:rPr>
                <a:t>a trong hồ có một con công khác. </a:t>
              </a:r>
              <a:endParaRPr lang="en-US" sz="3600" dirty="0">
                <a:latin typeface="UTM Avo" pitchFamily="18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846103" y="3530521"/>
              <a:ext cx="1149705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smtClean="0">
                  <a:latin typeface="UTM Avo" pitchFamily="18" charset="0"/>
                </a:rPr>
                <a:t>Nó bèn sà xuống hồ để so sắc đẹp. Nhưng nó vừa</a:t>
              </a:r>
              <a:endParaRPr lang="en-US" sz="3600" dirty="0">
                <a:latin typeface="UTM Avo" pitchFamily="18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47297" y="4164249"/>
              <a:ext cx="1156759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>
                  <a:latin typeface="UTM Avo" pitchFamily="18" charset="0"/>
                </a:rPr>
                <a:t>x</a:t>
              </a:r>
              <a:r>
                <a:rPr lang="en-US" sz="3600" smtClean="0">
                  <a:latin typeface="UTM Avo" pitchFamily="18" charset="0"/>
                </a:rPr>
                <a:t>uống, con công kia biến mất. Công ngụp lặn tìm.</a:t>
              </a:r>
              <a:endParaRPr lang="en-US" sz="3600" dirty="0">
                <a:latin typeface="UTM Avo" pitchFamily="18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-10219" y="4859976"/>
              <a:ext cx="670946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smtClean="0">
                  <a:latin typeface="UTM Avo" pitchFamily="18" charset="0"/>
                </a:rPr>
                <a:t> Nó ướt nhẹp, run cầm cập.</a:t>
              </a:r>
              <a:endParaRPr lang="en-US" sz="3600" dirty="0">
                <a:latin typeface="UTM Avo" pitchFamily="18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5763017" y="6393162"/>
              <a:ext cx="622952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2000" smtClean="0">
                  <a:latin typeface="UTM Avo" pitchFamily="18" charset="0"/>
                </a:rPr>
                <a:t>Phỏng theo truyện nước ngoài ( Hoàng Nam kể)</a:t>
              </a:r>
              <a:endParaRPr lang="en-US" sz="2000" dirty="0">
                <a:latin typeface="UTM Avo" pitchFamily="18" charset="0"/>
              </a:endParaRPr>
            </a:p>
          </p:txBody>
        </p:sp>
      </p:grpSp>
      <p:cxnSp>
        <p:nvCxnSpPr>
          <p:cNvPr id="10" name="Straight Connector 9"/>
          <p:cNvCxnSpPr/>
          <p:nvPr/>
        </p:nvCxnSpPr>
        <p:spPr>
          <a:xfrm>
            <a:off x="7031421" y="939096"/>
            <a:ext cx="258554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8324193" y="2066367"/>
            <a:ext cx="2230958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2617381" y="4131722"/>
            <a:ext cx="2230958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8367342" y="4810580"/>
            <a:ext cx="2230958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964493" y="5506307"/>
            <a:ext cx="2230958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4054227" y="5490541"/>
            <a:ext cx="2230958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-220724" y="5520090"/>
            <a:ext cx="125518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smtClean="0">
                <a:latin typeface="UTM Avo" pitchFamily="18" charset="0"/>
              </a:rPr>
              <a:t> Chim cuốc nhìn công, gật gù: “ Đẹp </a:t>
            </a:r>
            <a:r>
              <a:rPr lang="en-US" sz="3600" smtClean="0">
                <a:latin typeface="UTM Avo" pitchFamily="18" charset="0"/>
              </a:rPr>
              <a:t>mà </a:t>
            </a:r>
            <a:r>
              <a:rPr lang="en-US" sz="3600" smtClean="0">
                <a:latin typeface="UTM Avo" pitchFamily="18" charset="0"/>
              </a:rPr>
              <a:t>chẳng khôn”.</a:t>
            </a:r>
            <a:endParaRPr lang="en-US" sz="3600" dirty="0">
              <a:latin typeface="UTM Avo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>
          <a:noFill/>
        </a:ln>
      </a:spPr>
      <a:bodyPr rtlCol="0" anchor="ctr"/>
      <a:lstStyle>
        <a:defPPr algn="ctr">
          <a:defRPr sz="320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2360</TotalTime>
  <Words>334</Words>
  <Application>Microsoft Office PowerPoint</Application>
  <PresentationFormat>Custom</PresentationFormat>
  <Paragraphs>74</Paragraphs>
  <Slides>13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Arial</vt:lpstr>
      <vt:lpstr>UTM Avo</vt:lpstr>
      <vt:lpstr>Microsoft YaHei UI</vt:lpstr>
      <vt:lpstr>Calibri Light</vt:lpstr>
      <vt:lpstr>汉仪喵魂体W</vt:lpstr>
      <vt:lpstr>Calibri</vt:lpstr>
      <vt:lpstr>宋体</vt:lpstr>
      <vt:lpstr>等线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Vo Van Xin Em</dc:creator>
  <cp:lastModifiedBy>TRAN MINH TUAN</cp:lastModifiedBy>
  <cp:revision>75</cp:revision>
  <dcterms:created xsi:type="dcterms:W3CDTF">2018-11-27T03:58:53Z</dcterms:created>
  <dcterms:modified xsi:type="dcterms:W3CDTF">2020-08-14T07:22:04Z</dcterms:modified>
</cp:coreProperties>
</file>