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0"/>
  </p:notesMasterIdLst>
  <p:sldIdLst>
    <p:sldId id="270" r:id="rId6"/>
    <p:sldId id="291" r:id="rId7"/>
    <p:sldId id="1496" r:id="rId8"/>
    <p:sldId id="1497" r:id="rId9"/>
    <p:sldId id="1498" r:id="rId10"/>
    <p:sldId id="1499" r:id="rId11"/>
    <p:sldId id="1500" r:id="rId12"/>
    <p:sldId id="310" r:id="rId13"/>
    <p:sldId id="1501" r:id="rId14"/>
    <p:sldId id="1502" r:id="rId15"/>
    <p:sldId id="312" r:id="rId16"/>
    <p:sldId id="290" r:id="rId17"/>
    <p:sldId id="313" r:id="rId18"/>
    <p:sldId id="314" r:id="rId19"/>
    <p:sldId id="1503" r:id="rId20"/>
    <p:sldId id="1504" r:id="rId21"/>
    <p:sldId id="317" r:id="rId22"/>
    <p:sldId id="318" r:id="rId23"/>
    <p:sldId id="319" r:id="rId24"/>
    <p:sldId id="320" r:id="rId25"/>
    <p:sldId id="321" r:id="rId26"/>
    <p:sldId id="301" r:id="rId27"/>
    <p:sldId id="2691" r:id="rId28"/>
    <p:sldId id="2690" r:id="rId2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270"/>
            <p14:sldId id="291"/>
            <p14:sldId id="1496"/>
            <p14:sldId id="1497"/>
            <p14:sldId id="1498"/>
            <p14:sldId id="1499"/>
            <p14:sldId id="1500"/>
            <p14:sldId id="310"/>
            <p14:sldId id="1501"/>
            <p14:sldId id="1502"/>
            <p14:sldId id="312"/>
            <p14:sldId id="290"/>
            <p14:sldId id="313"/>
            <p14:sldId id="314"/>
            <p14:sldId id="1503"/>
            <p14:sldId id="1504"/>
          </p14:sldIdLst>
        </p14:section>
        <p14:section name="Untitled Section" id="{D57258EA-FEF7-4B32-A45A-656DA101D383}">
          <p14:sldIdLst>
            <p14:sldId id="317"/>
            <p14:sldId id="318"/>
            <p14:sldId id="319"/>
            <p14:sldId id="320"/>
            <p14:sldId id="321"/>
            <p14:sldId id="301"/>
            <p14:sldId id="2691"/>
            <p14:sldId id="26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FE22"/>
    <a:srgbClr val="EBCCBF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97336" autoAdjust="0"/>
  </p:normalViewPr>
  <p:slideViewPr>
    <p:cSldViewPr>
      <p:cViewPr varScale="1">
        <p:scale>
          <a:sx n="102" d="100"/>
          <a:sy n="102" d="100"/>
        </p:scale>
        <p:origin x="68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0623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521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90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254D0-D385-4390-9C21-B76E3A32ADC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90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42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55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710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18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463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142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985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342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10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0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17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96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20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88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85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2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58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0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73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9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31507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43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8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47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9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84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5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80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84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29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384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75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97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503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6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9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6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95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44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56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9B26-7758-4815-A233-B3EE2870D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9954E-DAEF-44BB-86D4-157843DF9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E6627-21CD-4AF1-B090-08DCE9D539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A8405-6288-45E3-9BBD-FBB6EE9C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0778C-2A7E-489A-9B85-5FE1671A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150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30619-FFEC-4691-80AA-7CD21D60D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B4C91-86BE-44A9-9A0F-00077666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71EA0-8A6B-4FE0-B844-AF1DE230F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D9760-0944-404D-853C-5AF176F2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51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A9354-1AC7-4BE6-89C5-817E7694E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839A4-8DEF-4829-BCE3-8C258A6B1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150C0-C9DF-454B-8EDD-64A37A67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8E029-B683-49A1-8184-8931DD95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556BD-C4CC-43D2-A4FF-6B694276E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324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39EBD-3AC1-437F-8630-577A407BE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598CC-A081-4E94-B2F7-FCEC6EB1B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706020-3C14-4F5A-ABCF-1AD38436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9BC77-84E9-4EF4-8EBF-D390126CD5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C2EE4-1032-4F40-ADFD-7379D5187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4F46-ED77-4F99-AEB3-25941E4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265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3C878-2638-4E1B-975C-2C5C389D8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A4D35-EC45-4F5B-836F-B7AA09C43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DA346-EAA8-44DD-B46A-438195010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1BA3A-B7AB-4BA4-9012-50F23100B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A7C41E-B25F-4D5C-94F6-040E4BE212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E2FC7A-A800-4769-BDCB-2168DE9431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3CA90A-764A-4D96-A809-C6574224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F4925F-C752-4A25-B7B2-6AA15CD2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89E9C-C9F8-44F9-BDB2-99A0456B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97AD0-391D-47B2-9003-A790DE8B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FCB4CE-EEB0-49FB-8F29-97B6D670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58F8C8-7C0F-42F6-AEFA-4C0206ED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294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8FFEA9-2932-49CD-B40A-D024AE9B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721C2-773E-4363-B40D-257C99D8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6D11-B374-4CC7-9E85-2E785753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893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D6DD-3CA4-4AEF-B5D1-EC5542F1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0531F-945A-4E24-A192-FB1D03D05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E51EC1-F31E-4075-9C2A-900F0D1C2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215E3-040B-4B9E-822B-EDD368D9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473FE-34EA-4D10-8064-43E1D11D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DC996-05A9-43A4-9B69-DB901B10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752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3C566-5B16-4DF7-B538-7F189EDF9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990B4-3298-43B7-B5B1-43247FD00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5563E-CD1B-4485-8DAB-8D0D9D2B6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C29B2-8E5D-4188-817A-CDB6814BCA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F37EE-8C9E-4A12-A3A6-4FB41A9BA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CFE40-E967-412D-968D-4D81A573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322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22992-B4AF-4D47-A361-C5FFCD7DE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3B53E-5CD1-46E9-92A8-C95E63B2A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F0401-62DB-494F-9040-D1F497592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F14D2-5946-478B-88BB-99706525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0F842-9C07-4BA8-A9FB-8D61608A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371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50A85E-CA65-451E-AB69-3F5C01634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3F587-2799-4FE0-AEFC-FDDE73D6D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0EDCC-C07A-4A50-BDF6-93F5FB3BC1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1659" y="1265366"/>
            <a:ext cx="607541" cy="365125"/>
          </a:xfrm>
          <a:prstGeom prst="rect">
            <a:avLst/>
          </a:prstGeom>
        </p:spPr>
        <p:txBody>
          <a:bodyPr/>
          <a:lstStyle/>
          <a:p>
            <a:fld id="{955F3F40-47BC-4153-9F8B-7675EC1CDA3A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79CA1-407C-4234-B19D-2FD7E1697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FA319-02B3-4E9F-890C-D4E2116C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73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12/09/2022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5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1BEFF-E045-4AAA-871D-40D2AC4499C0}" type="datetimeFigureOut">
              <a:rPr lang="zh-CN" altLang="en-US" smtClean="0"/>
              <a:t>2022/9/12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C5047-983C-4D07-B211-D2E1A201E5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67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2E7B89B-9A3F-4DD2-85AB-FE1B8D4B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41BDCA-78D4-4C6F-84D0-8C14A533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16C55-6B68-411C-B155-D5945764C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39A3C6C5-9E25-4AA0-932E-9A15EDE19516}" type="datetimeFigureOut">
              <a:rPr lang="zh-CN" altLang="en-US" smtClean="0"/>
              <a:pPr/>
              <a:t>2022/9/12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7C3DA0-FC72-45F2-A13A-57F1D2D79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867D0C-2DF0-454C-BA3F-A563BA3B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585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 xmlns:a16="http://schemas.microsoft.com/office/drawing/2014/main">
      <p:transition spd="slow" advClick="0" advTm="1000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05C11-84B2-450D-91E9-E7530B3E9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B4C66-2FA1-424E-9052-AD3139FE4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077DB-D0FF-41E9-9E98-E76481E47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2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2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6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8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650" y="-11"/>
              <a:ext cx="4420" cy="4368"/>
            </a:xfrm>
            <a:custGeom>
              <a:avLst/>
              <a:gdLst>
                <a:gd name="T0" fmla="*/ 1991 w 2032"/>
                <a:gd name="T1" fmla="*/ 1430 h 2008"/>
                <a:gd name="T2" fmla="*/ 1996 w 2032"/>
                <a:gd name="T3" fmla="*/ 1102 h 2008"/>
                <a:gd name="T4" fmla="*/ 1984 w 2032"/>
                <a:gd name="T5" fmla="*/ 776 h 2008"/>
                <a:gd name="T6" fmla="*/ 1987 w 2032"/>
                <a:gd name="T7" fmla="*/ 491 h 2008"/>
                <a:gd name="T8" fmla="*/ 2004 w 2032"/>
                <a:gd name="T9" fmla="*/ 256 h 2008"/>
                <a:gd name="T10" fmla="*/ 1961 w 2032"/>
                <a:gd name="T11" fmla="*/ 63 h 2008"/>
                <a:gd name="T12" fmla="*/ 1696 w 2032"/>
                <a:gd name="T13" fmla="*/ 24 h 2008"/>
                <a:gd name="T14" fmla="*/ 757 w 2032"/>
                <a:gd name="T15" fmla="*/ 6 h 2008"/>
                <a:gd name="T16" fmla="*/ 375 w 2032"/>
                <a:gd name="T17" fmla="*/ 19 h 2008"/>
                <a:gd name="T18" fmla="*/ 120 w 2032"/>
                <a:gd name="T19" fmla="*/ 19 h 2008"/>
                <a:gd name="T20" fmla="*/ 25 w 2032"/>
                <a:gd name="T21" fmla="*/ 198 h 2008"/>
                <a:gd name="T22" fmla="*/ 12 w 2032"/>
                <a:gd name="T23" fmla="*/ 431 h 2008"/>
                <a:gd name="T24" fmla="*/ 21 w 2032"/>
                <a:gd name="T25" fmla="*/ 788 h 2008"/>
                <a:gd name="T26" fmla="*/ 22 w 2032"/>
                <a:gd name="T27" fmla="*/ 1449 h 2008"/>
                <a:gd name="T28" fmla="*/ 34 w 2032"/>
                <a:gd name="T29" fmla="*/ 1720 h 2008"/>
                <a:gd name="T30" fmla="*/ 39 w 2032"/>
                <a:gd name="T31" fmla="*/ 1901 h 2008"/>
                <a:gd name="T32" fmla="*/ 292 w 2032"/>
                <a:gd name="T33" fmla="*/ 1976 h 2008"/>
                <a:gd name="T34" fmla="*/ 646 w 2032"/>
                <a:gd name="T35" fmla="*/ 1976 h 2008"/>
                <a:gd name="T36" fmla="*/ 1423 w 2032"/>
                <a:gd name="T37" fmla="*/ 1963 h 2008"/>
                <a:gd name="T38" fmla="*/ 1819 w 2032"/>
                <a:gd name="T39" fmla="*/ 1976 h 2008"/>
                <a:gd name="T40" fmla="*/ 1977 w 2032"/>
                <a:gd name="T41" fmla="*/ 1896 h 2008"/>
                <a:gd name="T42" fmla="*/ 1991 w 2032"/>
                <a:gd name="T43" fmla="*/ 1430 h 2008"/>
                <a:gd name="T44" fmla="*/ 1956 w 2032"/>
                <a:gd name="T45" fmla="*/ 1535 h 2008"/>
                <a:gd name="T46" fmla="*/ 1943 w 2032"/>
                <a:gd name="T47" fmla="*/ 1756 h 2008"/>
                <a:gd name="T48" fmla="*/ 1854 w 2032"/>
                <a:gd name="T49" fmla="*/ 1925 h 2008"/>
                <a:gd name="T50" fmla="*/ 1612 w 2032"/>
                <a:gd name="T51" fmla="*/ 1925 h 2008"/>
                <a:gd name="T52" fmla="*/ 1249 w 2032"/>
                <a:gd name="T53" fmla="*/ 1938 h 2008"/>
                <a:gd name="T54" fmla="*/ 363 w 2032"/>
                <a:gd name="T55" fmla="*/ 1926 h 2008"/>
                <a:gd name="T56" fmla="*/ 108 w 2032"/>
                <a:gd name="T57" fmla="*/ 1884 h 2008"/>
                <a:gd name="T58" fmla="*/ 67 w 2032"/>
                <a:gd name="T59" fmla="*/ 1701 h 2008"/>
                <a:gd name="T60" fmla="*/ 83 w 2032"/>
                <a:gd name="T61" fmla="*/ 1478 h 2008"/>
                <a:gd name="T62" fmla="*/ 86 w 2032"/>
                <a:gd name="T63" fmla="*/ 1208 h 2008"/>
                <a:gd name="T64" fmla="*/ 74 w 2032"/>
                <a:gd name="T65" fmla="*/ 899 h 2008"/>
                <a:gd name="T66" fmla="*/ 75 w 2032"/>
                <a:gd name="T67" fmla="*/ 588 h 2008"/>
                <a:gd name="T68" fmla="*/ 88 w 2032"/>
                <a:gd name="T69" fmla="*/ 146 h 2008"/>
                <a:gd name="T70" fmla="*/ 243 w 2032"/>
                <a:gd name="T71" fmla="*/ 66 h 2008"/>
                <a:gd name="T72" fmla="*/ 618 w 2032"/>
                <a:gd name="T73" fmla="*/ 82 h 2008"/>
                <a:gd name="T74" fmla="*/ 1355 w 2032"/>
                <a:gd name="T75" fmla="*/ 70 h 2008"/>
                <a:gd name="T76" fmla="*/ 1691 w 2032"/>
                <a:gd name="T77" fmla="*/ 70 h 2008"/>
                <a:gd name="T78" fmla="*/ 1934 w 2032"/>
                <a:gd name="T79" fmla="*/ 141 h 2008"/>
                <a:gd name="T80" fmla="*/ 1935 w 2032"/>
                <a:gd name="T81" fmla="*/ 313 h 2008"/>
                <a:gd name="T82" fmla="*/ 1946 w 2032"/>
                <a:gd name="T83" fmla="*/ 570 h 2008"/>
                <a:gd name="T84" fmla="*/ 1948 w 2032"/>
                <a:gd name="T85" fmla="*/ 1196 h 2008"/>
                <a:gd name="T86" fmla="*/ 1956 w 2032"/>
                <a:gd name="T87" fmla="*/ 1535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2" h="2008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1667" y="-2"/>
              <a:ext cx="4348" cy="4322"/>
            </a:xfrm>
            <a:custGeom>
              <a:avLst/>
              <a:gdLst>
                <a:gd name="T0" fmla="*/ 283 w 1999"/>
                <a:gd name="T1" fmla="*/ 1974 h 1987"/>
                <a:gd name="T2" fmla="*/ 24 w 1999"/>
                <a:gd name="T3" fmla="*/ 1716 h 1987"/>
                <a:gd name="T4" fmla="*/ 13 w 1999"/>
                <a:gd name="T5" fmla="*/ 1445 h 1987"/>
                <a:gd name="T6" fmla="*/ 0 w 1999"/>
                <a:gd name="T7" fmla="*/ 560 h 1987"/>
                <a:gd name="T8" fmla="*/ 16 w 1999"/>
                <a:gd name="T9" fmla="*/ 194 h 1987"/>
                <a:gd name="T10" fmla="*/ 111 w 1999"/>
                <a:gd name="T11" fmla="*/ 14 h 1987"/>
                <a:gd name="T12" fmla="*/ 366 w 1999"/>
                <a:gd name="T13" fmla="*/ 14 h 1987"/>
                <a:gd name="T14" fmla="*/ 1498 w 1999"/>
                <a:gd name="T15" fmla="*/ 23 h 1987"/>
                <a:gd name="T16" fmla="*/ 1954 w 1999"/>
                <a:gd name="T17" fmla="*/ 58 h 1987"/>
                <a:gd name="T18" fmla="*/ 1981 w 1999"/>
                <a:gd name="T19" fmla="*/ 487 h 1987"/>
                <a:gd name="T20" fmla="*/ 1972 w 1999"/>
                <a:gd name="T21" fmla="*/ 867 h 1987"/>
                <a:gd name="T22" fmla="*/ 1985 w 1999"/>
                <a:gd name="T23" fmla="*/ 1425 h 1987"/>
                <a:gd name="T24" fmla="*/ 1999 w 1999"/>
                <a:gd name="T25" fmla="*/ 1713 h 1987"/>
                <a:gd name="T26" fmla="*/ 1759 w 1999"/>
                <a:gd name="T27" fmla="*/ 1975 h 1987"/>
                <a:gd name="T28" fmla="*/ 881 w 1999"/>
                <a:gd name="T29" fmla="*/ 1987 h 1987"/>
                <a:gd name="T30" fmla="*/ 1415 w 1999"/>
                <a:gd name="T31" fmla="*/ 1958 h 1987"/>
                <a:gd name="T32" fmla="*/ 1811 w 1999"/>
                <a:gd name="T33" fmla="*/ 1971 h 1987"/>
                <a:gd name="T34" fmla="*/ 1982 w 1999"/>
                <a:gd name="T35" fmla="*/ 1426 h 1987"/>
                <a:gd name="T36" fmla="*/ 1987 w 1999"/>
                <a:gd name="T37" fmla="*/ 1098 h 1987"/>
                <a:gd name="T38" fmla="*/ 1981 w 1999"/>
                <a:gd name="T39" fmla="*/ 659 h 1987"/>
                <a:gd name="T40" fmla="*/ 1994 w 1999"/>
                <a:gd name="T41" fmla="*/ 252 h 1987"/>
                <a:gd name="T42" fmla="*/ 1688 w 1999"/>
                <a:gd name="T43" fmla="*/ 21 h 1987"/>
                <a:gd name="T44" fmla="*/ 684 w 1999"/>
                <a:gd name="T45" fmla="*/ 3 h 1987"/>
                <a:gd name="T46" fmla="*/ 166 w 1999"/>
                <a:gd name="T47" fmla="*/ 14 h 1987"/>
                <a:gd name="T48" fmla="*/ 64 w 1999"/>
                <a:gd name="T49" fmla="*/ 38 h 1987"/>
                <a:gd name="T50" fmla="*/ 22 w 1999"/>
                <a:gd name="T51" fmla="*/ 244 h 1987"/>
                <a:gd name="T52" fmla="*/ 14 w 1999"/>
                <a:gd name="T53" fmla="*/ 784 h 1987"/>
                <a:gd name="T54" fmla="*/ 13 w 1999"/>
                <a:gd name="T55" fmla="*/ 1492 h 1987"/>
                <a:gd name="T56" fmla="*/ 21 w 1999"/>
                <a:gd name="T57" fmla="*/ 1824 h 1987"/>
                <a:gd name="T58" fmla="*/ 318 w 1999"/>
                <a:gd name="T59" fmla="*/ 1972 h 1987"/>
                <a:gd name="T60" fmla="*/ 583 w 1999"/>
                <a:gd name="T61" fmla="*/ 1917 h 1987"/>
                <a:gd name="T62" fmla="*/ 99 w 1999"/>
                <a:gd name="T63" fmla="*/ 1881 h 1987"/>
                <a:gd name="T64" fmla="*/ 74 w 1999"/>
                <a:gd name="T65" fmla="*/ 1474 h 1987"/>
                <a:gd name="T66" fmla="*/ 82 w 1999"/>
                <a:gd name="T67" fmla="*/ 1114 h 1987"/>
                <a:gd name="T68" fmla="*/ 66 w 1999"/>
                <a:gd name="T69" fmla="*/ 585 h 1987"/>
                <a:gd name="T70" fmla="*/ 79 w 1999"/>
                <a:gd name="T71" fmla="*/ 141 h 1987"/>
                <a:gd name="T72" fmla="*/ 582 w 1999"/>
                <a:gd name="T73" fmla="*/ 77 h 1987"/>
                <a:gd name="T74" fmla="*/ 1347 w 1999"/>
                <a:gd name="T75" fmla="*/ 64 h 1987"/>
                <a:gd name="T76" fmla="*/ 1683 w 1999"/>
                <a:gd name="T77" fmla="*/ 64 h 1987"/>
                <a:gd name="T78" fmla="*/ 1928 w 1999"/>
                <a:gd name="T79" fmla="*/ 136 h 1987"/>
                <a:gd name="T80" fmla="*/ 1928 w 1999"/>
                <a:gd name="T81" fmla="*/ 332 h 1987"/>
                <a:gd name="T82" fmla="*/ 1922 w 1999"/>
                <a:gd name="T83" fmla="*/ 868 h 1987"/>
                <a:gd name="T84" fmla="*/ 1949 w 1999"/>
                <a:gd name="T85" fmla="*/ 1531 h 1987"/>
                <a:gd name="T86" fmla="*/ 1940 w 1999"/>
                <a:gd name="T87" fmla="*/ 1793 h 1987"/>
                <a:gd name="T88" fmla="*/ 1795 w 1999"/>
                <a:gd name="T89" fmla="*/ 1925 h 1987"/>
                <a:gd name="T90" fmla="*/ 1303 w 1999"/>
                <a:gd name="T91" fmla="*/ 1936 h 1987"/>
                <a:gd name="T92" fmla="*/ 1604 w 1999"/>
                <a:gd name="T93" fmla="*/ 1920 h 1987"/>
                <a:gd name="T94" fmla="*/ 1846 w 1999"/>
                <a:gd name="T95" fmla="*/ 1920 h 1987"/>
                <a:gd name="T96" fmla="*/ 1937 w 1999"/>
                <a:gd name="T97" fmla="*/ 1793 h 1987"/>
                <a:gd name="T98" fmla="*/ 1946 w 1999"/>
                <a:gd name="T99" fmla="*/ 1531 h 1987"/>
                <a:gd name="T100" fmla="*/ 1919 w 1999"/>
                <a:gd name="T101" fmla="*/ 868 h 1987"/>
                <a:gd name="T102" fmla="*/ 1925 w 1999"/>
                <a:gd name="T103" fmla="*/ 332 h 1987"/>
                <a:gd name="T104" fmla="*/ 1925 w 1999"/>
                <a:gd name="T105" fmla="*/ 137 h 1987"/>
                <a:gd name="T106" fmla="*/ 1683 w 1999"/>
                <a:gd name="T107" fmla="*/ 67 h 1987"/>
                <a:gd name="T108" fmla="*/ 1347 w 1999"/>
                <a:gd name="T109" fmla="*/ 67 h 1987"/>
                <a:gd name="T110" fmla="*/ 582 w 1999"/>
                <a:gd name="T111" fmla="*/ 80 h 1987"/>
                <a:gd name="T112" fmla="*/ 82 w 1999"/>
                <a:gd name="T113" fmla="*/ 143 h 1987"/>
                <a:gd name="T114" fmla="*/ 69 w 1999"/>
                <a:gd name="T115" fmla="*/ 585 h 1987"/>
                <a:gd name="T116" fmla="*/ 85 w 1999"/>
                <a:gd name="T117" fmla="*/ 1114 h 1987"/>
                <a:gd name="T118" fmla="*/ 77 w 1999"/>
                <a:gd name="T119" fmla="*/ 1474 h 1987"/>
                <a:gd name="T120" fmla="*/ 101 w 1999"/>
                <a:gd name="T121" fmla="*/ 1879 h 1987"/>
                <a:gd name="T122" fmla="*/ 583 w 1999"/>
                <a:gd name="T123" fmla="*/ 1914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9" h="1987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1671" y="2"/>
              <a:ext cx="4338" cy="4314"/>
            </a:xfrm>
            <a:custGeom>
              <a:avLst/>
              <a:gdLst>
                <a:gd name="T0" fmla="*/ 1848 w 1994"/>
                <a:gd name="T1" fmla="*/ 74 h 1983"/>
                <a:gd name="T2" fmla="*/ 1376 w 1994"/>
                <a:gd name="T3" fmla="*/ 67 h 1983"/>
                <a:gd name="T4" fmla="*/ 1173 w 1994"/>
                <a:gd name="T5" fmla="*/ 14 h 1983"/>
                <a:gd name="T6" fmla="*/ 65 w 1994"/>
                <a:gd name="T7" fmla="*/ 557 h 1983"/>
                <a:gd name="T8" fmla="*/ 65 w 1994"/>
                <a:gd name="T9" fmla="*/ 582 h 1983"/>
                <a:gd name="T10" fmla="*/ 29 w 1994"/>
                <a:gd name="T11" fmla="*/ 1232 h 1983"/>
                <a:gd name="T12" fmla="*/ 832 w 1994"/>
                <a:gd name="T13" fmla="*/ 1 h 1983"/>
                <a:gd name="T14" fmla="*/ 832 w 1994"/>
                <a:gd name="T15" fmla="*/ 1 h 1983"/>
                <a:gd name="T16" fmla="*/ 1035 w 1994"/>
                <a:gd name="T17" fmla="*/ 52 h 1983"/>
                <a:gd name="T18" fmla="*/ 11 w 1994"/>
                <a:gd name="T19" fmla="*/ 782 h 1983"/>
                <a:gd name="T20" fmla="*/ 1994 w 1994"/>
                <a:gd name="T21" fmla="*/ 1638 h 1983"/>
                <a:gd name="T22" fmla="*/ 1994 w 1994"/>
                <a:gd name="T23" fmla="*/ 1638 h 1983"/>
                <a:gd name="T24" fmla="*/ 1931 w 1994"/>
                <a:gd name="T25" fmla="*/ 419 h 1983"/>
                <a:gd name="T26" fmla="*/ 1981 w 1994"/>
                <a:gd name="T27" fmla="*/ 1424 h 1983"/>
                <a:gd name="T28" fmla="*/ 1931 w 1994"/>
                <a:gd name="T29" fmla="*/ 215 h 1983"/>
                <a:gd name="T30" fmla="*/ 1931 w 1994"/>
                <a:gd name="T31" fmla="*/ 215 h 1983"/>
                <a:gd name="T32" fmla="*/ 1937 w 1994"/>
                <a:gd name="T33" fmla="*/ 557 h 1983"/>
                <a:gd name="T34" fmla="*/ 1989 w 1994"/>
                <a:gd name="T35" fmla="*/ 1232 h 1983"/>
                <a:gd name="T36" fmla="*/ 1942 w 1994"/>
                <a:gd name="T37" fmla="*/ 1232 h 1983"/>
                <a:gd name="T38" fmla="*/ 1921 w 1994"/>
                <a:gd name="T39" fmla="*/ 760 h 1983"/>
                <a:gd name="T40" fmla="*/ 628 w 1994"/>
                <a:gd name="T41" fmla="*/ 75 h 1983"/>
                <a:gd name="T42" fmla="*/ 608 w 1994"/>
                <a:gd name="T43" fmla="*/ 76 h 1983"/>
                <a:gd name="T44" fmla="*/ 360 w 1994"/>
                <a:gd name="T45" fmla="*/ 62 h 1983"/>
                <a:gd name="T46" fmla="*/ 1973 w 1994"/>
                <a:gd name="T47" fmla="*/ 963 h 1983"/>
                <a:gd name="T48" fmla="*/ 1645 w 1994"/>
                <a:gd name="T49" fmla="*/ 20 h 1983"/>
                <a:gd name="T50" fmla="*/ 1645 w 1994"/>
                <a:gd name="T51" fmla="*/ 20 h 1983"/>
                <a:gd name="T52" fmla="*/ 1645 w 1994"/>
                <a:gd name="T53" fmla="*/ 1967 h 1983"/>
                <a:gd name="T54" fmla="*/ 832 w 1994"/>
                <a:gd name="T55" fmla="*/ 1983 h 1983"/>
                <a:gd name="T56" fmla="*/ 970 w 1994"/>
                <a:gd name="T57" fmla="*/ 1982 h 1983"/>
                <a:gd name="T58" fmla="*/ 970 w 1994"/>
                <a:gd name="T59" fmla="*/ 1982 h 1983"/>
                <a:gd name="T60" fmla="*/ 360 w 1994"/>
                <a:gd name="T61" fmla="*/ 1920 h 1983"/>
                <a:gd name="T62" fmla="*/ 222 w 1994"/>
                <a:gd name="T63" fmla="*/ 1923 h 1983"/>
                <a:gd name="T64" fmla="*/ 1783 w 1994"/>
                <a:gd name="T65" fmla="*/ 1971 h 1983"/>
                <a:gd name="T66" fmla="*/ 1844 w 1994"/>
                <a:gd name="T67" fmla="*/ 1919 h 1983"/>
                <a:gd name="T68" fmla="*/ 156 w 1994"/>
                <a:gd name="T69" fmla="*/ 74 h 1983"/>
                <a:gd name="T70" fmla="*/ 1413 w 1994"/>
                <a:gd name="T71" fmla="*/ 1957 h 1983"/>
                <a:gd name="T72" fmla="*/ 1376 w 1994"/>
                <a:gd name="T73" fmla="*/ 1959 h 1983"/>
                <a:gd name="T74" fmla="*/ 1173 w 1994"/>
                <a:gd name="T75" fmla="*/ 1931 h 1983"/>
                <a:gd name="T76" fmla="*/ 1993 w 1994"/>
                <a:gd name="T77" fmla="*/ 1776 h 1983"/>
                <a:gd name="T78" fmla="*/ 29 w 1994"/>
                <a:gd name="T79" fmla="*/ 1029 h 1983"/>
                <a:gd name="T80" fmla="*/ 12 w 1994"/>
                <a:gd name="T81" fmla="*/ 150 h 1983"/>
                <a:gd name="T82" fmla="*/ 74 w 1994"/>
                <a:gd name="T83" fmla="*/ 150 h 1983"/>
                <a:gd name="T84" fmla="*/ 73 w 1994"/>
                <a:gd name="T85" fmla="*/ 1435 h 1983"/>
                <a:gd name="T86" fmla="*/ 3 w 1994"/>
                <a:gd name="T87" fmla="*/ 419 h 1983"/>
                <a:gd name="T88" fmla="*/ 563 w 1994"/>
                <a:gd name="T89" fmla="*/ 1914 h 1983"/>
                <a:gd name="T90" fmla="*/ 563 w 1994"/>
                <a:gd name="T91" fmla="*/ 1914 h 1983"/>
                <a:gd name="T92" fmla="*/ 66 w 1994"/>
                <a:gd name="T93" fmla="*/ 1573 h 1983"/>
                <a:gd name="T94" fmla="*/ 76 w 1994"/>
                <a:gd name="T95" fmla="*/ 184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94" h="1983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1667" y="-2"/>
              <a:ext cx="4344" cy="4322"/>
            </a:xfrm>
            <a:custGeom>
              <a:avLst/>
              <a:gdLst>
                <a:gd name="T0" fmla="*/ 834 w 1997"/>
                <a:gd name="T1" fmla="*/ 1987 h 1987"/>
                <a:gd name="T2" fmla="*/ 1037 w 1997"/>
                <a:gd name="T3" fmla="*/ 1928 h 1987"/>
                <a:gd name="T4" fmla="*/ 973 w 1997"/>
                <a:gd name="T5" fmla="*/ 1928 h 1987"/>
                <a:gd name="T6" fmla="*/ 1175 w 1997"/>
                <a:gd name="T7" fmla="*/ 1975 h 1987"/>
                <a:gd name="T8" fmla="*/ 1784 w 1997"/>
                <a:gd name="T9" fmla="*/ 1923 h 1987"/>
                <a:gd name="T10" fmla="*/ 1785 w 1997"/>
                <a:gd name="T11" fmla="*/ 1975 h 1987"/>
                <a:gd name="T12" fmla="*/ 1785 w 1997"/>
                <a:gd name="T13" fmla="*/ 1925 h 1987"/>
                <a:gd name="T14" fmla="*/ 362 w 1997"/>
                <a:gd name="T15" fmla="*/ 1974 h 1987"/>
                <a:gd name="T16" fmla="*/ 563 w 1997"/>
                <a:gd name="T17" fmla="*/ 1966 h 1987"/>
                <a:gd name="T18" fmla="*/ 583 w 1997"/>
                <a:gd name="T19" fmla="*/ 1917 h 1987"/>
                <a:gd name="T20" fmla="*/ 159 w 1997"/>
                <a:gd name="T21" fmla="*/ 1912 h 1987"/>
                <a:gd name="T22" fmla="*/ 1581 w 1997"/>
                <a:gd name="T23" fmla="*/ 1966 h 1987"/>
                <a:gd name="T24" fmla="*/ 1648 w 1997"/>
                <a:gd name="T25" fmla="*/ 1970 h 1987"/>
                <a:gd name="T26" fmla="*/ 1377 w 1997"/>
                <a:gd name="T27" fmla="*/ 1961 h 1987"/>
                <a:gd name="T28" fmla="*/ 1378 w 1997"/>
                <a:gd name="T29" fmla="*/ 1963 h 1987"/>
                <a:gd name="T30" fmla="*/ 1937 w 1997"/>
                <a:gd name="T31" fmla="*/ 1793 h 1987"/>
                <a:gd name="T32" fmla="*/ 1984 w 1997"/>
                <a:gd name="T33" fmla="*/ 1842 h 1987"/>
                <a:gd name="T34" fmla="*/ 63 w 1997"/>
                <a:gd name="T35" fmla="*/ 1777 h 1987"/>
                <a:gd name="T36" fmla="*/ 76 w 1997"/>
                <a:gd name="T37" fmla="*/ 1842 h 1987"/>
                <a:gd name="T38" fmla="*/ 1996 w 1997"/>
                <a:gd name="T39" fmla="*/ 1640 h 1987"/>
                <a:gd name="T40" fmla="*/ 22 w 1997"/>
                <a:gd name="T41" fmla="*/ 1641 h 1987"/>
                <a:gd name="T42" fmla="*/ 67 w 1997"/>
                <a:gd name="T43" fmla="*/ 1576 h 1987"/>
                <a:gd name="T44" fmla="*/ 1949 w 1997"/>
                <a:gd name="T45" fmla="*/ 1371 h 1987"/>
                <a:gd name="T46" fmla="*/ 1983 w 1997"/>
                <a:gd name="T47" fmla="*/ 1439 h 1987"/>
                <a:gd name="T48" fmla="*/ 14 w 1997"/>
                <a:gd name="T49" fmla="*/ 1437 h 1987"/>
                <a:gd name="T50" fmla="*/ 72 w 1997"/>
                <a:gd name="T51" fmla="*/ 1373 h 1987"/>
                <a:gd name="T52" fmla="*/ 1936 w 1997"/>
                <a:gd name="T53" fmla="*/ 1169 h 1987"/>
                <a:gd name="T54" fmla="*/ 1990 w 1997"/>
                <a:gd name="T55" fmla="*/ 1170 h 1987"/>
                <a:gd name="T56" fmla="*/ 81 w 1997"/>
                <a:gd name="T57" fmla="*/ 1168 h 1987"/>
                <a:gd name="T58" fmla="*/ 34 w 1997"/>
                <a:gd name="T59" fmla="*/ 1170 h 1987"/>
                <a:gd name="T60" fmla="*/ 1981 w 1997"/>
                <a:gd name="T61" fmla="*/ 1031 h 1987"/>
                <a:gd name="T62" fmla="*/ 30 w 1997"/>
                <a:gd name="T63" fmla="*/ 1031 h 1987"/>
                <a:gd name="T64" fmla="*/ 72 w 1997"/>
                <a:gd name="T65" fmla="*/ 967 h 1987"/>
                <a:gd name="T66" fmla="*/ 1977 w 1997"/>
                <a:gd name="T67" fmla="*/ 760 h 1987"/>
                <a:gd name="T68" fmla="*/ 1976 w 1997"/>
                <a:gd name="T69" fmla="*/ 763 h 1987"/>
                <a:gd name="T70" fmla="*/ 63 w 1997"/>
                <a:gd name="T71" fmla="*/ 762 h 1987"/>
                <a:gd name="T72" fmla="*/ 61 w 1997"/>
                <a:gd name="T73" fmla="*/ 763 h 1987"/>
                <a:gd name="T74" fmla="*/ 1939 w 1997"/>
                <a:gd name="T75" fmla="*/ 557 h 1987"/>
                <a:gd name="T76" fmla="*/ 1934 w 1997"/>
                <a:gd name="T77" fmla="*/ 623 h 1987"/>
                <a:gd name="T78" fmla="*/ 69 w 1997"/>
                <a:gd name="T79" fmla="*/ 584 h 1987"/>
                <a:gd name="T80" fmla="*/ 3 w 1997"/>
                <a:gd name="T81" fmla="*/ 560 h 1987"/>
                <a:gd name="T82" fmla="*/ 1984 w 1997"/>
                <a:gd name="T83" fmla="*/ 421 h 1987"/>
                <a:gd name="T84" fmla="*/ 3 w 1997"/>
                <a:gd name="T85" fmla="*/ 421 h 1987"/>
                <a:gd name="T86" fmla="*/ 53 w 1997"/>
                <a:gd name="T87" fmla="*/ 357 h 1987"/>
                <a:gd name="T88" fmla="*/ 14 w 1997"/>
                <a:gd name="T89" fmla="*/ 150 h 1987"/>
                <a:gd name="T90" fmla="*/ 21 w 1997"/>
                <a:gd name="T91" fmla="*/ 216 h 1987"/>
                <a:gd name="T92" fmla="*/ 1990 w 1997"/>
                <a:gd name="T93" fmla="*/ 150 h 1987"/>
                <a:gd name="T94" fmla="*/ 1994 w 1997"/>
                <a:gd name="T95" fmla="*/ 216 h 1987"/>
                <a:gd name="T96" fmla="*/ 610 w 1997"/>
                <a:gd name="T97" fmla="*/ 78 h 1987"/>
                <a:gd name="T98" fmla="*/ 157 w 1997"/>
                <a:gd name="T99" fmla="*/ 13 h 1987"/>
                <a:gd name="T100" fmla="*/ 158 w 1997"/>
                <a:gd name="T101" fmla="*/ 77 h 1987"/>
                <a:gd name="T102" fmla="*/ 1802 w 1997"/>
                <a:gd name="T103" fmla="*/ 12 h 1987"/>
                <a:gd name="T104" fmla="*/ 1786 w 1997"/>
                <a:gd name="T105" fmla="*/ 16 h 1987"/>
                <a:gd name="T106" fmla="*/ 1445 w 1997"/>
                <a:gd name="T107" fmla="*/ 24 h 1987"/>
                <a:gd name="T108" fmla="*/ 360 w 1997"/>
                <a:gd name="T109" fmla="*/ 64 h 1987"/>
                <a:gd name="T110" fmla="*/ 426 w 1997"/>
                <a:gd name="T111" fmla="*/ 68 h 1987"/>
                <a:gd name="T112" fmla="*/ 834 w 1997"/>
                <a:gd name="T113" fmla="*/ 3 h 1987"/>
                <a:gd name="T114" fmla="*/ 770 w 1997"/>
                <a:gd name="T115" fmla="*/ 67 h 1987"/>
                <a:gd name="T116" fmla="*/ 1581 w 1997"/>
                <a:gd name="T117" fmla="*/ 69 h 1987"/>
                <a:gd name="T118" fmla="*/ 1037 w 1997"/>
                <a:gd name="T119" fmla="*/ 8 h 1987"/>
                <a:gd name="T120" fmla="*/ 973 w 1997"/>
                <a:gd name="T121" fmla="*/ 9 h 1987"/>
                <a:gd name="T122" fmla="*/ 1242 w 1997"/>
                <a:gd name="T123" fmla="*/ 19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7" h="1987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721" y="6116868"/>
            <a:ext cx="555265" cy="29899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746" y="4819910"/>
            <a:ext cx="518061" cy="69076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9776" y="5452945"/>
            <a:ext cx="647842" cy="86381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6405" y="5644221"/>
            <a:ext cx="570823" cy="74648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566" y="5792201"/>
            <a:ext cx="555265" cy="29899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403" y="4634504"/>
            <a:ext cx="404831" cy="217994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938" y="1332680"/>
            <a:ext cx="701136" cy="19381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767" y="470622"/>
            <a:ext cx="1104511" cy="971025"/>
          </a:xfrm>
          <a:prstGeom prst="rect">
            <a:avLst/>
          </a:prstGeom>
        </p:spPr>
      </p:pic>
      <p:pic>
        <p:nvPicPr>
          <p:cNvPr id="2" name="图形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28552" y="6051373"/>
            <a:ext cx="1309993" cy="17193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07327" y="5681436"/>
            <a:ext cx="1492462" cy="194498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25360" y="6253665"/>
            <a:ext cx="871061" cy="13610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97715" y="369711"/>
            <a:ext cx="647842" cy="50812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04144" y="652931"/>
            <a:ext cx="647842" cy="5081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0141" y="4475485"/>
            <a:ext cx="2605059" cy="201957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E5ED248-34DC-417F-9836-E71AC26148CF}"/>
              </a:ext>
            </a:extLst>
          </p:cNvPr>
          <p:cNvSpPr txBox="1"/>
          <p:nvPr/>
        </p:nvSpPr>
        <p:spPr>
          <a:xfrm>
            <a:off x="6019800" y="4327197"/>
            <a:ext cx="5972548" cy="592455"/>
          </a:xfrm>
          <a:prstGeom prst="rect">
            <a:avLst/>
          </a:prstGeom>
          <a:noFill/>
        </p:spPr>
        <p:txBody>
          <a:bodyPr wrap="square" lIns="92486" tIns="46286" rIns="92486" bIns="46286" rtlCol="0">
            <a:spAutoFit/>
          </a:bodyPr>
          <a:lstStyle/>
          <a:p>
            <a:pPr marL="0" marR="0" lvl="0" indent="0" algn="l" defTabSz="96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rPr>
              <a:t>Giáo viên: Đoàn Dương Hảo</a:t>
            </a:r>
            <a:endParaRPr kumimoji="0" lang="en-US" sz="3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B65F75-2D15-40FA-90BB-B98FF031B748}"/>
              </a:ext>
            </a:extLst>
          </p:cNvPr>
          <p:cNvSpPr txBox="1"/>
          <p:nvPr/>
        </p:nvSpPr>
        <p:spPr>
          <a:xfrm>
            <a:off x="1878221" y="1182427"/>
            <a:ext cx="756649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iCiel Cadena" pitchFamily="2" charset="-93"/>
                <a:ea typeface="+mn-ea"/>
                <a:cs typeface="+mn-cs"/>
              </a:rPr>
              <a:t>CHỦ ĐỀ 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iCiel Cadena" pitchFamily="2" charset="-93"/>
                <a:ea typeface="+mn-ea"/>
                <a:cs typeface="+mn-cs"/>
              </a:rPr>
              <a:t>THẾ GIỚI MĨ THUẬT </a:t>
            </a:r>
            <a:endParaRPr kumimoji="0" lang="vi-VN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F640C96-7041-4091-A981-73E20C745FF7}"/>
              </a:ext>
            </a:extLst>
          </p:cNvPr>
          <p:cNvSpPr/>
          <p:nvPr/>
        </p:nvSpPr>
        <p:spPr>
          <a:xfrm>
            <a:off x="1398344" y="3312435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/>
              <a:t>( tiết  2 )  :  CHẤM </a:t>
            </a:r>
            <a:r>
              <a:rPr lang="en-US" sz="4400" i="1" cap="all">
                <a:ln w="9000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prstClr val="black">
                      <a:lumMod val="85000"/>
                      <a:lumOff val="15000"/>
                      <a:alpha val="6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iCiel Pony" pitchFamily="2" charset="-93"/>
                <a:cs typeface="Times New Roman" pitchFamily="18" charset="0"/>
              </a:rPr>
              <a:t> </a:t>
            </a:r>
            <a:endParaRPr lang="vi-VN" sz="4400" i="1" cap="all" dirty="0">
              <a:ln w="9000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FFC000"/>
              </a:solidFill>
              <a:effectLst>
                <a:glow rad="101600">
                  <a:prstClr val="black">
                    <a:lumMod val="85000"/>
                    <a:lumOff val="15000"/>
                    <a:alpha val="60000"/>
                  </a:prst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iCiel Pony" pitchFamily="2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4DF75F-91A8-4535-A552-2BCA067CDAA1}"/>
              </a:ext>
            </a:extLst>
          </p:cNvPr>
          <p:cNvSpPr txBox="1"/>
          <p:nvPr/>
        </p:nvSpPr>
        <p:spPr>
          <a:xfrm>
            <a:off x="4114987" y="1"/>
            <a:ext cx="3862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Chấm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trong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tranh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endParaRPr lang="vi-VN" sz="3600" dirty="0">
              <a:solidFill>
                <a:prstClr val="black">
                  <a:lumMod val="85000"/>
                  <a:lumOff val="15000"/>
                </a:prstClr>
              </a:solidFill>
              <a:latin typeface="iCiel Cadena" pitchFamily="2" charset="-93"/>
            </a:endParaRPr>
          </a:p>
        </p:txBody>
      </p:sp>
      <p:pic>
        <p:nvPicPr>
          <p:cNvPr id="3" name="Picture 2" descr="E:\GIAO AN\SGV lop 2\chan trời sang tạo lớp 1\hình ảnh minh họa\rgfg.JPG">
            <a:extLst>
              <a:ext uri="{FF2B5EF4-FFF2-40B4-BE49-F238E27FC236}">
                <a16:creationId xmlns:a16="http://schemas.microsoft.com/office/drawing/2014/main" id="{A7C86985-631B-4C20-BA06-0F312E90B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762000"/>
            <a:ext cx="2438400" cy="2575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E:\GIAO AN\SGV lop 2\chan trời sang tạo lớp 1\hình ảnh minh họa\dfgfd.JPG">
            <a:extLst>
              <a:ext uri="{FF2B5EF4-FFF2-40B4-BE49-F238E27FC236}">
                <a16:creationId xmlns:a16="http://schemas.microsoft.com/office/drawing/2014/main" id="{2F165D5D-7206-4144-A8D5-7CE0B309C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2" y="3618378"/>
            <a:ext cx="2362199" cy="30509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B6BB72-FB07-4D8B-B3FB-EF36D4E286FF}"/>
              </a:ext>
            </a:extLst>
          </p:cNvPr>
          <p:cNvSpPr txBox="1"/>
          <p:nvPr/>
        </p:nvSpPr>
        <p:spPr>
          <a:xfrm>
            <a:off x="6617232" y="5595919"/>
            <a:ext cx="2303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hươu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9D434F-3A3A-4871-B162-F9ECF14B3CA6}"/>
              </a:ext>
            </a:extLst>
          </p:cNvPr>
          <p:cNvSpPr txBox="1"/>
          <p:nvPr/>
        </p:nvSpPr>
        <p:spPr>
          <a:xfrm>
            <a:off x="6617233" y="6363381"/>
            <a:ext cx="2098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rùa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8ADE90-FB5B-4374-BCA5-918E52BE66E4}"/>
              </a:ext>
            </a:extLst>
          </p:cNvPr>
          <p:cNvSpPr txBox="1"/>
          <p:nvPr/>
        </p:nvSpPr>
        <p:spPr>
          <a:xfrm>
            <a:off x="6617232" y="4909654"/>
            <a:ext cx="2374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CD1DBB0-B304-461D-B1BB-9F99FF94C93C}"/>
              </a:ext>
            </a:extLst>
          </p:cNvPr>
          <p:cNvSpPr/>
          <p:nvPr/>
        </p:nvSpPr>
        <p:spPr>
          <a:xfrm>
            <a:off x="4114987" y="645194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629078-AC74-48BA-B599-5BF0AF5DB0CB}"/>
              </a:ext>
            </a:extLst>
          </p:cNvPr>
          <p:cNvSpPr/>
          <p:nvPr/>
        </p:nvSpPr>
        <p:spPr>
          <a:xfrm>
            <a:off x="1676400" y="5356192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7E5145-0453-4749-9F90-9BDED6478A76}"/>
              </a:ext>
            </a:extLst>
          </p:cNvPr>
          <p:cNvSpPr/>
          <p:nvPr/>
        </p:nvSpPr>
        <p:spPr>
          <a:xfrm>
            <a:off x="5860932" y="6324600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6A2D92-7AEC-448A-9C5E-BB60282712F9}"/>
              </a:ext>
            </a:extLst>
          </p:cNvPr>
          <p:cNvSpPr/>
          <p:nvPr/>
        </p:nvSpPr>
        <p:spPr>
          <a:xfrm>
            <a:off x="5860432" y="5598560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38F8C2-09DE-4388-A38D-56A1AE10143E}"/>
              </a:ext>
            </a:extLst>
          </p:cNvPr>
          <p:cNvSpPr/>
          <p:nvPr/>
        </p:nvSpPr>
        <p:spPr>
          <a:xfrm>
            <a:off x="5860932" y="4823261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6" descr="E:\GIAO AN\SGV lop 2\chan trời sang tạo lớp 1\hình ảnh minh họa\fgffbdg.JPG">
            <a:extLst>
              <a:ext uri="{FF2B5EF4-FFF2-40B4-BE49-F238E27FC236}">
                <a16:creationId xmlns:a16="http://schemas.microsoft.com/office/drawing/2014/main" id="{7904B895-0933-4BBF-8740-A19C8C4B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62000"/>
            <a:ext cx="5494021" cy="3733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081FF1B-10BB-46BB-8F19-EC419BFB2135}"/>
              </a:ext>
            </a:extLst>
          </p:cNvPr>
          <p:cNvSpPr/>
          <p:nvPr/>
        </p:nvSpPr>
        <p:spPr>
          <a:xfrm>
            <a:off x="9753600" y="464361"/>
            <a:ext cx="457200" cy="457200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67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12192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11304" y="1619072"/>
            <a:ext cx="39372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thức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kĩ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năng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5960" y="990601"/>
            <a:ext cx="3054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2 : 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87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033" y="1010240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(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Gợi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ý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)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7000" y="228601"/>
            <a:ext cx="7194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Dùng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chấm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màu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sáng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8601" y="5710536"/>
            <a:ext cx="1122423" cy="4616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1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445" y="2561020"/>
            <a:ext cx="5867400" cy="27729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28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033" y="1010240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(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Gợi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ý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)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7000" y="228601"/>
            <a:ext cx="7194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Dùng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chấm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màu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sáng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7201" y="5791201"/>
            <a:ext cx="1371599" cy="4616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2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pic>
        <p:nvPicPr>
          <p:cNvPr id="9218" name="Picture 2" descr="E:\GIAO AN\SGV lop 2\chan trời sang tạo lớp 1\hình ảnh minh họa\scdvc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99" y="1828800"/>
            <a:ext cx="5923165" cy="3733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4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033" y="1010240"/>
            <a:ext cx="4416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(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Gợi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ý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7000" y="228601"/>
            <a:ext cx="7991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chấm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sáng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7201" y="5791201"/>
            <a:ext cx="1295399" cy="4616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3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  <p:pic>
        <p:nvPicPr>
          <p:cNvPr id="10242" name="Picture 2" descr="E:\GIAO AN\SGV lop 2\chan trời sang tạo lớp 1\hình ảnh minh họa\cxzcx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5708804" cy="38511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1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GIAO AN\SGV lop 2\chan trời sang tạo lớp 1\hình ảnh minh họa\pngwing.com (5).png">
            <a:extLst>
              <a:ext uri="{FF2B5EF4-FFF2-40B4-BE49-F238E27FC236}">
                <a16:creationId xmlns:a16="http://schemas.microsoft.com/office/drawing/2014/main" id="{934E893C-15D9-4340-B383-563131853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52400"/>
            <a:ext cx="7772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5D59F8-8292-4889-9E51-66F8FE868BF0}"/>
              </a:ext>
            </a:extLst>
          </p:cNvPr>
          <p:cNvSpPr txBox="1"/>
          <p:nvPr/>
        </p:nvSpPr>
        <p:spPr>
          <a:xfrm>
            <a:off x="3276600" y="1001405"/>
            <a:ext cx="59763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Em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sử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dụng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chấm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màu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như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thế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nào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để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tạo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thành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sản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phẩm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mình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?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iCiel Cadena" pitchFamily="2" charset="-93"/>
              <a:cs typeface="Times New Roman" pitchFamily="18" charset="0"/>
            </a:endParaRPr>
          </a:p>
        </p:txBody>
      </p:sp>
      <p:pic>
        <p:nvPicPr>
          <p:cNvPr id="4" name="Picture 3" descr="E:\GIAO AN\SGV lop 2\chan trời sang tạo lớp 1\hình ảnh minh họa\dgfgfccn.JPG">
            <a:extLst>
              <a:ext uri="{FF2B5EF4-FFF2-40B4-BE49-F238E27FC236}">
                <a16:creationId xmlns:a16="http://schemas.microsoft.com/office/drawing/2014/main" id="{4B75A9C4-3214-48CF-A9B5-6D28A87E1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1"/>
            <a:ext cx="3124200" cy="2119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:\GIAO AN\SGV lop 2\chan trời sang tạo lớp 1\hình ảnh minh họa\xsCcc.JPG">
            <a:extLst>
              <a:ext uri="{FF2B5EF4-FFF2-40B4-BE49-F238E27FC236}">
                <a16:creationId xmlns:a16="http://schemas.microsoft.com/office/drawing/2014/main" id="{786D32BF-D92D-458F-AAD5-82C2C83E5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1"/>
            <a:ext cx="5166360" cy="3228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istrator\Downloads\pngegg (1).png">
            <a:extLst>
              <a:ext uri="{FF2B5EF4-FFF2-40B4-BE49-F238E27FC236}">
                <a16:creationId xmlns:a16="http://schemas.microsoft.com/office/drawing/2014/main" id="{ED8921AD-981A-48F1-8EFC-52587CA82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05" y="4718359"/>
            <a:ext cx="1883391" cy="188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4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ownloads\pngwing.com (5).png">
            <a:extLst>
              <a:ext uri="{FF2B5EF4-FFF2-40B4-BE49-F238E27FC236}">
                <a16:creationId xmlns:a16="http://schemas.microsoft.com/office/drawing/2014/main" id="{C66C40B2-614A-4D55-B801-970BD21C5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827756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DA88A9-936D-47F2-999A-0D8FE49A736C}"/>
              </a:ext>
            </a:extLst>
          </p:cNvPr>
          <p:cNvSpPr txBox="1"/>
          <p:nvPr/>
        </p:nvSpPr>
        <p:spPr>
          <a:xfrm>
            <a:off x="2590800" y="596260"/>
            <a:ext cx="7460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Sản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phẩm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khi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hoàn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thành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Học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sinh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tham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itchFamily="2" charset="-93"/>
                <a:cs typeface="Times New Roman" pitchFamily="18" charset="0"/>
              </a:rPr>
              <a:t> khảo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iCiel Cadena" pitchFamily="2" charset="-93"/>
              <a:cs typeface="Times New Roman" pitchFamily="18" charset="0"/>
            </a:endParaRPr>
          </a:p>
        </p:txBody>
      </p:sp>
      <p:pic>
        <p:nvPicPr>
          <p:cNvPr id="4" name="Picture 3" descr="E:\GIAO AN\SGV lop 2\chan trời sang tạo lớp 1\hình ảnh minh họa\dsafsf.JPG">
            <a:extLst>
              <a:ext uri="{FF2B5EF4-FFF2-40B4-BE49-F238E27FC236}">
                <a16:creationId xmlns:a16="http://schemas.microsoft.com/office/drawing/2014/main" id="{89105CCB-B008-4FFE-B672-900C66FC4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30" y="3825548"/>
            <a:ext cx="4238960" cy="28038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:\GIAO AN\SGV lop 2\chan trời sang tạo lớp 1\hình ảnh minh họa\fedsfdsg.JPG">
            <a:extLst>
              <a:ext uri="{FF2B5EF4-FFF2-40B4-BE49-F238E27FC236}">
                <a16:creationId xmlns:a16="http://schemas.microsoft.com/office/drawing/2014/main" id="{85F6307A-699C-4FCC-8B43-8E3DA509E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552" y="1676401"/>
            <a:ext cx="5055649" cy="3597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istrator\Downloads\pngegg (22).png">
            <a:extLst>
              <a:ext uri="{FF2B5EF4-FFF2-40B4-BE49-F238E27FC236}">
                <a16:creationId xmlns:a16="http://schemas.microsoft.com/office/drawing/2014/main" id="{7160BCFE-1C2E-47B6-AD33-F5B1C1A5B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01143"/>
            <a:ext cx="2019300" cy="188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31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12192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38807" y="1752600"/>
            <a:ext cx="5032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– 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24608" y="1143000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-93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-93"/>
              </a:rPr>
              <a:t>  3 : </a:t>
            </a:r>
            <a:endParaRPr lang="vi-VN" sz="3600" b="1" dirty="0">
              <a:solidFill>
                <a:srgbClr val="FF0000"/>
              </a:solidFill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78763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GIAO AN\SGV lop 2\chan trời sang tạo lớp 1\hình ảnh minh họa\hinh-anh-hinh-nen-mam-non-thien-nhien-de-thu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0"/>
            <a:ext cx="12192000" cy="684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525078" y="457201"/>
            <a:ext cx="73715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vi-VN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066800"/>
            <a:ext cx="65758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b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Vẽ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C:\Users\Administrator\Downloads\kisspng-paper-plane-airplane-drawing-airplane-paper-5b40ce69b994b8.74156760153097380176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2263660"/>
            <a:ext cx="3418779" cy="234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12192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86201" y="1295401"/>
            <a:ext cx="435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Phân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tích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–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đánh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giá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95801" y="762001"/>
            <a:ext cx="3097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 4 : </a:t>
            </a:r>
            <a:endParaRPr lang="vi-VN" sz="3600" dirty="0">
              <a:solidFill>
                <a:srgbClr val="FF0000"/>
              </a:solidFill>
              <a:latin typeface="iCiel Cadena" pitchFamily="2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0676" y="1994385"/>
            <a:ext cx="60919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sz="2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15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8" y="3515151"/>
            <a:ext cx="3491233" cy="3120403"/>
          </a:xfrm>
          <a:prstGeom prst="rect">
            <a:avLst/>
          </a:prstGeom>
        </p:spPr>
      </p:pic>
      <p:sp>
        <p:nvSpPr>
          <p:cNvPr id="39" name="任意多边形 38"/>
          <p:cNvSpPr/>
          <p:nvPr/>
        </p:nvSpPr>
        <p:spPr>
          <a:xfrm>
            <a:off x="5842736" y="6046872"/>
            <a:ext cx="637921" cy="639800"/>
          </a:xfrm>
          <a:custGeom>
            <a:avLst/>
            <a:gdLst>
              <a:gd name="connsiteX0" fmla="*/ 80886 w 717390"/>
              <a:gd name="connsiteY0" fmla="*/ 89167 h 719503"/>
              <a:gd name="connsiteX1" fmla="*/ 414519 w 717390"/>
              <a:gd name="connsiteY1" fmla="*/ 2670 h 719503"/>
              <a:gd name="connsiteX2" fmla="*/ 674011 w 717390"/>
              <a:gd name="connsiteY2" fmla="*/ 138594 h 719503"/>
              <a:gd name="connsiteX3" fmla="*/ 686367 w 717390"/>
              <a:gd name="connsiteY3" fmla="*/ 509297 h 719503"/>
              <a:gd name="connsiteX4" fmla="*/ 365092 w 717390"/>
              <a:gd name="connsiteY4" fmla="*/ 719362 h 719503"/>
              <a:gd name="connsiteX5" fmla="*/ 19103 w 717390"/>
              <a:gd name="connsiteY5" fmla="*/ 534011 h 719503"/>
              <a:gd name="connsiteX6" fmla="*/ 80886 w 717390"/>
              <a:gd name="connsiteY6" fmla="*/ 89167 h 71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7390" h="719503">
                <a:moveTo>
                  <a:pt x="80886" y="89167"/>
                </a:moveTo>
                <a:cubicBezTo>
                  <a:pt x="146789" y="610"/>
                  <a:pt x="315665" y="-5568"/>
                  <a:pt x="414519" y="2670"/>
                </a:cubicBezTo>
                <a:cubicBezTo>
                  <a:pt x="513373" y="10908"/>
                  <a:pt x="628703" y="54156"/>
                  <a:pt x="674011" y="138594"/>
                </a:cubicBezTo>
                <a:cubicBezTo>
                  <a:pt x="719319" y="223032"/>
                  <a:pt x="737853" y="412502"/>
                  <a:pt x="686367" y="509297"/>
                </a:cubicBezTo>
                <a:cubicBezTo>
                  <a:pt x="634881" y="606092"/>
                  <a:pt x="476303" y="715243"/>
                  <a:pt x="365092" y="719362"/>
                </a:cubicBezTo>
                <a:cubicBezTo>
                  <a:pt x="253881" y="723481"/>
                  <a:pt x="64411" y="636984"/>
                  <a:pt x="19103" y="534011"/>
                </a:cubicBezTo>
                <a:cubicBezTo>
                  <a:pt x="-26205" y="431038"/>
                  <a:pt x="14983" y="177724"/>
                  <a:pt x="80886" y="89167"/>
                </a:cubicBezTo>
                <a:close/>
              </a:path>
            </a:pathLst>
          </a:cu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" y="0"/>
            <a:ext cx="1181659" cy="1181659"/>
          </a:xfrm>
          <a:prstGeom prst="rect">
            <a:avLst/>
          </a:prstGeom>
        </p:spPr>
      </p:pic>
      <p:pic>
        <p:nvPicPr>
          <p:cNvPr id="30" name="图片 3">
            <a:extLst>
              <a:ext uri="{FF2B5EF4-FFF2-40B4-BE49-F238E27FC236}">
                <a16:creationId xmlns:a16="http://schemas.microsoft.com/office/drawing/2014/main" id="{7B97E2E1-0CEF-4D14-9902-89EE3FFC76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32" y="4316110"/>
            <a:ext cx="7155460" cy="2255259"/>
          </a:xfrm>
          <a:prstGeom prst="rect">
            <a:avLst/>
          </a:prstGeom>
        </p:spPr>
      </p:pic>
      <p:pic>
        <p:nvPicPr>
          <p:cNvPr id="32" name="图片 5">
            <a:extLst>
              <a:ext uri="{FF2B5EF4-FFF2-40B4-BE49-F238E27FC236}">
                <a16:creationId xmlns:a16="http://schemas.microsoft.com/office/drawing/2014/main" id="{3BE434A9-7EEA-4D9B-8A65-787DAFCAB4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31041"/>
            <a:ext cx="2279804" cy="2279804"/>
          </a:xfrm>
          <a:prstGeom prst="rect">
            <a:avLst/>
          </a:prstGeom>
        </p:spPr>
      </p:pic>
      <p:pic>
        <p:nvPicPr>
          <p:cNvPr id="35" name="图片 11">
            <a:extLst>
              <a:ext uri="{FF2B5EF4-FFF2-40B4-BE49-F238E27FC236}">
                <a16:creationId xmlns:a16="http://schemas.microsoft.com/office/drawing/2014/main" id="{39BEEA90-B68F-4BFA-97E4-8378848D7D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8092" y="350869"/>
            <a:ext cx="2263968" cy="22639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40616A-76F0-49CA-9A8E-985CD213FB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496" y="1817863"/>
            <a:ext cx="8716322" cy="21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8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12192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57600" y="1295401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 -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Phát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triển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95801" y="762001"/>
            <a:ext cx="3054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 5 : </a:t>
            </a:r>
            <a:endParaRPr lang="vi-VN" sz="3600" dirty="0">
              <a:solidFill>
                <a:srgbClr val="FF0000"/>
              </a:solidFill>
              <a:latin typeface="iCiel Cadena" pitchFamily="2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19502" y="1905000"/>
            <a:ext cx="51427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11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GIAO AN\SGV lop 2\chan trời sang tạo lớp 1\hình ảnh minh họa\hinh-anh-hinh-nen-mam-non-vui-c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24"/>
            <a:ext cx="12192000" cy="686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GIAO AN\SGV lop 2\chan trời sang tạo lớp 1\hình ảnh minh họa\grergdf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95601"/>
            <a:ext cx="2667000" cy="20904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IAO AN\SGV lop 2\chan trời sang tạo lớp 1\hình ảnh minh họa\bgfnbgffnf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33401"/>
            <a:ext cx="2667000" cy="2016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GIAO AN\SGV lop 2\chan trời sang tạo lớp 1\hình ảnh minh họa\unname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1"/>
            <a:ext cx="5257800" cy="3912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2200" y="4274404"/>
            <a:ext cx="5017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chai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phế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0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12192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81400" y="1085671"/>
            <a:ext cx="5737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Hãy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biết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yêu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quý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</a:p>
          <a:p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giữ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gìn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đồ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dùng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học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tập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,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sản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phẩm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mĩ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thuật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endParaRPr lang="vi-VN" sz="3600" dirty="0">
              <a:solidFill>
                <a:schemeClr val="bg2">
                  <a:lumMod val="25000"/>
                </a:schemeClr>
              </a:solidFill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13660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058FCE-4B06-44BA-AAD7-B981D3EF50B1}"/>
              </a:ext>
            </a:extLst>
          </p:cNvPr>
          <p:cNvSpPr txBox="1"/>
          <p:nvPr/>
        </p:nvSpPr>
        <p:spPr>
          <a:xfrm>
            <a:off x="1981200" y="1351508"/>
            <a:ext cx="214353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Tổng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iCiel Soup of Justice" pitchFamily="2" charset="-9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kết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BÀI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học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iCiel Soup of Justice" pitchFamily="2" charset="-93"/>
                <a:ea typeface="+mn-ea"/>
                <a:cs typeface="+mn-cs"/>
              </a:rPr>
              <a:t> </a:t>
            </a:r>
            <a:endParaRPr kumimoji="0" lang="vi-VN" sz="6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iCiel Soup of Justice" pitchFamily="2" charset="-93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C5AD9E-A03B-4033-888F-4D0EDFB3CF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536" y="629692"/>
            <a:ext cx="5943600" cy="543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9C58F03D-27E2-4862-AF08-C98CF4EF91E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6F4D223-1533-4289-93C5-10B8A40AB0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0" y="-11"/>
              <a:ext cx="4420" cy="4368"/>
            </a:xfrm>
            <a:custGeom>
              <a:avLst/>
              <a:gdLst>
                <a:gd name="T0" fmla="*/ 1991 w 2032"/>
                <a:gd name="T1" fmla="*/ 1430 h 2008"/>
                <a:gd name="T2" fmla="*/ 1996 w 2032"/>
                <a:gd name="T3" fmla="*/ 1102 h 2008"/>
                <a:gd name="T4" fmla="*/ 1984 w 2032"/>
                <a:gd name="T5" fmla="*/ 776 h 2008"/>
                <a:gd name="T6" fmla="*/ 1987 w 2032"/>
                <a:gd name="T7" fmla="*/ 491 h 2008"/>
                <a:gd name="T8" fmla="*/ 2004 w 2032"/>
                <a:gd name="T9" fmla="*/ 256 h 2008"/>
                <a:gd name="T10" fmla="*/ 1961 w 2032"/>
                <a:gd name="T11" fmla="*/ 63 h 2008"/>
                <a:gd name="T12" fmla="*/ 1696 w 2032"/>
                <a:gd name="T13" fmla="*/ 24 h 2008"/>
                <a:gd name="T14" fmla="*/ 757 w 2032"/>
                <a:gd name="T15" fmla="*/ 6 h 2008"/>
                <a:gd name="T16" fmla="*/ 375 w 2032"/>
                <a:gd name="T17" fmla="*/ 19 h 2008"/>
                <a:gd name="T18" fmla="*/ 120 w 2032"/>
                <a:gd name="T19" fmla="*/ 19 h 2008"/>
                <a:gd name="T20" fmla="*/ 25 w 2032"/>
                <a:gd name="T21" fmla="*/ 198 h 2008"/>
                <a:gd name="T22" fmla="*/ 12 w 2032"/>
                <a:gd name="T23" fmla="*/ 431 h 2008"/>
                <a:gd name="T24" fmla="*/ 21 w 2032"/>
                <a:gd name="T25" fmla="*/ 788 h 2008"/>
                <a:gd name="T26" fmla="*/ 22 w 2032"/>
                <a:gd name="T27" fmla="*/ 1449 h 2008"/>
                <a:gd name="T28" fmla="*/ 34 w 2032"/>
                <a:gd name="T29" fmla="*/ 1720 h 2008"/>
                <a:gd name="T30" fmla="*/ 39 w 2032"/>
                <a:gd name="T31" fmla="*/ 1901 h 2008"/>
                <a:gd name="T32" fmla="*/ 292 w 2032"/>
                <a:gd name="T33" fmla="*/ 1976 h 2008"/>
                <a:gd name="T34" fmla="*/ 646 w 2032"/>
                <a:gd name="T35" fmla="*/ 1976 h 2008"/>
                <a:gd name="T36" fmla="*/ 1423 w 2032"/>
                <a:gd name="T37" fmla="*/ 1963 h 2008"/>
                <a:gd name="T38" fmla="*/ 1819 w 2032"/>
                <a:gd name="T39" fmla="*/ 1976 h 2008"/>
                <a:gd name="T40" fmla="*/ 1977 w 2032"/>
                <a:gd name="T41" fmla="*/ 1896 h 2008"/>
                <a:gd name="T42" fmla="*/ 1991 w 2032"/>
                <a:gd name="T43" fmla="*/ 1430 h 2008"/>
                <a:gd name="T44" fmla="*/ 1956 w 2032"/>
                <a:gd name="T45" fmla="*/ 1535 h 2008"/>
                <a:gd name="T46" fmla="*/ 1943 w 2032"/>
                <a:gd name="T47" fmla="*/ 1756 h 2008"/>
                <a:gd name="T48" fmla="*/ 1854 w 2032"/>
                <a:gd name="T49" fmla="*/ 1925 h 2008"/>
                <a:gd name="T50" fmla="*/ 1612 w 2032"/>
                <a:gd name="T51" fmla="*/ 1925 h 2008"/>
                <a:gd name="T52" fmla="*/ 1249 w 2032"/>
                <a:gd name="T53" fmla="*/ 1938 h 2008"/>
                <a:gd name="T54" fmla="*/ 363 w 2032"/>
                <a:gd name="T55" fmla="*/ 1926 h 2008"/>
                <a:gd name="T56" fmla="*/ 108 w 2032"/>
                <a:gd name="T57" fmla="*/ 1884 h 2008"/>
                <a:gd name="T58" fmla="*/ 67 w 2032"/>
                <a:gd name="T59" fmla="*/ 1701 h 2008"/>
                <a:gd name="T60" fmla="*/ 83 w 2032"/>
                <a:gd name="T61" fmla="*/ 1478 h 2008"/>
                <a:gd name="T62" fmla="*/ 86 w 2032"/>
                <a:gd name="T63" fmla="*/ 1208 h 2008"/>
                <a:gd name="T64" fmla="*/ 74 w 2032"/>
                <a:gd name="T65" fmla="*/ 899 h 2008"/>
                <a:gd name="T66" fmla="*/ 75 w 2032"/>
                <a:gd name="T67" fmla="*/ 588 h 2008"/>
                <a:gd name="T68" fmla="*/ 88 w 2032"/>
                <a:gd name="T69" fmla="*/ 146 h 2008"/>
                <a:gd name="T70" fmla="*/ 243 w 2032"/>
                <a:gd name="T71" fmla="*/ 66 h 2008"/>
                <a:gd name="T72" fmla="*/ 618 w 2032"/>
                <a:gd name="T73" fmla="*/ 82 h 2008"/>
                <a:gd name="T74" fmla="*/ 1355 w 2032"/>
                <a:gd name="T75" fmla="*/ 70 h 2008"/>
                <a:gd name="T76" fmla="*/ 1691 w 2032"/>
                <a:gd name="T77" fmla="*/ 70 h 2008"/>
                <a:gd name="T78" fmla="*/ 1934 w 2032"/>
                <a:gd name="T79" fmla="*/ 141 h 2008"/>
                <a:gd name="T80" fmla="*/ 1935 w 2032"/>
                <a:gd name="T81" fmla="*/ 313 h 2008"/>
                <a:gd name="T82" fmla="*/ 1946 w 2032"/>
                <a:gd name="T83" fmla="*/ 570 h 2008"/>
                <a:gd name="T84" fmla="*/ 1948 w 2032"/>
                <a:gd name="T85" fmla="*/ 1196 h 2008"/>
                <a:gd name="T86" fmla="*/ 1956 w 2032"/>
                <a:gd name="T87" fmla="*/ 1535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2" h="2008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DA019F0-35E5-434A-BDE5-3F65EBFDBF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7" y="-2"/>
              <a:ext cx="4348" cy="4322"/>
            </a:xfrm>
            <a:custGeom>
              <a:avLst/>
              <a:gdLst>
                <a:gd name="T0" fmla="*/ 283 w 1999"/>
                <a:gd name="T1" fmla="*/ 1974 h 1987"/>
                <a:gd name="T2" fmla="*/ 24 w 1999"/>
                <a:gd name="T3" fmla="*/ 1716 h 1987"/>
                <a:gd name="T4" fmla="*/ 13 w 1999"/>
                <a:gd name="T5" fmla="*/ 1445 h 1987"/>
                <a:gd name="T6" fmla="*/ 0 w 1999"/>
                <a:gd name="T7" fmla="*/ 560 h 1987"/>
                <a:gd name="T8" fmla="*/ 16 w 1999"/>
                <a:gd name="T9" fmla="*/ 194 h 1987"/>
                <a:gd name="T10" fmla="*/ 111 w 1999"/>
                <a:gd name="T11" fmla="*/ 14 h 1987"/>
                <a:gd name="T12" fmla="*/ 366 w 1999"/>
                <a:gd name="T13" fmla="*/ 14 h 1987"/>
                <a:gd name="T14" fmla="*/ 1498 w 1999"/>
                <a:gd name="T15" fmla="*/ 23 h 1987"/>
                <a:gd name="T16" fmla="*/ 1954 w 1999"/>
                <a:gd name="T17" fmla="*/ 58 h 1987"/>
                <a:gd name="T18" fmla="*/ 1981 w 1999"/>
                <a:gd name="T19" fmla="*/ 487 h 1987"/>
                <a:gd name="T20" fmla="*/ 1972 w 1999"/>
                <a:gd name="T21" fmla="*/ 867 h 1987"/>
                <a:gd name="T22" fmla="*/ 1985 w 1999"/>
                <a:gd name="T23" fmla="*/ 1425 h 1987"/>
                <a:gd name="T24" fmla="*/ 1999 w 1999"/>
                <a:gd name="T25" fmla="*/ 1713 h 1987"/>
                <a:gd name="T26" fmla="*/ 1759 w 1999"/>
                <a:gd name="T27" fmla="*/ 1975 h 1987"/>
                <a:gd name="T28" fmla="*/ 881 w 1999"/>
                <a:gd name="T29" fmla="*/ 1987 h 1987"/>
                <a:gd name="T30" fmla="*/ 1415 w 1999"/>
                <a:gd name="T31" fmla="*/ 1958 h 1987"/>
                <a:gd name="T32" fmla="*/ 1811 w 1999"/>
                <a:gd name="T33" fmla="*/ 1971 h 1987"/>
                <a:gd name="T34" fmla="*/ 1982 w 1999"/>
                <a:gd name="T35" fmla="*/ 1426 h 1987"/>
                <a:gd name="T36" fmla="*/ 1987 w 1999"/>
                <a:gd name="T37" fmla="*/ 1098 h 1987"/>
                <a:gd name="T38" fmla="*/ 1981 w 1999"/>
                <a:gd name="T39" fmla="*/ 659 h 1987"/>
                <a:gd name="T40" fmla="*/ 1994 w 1999"/>
                <a:gd name="T41" fmla="*/ 252 h 1987"/>
                <a:gd name="T42" fmla="*/ 1688 w 1999"/>
                <a:gd name="T43" fmla="*/ 21 h 1987"/>
                <a:gd name="T44" fmla="*/ 684 w 1999"/>
                <a:gd name="T45" fmla="*/ 3 h 1987"/>
                <a:gd name="T46" fmla="*/ 166 w 1999"/>
                <a:gd name="T47" fmla="*/ 14 h 1987"/>
                <a:gd name="T48" fmla="*/ 64 w 1999"/>
                <a:gd name="T49" fmla="*/ 38 h 1987"/>
                <a:gd name="T50" fmla="*/ 22 w 1999"/>
                <a:gd name="T51" fmla="*/ 244 h 1987"/>
                <a:gd name="T52" fmla="*/ 14 w 1999"/>
                <a:gd name="T53" fmla="*/ 784 h 1987"/>
                <a:gd name="T54" fmla="*/ 13 w 1999"/>
                <a:gd name="T55" fmla="*/ 1492 h 1987"/>
                <a:gd name="T56" fmla="*/ 21 w 1999"/>
                <a:gd name="T57" fmla="*/ 1824 h 1987"/>
                <a:gd name="T58" fmla="*/ 318 w 1999"/>
                <a:gd name="T59" fmla="*/ 1972 h 1987"/>
                <a:gd name="T60" fmla="*/ 583 w 1999"/>
                <a:gd name="T61" fmla="*/ 1917 h 1987"/>
                <a:gd name="T62" fmla="*/ 99 w 1999"/>
                <a:gd name="T63" fmla="*/ 1881 h 1987"/>
                <a:gd name="T64" fmla="*/ 74 w 1999"/>
                <a:gd name="T65" fmla="*/ 1474 h 1987"/>
                <a:gd name="T66" fmla="*/ 82 w 1999"/>
                <a:gd name="T67" fmla="*/ 1114 h 1987"/>
                <a:gd name="T68" fmla="*/ 66 w 1999"/>
                <a:gd name="T69" fmla="*/ 585 h 1987"/>
                <a:gd name="T70" fmla="*/ 79 w 1999"/>
                <a:gd name="T71" fmla="*/ 141 h 1987"/>
                <a:gd name="T72" fmla="*/ 582 w 1999"/>
                <a:gd name="T73" fmla="*/ 77 h 1987"/>
                <a:gd name="T74" fmla="*/ 1347 w 1999"/>
                <a:gd name="T75" fmla="*/ 64 h 1987"/>
                <a:gd name="T76" fmla="*/ 1683 w 1999"/>
                <a:gd name="T77" fmla="*/ 64 h 1987"/>
                <a:gd name="T78" fmla="*/ 1928 w 1999"/>
                <a:gd name="T79" fmla="*/ 136 h 1987"/>
                <a:gd name="T80" fmla="*/ 1928 w 1999"/>
                <a:gd name="T81" fmla="*/ 332 h 1987"/>
                <a:gd name="T82" fmla="*/ 1922 w 1999"/>
                <a:gd name="T83" fmla="*/ 868 h 1987"/>
                <a:gd name="T84" fmla="*/ 1949 w 1999"/>
                <a:gd name="T85" fmla="*/ 1531 h 1987"/>
                <a:gd name="T86" fmla="*/ 1940 w 1999"/>
                <a:gd name="T87" fmla="*/ 1793 h 1987"/>
                <a:gd name="T88" fmla="*/ 1795 w 1999"/>
                <a:gd name="T89" fmla="*/ 1925 h 1987"/>
                <a:gd name="T90" fmla="*/ 1303 w 1999"/>
                <a:gd name="T91" fmla="*/ 1936 h 1987"/>
                <a:gd name="T92" fmla="*/ 1604 w 1999"/>
                <a:gd name="T93" fmla="*/ 1920 h 1987"/>
                <a:gd name="T94" fmla="*/ 1846 w 1999"/>
                <a:gd name="T95" fmla="*/ 1920 h 1987"/>
                <a:gd name="T96" fmla="*/ 1937 w 1999"/>
                <a:gd name="T97" fmla="*/ 1793 h 1987"/>
                <a:gd name="T98" fmla="*/ 1946 w 1999"/>
                <a:gd name="T99" fmla="*/ 1531 h 1987"/>
                <a:gd name="T100" fmla="*/ 1919 w 1999"/>
                <a:gd name="T101" fmla="*/ 868 h 1987"/>
                <a:gd name="T102" fmla="*/ 1925 w 1999"/>
                <a:gd name="T103" fmla="*/ 332 h 1987"/>
                <a:gd name="T104" fmla="*/ 1925 w 1999"/>
                <a:gd name="T105" fmla="*/ 137 h 1987"/>
                <a:gd name="T106" fmla="*/ 1683 w 1999"/>
                <a:gd name="T107" fmla="*/ 67 h 1987"/>
                <a:gd name="T108" fmla="*/ 1347 w 1999"/>
                <a:gd name="T109" fmla="*/ 67 h 1987"/>
                <a:gd name="T110" fmla="*/ 582 w 1999"/>
                <a:gd name="T111" fmla="*/ 80 h 1987"/>
                <a:gd name="T112" fmla="*/ 82 w 1999"/>
                <a:gd name="T113" fmla="*/ 143 h 1987"/>
                <a:gd name="T114" fmla="*/ 69 w 1999"/>
                <a:gd name="T115" fmla="*/ 585 h 1987"/>
                <a:gd name="T116" fmla="*/ 85 w 1999"/>
                <a:gd name="T117" fmla="*/ 1114 h 1987"/>
                <a:gd name="T118" fmla="*/ 77 w 1999"/>
                <a:gd name="T119" fmla="*/ 1474 h 1987"/>
                <a:gd name="T120" fmla="*/ 101 w 1999"/>
                <a:gd name="T121" fmla="*/ 1879 h 1987"/>
                <a:gd name="T122" fmla="*/ 583 w 1999"/>
                <a:gd name="T123" fmla="*/ 1914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9" h="1987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851616A-F866-42C2-943B-FDE0A78E1C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1" y="2"/>
              <a:ext cx="4338" cy="4314"/>
            </a:xfrm>
            <a:custGeom>
              <a:avLst/>
              <a:gdLst>
                <a:gd name="T0" fmla="*/ 1848 w 1994"/>
                <a:gd name="T1" fmla="*/ 74 h 1983"/>
                <a:gd name="T2" fmla="*/ 1376 w 1994"/>
                <a:gd name="T3" fmla="*/ 67 h 1983"/>
                <a:gd name="T4" fmla="*/ 1173 w 1994"/>
                <a:gd name="T5" fmla="*/ 14 h 1983"/>
                <a:gd name="T6" fmla="*/ 65 w 1994"/>
                <a:gd name="T7" fmla="*/ 557 h 1983"/>
                <a:gd name="T8" fmla="*/ 65 w 1994"/>
                <a:gd name="T9" fmla="*/ 582 h 1983"/>
                <a:gd name="T10" fmla="*/ 29 w 1994"/>
                <a:gd name="T11" fmla="*/ 1232 h 1983"/>
                <a:gd name="T12" fmla="*/ 832 w 1994"/>
                <a:gd name="T13" fmla="*/ 1 h 1983"/>
                <a:gd name="T14" fmla="*/ 832 w 1994"/>
                <a:gd name="T15" fmla="*/ 1 h 1983"/>
                <a:gd name="T16" fmla="*/ 1035 w 1994"/>
                <a:gd name="T17" fmla="*/ 52 h 1983"/>
                <a:gd name="T18" fmla="*/ 11 w 1994"/>
                <a:gd name="T19" fmla="*/ 782 h 1983"/>
                <a:gd name="T20" fmla="*/ 1994 w 1994"/>
                <a:gd name="T21" fmla="*/ 1638 h 1983"/>
                <a:gd name="T22" fmla="*/ 1994 w 1994"/>
                <a:gd name="T23" fmla="*/ 1638 h 1983"/>
                <a:gd name="T24" fmla="*/ 1931 w 1994"/>
                <a:gd name="T25" fmla="*/ 419 h 1983"/>
                <a:gd name="T26" fmla="*/ 1981 w 1994"/>
                <a:gd name="T27" fmla="*/ 1424 h 1983"/>
                <a:gd name="T28" fmla="*/ 1931 w 1994"/>
                <a:gd name="T29" fmla="*/ 215 h 1983"/>
                <a:gd name="T30" fmla="*/ 1931 w 1994"/>
                <a:gd name="T31" fmla="*/ 215 h 1983"/>
                <a:gd name="T32" fmla="*/ 1937 w 1994"/>
                <a:gd name="T33" fmla="*/ 557 h 1983"/>
                <a:gd name="T34" fmla="*/ 1989 w 1994"/>
                <a:gd name="T35" fmla="*/ 1232 h 1983"/>
                <a:gd name="T36" fmla="*/ 1942 w 1994"/>
                <a:gd name="T37" fmla="*/ 1232 h 1983"/>
                <a:gd name="T38" fmla="*/ 1921 w 1994"/>
                <a:gd name="T39" fmla="*/ 760 h 1983"/>
                <a:gd name="T40" fmla="*/ 628 w 1994"/>
                <a:gd name="T41" fmla="*/ 75 h 1983"/>
                <a:gd name="T42" fmla="*/ 608 w 1994"/>
                <a:gd name="T43" fmla="*/ 76 h 1983"/>
                <a:gd name="T44" fmla="*/ 360 w 1994"/>
                <a:gd name="T45" fmla="*/ 62 h 1983"/>
                <a:gd name="T46" fmla="*/ 1973 w 1994"/>
                <a:gd name="T47" fmla="*/ 963 h 1983"/>
                <a:gd name="T48" fmla="*/ 1645 w 1994"/>
                <a:gd name="T49" fmla="*/ 20 h 1983"/>
                <a:gd name="T50" fmla="*/ 1645 w 1994"/>
                <a:gd name="T51" fmla="*/ 20 h 1983"/>
                <a:gd name="T52" fmla="*/ 1645 w 1994"/>
                <a:gd name="T53" fmla="*/ 1967 h 1983"/>
                <a:gd name="T54" fmla="*/ 832 w 1994"/>
                <a:gd name="T55" fmla="*/ 1983 h 1983"/>
                <a:gd name="T56" fmla="*/ 970 w 1994"/>
                <a:gd name="T57" fmla="*/ 1982 h 1983"/>
                <a:gd name="T58" fmla="*/ 970 w 1994"/>
                <a:gd name="T59" fmla="*/ 1982 h 1983"/>
                <a:gd name="T60" fmla="*/ 360 w 1994"/>
                <a:gd name="T61" fmla="*/ 1920 h 1983"/>
                <a:gd name="T62" fmla="*/ 222 w 1994"/>
                <a:gd name="T63" fmla="*/ 1923 h 1983"/>
                <a:gd name="T64" fmla="*/ 1783 w 1994"/>
                <a:gd name="T65" fmla="*/ 1971 h 1983"/>
                <a:gd name="T66" fmla="*/ 1844 w 1994"/>
                <a:gd name="T67" fmla="*/ 1919 h 1983"/>
                <a:gd name="T68" fmla="*/ 156 w 1994"/>
                <a:gd name="T69" fmla="*/ 74 h 1983"/>
                <a:gd name="T70" fmla="*/ 1413 w 1994"/>
                <a:gd name="T71" fmla="*/ 1957 h 1983"/>
                <a:gd name="T72" fmla="*/ 1376 w 1994"/>
                <a:gd name="T73" fmla="*/ 1959 h 1983"/>
                <a:gd name="T74" fmla="*/ 1173 w 1994"/>
                <a:gd name="T75" fmla="*/ 1931 h 1983"/>
                <a:gd name="T76" fmla="*/ 1993 w 1994"/>
                <a:gd name="T77" fmla="*/ 1776 h 1983"/>
                <a:gd name="T78" fmla="*/ 29 w 1994"/>
                <a:gd name="T79" fmla="*/ 1029 h 1983"/>
                <a:gd name="T80" fmla="*/ 12 w 1994"/>
                <a:gd name="T81" fmla="*/ 150 h 1983"/>
                <a:gd name="T82" fmla="*/ 74 w 1994"/>
                <a:gd name="T83" fmla="*/ 150 h 1983"/>
                <a:gd name="T84" fmla="*/ 73 w 1994"/>
                <a:gd name="T85" fmla="*/ 1435 h 1983"/>
                <a:gd name="T86" fmla="*/ 3 w 1994"/>
                <a:gd name="T87" fmla="*/ 419 h 1983"/>
                <a:gd name="T88" fmla="*/ 563 w 1994"/>
                <a:gd name="T89" fmla="*/ 1914 h 1983"/>
                <a:gd name="T90" fmla="*/ 563 w 1994"/>
                <a:gd name="T91" fmla="*/ 1914 h 1983"/>
                <a:gd name="T92" fmla="*/ 66 w 1994"/>
                <a:gd name="T93" fmla="*/ 1573 h 1983"/>
                <a:gd name="T94" fmla="*/ 76 w 1994"/>
                <a:gd name="T95" fmla="*/ 184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94" h="1983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090EA124-A335-40BA-81AC-DD5142BD19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7" y="-2"/>
              <a:ext cx="4344" cy="4322"/>
            </a:xfrm>
            <a:custGeom>
              <a:avLst/>
              <a:gdLst>
                <a:gd name="T0" fmla="*/ 834 w 1997"/>
                <a:gd name="T1" fmla="*/ 1987 h 1987"/>
                <a:gd name="T2" fmla="*/ 1037 w 1997"/>
                <a:gd name="T3" fmla="*/ 1928 h 1987"/>
                <a:gd name="T4" fmla="*/ 973 w 1997"/>
                <a:gd name="T5" fmla="*/ 1928 h 1987"/>
                <a:gd name="T6" fmla="*/ 1175 w 1997"/>
                <a:gd name="T7" fmla="*/ 1975 h 1987"/>
                <a:gd name="T8" fmla="*/ 1784 w 1997"/>
                <a:gd name="T9" fmla="*/ 1923 h 1987"/>
                <a:gd name="T10" fmla="*/ 1785 w 1997"/>
                <a:gd name="T11" fmla="*/ 1975 h 1987"/>
                <a:gd name="T12" fmla="*/ 1785 w 1997"/>
                <a:gd name="T13" fmla="*/ 1925 h 1987"/>
                <a:gd name="T14" fmla="*/ 362 w 1997"/>
                <a:gd name="T15" fmla="*/ 1974 h 1987"/>
                <a:gd name="T16" fmla="*/ 563 w 1997"/>
                <a:gd name="T17" fmla="*/ 1966 h 1987"/>
                <a:gd name="T18" fmla="*/ 583 w 1997"/>
                <a:gd name="T19" fmla="*/ 1917 h 1987"/>
                <a:gd name="T20" fmla="*/ 159 w 1997"/>
                <a:gd name="T21" fmla="*/ 1912 h 1987"/>
                <a:gd name="T22" fmla="*/ 1581 w 1997"/>
                <a:gd name="T23" fmla="*/ 1966 h 1987"/>
                <a:gd name="T24" fmla="*/ 1648 w 1997"/>
                <a:gd name="T25" fmla="*/ 1970 h 1987"/>
                <a:gd name="T26" fmla="*/ 1377 w 1997"/>
                <a:gd name="T27" fmla="*/ 1961 h 1987"/>
                <a:gd name="T28" fmla="*/ 1378 w 1997"/>
                <a:gd name="T29" fmla="*/ 1963 h 1987"/>
                <a:gd name="T30" fmla="*/ 1937 w 1997"/>
                <a:gd name="T31" fmla="*/ 1793 h 1987"/>
                <a:gd name="T32" fmla="*/ 1984 w 1997"/>
                <a:gd name="T33" fmla="*/ 1842 h 1987"/>
                <a:gd name="T34" fmla="*/ 63 w 1997"/>
                <a:gd name="T35" fmla="*/ 1777 h 1987"/>
                <a:gd name="T36" fmla="*/ 76 w 1997"/>
                <a:gd name="T37" fmla="*/ 1842 h 1987"/>
                <a:gd name="T38" fmla="*/ 1996 w 1997"/>
                <a:gd name="T39" fmla="*/ 1640 h 1987"/>
                <a:gd name="T40" fmla="*/ 22 w 1997"/>
                <a:gd name="T41" fmla="*/ 1641 h 1987"/>
                <a:gd name="T42" fmla="*/ 67 w 1997"/>
                <a:gd name="T43" fmla="*/ 1576 h 1987"/>
                <a:gd name="T44" fmla="*/ 1949 w 1997"/>
                <a:gd name="T45" fmla="*/ 1371 h 1987"/>
                <a:gd name="T46" fmla="*/ 1983 w 1997"/>
                <a:gd name="T47" fmla="*/ 1439 h 1987"/>
                <a:gd name="T48" fmla="*/ 14 w 1997"/>
                <a:gd name="T49" fmla="*/ 1437 h 1987"/>
                <a:gd name="T50" fmla="*/ 72 w 1997"/>
                <a:gd name="T51" fmla="*/ 1373 h 1987"/>
                <a:gd name="T52" fmla="*/ 1936 w 1997"/>
                <a:gd name="T53" fmla="*/ 1169 h 1987"/>
                <a:gd name="T54" fmla="*/ 1990 w 1997"/>
                <a:gd name="T55" fmla="*/ 1170 h 1987"/>
                <a:gd name="T56" fmla="*/ 81 w 1997"/>
                <a:gd name="T57" fmla="*/ 1168 h 1987"/>
                <a:gd name="T58" fmla="*/ 34 w 1997"/>
                <a:gd name="T59" fmla="*/ 1170 h 1987"/>
                <a:gd name="T60" fmla="*/ 1981 w 1997"/>
                <a:gd name="T61" fmla="*/ 1031 h 1987"/>
                <a:gd name="T62" fmla="*/ 30 w 1997"/>
                <a:gd name="T63" fmla="*/ 1031 h 1987"/>
                <a:gd name="T64" fmla="*/ 72 w 1997"/>
                <a:gd name="T65" fmla="*/ 967 h 1987"/>
                <a:gd name="T66" fmla="*/ 1977 w 1997"/>
                <a:gd name="T67" fmla="*/ 760 h 1987"/>
                <a:gd name="T68" fmla="*/ 1976 w 1997"/>
                <a:gd name="T69" fmla="*/ 763 h 1987"/>
                <a:gd name="T70" fmla="*/ 63 w 1997"/>
                <a:gd name="T71" fmla="*/ 762 h 1987"/>
                <a:gd name="T72" fmla="*/ 61 w 1997"/>
                <a:gd name="T73" fmla="*/ 763 h 1987"/>
                <a:gd name="T74" fmla="*/ 1939 w 1997"/>
                <a:gd name="T75" fmla="*/ 557 h 1987"/>
                <a:gd name="T76" fmla="*/ 1934 w 1997"/>
                <a:gd name="T77" fmla="*/ 623 h 1987"/>
                <a:gd name="T78" fmla="*/ 69 w 1997"/>
                <a:gd name="T79" fmla="*/ 584 h 1987"/>
                <a:gd name="T80" fmla="*/ 3 w 1997"/>
                <a:gd name="T81" fmla="*/ 560 h 1987"/>
                <a:gd name="T82" fmla="*/ 1984 w 1997"/>
                <a:gd name="T83" fmla="*/ 421 h 1987"/>
                <a:gd name="T84" fmla="*/ 3 w 1997"/>
                <a:gd name="T85" fmla="*/ 421 h 1987"/>
                <a:gd name="T86" fmla="*/ 53 w 1997"/>
                <a:gd name="T87" fmla="*/ 357 h 1987"/>
                <a:gd name="T88" fmla="*/ 14 w 1997"/>
                <a:gd name="T89" fmla="*/ 150 h 1987"/>
                <a:gd name="T90" fmla="*/ 21 w 1997"/>
                <a:gd name="T91" fmla="*/ 216 h 1987"/>
                <a:gd name="T92" fmla="*/ 1990 w 1997"/>
                <a:gd name="T93" fmla="*/ 150 h 1987"/>
                <a:gd name="T94" fmla="*/ 1994 w 1997"/>
                <a:gd name="T95" fmla="*/ 216 h 1987"/>
                <a:gd name="T96" fmla="*/ 610 w 1997"/>
                <a:gd name="T97" fmla="*/ 78 h 1987"/>
                <a:gd name="T98" fmla="*/ 157 w 1997"/>
                <a:gd name="T99" fmla="*/ 13 h 1987"/>
                <a:gd name="T100" fmla="*/ 158 w 1997"/>
                <a:gd name="T101" fmla="*/ 77 h 1987"/>
                <a:gd name="T102" fmla="*/ 1802 w 1997"/>
                <a:gd name="T103" fmla="*/ 12 h 1987"/>
                <a:gd name="T104" fmla="*/ 1786 w 1997"/>
                <a:gd name="T105" fmla="*/ 16 h 1987"/>
                <a:gd name="T106" fmla="*/ 1445 w 1997"/>
                <a:gd name="T107" fmla="*/ 24 h 1987"/>
                <a:gd name="T108" fmla="*/ 360 w 1997"/>
                <a:gd name="T109" fmla="*/ 64 h 1987"/>
                <a:gd name="T110" fmla="*/ 426 w 1997"/>
                <a:gd name="T111" fmla="*/ 68 h 1987"/>
                <a:gd name="T112" fmla="*/ 834 w 1997"/>
                <a:gd name="T113" fmla="*/ 3 h 1987"/>
                <a:gd name="T114" fmla="*/ 770 w 1997"/>
                <a:gd name="T115" fmla="*/ 67 h 1987"/>
                <a:gd name="T116" fmla="*/ 1581 w 1997"/>
                <a:gd name="T117" fmla="*/ 69 h 1987"/>
                <a:gd name="T118" fmla="*/ 1037 w 1997"/>
                <a:gd name="T119" fmla="*/ 8 h 1987"/>
                <a:gd name="T120" fmla="*/ 973 w 1997"/>
                <a:gd name="T121" fmla="*/ 9 h 1987"/>
                <a:gd name="T122" fmla="*/ 1242 w 1997"/>
                <a:gd name="T123" fmla="*/ 19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7" h="1987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1" name="组合 83">
            <a:extLst>
              <a:ext uri="{FF2B5EF4-FFF2-40B4-BE49-F238E27FC236}">
                <a16:creationId xmlns:a16="http://schemas.microsoft.com/office/drawing/2014/main" id="{6726D8AE-5BAE-4D53-A47D-BC9472FCD02F}"/>
              </a:ext>
            </a:extLst>
          </p:cNvPr>
          <p:cNvGrpSpPr/>
          <p:nvPr/>
        </p:nvGrpSpPr>
        <p:grpSpPr>
          <a:xfrm>
            <a:off x="-12143" y="5717175"/>
            <a:ext cx="12203723" cy="1123362"/>
            <a:chOff x="-17585" y="5729324"/>
            <a:chExt cx="12203723" cy="1123362"/>
          </a:xfrm>
        </p:grpSpPr>
        <p:pic>
          <p:nvPicPr>
            <p:cNvPr id="32" name="图片 84">
              <a:extLst>
                <a:ext uri="{FF2B5EF4-FFF2-40B4-BE49-F238E27FC236}">
                  <a16:creationId xmlns:a16="http://schemas.microsoft.com/office/drawing/2014/main" id="{002AC876-7097-426A-B3E8-9BE1427B36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3" name="图片 85">
              <a:extLst>
                <a:ext uri="{FF2B5EF4-FFF2-40B4-BE49-F238E27FC236}">
                  <a16:creationId xmlns:a16="http://schemas.microsoft.com/office/drawing/2014/main" id="{21EDAA08-91AA-4BF1-8D44-9498D5B755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6" name="图形 1">
            <a:extLst>
              <a:ext uri="{FF2B5EF4-FFF2-40B4-BE49-F238E27FC236}">
                <a16:creationId xmlns:a16="http://schemas.microsoft.com/office/drawing/2014/main" id="{8FC5CC8B-BA0C-4177-A480-112E4B46F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575" y="4802512"/>
            <a:ext cx="1555652" cy="2041793"/>
          </a:xfrm>
          <a:prstGeom prst="rect">
            <a:avLst/>
          </a:prstGeom>
        </p:spPr>
      </p:pic>
      <p:pic>
        <p:nvPicPr>
          <p:cNvPr id="37" name="图片 3">
            <a:extLst>
              <a:ext uri="{FF2B5EF4-FFF2-40B4-BE49-F238E27FC236}">
                <a16:creationId xmlns:a16="http://schemas.microsoft.com/office/drawing/2014/main" id="{09695089-B2DC-4E4A-ABEC-985FE97D0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868" y="4745990"/>
            <a:ext cx="1772339" cy="2309717"/>
          </a:xfrm>
          <a:prstGeom prst="rect">
            <a:avLst/>
          </a:prstGeom>
        </p:spPr>
      </p:pic>
      <p:pic>
        <p:nvPicPr>
          <p:cNvPr id="38" name="图片 8">
            <a:extLst>
              <a:ext uri="{FF2B5EF4-FFF2-40B4-BE49-F238E27FC236}">
                <a16:creationId xmlns:a16="http://schemas.microsoft.com/office/drawing/2014/main" id="{0B096C13-7AE0-4811-A2D4-C58D573A6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9332" y="4745990"/>
            <a:ext cx="1401303" cy="2189595"/>
          </a:xfrm>
          <a:prstGeom prst="rect">
            <a:avLst/>
          </a:prstGeom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8CC03813-8A0F-44E3-8C2E-14954DE0BB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65" y="4208948"/>
            <a:ext cx="3515171" cy="27251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9A41CFC-4E2F-44A3-A16E-E3DC4630FC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3622" y="1292475"/>
            <a:ext cx="7207800" cy="275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84B840B-FE9D-4FDB-A392-5FD6E1DE7D72}"/>
              </a:ext>
            </a:extLst>
          </p:cNvPr>
          <p:cNvSpPr txBox="1"/>
          <p:nvPr/>
        </p:nvSpPr>
        <p:spPr>
          <a:xfrm>
            <a:off x="2362200" y="685800"/>
            <a:ext cx="39210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Chơi</a:t>
            </a:r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trò</a:t>
            </a:r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chơi</a:t>
            </a:r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: </a:t>
            </a:r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Đố</a:t>
            </a:r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vui</a:t>
            </a:r>
            <a:endParaRPr lang="en-US" sz="3200" dirty="0">
              <a:solidFill>
                <a:srgbClr val="FF0000"/>
              </a:solidFill>
              <a:effectLst>
                <a:glow rad="228600">
                  <a:srgbClr val="F79646">
                    <a:satMod val="175000"/>
                    <a:alpha val="40000"/>
                  </a:srgbClr>
                </a:glow>
              </a:effectLst>
              <a:latin typeface="iCiel Cadena" pitchFamily="2" charset="-93"/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gì</a:t>
            </a:r>
            <a:r>
              <a:rPr lang="en-US" sz="3200" dirty="0">
                <a:solidFill>
                  <a:srgbClr val="FF000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latin typeface="iCiel Cadena" pitchFamily="2" charset="-93"/>
              </a:rPr>
              <a:t> ?</a:t>
            </a:r>
          </a:p>
          <a:p>
            <a:endParaRPr lang="vi-VN" sz="3200" dirty="0">
              <a:solidFill>
                <a:srgbClr val="FF0000"/>
              </a:solidFill>
              <a:effectLst>
                <a:glow rad="228600">
                  <a:srgbClr val="F79646">
                    <a:satMod val="175000"/>
                    <a:alpha val="40000"/>
                  </a:srgbClr>
                </a:glow>
              </a:effectLst>
              <a:latin typeface="iCiel Cadena" pitchFamily="2" charset="-93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DA53933C-060A-4F09-9A7D-2A63EACB3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63" y="-608266"/>
            <a:ext cx="2448566" cy="244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C920DA61-8FEB-421A-AE2D-CA3FAB570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036" y="179631"/>
            <a:ext cx="1920875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5010559-6F82-485C-821B-4A73ED693E68}"/>
              </a:ext>
            </a:extLst>
          </p:cNvPr>
          <p:cNvSpPr/>
          <p:nvPr/>
        </p:nvSpPr>
        <p:spPr>
          <a:xfrm>
            <a:off x="1447800" y="1989834"/>
            <a:ext cx="2971800" cy="1815882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Con gì ăn cỏ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Đầu có 2 sừng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Lỗ mũi buộc thừng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Kéo cày rất giỏi </a:t>
            </a:r>
          </a:p>
        </p:txBody>
      </p:sp>
      <p:pic>
        <p:nvPicPr>
          <p:cNvPr id="31" name="Picture 2" descr="E:\GIAO AN\SGV lop 2\chan trời sang tạo lớp 1\hình ảnh minh họa\thuyet-minh-ve-con-trau.jpg">
            <a:extLst>
              <a:ext uri="{FF2B5EF4-FFF2-40B4-BE49-F238E27FC236}">
                <a16:creationId xmlns:a16="http://schemas.microsoft.com/office/drawing/2014/main" id="{BCA85600-3C0F-4FDA-878C-04207C641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237" y="2744534"/>
            <a:ext cx="52198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E:\GIAO AN\SGV lop 2\chan trời sang tạo lớp 1\hình ảnh minh họa\free-vector-000557-phim-hoat-hinh-de-thuong-trau.png">
            <a:extLst>
              <a:ext uri="{FF2B5EF4-FFF2-40B4-BE49-F238E27FC236}">
                <a16:creationId xmlns:a16="http://schemas.microsoft.com/office/drawing/2014/main" id="{B67C7481-BA9E-4D52-8CB4-FD83F6087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743" y="3812786"/>
            <a:ext cx="2741749" cy="274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55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5E38F10-7BE2-4199-BED1-D4E3F892D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572" y="-457200"/>
            <a:ext cx="2448566" cy="244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2BDA2EA-46B5-44EB-BDEF-F6317C6AB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345" y="330697"/>
            <a:ext cx="1920875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2FAF738-4EF2-4A92-85B9-5E0B19CE92DB}"/>
              </a:ext>
            </a:extLst>
          </p:cNvPr>
          <p:cNvSpPr/>
          <p:nvPr/>
        </p:nvSpPr>
        <p:spPr>
          <a:xfrm>
            <a:off x="2133600" y="914400"/>
            <a:ext cx="2971800" cy="2677656"/>
          </a:xfrm>
          <a:prstGeom prst="rect">
            <a:avLst/>
          </a:prstGeom>
          <a:solidFill>
            <a:srgbClr val="C0504D">
              <a:lumMod val="40000"/>
              <a:lumOff val="60000"/>
            </a:srgb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Con gì đuôi ngắn tai dài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Mắt hồng lông mượt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Có tài chạy nhanh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Là con gì? </a:t>
            </a:r>
          </a:p>
        </p:txBody>
      </p:sp>
      <p:pic>
        <p:nvPicPr>
          <p:cNvPr id="5" name="Picture 2" descr="E:\GIAO AN\SGV lop 2\chan trời sang tạo lớp 1\hình ảnh minh họa\con-tho-trang-co-mat-do-1024x910.jpg">
            <a:extLst>
              <a:ext uri="{FF2B5EF4-FFF2-40B4-BE49-F238E27FC236}">
                <a16:creationId xmlns:a16="http://schemas.microsoft.com/office/drawing/2014/main" id="{01C9E229-DF24-4E1C-A06D-56776BC13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331" y="2667001"/>
            <a:ext cx="4409107" cy="391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GIAO AN\SGV lop 2\chan trời sang tạo lớp 1\hình ảnh minh họa\tải xuống.png">
            <a:extLst>
              <a:ext uri="{FF2B5EF4-FFF2-40B4-BE49-F238E27FC236}">
                <a16:creationId xmlns:a16="http://schemas.microsoft.com/office/drawing/2014/main" id="{91858846-2200-4FD5-AEF1-DCDA953A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038601"/>
            <a:ext cx="1887302" cy="2305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15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3690DA1-B283-4831-998A-0CBAB7D5C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572" y="-457200"/>
            <a:ext cx="2448566" cy="244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4B25700-80E9-4576-8513-56527B4DC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345" y="330697"/>
            <a:ext cx="1920875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E:\GIAO AN\SGV lop 2\chan trời sang tạo lớp 1\hình ảnh minh họa\mo-thay-con-vit-1.jpg">
            <a:extLst>
              <a:ext uri="{FF2B5EF4-FFF2-40B4-BE49-F238E27FC236}">
                <a16:creationId xmlns:a16="http://schemas.microsoft.com/office/drawing/2014/main" id="{BAA18940-BB8E-41C8-A1C9-ED2C10113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828800"/>
            <a:ext cx="6248197" cy="46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911353-55B8-4DB9-859C-F158F6624C3E}"/>
              </a:ext>
            </a:extLst>
          </p:cNvPr>
          <p:cNvSpPr/>
          <p:nvPr/>
        </p:nvSpPr>
        <p:spPr>
          <a:xfrm>
            <a:off x="1790700" y="468123"/>
            <a:ext cx="3505200" cy="1815882"/>
          </a:xfrm>
          <a:prstGeom prst="rect">
            <a:avLst/>
          </a:prstGeom>
          <a:solidFill>
            <a:srgbClr val="4BACC6">
              <a:lumMod val="60000"/>
              <a:lumOff val="40000"/>
            </a:srgb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Con gì chân ngắn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Mà lại có màng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Mỏ bẹt màu vàng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Hay kêu cạp cạp? </a:t>
            </a:r>
          </a:p>
        </p:txBody>
      </p:sp>
      <p:pic>
        <p:nvPicPr>
          <p:cNvPr id="6" name="Picture 3" descr="E:\GIAO AN\SGV lop 2\chan trời sang tạo lớp 1\hình ảnh minh họa\20-Hướng-dẫn-cách-vẽ-con-vịt-dễ-thương-Vẽ-tranh-cùng-con.png">
            <a:extLst>
              <a:ext uri="{FF2B5EF4-FFF2-40B4-BE49-F238E27FC236}">
                <a16:creationId xmlns:a16="http://schemas.microsoft.com/office/drawing/2014/main" id="{49947115-4364-42FD-B21E-2E4E4326B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962401"/>
            <a:ext cx="2142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8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9609DF-6FC4-4D71-BA75-B2DAC52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-533400"/>
            <a:ext cx="2905766" cy="290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B0CF5EE-3E9D-4EE3-BBB8-96C91F1EC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490" y="528852"/>
            <a:ext cx="2200911" cy="2395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021E38-104D-402F-B8E1-BA625F7256E0}"/>
              </a:ext>
            </a:extLst>
          </p:cNvPr>
          <p:cNvSpPr/>
          <p:nvPr/>
        </p:nvSpPr>
        <p:spPr>
          <a:xfrm>
            <a:off x="1883018" y="767083"/>
            <a:ext cx="3679582" cy="1815882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Con gì cổ dài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Ăn lá trên cao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Da lốm đốm sao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Sống trên đồng cỏ? </a:t>
            </a:r>
          </a:p>
        </p:txBody>
      </p:sp>
      <p:pic>
        <p:nvPicPr>
          <p:cNvPr id="5" name="Picture 4" descr="E:\GIAO AN\SGV lop 2\chan trời sang tạo lớp 1\hình ảnh minh họa\Anh-4142-1505898813.jpg">
            <a:extLst>
              <a:ext uri="{FF2B5EF4-FFF2-40B4-BE49-F238E27FC236}">
                <a16:creationId xmlns:a16="http://schemas.microsoft.com/office/drawing/2014/main" id="{A13EFBD2-F02F-4E0B-A57D-6B0B0FEEA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3124201"/>
            <a:ext cx="489348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165C62-567B-47F1-AE47-4A9BFB3EB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656198"/>
            <a:ext cx="4551553" cy="665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00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92E957-4F12-4DDE-B1C0-644A01B52A07}"/>
              </a:ext>
            </a:extLst>
          </p:cNvPr>
          <p:cNvSpPr/>
          <p:nvPr/>
        </p:nvSpPr>
        <p:spPr>
          <a:xfrm>
            <a:off x="3652820" y="405826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2731A-D8E0-4E39-831F-9FF619CE4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2" y="533400"/>
            <a:ext cx="6272767" cy="593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E:\GIAO AN\SGV lop 2\sgv chân trời sáng tạo lớp 2\hình minh họa giáo án\11\6826466070_1575466718.png">
            <a:extLst>
              <a:ext uri="{FF2B5EF4-FFF2-40B4-BE49-F238E27FC236}">
                <a16:creationId xmlns:a16="http://schemas.microsoft.com/office/drawing/2014/main" id="{2A095473-A239-4E6F-8D3F-DF2AF170F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7839380" y="2046196"/>
            <a:ext cx="1977214" cy="197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2FAF5B7-C254-4C1C-8886-46F9C51E5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32" y="990601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FDACAFC-FC02-41BC-8A92-E825F0C47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10" y="3962401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46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98193"/>
            <a:ext cx="122682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1" y="990600"/>
            <a:ext cx="41809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Hoạt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động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Khám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phá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-93"/>
                <a:ea typeface="+mn-ea"/>
                <a:cs typeface="+mn-cs"/>
              </a:rPr>
              <a:t> 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19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ownloads\kisspng-clip-art-portable-network-graphics-peafowl-compute-peacock-png-transparent-image-freepngimage-com-5c109af4372fa5.6298092615445921162261.png">
            <a:extLst>
              <a:ext uri="{FF2B5EF4-FFF2-40B4-BE49-F238E27FC236}">
                <a16:creationId xmlns:a16="http://schemas.microsoft.com/office/drawing/2014/main" id="{738ED6AA-36E7-43F1-8E9D-2EF601622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531167"/>
            <a:ext cx="5532022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GIAO AN\SGV lop 2\chan trời sang tạo lớp 1\hình ảnh minh họa\unnamed.png">
            <a:extLst>
              <a:ext uri="{FF2B5EF4-FFF2-40B4-BE49-F238E27FC236}">
                <a16:creationId xmlns:a16="http://schemas.microsoft.com/office/drawing/2014/main" id="{67BCE536-FB10-40F4-8B77-D2983CE85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2819400"/>
            <a:ext cx="3893641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istrator\Downloads\animal-1297938_640.png">
            <a:extLst>
              <a:ext uri="{FF2B5EF4-FFF2-40B4-BE49-F238E27FC236}">
                <a16:creationId xmlns:a16="http://schemas.microsoft.com/office/drawing/2014/main" id="{9079C4D9-F4B4-4BF8-AEDB-B2FC5E94F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547" y="4489218"/>
            <a:ext cx="3120085" cy="21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istrator\Downloads\kisspng-vector-graphics-insect-drawing-illustration-stock-5d26ef62e05e81.529152581562832738919.png">
            <a:extLst>
              <a:ext uri="{FF2B5EF4-FFF2-40B4-BE49-F238E27FC236}">
                <a16:creationId xmlns:a16="http://schemas.microsoft.com/office/drawing/2014/main" id="{52851A87-7EDF-4B22-9EF4-F77E3EBB3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004590"/>
            <a:ext cx="1905000" cy="211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D618EC-138C-4838-B411-DF8152265E53}"/>
              </a:ext>
            </a:extLst>
          </p:cNvPr>
          <p:cNvSpPr txBox="1"/>
          <p:nvPr/>
        </p:nvSpPr>
        <p:spPr>
          <a:xfrm>
            <a:off x="3808364" y="4114801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C1380-0F3C-4F72-9C65-82FF667EE35E}"/>
              </a:ext>
            </a:extLst>
          </p:cNvPr>
          <p:cNvSpPr txBox="1"/>
          <p:nvPr/>
        </p:nvSpPr>
        <p:spPr>
          <a:xfrm>
            <a:off x="8533582" y="3195936"/>
            <a:ext cx="1628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bọ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rùa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223DE0-40E5-4B8C-BCBA-89047D146D17}"/>
              </a:ext>
            </a:extLst>
          </p:cNvPr>
          <p:cNvSpPr txBox="1"/>
          <p:nvPr/>
        </p:nvSpPr>
        <p:spPr>
          <a:xfrm>
            <a:off x="5791201" y="6091536"/>
            <a:ext cx="1976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hươu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C3C449-168D-4F9F-88A5-E79685461E07}"/>
              </a:ext>
            </a:extLst>
          </p:cNvPr>
          <p:cNvSpPr txBox="1"/>
          <p:nvPr/>
        </p:nvSpPr>
        <p:spPr>
          <a:xfrm>
            <a:off x="1625930" y="6091536"/>
            <a:ext cx="1574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E0EE2D-DCAA-48BD-96A4-C32273F3A550}"/>
              </a:ext>
            </a:extLst>
          </p:cNvPr>
          <p:cNvSpPr txBox="1"/>
          <p:nvPr/>
        </p:nvSpPr>
        <p:spPr>
          <a:xfrm>
            <a:off x="4114988" y="193259"/>
            <a:ext cx="4415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Chấm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trong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tự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nhiên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iCiel Cadena" pitchFamily="2" charset="-93"/>
              </a:rPr>
              <a:t> </a:t>
            </a:r>
            <a:endParaRPr lang="vi-VN" sz="3600" dirty="0">
              <a:solidFill>
                <a:prstClr val="black">
                  <a:lumMod val="85000"/>
                  <a:lumOff val="15000"/>
                </a:prstClr>
              </a:solidFill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01113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4965</TotalTime>
  <Words>369</Words>
  <Application>Microsoft Office PowerPoint</Application>
  <PresentationFormat>Màn hình rộng</PresentationFormat>
  <Paragraphs>89</Paragraphs>
  <Slides>24</Slides>
  <Notes>13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5</vt:i4>
      </vt:variant>
      <vt:variant>
        <vt:lpstr>Tiêu đề Bản chiếu</vt:lpstr>
      </vt:variant>
      <vt:variant>
        <vt:i4>24</vt:i4>
      </vt:variant>
    </vt:vector>
  </HeadingPairs>
  <TitlesOfParts>
    <vt:vector size="38" baseType="lpstr">
      <vt:lpstr>微软雅黑</vt:lpstr>
      <vt:lpstr>Arial</vt:lpstr>
      <vt:lpstr>Calibri</vt:lpstr>
      <vt:lpstr>Calibri Light</vt:lpstr>
      <vt:lpstr>iCiel Cadena</vt:lpstr>
      <vt:lpstr>iCiel Pony</vt:lpstr>
      <vt:lpstr>iCiel Soup of Justice</vt:lpstr>
      <vt:lpstr>Times New Roman</vt:lpstr>
      <vt:lpstr>字魂52号-阿开漫画体</vt:lpstr>
      <vt:lpstr>Office Theme</vt:lpstr>
      <vt:lpstr>Office 主题</vt:lpstr>
      <vt:lpstr>1_Office 主题​​</vt:lpstr>
      <vt:lpstr>Office 主题​​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KT Dương</cp:lastModifiedBy>
  <cp:revision>449</cp:revision>
  <dcterms:created xsi:type="dcterms:W3CDTF">2020-08-13T08:18:23Z</dcterms:created>
  <dcterms:modified xsi:type="dcterms:W3CDTF">2022-09-12T14:56:03Z</dcterms:modified>
</cp:coreProperties>
</file>