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2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3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tags/tag15.xml" ContentType="application/vnd.openxmlformats-officedocument.presentationml.tags+xml"/>
  <Override PartName="/ppt/notesSlides/notesSlide13.xml" ContentType="application/vnd.openxmlformats-officedocument.presentationml.notesSlide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tags/tag17.xml" ContentType="application/vnd.openxmlformats-officedocument.presentationml.tags+xml"/>
  <Override PartName="/ppt/notesSlides/notesSlide15.xml" ContentType="application/vnd.openxmlformats-officedocument.presentationml.notesSlide+xml"/>
  <Override PartName="/ppt/theme/themeOverride1.xml" ContentType="application/vnd.openxmlformats-officedocument.themeOverride+xml"/>
  <Override PartName="/ppt/tags/tag18.xml" ContentType="application/vnd.openxmlformats-officedocument.presentationml.tags+xml"/>
  <Override PartName="/ppt/notesSlides/notesSlide16.xml" ContentType="application/vnd.openxmlformats-officedocument.presentationml.notesSlide+xml"/>
  <Override PartName="/ppt/tags/tag19.xml" ContentType="application/vnd.openxmlformats-officedocument.presentationml.tags+xml"/>
  <Override PartName="/ppt/notesSlides/notesSlide17.xml" ContentType="application/vnd.openxmlformats-officedocument.presentationml.notesSlide+xml"/>
  <Override PartName="/ppt/tags/tag20.xml" ContentType="application/vnd.openxmlformats-officedocument.presentationml.tags+xml"/>
  <Override PartName="/ppt/notesSlides/notesSlide18.xml" ContentType="application/vnd.openxmlformats-officedocument.presentationml.notesSlide+xml"/>
  <Override PartName="/ppt/tags/tag21.xml" ContentType="application/vnd.openxmlformats-officedocument.presentationml.tags+xml"/>
  <Override PartName="/ppt/notesSlides/notesSlide19.xml" ContentType="application/vnd.openxmlformats-officedocument.presentationml.notesSlide+xml"/>
  <Override PartName="/ppt/tags/tag22.xml" ContentType="application/vnd.openxmlformats-officedocument.presentationml.tags+xml"/>
  <Override PartName="/ppt/notesSlides/notesSlide20.xml" ContentType="application/vnd.openxmlformats-officedocument.presentationml.notesSlide+xml"/>
  <Override PartName="/ppt/tags/tag23.xml" ContentType="application/vnd.openxmlformats-officedocument.presentationml.tags+xml"/>
  <Override PartName="/ppt/notesSlides/notesSlide21.xml" ContentType="application/vnd.openxmlformats-officedocument.presentationml.notesSlide+xml"/>
  <Override PartName="/ppt/tags/tag24.xml" ContentType="application/vnd.openxmlformats-officedocument.presentationml.tags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74" r:id="rId2"/>
    <p:sldMasterId id="2147483786" r:id="rId3"/>
    <p:sldMasterId id="2147483849" r:id="rId4"/>
    <p:sldMasterId id="2147483861" r:id="rId5"/>
    <p:sldMasterId id="2147483873" r:id="rId6"/>
    <p:sldMasterId id="2147483885" r:id="rId7"/>
    <p:sldMasterId id="2147483897" r:id="rId8"/>
    <p:sldMasterId id="2147483909" r:id="rId9"/>
    <p:sldMasterId id="2147483921" r:id="rId10"/>
    <p:sldMasterId id="2147483933" r:id="rId11"/>
    <p:sldMasterId id="2147483945" r:id="rId12"/>
    <p:sldMasterId id="2147483957" r:id="rId13"/>
    <p:sldMasterId id="2147483969" r:id="rId14"/>
  </p:sldMasterIdLst>
  <p:notesMasterIdLst>
    <p:notesMasterId r:id="rId38"/>
  </p:notesMasterIdLst>
  <p:sldIdLst>
    <p:sldId id="362" r:id="rId15"/>
    <p:sldId id="363" r:id="rId16"/>
    <p:sldId id="364" r:id="rId17"/>
    <p:sldId id="308" r:id="rId18"/>
    <p:sldId id="365" r:id="rId19"/>
    <p:sldId id="366" r:id="rId20"/>
    <p:sldId id="367" r:id="rId21"/>
    <p:sldId id="380" r:id="rId22"/>
    <p:sldId id="369" r:id="rId23"/>
    <p:sldId id="382" r:id="rId24"/>
    <p:sldId id="384" r:id="rId25"/>
    <p:sldId id="386" r:id="rId26"/>
    <p:sldId id="387" r:id="rId27"/>
    <p:sldId id="385" r:id="rId28"/>
    <p:sldId id="388" r:id="rId29"/>
    <p:sldId id="373" r:id="rId30"/>
    <p:sldId id="346" r:id="rId31"/>
    <p:sldId id="374" r:id="rId32"/>
    <p:sldId id="376" r:id="rId33"/>
    <p:sldId id="375" r:id="rId34"/>
    <p:sldId id="377" r:id="rId35"/>
    <p:sldId id="378" r:id="rId36"/>
    <p:sldId id="379" r:id="rId37"/>
  </p:sldIdLst>
  <p:sldSz cx="9144000" cy="6858000" type="screen4x3"/>
  <p:notesSz cx="6858000" cy="9144000"/>
  <p:custDataLst>
    <p:tags r:id="rId39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0FDBF68-F79F-47AC-8855-EF14A2E80A12}">
          <p14:sldIdLst>
            <p14:sldId id="362"/>
            <p14:sldId id="363"/>
            <p14:sldId id="364"/>
            <p14:sldId id="308"/>
            <p14:sldId id="365"/>
            <p14:sldId id="366"/>
            <p14:sldId id="367"/>
            <p14:sldId id="380"/>
            <p14:sldId id="369"/>
            <p14:sldId id="382"/>
            <p14:sldId id="384"/>
            <p14:sldId id="386"/>
            <p14:sldId id="387"/>
            <p14:sldId id="385"/>
            <p14:sldId id="388"/>
            <p14:sldId id="373"/>
            <p14:sldId id="346"/>
            <p14:sldId id="374"/>
            <p14:sldId id="376"/>
            <p14:sldId id="375"/>
            <p14:sldId id="377"/>
            <p14:sldId id="378"/>
          </p14:sldIdLst>
        </p14:section>
        <p14:section name="Untitled Section" id="{D57258EA-FEF7-4B32-A45A-656DA101D383}">
          <p14:sldIdLst>
            <p14:sldId id="3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Microsof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FE22"/>
    <a:srgbClr val="FF3399"/>
    <a:srgbClr val="F0FA90"/>
    <a:srgbClr val="EBCCBF"/>
    <a:srgbClr val="EBB621"/>
    <a:srgbClr val="7AAA1A"/>
    <a:srgbClr val="F4B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08" autoAdjust="0"/>
    <p:restoredTop sz="97336" autoAdjust="0"/>
  </p:normalViewPr>
  <p:slideViewPr>
    <p:cSldViewPr>
      <p:cViewPr varScale="1">
        <p:scale>
          <a:sx n="79" d="100"/>
          <a:sy n="79" d="100"/>
        </p:scale>
        <p:origin x="1380" y="54"/>
      </p:cViewPr>
      <p:guideLst>
        <p:guide orient="horz" pos="2160"/>
        <p:guide pos="2880"/>
        <p:guide orient="horz" pos="2161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53D6-F9AE-4A7A-8B4A-399D226E2AEB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254D0-D385-4390-9C21-B76E3A32A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6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fld id="{7C111045-ADBB-4712-AD68-CDCB3E5FC17C}" type="slidenum">
              <a:rPr lang="zh-CN" altLang="en-US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579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9473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294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4771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9473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72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7741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9473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4305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594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212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947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510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760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7606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947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54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879281"/>
      </p:ext>
    </p:extLst>
  </p:cSld>
  <p:clrMapOvr>
    <a:masterClrMapping/>
  </p:clrMapOvr>
  <p:transition spd="slow" advClick="0" advTm="0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294930"/>
      </p:ext>
    </p:extLst>
  </p:cSld>
  <p:clrMapOvr>
    <a:masterClrMapping/>
  </p:clrMapOvr>
  <p:transition spd="slow" advClick="0" advTm="0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740692"/>
      </p:ext>
    </p:extLst>
  </p:cSld>
  <p:clrMapOvr>
    <a:masterClrMapping/>
  </p:clrMapOvr>
  <p:transition spd="slow" advClick="0" advTm="0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505400"/>
      </p:ext>
    </p:extLst>
  </p:cSld>
  <p:clrMapOvr>
    <a:masterClrMapping/>
  </p:clrMapOvr>
  <p:transition spd="slow" advClick="0" advTm="0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8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1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263429"/>
      </p:ext>
    </p:extLst>
  </p:cSld>
  <p:clrMapOvr>
    <a:masterClrMapping/>
  </p:clrMapOvr>
  <p:transition spd="slow" advClick="0" advTm="0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15879"/>
      </p:ext>
    </p:extLst>
  </p:cSld>
  <p:clrMapOvr>
    <a:masterClrMapping/>
  </p:clrMapOvr>
  <p:transition spd="slow" advClick="0" advTm="0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811157"/>
      </p:ext>
    </p:extLst>
  </p:cSld>
  <p:clrMapOvr>
    <a:masterClrMapping/>
  </p:clrMapOvr>
  <p:transition spd="slow" advClick="0" advTm="0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439734"/>
      </p:ext>
    </p:extLst>
  </p:cSld>
  <p:clrMapOvr>
    <a:masterClrMapping/>
  </p:clrMapOvr>
  <p:transition spd="slow" advClick="0" advTm="0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928499"/>
      </p:ext>
    </p:extLst>
  </p:cSld>
  <p:clrMapOvr>
    <a:masterClrMapping/>
  </p:clrMapOvr>
  <p:transition spd="slow" advClick="0" advTm="0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7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536683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53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53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7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637345"/>
      </p:ext>
    </p:extLst>
  </p:cSld>
  <p:clrMapOvr>
    <a:masterClrMapping/>
  </p:clrMapOvr>
  <p:transition spd="slow" advClick="0" advTm="0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358376"/>
      </p:ext>
    </p:extLst>
  </p:cSld>
  <p:clrMapOvr>
    <a:masterClrMapping/>
  </p:clrMapOvr>
  <p:transition spd="slow" advClick="0" advTm="0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361840"/>
      </p:ext>
    </p:extLst>
  </p:cSld>
  <p:clrMapOvr>
    <a:masterClrMapping/>
  </p:clrMapOvr>
  <p:transition spd="slow" advClick="0" advTm="0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202553"/>
      </p:ext>
    </p:extLst>
  </p:cSld>
  <p:clrMapOvr>
    <a:masterClrMapping/>
  </p:clrMapOvr>
  <p:transition spd="slow" advClick="0" advTm="0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303076"/>
      </p:ext>
    </p:extLst>
  </p:cSld>
  <p:clrMapOvr>
    <a:masterClrMapping/>
  </p:clrMapOvr>
  <p:transition spd="slow" advClick="0" advTm="0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7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9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530217"/>
      </p:ext>
    </p:extLst>
  </p:cSld>
  <p:clrMapOvr>
    <a:masterClrMapping/>
  </p:clrMapOvr>
  <p:transition spd="slow" advClick="0" advTm="0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879966"/>
      </p:ext>
    </p:extLst>
  </p:cSld>
  <p:clrMapOvr>
    <a:masterClrMapping/>
  </p:clrMapOvr>
  <p:transition spd="slow" advClick="0" advTm="0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240173"/>
      </p:ext>
    </p:extLst>
  </p:cSld>
  <p:clrMapOvr>
    <a:masterClrMapping/>
  </p:clrMapOvr>
  <p:transition spd="slow" advClick="0" advTm="0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307432"/>
      </p:ext>
    </p:extLst>
  </p:cSld>
  <p:clrMapOvr>
    <a:masterClrMapping/>
  </p:clrMapOvr>
  <p:transition spd="slow" advClick="0" advTm="0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335213"/>
      </p:ext>
    </p:extLst>
  </p:cSld>
  <p:clrMapOvr>
    <a:masterClrMapping/>
  </p:clrMapOvr>
  <p:transition spd="slow" advClick="0" advTm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67448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6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23797"/>
      </p:ext>
    </p:extLst>
  </p:cSld>
  <p:clrMapOvr>
    <a:masterClrMapping/>
  </p:clrMapOvr>
  <p:transition spd="slow" advClick="0" advTm="0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6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965258"/>
      </p:ext>
    </p:extLst>
  </p:cSld>
  <p:clrMapOvr>
    <a:masterClrMapping/>
  </p:clrMapOvr>
  <p:transition spd="slow" advClick="0" advTm="0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148110"/>
      </p:ext>
    </p:extLst>
  </p:cSld>
  <p:clrMapOvr>
    <a:masterClrMapping/>
  </p:clrMapOvr>
  <p:transition spd="slow" advClick="0" advTm="0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060030"/>
      </p:ext>
    </p:extLst>
  </p:cSld>
  <p:clrMapOvr>
    <a:masterClrMapping/>
  </p:clrMapOvr>
  <p:transition spd="slow" advClick="0" advTm="0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84740"/>
      </p:ext>
    </p:extLst>
  </p:cSld>
  <p:clrMapOvr>
    <a:masterClrMapping/>
  </p:clrMapOvr>
  <p:transition spd="slow" advClick="0" advTm="0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89461"/>
      </p:ext>
    </p:extLst>
  </p:cSld>
  <p:clrMapOvr>
    <a:masterClrMapping/>
  </p:clrMapOvr>
  <p:transition spd="slow" advClick="0" advTm="0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5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8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078330"/>
      </p:ext>
    </p:extLst>
  </p:cSld>
  <p:clrMapOvr>
    <a:masterClrMapping/>
  </p:clrMapOvr>
  <p:transition spd="slow" advClick="0" advTm="0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559477"/>
      </p:ext>
    </p:extLst>
  </p:cSld>
  <p:clrMapOvr>
    <a:masterClrMapping/>
  </p:clrMapOvr>
  <p:transition spd="slow" advClick="0" advTm="0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2880"/>
      </p:ext>
    </p:extLst>
  </p:cSld>
  <p:clrMapOvr>
    <a:masterClrMapping/>
  </p:clrMapOvr>
  <p:transition spd="slow" advClick="0" advTm="0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62484"/>
      </p:ext>
    </p:extLst>
  </p:cSld>
  <p:clrMapOvr>
    <a:masterClrMapping/>
  </p:clrMapOvr>
  <p:transition spd="slow" advClick="0" advTm="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0961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321821"/>
      </p:ext>
    </p:extLst>
  </p:cSld>
  <p:clrMapOvr>
    <a:masterClrMapping/>
  </p:clrMapOvr>
  <p:transition spd="slow" advClick="0" advTm="0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4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936569"/>
      </p:ext>
    </p:extLst>
  </p:cSld>
  <p:clrMapOvr>
    <a:masterClrMapping/>
  </p:clrMapOvr>
  <p:transition spd="slow" advClick="0" advTm="0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4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888968"/>
      </p:ext>
    </p:extLst>
  </p:cSld>
  <p:clrMapOvr>
    <a:masterClrMapping/>
  </p:clrMapOvr>
  <p:transition spd="slow" advClick="0" advTm="0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366052"/>
      </p:ext>
    </p:extLst>
  </p:cSld>
  <p:clrMapOvr>
    <a:masterClrMapping/>
  </p:clrMapOvr>
  <p:transition spd="slow" advClick="0" advTm="0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963955"/>
      </p:ext>
    </p:extLst>
  </p:cSld>
  <p:clrMapOvr>
    <a:masterClrMapping/>
  </p:clrMapOvr>
  <p:transition spd="slow" advClick="0" advTm="0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465327"/>
      </p:ext>
    </p:extLst>
  </p:cSld>
  <p:clrMapOvr>
    <a:masterClrMapping/>
  </p:clrMapOvr>
  <p:transition spd="slow" advClick="0" advTm="0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18690"/>
      </p:ext>
    </p:extLst>
  </p:cSld>
  <p:clrMapOvr>
    <a:masterClrMapping/>
  </p:clrMapOvr>
  <p:transition spd="slow" advClick="0" advTm="0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949253"/>
      </p:ext>
    </p:extLst>
  </p:cSld>
  <p:clrMapOvr>
    <a:masterClrMapping/>
  </p:clrMapOvr>
  <p:transition spd="slow" advClick="0" advTm="0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49238"/>
      </p:ext>
    </p:extLst>
  </p:cSld>
  <p:clrMapOvr>
    <a:masterClrMapping/>
  </p:clrMapOvr>
  <p:transition spd="slow" advClick="0" advTm="0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599620"/>
      </p:ext>
    </p:extLst>
  </p:cSld>
  <p:clrMapOvr>
    <a:masterClrMapping/>
  </p:clrMapOvr>
  <p:transition spd="slow" advClick="0" advTm="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84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84509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71926"/>
      </p:ext>
    </p:extLst>
  </p:cSld>
  <p:clrMapOvr>
    <a:masterClrMapping/>
  </p:clrMapOvr>
  <p:transition spd="slow" advClick="0" advTm="0"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854519"/>
      </p:ext>
    </p:extLst>
  </p:cSld>
  <p:clrMapOvr>
    <a:masterClrMapping/>
  </p:clrMapOvr>
  <p:transition spd="slow" advClick="0" advTm="0"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64061"/>
      </p:ext>
    </p:extLst>
  </p:cSld>
  <p:clrMapOvr>
    <a:masterClrMapping/>
  </p:clrMapOvr>
  <p:transition spd="slow" advClick="0" advTm="0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987452"/>
      </p:ext>
    </p:extLst>
  </p:cSld>
  <p:clrMapOvr>
    <a:masterClrMapping/>
  </p:clrMapOvr>
  <p:transition spd="slow" advClick="0" advTm="0"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745036"/>
      </p:ext>
    </p:extLst>
  </p:cSld>
  <p:clrMapOvr>
    <a:masterClrMapping/>
  </p:clrMapOvr>
  <p:transition spd="slow" advClick="0" advTm="0"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319050"/>
      </p:ext>
    </p:extLst>
  </p:cSld>
  <p:clrMapOvr>
    <a:masterClrMapping/>
  </p:clrMapOvr>
  <p:transition spd="slow" advClick="0" advTm="0"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01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7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53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78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39028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341893" y="58269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8765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65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28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63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14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12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76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34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3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579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8788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305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9875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1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39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305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53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1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6228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315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8" y="365124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0758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75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4803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7225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70360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91471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39770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4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4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4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04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0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5" y="273154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1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5" y="1435103"/>
            <a:ext cx="3008313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4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4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4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3659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5" y="273154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1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5" y="1435103"/>
            <a:ext cx="3008313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4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4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4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880191" y="6700245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100" kern="0" dirty="0">
                <a:solidFill>
                  <a:prstClr val="black"/>
                </a:solidFill>
                <a:hlinkClick r:id="rId2"/>
              </a:rPr>
              <a:t>PPT</a:t>
            </a:r>
            <a:r>
              <a:rPr lang="zh-CN" altLang="en-US" sz="100" kern="0" dirty="0">
                <a:solidFill>
                  <a:prstClr val="black"/>
                </a:solidFill>
                <a:hlinkClick r:id="rId2"/>
              </a:rPr>
              <a:t>模板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r>
              <a:rPr lang="en-US" altLang="zh-CN" sz="100" kern="0" dirty="0">
                <a:solidFill>
                  <a:prstClr val="black"/>
                </a:solidFill>
              </a:rPr>
              <a:t>http://www.1ppt.com/moban/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endParaRPr lang="en-US" altLang="zh-CN" sz="1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4587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7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4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4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4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4113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4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4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4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1556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303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6073"/>
            <a:ext cx="78867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394881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5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4B4172-AAC1-4B34-8B9C-3CC9E07D65C2}" type="datetimeFigureOut">
              <a:rPr lang="zh-CN" altLang="en-US"/>
              <a:pPr/>
              <a:t>2023/6/19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B57A32-6E5E-49ED-86FD-278CF348D6C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10470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472CF9-3224-46C8-931E-F61B9DF94EE4}" type="datetimeFigureOut">
              <a:rPr lang="zh-CN" altLang="en-US"/>
              <a:pPr/>
              <a:t>2023/6/19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505D73-3BA3-47AF-AB54-53840228DE3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41046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70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EC6CBF-78BF-4AEF-8BB0-0F7B4911438E}" type="datetimeFigureOut">
              <a:rPr lang="zh-CN" altLang="en-US"/>
              <a:pPr/>
              <a:t>2023/6/19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BDFB3-9556-4AED-B784-2CABE44FF06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81279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28D0E2-7B02-4F81-8C1F-A600A22A1102}" type="datetimeFigureOut">
              <a:rPr lang="zh-CN" altLang="en-US"/>
              <a:pPr/>
              <a:t>2023/6/19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408A96-C9DA-465F-B8B0-DBC25038DB5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9029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7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7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4BAA65-F9A9-48B0-B4E1-4ABBB2723387}" type="datetimeFigureOut">
              <a:rPr lang="zh-CN" altLang="en-US"/>
              <a:pPr/>
              <a:t>2023/6/19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E143F7-3FF6-4569-BD56-BE1A58F92A1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51074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113F06-BB1E-45D6-810D-8DE7CB977A9E}" type="datetimeFigureOut">
              <a:rPr lang="zh-CN" altLang="en-US"/>
              <a:pPr/>
              <a:t>2023/6/19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018956-BA75-47F0-AD8C-E6BE833124F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31884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E9C146-996E-40BA-A21A-815EA3890D00}" type="datetimeFigureOut">
              <a:rPr lang="zh-CN" altLang="en-US"/>
              <a:pPr/>
              <a:t>2023/6/19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ED4D57-FF08-4B30-AC52-11C6F5282B6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3281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1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CEE734-AE76-4098-B7A6-E18B1D07E57C}" type="datetimeFigureOut">
              <a:rPr lang="zh-CN" altLang="en-US"/>
              <a:pPr/>
              <a:t>2023/6/19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D2F217-D133-42F2-A2C4-16825634761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02063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7AA458-8510-4898-8B3A-FBF74A1794AD}" type="datetimeFigureOut">
              <a:rPr lang="zh-CN" altLang="en-US"/>
              <a:pPr/>
              <a:t>2023/6/19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EBEB70-7B27-4743-8985-FF42AA6AF19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16180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9983A5-46ED-437A-88F7-AB2C186CD456}" type="datetimeFigureOut">
              <a:rPr lang="zh-CN" altLang="en-US"/>
              <a:pPr/>
              <a:t>2023/6/19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277972-A0A9-47EC-BD67-3D8F3DB113D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90809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7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7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A1C0757-277A-44B3-88E2-391F6AB568D0}" type="datetimeFigureOut">
              <a:rPr lang="zh-CN" altLang="en-US"/>
              <a:pPr/>
              <a:t>2023/6/19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5965C7-4B38-420B-AC23-97028808F13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08623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322113"/>
      </p:ext>
    </p:extLst>
  </p:cSld>
  <p:clrMapOvr>
    <a:masterClrMapping/>
  </p:clrMapOvr>
  <p:transition spd="slow" advClick="0" advTm="0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352075"/>
      </p:ext>
    </p:extLst>
  </p:cSld>
  <p:clrMapOvr>
    <a:masterClrMapping/>
  </p:clrMapOvr>
  <p:transition spd="slow" advClick="0" advTm="0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83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6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967681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8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84" y="217487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061131"/>
      </p:ext>
    </p:extLst>
  </p:cSld>
  <p:clrMapOvr>
    <a:masterClrMapping/>
  </p:clrMapOvr>
  <p:transition spd="slow" advClick="0" advTm="0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728136"/>
      </p:ext>
    </p:extLst>
  </p:cSld>
  <p:clrMapOvr>
    <a:masterClrMapping/>
  </p:clrMapOvr>
  <p:transition spd="slow" advClick="0" advTm="0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371201"/>
      </p:ext>
    </p:extLst>
  </p:cSld>
  <p:clrMapOvr>
    <a:masterClrMapping/>
  </p:clrMapOvr>
  <p:transition spd="slow" advClick="0" advTm="0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701464"/>
      </p:ext>
    </p:extLst>
  </p:cSld>
  <p:clrMapOvr>
    <a:masterClrMapping/>
  </p:clrMapOvr>
  <p:transition spd="slow" advClick="0" advTm="0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52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805414"/>
      </p:ext>
    </p:extLst>
  </p:cSld>
  <p:clrMapOvr>
    <a:masterClrMapping/>
  </p:clrMapOvr>
  <p:transition spd="slow" advClick="0" advTm="0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52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379136"/>
      </p:ext>
    </p:extLst>
  </p:cSld>
  <p:clrMapOvr>
    <a:masterClrMapping/>
  </p:clrMapOvr>
  <p:transition spd="slow" advClick="0" advTm="0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354225"/>
      </p:ext>
    </p:extLst>
  </p:cSld>
  <p:clrMapOvr>
    <a:masterClrMapping/>
  </p:clrMapOvr>
  <p:transition spd="slow" advClick="0" advTm="0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020799"/>
      </p:ext>
    </p:extLst>
  </p:cSld>
  <p:clrMapOvr>
    <a:masterClrMapping/>
  </p:clrMapOvr>
  <p:transition spd="slow" advClick="0" advTm="0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06436"/>
      </p:ext>
    </p:extLst>
  </p:cSld>
  <p:clrMapOvr>
    <a:masterClrMapping/>
  </p:clrMapOvr>
  <p:transition spd="slow" advClick="0" advTm="0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939785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83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5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811240"/>
      </p:ext>
    </p:extLst>
  </p:cSld>
  <p:clrMapOvr>
    <a:masterClrMapping/>
  </p:clrMapOvr>
  <p:transition spd="slow" advClick="0" advTm="0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129034"/>
      </p:ext>
    </p:extLst>
  </p:cSld>
  <p:clrMapOvr>
    <a:masterClrMapping/>
  </p:clrMapOvr>
  <p:transition spd="slow" advClick="0" advTm="0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682939"/>
      </p:ext>
    </p:extLst>
  </p:cSld>
  <p:clrMapOvr>
    <a:masterClrMapping/>
  </p:clrMapOvr>
  <p:transition spd="slow" advClick="0" advTm="0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356058"/>
      </p:ext>
    </p:extLst>
  </p:cSld>
  <p:clrMapOvr>
    <a:masterClrMapping/>
  </p:clrMapOvr>
  <p:transition spd="slow" advClick="0" advTm="0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593799"/>
      </p:ext>
    </p:extLst>
  </p:cSld>
  <p:clrMapOvr>
    <a:masterClrMapping/>
  </p:clrMapOvr>
  <p:transition spd="slow" advClick="0" advTm="0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51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840046"/>
      </p:ext>
    </p:extLst>
  </p:cSld>
  <p:clrMapOvr>
    <a:masterClrMapping/>
  </p:clrMapOvr>
  <p:transition spd="slow" advClick="0" advTm="0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51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481661"/>
      </p:ext>
    </p:extLst>
  </p:cSld>
  <p:clrMapOvr>
    <a:masterClrMapping/>
  </p:clrMapOvr>
  <p:transition spd="slow" advClick="0" advTm="0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801297"/>
      </p:ext>
    </p:extLst>
  </p:cSld>
  <p:clrMapOvr>
    <a:masterClrMapping/>
  </p:clrMapOvr>
  <p:transition spd="slow" advClick="0" advTm="0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935788"/>
      </p:ext>
    </p:extLst>
  </p:cSld>
  <p:clrMapOvr>
    <a:masterClrMapping/>
  </p:clrMapOvr>
  <p:transition spd="slow" advClick="0" advTm="0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452195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55534"/>
      </p:ext>
    </p:extLst>
  </p:cSld>
  <p:clrMapOvr>
    <a:masterClrMapping/>
  </p:clrMapOvr>
  <p:transition spd="slow" advClick="0" advTm="0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81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4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132518"/>
      </p:ext>
    </p:extLst>
  </p:cSld>
  <p:clrMapOvr>
    <a:masterClrMapping/>
  </p:clrMapOvr>
  <p:transition spd="slow" advClick="0" advTm="0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236652"/>
      </p:ext>
    </p:extLst>
  </p:cSld>
  <p:clrMapOvr>
    <a:masterClrMapping/>
  </p:clrMapOvr>
  <p:transition spd="slow" advClick="0" advTm="0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884233"/>
      </p:ext>
    </p:extLst>
  </p:cSld>
  <p:clrMapOvr>
    <a:masterClrMapping/>
  </p:clrMapOvr>
  <p:transition spd="slow" advClick="0" advTm="0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405814"/>
      </p:ext>
    </p:extLst>
  </p:cSld>
  <p:clrMapOvr>
    <a:masterClrMapping/>
  </p:clrMapOvr>
  <p:transition spd="slow" advClick="0" advTm="0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245929"/>
      </p:ext>
    </p:extLst>
  </p:cSld>
  <p:clrMapOvr>
    <a:masterClrMapping/>
  </p:clrMapOvr>
  <p:transition spd="slow" advClick="0" advTm="0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50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710062"/>
      </p:ext>
    </p:extLst>
  </p:cSld>
  <p:clrMapOvr>
    <a:masterClrMapping/>
  </p:clrMapOvr>
  <p:transition spd="slow" advClick="0" advTm="0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50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756400"/>
      </p:ext>
    </p:extLst>
  </p:cSld>
  <p:clrMapOvr>
    <a:masterClrMapping/>
  </p:clrMapOvr>
  <p:transition spd="slow" advClick="0" advTm="0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316906"/>
      </p:ext>
    </p:extLst>
  </p:cSld>
  <p:clrMapOvr>
    <a:masterClrMapping/>
  </p:clrMapOvr>
  <p:transition spd="slow" advClick="0" advTm="0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908308"/>
      </p:ext>
    </p:extLst>
  </p:cSld>
  <p:clrMapOvr>
    <a:masterClrMapping/>
  </p:clrMapOvr>
  <p:transition spd="slow" advClick="0"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165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03"/>
            <a:ext cx="3008313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46001"/>
      </p:ext>
    </p:extLst>
  </p:cSld>
  <p:clrMapOvr>
    <a:masterClrMapping/>
  </p:clrMapOvr>
  <p:transition spd="slow" advClick="0" advTm="0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313842"/>
      </p:ext>
    </p:extLst>
  </p:cSld>
  <p:clrMapOvr>
    <a:masterClrMapping/>
  </p:clrMapOvr>
  <p:transition spd="slow" advClick="0" advTm="0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80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3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58984"/>
      </p:ext>
    </p:extLst>
  </p:cSld>
  <p:clrMapOvr>
    <a:masterClrMapping/>
  </p:clrMapOvr>
  <p:transition spd="slow" advClick="0" advTm="0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397839"/>
      </p:ext>
    </p:extLst>
  </p:cSld>
  <p:clrMapOvr>
    <a:masterClrMapping/>
  </p:clrMapOvr>
  <p:transition spd="slow" advClick="0" advTm="0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469889"/>
      </p:ext>
    </p:extLst>
  </p:cSld>
  <p:clrMapOvr>
    <a:masterClrMapping/>
  </p:clrMapOvr>
  <p:transition spd="slow" advClick="0" advTm="0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070497"/>
      </p:ext>
    </p:extLst>
  </p:cSld>
  <p:clrMapOvr>
    <a:masterClrMapping/>
  </p:clrMapOvr>
  <p:transition spd="slow" advClick="0" advTm="0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424740"/>
      </p:ext>
    </p:extLst>
  </p:cSld>
  <p:clrMapOvr>
    <a:masterClrMapping/>
  </p:clrMapOvr>
  <p:transition spd="slow" advClick="0" advTm="0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9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997745"/>
      </p:ext>
    </p:extLst>
  </p:cSld>
  <p:clrMapOvr>
    <a:masterClrMapping/>
  </p:clrMapOvr>
  <p:transition spd="slow" advClick="0" advTm="0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9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111467"/>
      </p:ext>
    </p:extLst>
  </p:cSld>
  <p:clrMapOvr>
    <a:masterClrMapping/>
  </p:clrMapOvr>
  <p:transition spd="slow" advClick="0" advTm="0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341328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8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621599"/>
      </p:ext>
    </p:extLst>
  </p:cSld>
  <p:clrMapOvr>
    <a:masterClrMapping/>
  </p:clrMapOvr>
  <p:transition spd="slow" advClick="0" advTm="0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710846"/>
      </p:ext>
    </p:extLst>
  </p:cSld>
  <p:clrMapOvr>
    <a:masterClrMapping/>
  </p:clrMapOvr>
  <p:transition spd="slow" advClick="0" advTm="0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489321"/>
      </p:ext>
    </p:extLst>
  </p:cSld>
  <p:clrMapOvr>
    <a:masterClrMapping/>
  </p:clrMapOvr>
  <p:transition spd="slow" advClick="0" advTm="0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9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2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396055"/>
      </p:ext>
    </p:extLst>
  </p:cSld>
  <p:clrMapOvr>
    <a:masterClrMapping/>
  </p:clrMapOvr>
  <p:transition spd="slow" advClick="0" advTm="0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192050"/>
      </p:ext>
    </p:extLst>
  </p:cSld>
  <p:clrMapOvr>
    <a:masterClrMapping/>
  </p:clrMapOvr>
  <p:transition spd="slow" advClick="0" advTm="0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612891"/>
      </p:ext>
    </p:extLst>
  </p:cSld>
  <p:clrMapOvr>
    <a:masterClrMapping/>
  </p:clrMapOvr>
  <p:transition spd="slow" advClick="0" advTm="0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133429"/>
      </p:ext>
    </p:extLst>
  </p:cSld>
  <p:clrMapOvr>
    <a:masterClrMapping/>
  </p:clrMapOvr>
  <p:transition spd="slow" advClick="0" advTm="0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956515"/>
      </p:ext>
    </p:extLst>
  </p:cSld>
  <p:clrMapOvr>
    <a:masterClrMapping/>
  </p:clrMapOvr>
  <p:transition spd="slow" advClick="0" advTm="0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8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300689"/>
      </p:ext>
    </p:extLst>
  </p:cSld>
  <p:clrMapOvr>
    <a:masterClrMapping/>
  </p:clrMapOvr>
  <p:transition spd="slow" advClick="0" advTm="0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8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178302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4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4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4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9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9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9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503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</p:sldLayoutIdLst>
  <p:transition spd="slow" advClick="0" advTm="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8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8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8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096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</p:sldLayoutIdLst>
  <p:transition spd="slow" advClick="0" advTm="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6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21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p:transition spd="slow" advClick="0" advTm="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625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</p:sldLayoutIdLst>
  <p:transition spd="slow" advClick="0" advTm="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516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3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4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18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72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4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1840EFF-0232-4F60-9566-F8EAB9E5E055}" type="datetimeFigureOut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2023/6/19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4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4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507000-7918-4998-BC53-58B51A0A8ACA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0048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4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4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44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13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transition spd="slow" advClick="0" advTm="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4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4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44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99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ransition spd="slow" advClick="0" advTm="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2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28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ransition spd="slow" advClick="0" advTm="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1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1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41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428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ransition spd="slow" advClick="0" advTm="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0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0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40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24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ransition spd="slow" advClick="0" advTm="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52.xml"/><Relationship Id="rId1" Type="http://schemas.openxmlformats.org/officeDocument/2006/relationships/tags" Target="../tags/tag11.xml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52.xml"/><Relationship Id="rId1" Type="http://schemas.openxmlformats.org/officeDocument/2006/relationships/tags" Target="../tags/tag12.xml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52.xml"/><Relationship Id="rId1" Type="http://schemas.openxmlformats.org/officeDocument/2006/relationships/tags" Target="../tags/tag13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52.xml"/><Relationship Id="rId1" Type="http://schemas.openxmlformats.org/officeDocument/2006/relationships/tags" Target="../tags/tag14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52.xml"/><Relationship Id="rId1" Type="http://schemas.openxmlformats.org/officeDocument/2006/relationships/tags" Target="../tags/tag15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52.xml"/><Relationship Id="rId1" Type="http://schemas.openxmlformats.org/officeDocument/2006/relationships/tags" Target="../tags/tag1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17.xml"/><Relationship Id="rId6" Type="http://schemas.openxmlformats.org/officeDocument/2006/relationships/image" Target="../media/image14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1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03.xml"/><Relationship Id="rId1" Type="http://schemas.openxmlformats.org/officeDocument/2006/relationships/tags" Target="../tags/tag19.xml"/><Relationship Id="rId6" Type="http://schemas.openxmlformats.org/officeDocument/2006/relationships/image" Target="../media/image14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20.xml"/><Relationship Id="rId6" Type="http://schemas.openxmlformats.org/officeDocument/2006/relationships/image" Target="../media/image14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5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14.xml"/><Relationship Id="rId1" Type="http://schemas.openxmlformats.org/officeDocument/2006/relationships/tags" Target="../tags/tag21.xml"/><Relationship Id="rId6" Type="http://schemas.openxmlformats.org/officeDocument/2006/relationships/image" Target="../media/image14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22.xml"/><Relationship Id="rId6" Type="http://schemas.openxmlformats.org/officeDocument/2006/relationships/image" Target="../media/image14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25.xml"/><Relationship Id="rId1" Type="http://schemas.openxmlformats.org/officeDocument/2006/relationships/tags" Target="../tags/tag23.xml"/><Relationship Id="rId6" Type="http://schemas.openxmlformats.org/officeDocument/2006/relationships/image" Target="../media/image14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36.xml"/><Relationship Id="rId1" Type="http://schemas.openxmlformats.org/officeDocument/2006/relationships/tags" Target="../tags/tag24.xml"/><Relationship Id="rId6" Type="http://schemas.openxmlformats.org/officeDocument/2006/relationships/image" Target="../media/image14.png"/><Relationship Id="rId11" Type="http://schemas.openxmlformats.org/officeDocument/2006/relationships/image" Target="../media/image53.png"/><Relationship Id="rId5" Type="http://schemas.openxmlformats.org/officeDocument/2006/relationships/image" Target="../media/image21.png"/><Relationship Id="rId10" Type="http://schemas.openxmlformats.org/officeDocument/2006/relationships/image" Target="../media/image52.png"/><Relationship Id="rId4" Type="http://schemas.openxmlformats.org/officeDocument/2006/relationships/image" Target="../media/image12.png"/><Relationship Id="rId9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1.mp3"/><Relationship Id="rId7" Type="http://schemas.openxmlformats.org/officeDocument/2006/relationships/image" Target="../media/image21.png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23.png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6.xml"/><Relationship Id="rId6" Type="http://schemas.openxmlformats.org/officeDocument/2006/relationships/image" Target="../media/image14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81.xml"/><Relationship Id="rId1" Type="http://schemas.openxmlformats.org/officeDocument/2006/relationships/tags" Target="../tags/tag7.xml"/><Relationship Id="rId6" Type="http://schemas.openxmlformats.org/officeDocument/2006/relationships/image" Target="../media/image31.png"/><Relationship Id="rId11" Type="http://schemas.openxmlformats.org/officeDocument/2006/relationships/image" Target="../media/image28.png"/><Relationship Id="rId5" Type="http://schemas.openxmlformats.org/officeDocument/2006/relationships/image" Target="../media/image30.png"/><Relationship Id="rId10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92.xml"/><Relationship Id="rId1" Type="http://schemas.openxmlformats.org/officeDocument/2006/relationships/tags" Target="../tags/tag8.xml"/><Relationship Id="rId6" Type="http://schemas.openxmlformats.org/officeDocument/2006/relationships/image" Target="../media/image34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92.xml"/><Relationship Id="rId1" Type="http://schemas.openxmlformats.org/officeDocument/2006/relationships/tags" Target="../tags/tag9.xml"/><Relationship Id="rId6" Type="http://schemas.openxmlformats.org/officeDocument/2006/relationships/image" Target="../media/image14.png"/><Relationship Id="rId5" Type="http://schemas.openxmlformats.org/officeDocument/2006/relationships/image" Target="../media/image21.png"/><Relationship Id="rId10" Type="http://schemas.openxmlformats.org/officeDocument/2006/relationships/image" Target="../media/image39.png"/><Relationship Id="rId4" Type="http://schemas.openxmlformats.org/officeDocument/2006/relationships/image" Target="../media/image12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10.xml"/><Relationship Id="rId6" Type="http://schemas.openxmlformats.org/officeDocument/2006/relationships/image" Target="../media/image14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47"/>
          <p:cNvGrpSpPr>
            <a:grpSpLocks/>
          </p:cNvGrpSpPr>
          <p:nvPr/>
        </p:nvGrpSpPr>
        <p:grpSpPr bwMode="auto">
          <a:xfrm>
            <a:off x="-323850" y="3427413"/>
            <a:ext cx="9720263" cy="1585912"/>
            <a:chOff x="-204" y="2160"/>
            <a:chExt cx="6123" cy="1059"/>
          </a:xfrm>
        </p:grpSpPr>
        <p:sp>
          <p:nvSpPr>
            <p:cNvPr id="3097" name="Rectangle 45"/>
            <p:cNvSpPr>
              <a:spLocks noChangeArrowheads="1"/>
            </p:cNvSpPr>
            <p:nvPr/>
          </p:nvSpPr>
          <p:spPr bwMode="auto">
            <a:xfrm>
              <a:off x="-204" y="2160"/>
              <a:ext cx="6123" cy="771"/>
            </a:xfrm>
            <a:prstGeom prst="rect">
              <a:avLst/>
            </a:prstGeom>
            <a:solidFill>
              <a:srgbClr val="539FCD">
                <a:alpha val="3098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098" name="Rectangle 46"/>
            <p:cNvSpPr>
              <a:spLocks noChangeArrowheads="1"/>
            </p:cNvSpPr>
            <p:nvPr/>
          </p:nvSpPr>
          <p:spPr bwMode="auto">
            <a:xfrm flipV="1">
              <a:off x="-204" y="2931"/>
              <a:ext cx="6123" cy="288"/>
            </a:xfrm>
            <a:prstGeom prst="rect">
              <a:avLst/>
            </a:prstGeom>
            <a:gradFill rotWithShape="1">
              <a:gsLst>
                <a:gs pos="0">
                  <a:srgbClr val="264A5F">
                    <a:alpha val="0"/>
                  </a:srgbClr>
                </a:gs>
                <a:gs pos="100000">
                  <a:srgbClr val="539FCD">
                    <a:alpha val="3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3075" name="Group 43"/>
          <p:cNvGrpSpPr>
            <a:grpSpLocks/>
          </p:cNvGrpSpPr>
          <p:nvPr/>
        </p:nvGrpSpPr>
        <p:grpSpPr bwMode="auto">
          <a:xfrm>
            <a:off x="-323850" y="1765400"/>
            <a:ext cx="9720263" cy="2816225"/>
            <a:chOff x="0" y="255"/>
            <a:chExt cx="6373" cy="2449"/>
          </a:xfrm>
        </p:grpSpPr>
        <p:sp>
          <p:nvSpPr>
            <p:cNvPr id="2089" name="Rectangle 41"/>
            <p:cNvSpPr>
              <a:spLocks noChangeArrowheads="1"/>
            </p:cNvSpPr>
            <p:nvPr/>
          </p:nvSpPr>
          <p:spPr bwMode="auto">
            <a:xfrm>
              <a:off x="0" y="255"/>
              <a:ext cx="6373" cy="1496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  <a:alpha val="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" name="Rectangle 42"/>
            <p:cNvSpPr>
              <a:spLocks noChangeArrowheads="1"/>
            </p:cNvSpPr>
            <p:nvPr/>
          </p:nvSpPr>
          <p:spPr bwMode="auto">
            <a:xfrm flipV="1">
              <a:off x="0" y="1742"/>
              <a:ext cx="6373" cy="962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  <a:alpha val="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4" name="图片 3" descr="波浪后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000">
            <a:off x="-428625" y="4872138"/>
            <a:ext cx="10072688" cy="271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 descr="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9188"/>
            <a:ext cx="91440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1" descr="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" y="5429250"/>
            <a:ext cx="91440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组合 22"/>
          <p:cNvGrpSpPr>
            <a:grpSpLocks/>
          </p:cNvGrpSpPr>
          <p:nvPr/>
        </p:nvGrpSpPr>
        <p:grpSpPr bwMode="auto">
          <a:xfrm>
            <a:off x="0" y="2133700"/>
            <a:ext cx="2286000" cy="6813551"/>
            <a:chOff x="0" y="3357562"/>
            <a:chExt cx="1785950" cy="5590258"/>
          </a:xfrm>
        </p:grpSpPr>
        <p:pic>
          <p:nvPicPr>
            <p:cNvPr id="3093" name="图片 23" descr="人物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11" y="3357562"/>
              <a:ext cx="1761339" cy="2863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矩形 24"/>
            <p:cNvSpPr/>
            <p:nvPr/>
          </p:nvSpPr>
          <p:spPr>
            <a:xfrm>
              <a:off x="0" y="6129670"/>
              <a:ext cx="1752612" cy="28181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pic>
        <p:nvPicPr>
          <p:cNvPr id="5" name="图片 4" descr="波浪前1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5813" y="4810478"/>
            <a:ext cx="10644188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1" name="组合 18" hidden="1"/>
          <p:cNvGrpSpPr>
            <a:grpSpLocks/>
          </p:cNvGrpSpPr>
          <p:nvPr/>
        </p:nvGrpSpPr>
        <p:grpSpPr bwMode="auto">
          <a:xfrm>
            <a:off x="4000501" y="5908775"/>
            <a:ext cx="928688" cy="415925"/>
            <a:chOff x="4071934" y="1715281"/>
            <a:chExt cx="928694" cy="415937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071934" y="1923250"/>
              <a:ext cx="928694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 rot="5400000">
              <a:off x="4328312" y="1922456"/>
              <a:ext cx="415937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82" name="组合 19" hidden="1"/>
          <p:cNvGrpSpPr>
            <a:grpSpLocks/>
          </p:cNvGrpSpPr>
          <p:nvPr/>
        </p:nvGrpSpPr>
        <p:grpSpPr bwMode="auto">
          <a:xfrm>
            <a:off x="4178302" y="6019900"/>
            <a:ext cx="928688" cy="415925"/>
            <a:chOff x="4071934" y="1715281"/>
            <a:chExt cx="928694" cy="415937"/>
          </a:xfrm>
        </p:grpSpPr>
        <p:cxnSp>
          <p:nvCxnSpPr>
            <p:cNvPr id="21" name="直接连接符 20"/>
            <p:cNvCxnSpPr/>
            <p:nvPr/>
          </p:nvCxnSpPr>
          <p:spPr>
            <a:xfrm>
              <a:off x="4071934" y="1923250"/>
              <a:ext cx="928694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 rot="5400000">
              <a:off x="4328312" y="1922456"/>
              <a:ext cx="415937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组合 25"/>
          <p:cNvGrpSpPr>
            <a:grpSpLocks/>
          </p:cNvGrpSpPr>
          <p:nvPr/>
        </p:nvGrpSpPr>
        <p:grpSpPr bwMode="auto">
          <a:xfrm>
            <a:off x="314202" y="2587462"/>
            <a:ext cx="1784350" cy="5589587"/>
            <a:chOff x="0" y="3357562"/>
            <a:chExt cx="1785011" cy="5589599"/>
          </a:xfrm>
        </p:grpSpPr>
        <p:pic>
          <p:nvPicPr>
            <p:cNvPr id="3087" name="图片 26" descr="人物倒影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29020"/>
              <a:ext cx="1752306" cy="2818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矩形 27"/>
            <p:cNvSpPr/>
            <p:nvPr/>
          </p:nvSpPr>
          <p:spPr>
            <a:xfrm>
              <a:off x="23822" y="3357562"/>
              <a:ext cx="1761189" cy="28622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3084" name="Rectangle 47"/>
          <p:cNvSpPr>
            <a:spLocks noChangeArrowheads="1"/>
          </p:cNvSpPr>
          <p:nvPr/>
        </p:nvSpPr>
        <p:spPr bwMode="auto">
          <a:xfrm>
            <a:off x="-21423312" y="1268513"/>
            <a:ext cx="164179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085" name="Picture 2" descr="彩虹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112" y="178718"/>
            <a:ext cx="10972801" cy="351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6" name="Text Box 48"/>
          <p:cNvSpPr txBox="1">
            <a:spLocks noChangeArrowheads="1"/>
          </p:cNvSpPr>
          <p:nvPr/>
        </p:nvSpPr>
        <p:spPr bwMode="auto">
          <a:xfrm>
            <a:off x="3040113" y="141763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85938" y="1524000"/>
            <a:ext cx="6379503" cy="286232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bliqueTopRigh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altLang="zh-CN" sz="4800" dirty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iCiel Cadena" pitchFamily="2" charset="0"/>
                <a:ea typeface="微软雅黑" panose="020B0503020204020204" pitchFamily="34" charset="-122"/>
              </a:rPr>
              <a:t>CHỦ ĐỀ 3 </a:t>
            </a:r>
          </a:p>
          <a:p>
            <a:pPr algn="ctr"/>
            <a:r>
              <a:rPr lang="en-US" altLang="zh-CN" sz="6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THIÊN NHIÊN VÀ </a:t>
            </a:r>
          </a:p>
          <a:p>
            <a:pPr algn="ctr"/>
            <a:r>
              <a:rPr lang="en-US" altLang="zh-CN" sz="6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BẦU TRỜI </a:t>
            </a:r>
          </a:p>
        </p:txBody>
      </p:sp>
      <p:pic>
        <p:nvPicPr>
          <p:cNvPr id="31" name="图片 17">
            <a:extLst>
              <a:ext uri="{FF2B5EF4-FFF2-40B4-BE49-F238E27FC236}">
                <a16:creationId xmlns:a16="http://schemas.microsoft.com/office/drawing/2014/main" xmlns="" id="{A1B77780-05C6-4DB6-86E0-D6C3671441B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2365" y="3159083"/>
            <a:ext cx="1386152" cy="10732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493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xit" presetSubtype="0" repeatCount="indefinite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7" presetClass="exit" presetSubtype="0" repeatCount="indefinite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repeatCount="indefinite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path" presetSubtype="0" repeatCount="indefinite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1.66667E-6 4.07407E-6 C 0.0184 0.00231 0.02569 0.00625 0.01979 0.01018 C -0.00399 0.00972 -0.02413 0.00717 -0.03212 0.0037 C -0.01215 0.00138 0.01302 0.00162 0.03229 0.0037 C 0.02361 0.0074 0.00278 0.00972 -0.01997 0.01018 C -0.02604 0.00601 -0.01754 0.00231 1.66667E-6 4.07407E-6 Z " pathEditMode="relative" rAng="0" ptsTypes="ffffff">
                                      <p:cBhvr>
                                        <p:cTn id="26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0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3" presetClass="path" presetSubtype="0" repeatCount="indefinite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94444E-6 -7.40741E-7 C 0.02031 0.00278 0.0283 0.00741 0.0217 0.01181 C -0.00434 0.01134 -0.02621 0.00857 -0.03524 0.0044 C -0.01337 0.00185 0.01441 0.00208 0.03542 0.0044 C 0.02587 0.0088 0.00295 0.01134 -0.02187 0.01181 C -0.02864 0.00718 -0.01927 0.00278 -1.94444E-6 -7.40741E-7 Z " pathEditMode="relative" rAng="0" ptsTypes="ffffff">
                                      <p:cBhvr>
                                        <p:cTn id="28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3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3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6382" y="228600"/>
            <a:ext cx="81749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Cắt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dán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vẽ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cảnh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sấm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chớp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hoặc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cầu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vồng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  <a:latin typeface="iCiel Cadena" pitchFamily="2" charset="0"/>
              </a:rPr>
              <a:t>( </a:t>
            </a:r>
            <a:r>
              <a:rPr lang="en-US" sz="2400" dirty="0" err="1">
                <a:solidFill>
                  <a:srgbClr val="C00000"/>
                </a:solidFill>
                <a:latin typeface="iCiel Cadena" pitchFamily="2" charset="0"/>
              </a:rPr>
              <a:t>Gợi</a:t>
            </a:r>
            <a:r>
              <a:rPr lang="en-US" sz="2400" dirty="0">
                <a:solidFill>
                  <a:srgbClr val="C00000"/>
                </a:solidFill>
                <a:latin typeface="iCiel Cadena" pitchFamily="2" charset="0"/>
              </a:rPr>
              <a:t> ý </a:t>
            </a:r>
            <a:r>
              <a:rPr lang="en-US" sz="2400" dirty="0" err="1">
                <a:solidFill>
                  <a:srgbClr val="C00000"/>
                </a:solidFill>
                <a:latin typeface="iCiel Cadena" pitchFamily="2" charset="0"/>
              </a:rPr>
              <a:t>các</a:t>
            </a:r>
            <a:r>
              <a:rPr lang="en-US" sz="24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iCiel Cadena" pitchFamily="2" charset="0"/>
              </a:rPr>
              <a:t>bước</a:t>
            </a:r>
            <a:r>
              <a:rPr lang="en-US" sz="24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iCiel Cadena" pitchFamily="2" charset="0"/>
              </a:rPr>
              <a:t>thực</a:t>
            </a:r>
            <a:r>
              <a:rPr lang="en-US" sz="24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iCiel Cadena" pitchFamily="2" charset="0"/>
              </a:rPr>
              <a:t>hiện</a:t>
            </a:r>
            <a:r>
              <a:rPr lang="en-US" sz="24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iCiel Cadena" pitchFamily="2" charset="0"/>
              </a:rPr>
              <a:t>cắt</a:t>
            </a:r>
            <a:r>
              <a:rPr lang="en-US" sz="2400" dirty="0">
                <a:solidFill>
                  <a:srgbClr val="C00000"/>
                </a:solidFill>
                <a:latin typeface="iCiel Cadena" pitchFamily="2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iCiel Cadena" pitchFamily="2" charset="0"/>
              </a:rPr>
              <a:t>dán</a:t>
            </a:r>
            <a:r>
              <a:rPr lang="en-US" sz="24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iCiel Cadena" pitchFamily="2" charset="0"/>
              </a:rPr>
              <a:t>và</a:t>
            </a:r>
            <a:r>
              <a:rPr lang="en-US" sz="24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iCiel Cadena" pitchFamily="2" charset="0"/>
              </a:rPr>
              <a:t>vẽ</a:t>
            </a:r>
            <a:r>
              <a:rPr lang="en-US" sz="24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iCiel Cadena" pitchFamily="2" charset="0"/>
              </a:rPr>
              <a:t>cảnh</a:t>
            </a:r>
            <a:r>
              <a:rPr lang="en-US" sz="24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iCiel Cadena" pitchFamily="2" charset="0"/>
              </a:rPr>
              <a:t>sấm</a:t>
            </a:r>
            <a:r>
              <a:rPr lang="en-US" sz="24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iCiel Cadena" pitchFamily="2" charset="0"/>
              </a:rPr>
              <a:t>chớp</a:t>
            </a:r>
            <a:r>
              <a:rPr lang="en-US" sz="2400" dirty="0">
                <a:solidFill>
                  <a:srgbClr val="C00000"/>
                </a:solidFill>
                <a:latin typeface="iCiel Cadena" pitchFamily="2" charset="0"/>
              </a:rPr>
              <a:t> )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3562" y="1220047"/>
            <a:ext cx="7129324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Cách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 1: </a:t>
            </a:r>
            <a:r>
              <a:rPr lang="en-US" sz="2200" b="1" dirty="0" err="1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Hướng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200" b="1" dirty="0" err="1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dẫn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200" b="1" dirty="0" err="1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cách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200" b="1" dirty="0" err="1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cắt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200" b="1" dirty="0" err="1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dán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200" b="1" dirty="0" err="1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hình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200" b="1" dirty="0" err="1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tạo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200" b="1" dirty="0" err="1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mây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, </a:t>
            </a:r>
            <a:r>
              <a:rPr lang="en-US" sz="2200" b="1" dirty="0" err="1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cầu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200" b="1" dirty="0" err="1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vồng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  </a:t>
            </a:r>
            <a:endParaRPr lang="en-US" sz="2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074" name="Picture 2" descr="D:\chan trời sang tạo lớp 1\fghf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1828800"/>
            <a:ext cx="7407668" cy="416623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0" y="6167735"/>
            <a:ext cx="740766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1 :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sấm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rời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79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693082" y="5936902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Bước 2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: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ghép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dính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các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chi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tiết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lại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với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nhau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 </a:t>
            </a:r>
          </a:p>
        </p:txBody>
      </p:sp>
      <p:pic>
        <p:nvPicPr>
          <p:cNvPr id="3" name="Picture 2" descr="D:\chan trời sang tạo lớp 1\ghgdj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92727"/>
            <a:ext cx="7653364" cy="4953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38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066800" y="5916349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Bước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3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: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Dán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và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vẽ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cảnh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sấp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chớp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để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hoàn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chỉnh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bài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3" name="Picture 2" descr="D:\chan trời sang tạo lớp 1\ghgdj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92727"/>
            <a:ext cx="7653364" cy="4953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457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81000" y="56388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srgbClr val="4472C4">
                    <a:lumMod val="50000"/>
                  </a:srgbClr>
                </a:solidFill>
                <a:latin typeface="Times New Roman"/>
              </a:rPr>
              <a:t>Bước 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Times New Roman"/>
              </a:rPr>
              <a:t>1</a:t>
            </a:r>
          </a:p>
          <a:p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Cắt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rời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các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chi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tiết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ra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khỏi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tờ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giấy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sau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đó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ghép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dính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lại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với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nhau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24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Cách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 2  </a:t>
            </a:r>
          </a:p>
          <a:p>
            <a:pPr algn="ctr"/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Gợi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 ý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các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bước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thực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hiện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cắt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,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dán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và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vẽ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đám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mây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và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cầu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  <a:latin typeface="iCiel Cadena" pitchFamily="2" charset="0"/>
              </a:rPr>
              <a:t>vồng</a:t>
            </a:r>
            <a:endParaRPr lang="en-US" sz="2400" b="1" dirty="0">
              <a:solidFill>
                <a:srgbClr val="4472C4">
                  <a:lumMod val="50000"/>
                </a:srgbClr>
              </a:solidFill>
              <a:latin typeface="iCiel Cadena" pitchFamily="2" charset="0"/>
            </a:endParaRPr>
          </a:p>
        </p:txBody>
      </p:sp>
      <p:pic>
        <p:nvPicPr>
          <p:cNvPr id="5124" name="Picture 4" descr="D:\chan trời sang tạo lớp 1\cgvbsh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3000"/>
            <a:ext cx="7467599" cy="43900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390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"/>
            <a:ext cx="7479513" cy="51516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133600" y="5916349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4472C4">
                    <a:lumMod val="50000"/>
                  </a:srgbClr>
                </a:solidFill>
                <a:latin typeface="Times New Roman"/>
              </a:rPr>
              <a:t>Bước 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Times New Roman"/>
              </a:rPr>
              <a:t>2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: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Tạo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thêm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chi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tiết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cho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sản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phẩm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614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6927" y="5228961"/>
            <a:ext cx="388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srgbClr val="4472C4">
                    <a:lumMod val="50000"/>
                  </a:srgbClr>
                </a:solidFill>
                <a:latin typeface="Times New Roman"/>
              </a:rPr>
              <a:t>Bước 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  <a:latin typeface="Times New Roman"/>
              </a:rPr>
              <a:t>3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</a:p>
          <a:p>
            <a:pPr algn="ctr"/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Trang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trí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và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</a:p>
          <a:p>
            <a:pPr algn="ctr"/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hoàn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thiện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bài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2400" b="1" dirty="0" err="1">
                <a:solidFill>
                  <a:srgbClr val="4472C4">
                    <a:lumMod val="50000"/>
                  </a:srgbClr>
                </a:solidFill>
              </a:rPr>
              <a:t>thành</a:t>
            </a:r>
            <a:r>
              <a:rPr lang="en-US" sz="2400" b="1" dirty="0">
                <a:solidFill>
                  <a:srgbClr val="4472C4">
                    <a:lumMod val="50000"/>
                  </a:srgbClr>
                </a:solidFill>
              </a:rPr>
              <a:t>  </a:t>
            </a:r>
          </a:p>
        </p:txBody>
      </p:sp>
      <p:pic>
        <p:nvPicPr>
          <p:cNvPr id="5123" name="Picture 3" descr="D:\chan trời sang tạo lớp 1\dsfgdafd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81000"/>
            <a:ext cx="4724400" cy="60344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09" y="394854"/>
            <a:ext cx="3657600" cy="303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234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A8A6256-0EC1-406A-B5D9-881E968D7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895811" y="939881"/>
            <a:ext cx="6867217" cy="3873583"/>
            <a:chOff x="2822497" y="939800"/>
            <a:chExt cx="8477180" cy="3266519"/>
          </a:xfrm>
        </p:grpSpPr>
        <p:sp>
          <p:nvSpPr>
            <p:cNvPr id="175" name="任意多边形 419">
              <a:extLst>
                <a:ext uri="{FF2B5EF4-FFF2-40B4-BE49-F238E27FC236}">
                  <a16:creationId xmlns:a16="http://schemas.microsoft.com/office/drawing/2014/main" xmlns="" id="{E49D014F-7625-4F29-A456-0C8C6B3116D9}"/>
                </a:ext>
              </a:extLst>
            </p:cNvPr>
            <p:cNvSpPr/>
            <p:nvPr/>
          </p:nvSpPr>
          <p:spPr>
            <a:xfrm rot="10800000">
              <a:off x="2822497" y="1097300"/>
              <a:ext cx="8477180" cy="3109019"/>
            </a:xfrm>
            <a:custGeom>
              <a:avLst/>
              <a:gdLst>
                <a:gd name="connsiteX0" fmla="*/ 7859486 w 8477180"/>
                <a:gd name="connsiteY0" fmla="*/ 3109019 h 3109019"/>
                <a:gd name="connsiteX1" fmla="*/ 0 w 8477180"/>
                <a:gd name="connsiteY1" fmla="*/ 3109019 h 3109019"/>
                <a:gd name="connsiteX2" fmla="*/ 0 w 8477180"/>
                <a:gd name="connsiteY2" fmla="*/ 214748 h 3109019"/>
                <a:gd name="connsiteX3" fmla="*/ 7638068 w 8477180"/>
                <a:gd name="connsiteY3" fmla="*/ 214748 h 3109019"/>
                <a:gd name="connsiteX4" fmla="*/ 8477180 w 8477180"/>
                <a:gd name="connsiteY4" fmla="*/ 0 h 3109019"/>
                <a:gd name="connsiteX5" fmla="*/ 7859486 w 8477180"/>
                <a:gd name="connsiteY5" fmla="*/ 392277 h 3109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77180" h="3109019">
                  <a:moveTo>
                    <a:pt x="7859486" y="3109019"/>
                  </a:moveTo>
                  <a:lnTo>
                    <a:pt x="0" y="3109019"/>
                  </a:lnTo>
                  <a:lnTo>
                    <a:pt x="0" y="214748"/>
                  </a:lnTo>
                  <a:lnTo>
                    <a:pt x="7638068" y="214748"/>
                  </a:lnTo>
                  <a:lnTo>
                    <a:pt x="8477180" y="0"/>
                  </a:lnTo>
                  <a:lnTo>
                    <a:pt x="7859486" y="392277"/>
                  </a:lnTo>
                  <a:close/>
                </a:path>
              </a:pathLst>
            </a:custGeom>
            <a:solidFill>
              <a:srgbClr val="EB7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78" name="Freeform 45">
              <a:extLst>
                <a:ext uri="{FF2B5EF4-FFF2-40B4-BE49-F238E27FC236}">
                  <a16:creationId xmlns:a16="http://schemas.microsoft.com/office/drawing/2014/main" xmlns="" id="{B83A3578-E84B-4C6C-9A55-CBD84EE10D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8550" y="1501556"/>
              <a:ext cx="338329" cy="338344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79" name="Freeform 45">
              <a:extLst>
                <a:ext uri="{FF2B5EF4-FFF2-40B4-BE49-F238E27FC236}">
                  <a16:creationId xmlns:a16="http://schemas.microsoft.com/office/drawing/2014/main" xmlns="" id="{5E39F920-D7A9-45DC-84DB-BBBB933972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76118" y="1114932"/>
              <a:ext cx="225945" cy="225955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0" name="Freeform 45">
              <a:extLst>
                <a:ext uri="{FF2B5EF4-FFF2-40B4-BE49-F238E27FC236}">
                  <a16:creationId xmlns:a16="http://schemas.microsoft.com/office/drawing/2014/main" xmlns="" id="{52AF2B97-1BAA-4A3D-A948-70FB0F77B2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6011" y="1879172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1" name="Freeform 45">
              <a:extLst>
                <a:ext uri="{FF2B5EF4-FFF2-40B4-BE49-F238E27FC236}">
                  <a16:creationId xmlns:a16="http://schemas.microsoft.com/office/drawing/2014/main" xmlns="" id="{25096869-2340-4DC8-8056-47234B339B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3166" y="3314673"/>
              <a:ext cx="137978" cy="137984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2" name="Freeform 45">
              <a:extLst>
                <a:ext uri="{FF2B5EF4-FFF2-40B4-BE49-F238E27FC236}">
                  <a16:creationId xmlns:a16="http://schemas.microsoft.com/office/drawing/2014/main" xmlns="" id="{A736799D-F211-40ED-ABC5-8A143C063C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55413" y="2377075"/>
              <a:ext cx="170771" cy="170778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3" name="Freeform 45">
              <a:extLst>
                <a:ext uri="{FF2B5EF4-FFF2-40B4-BE49-F238E27FC236}">
                  <a16:creationId xmlns:a16="http://schemas.microsoft.com/office/drawing/2014/main" xmlns="" id="{4D1B8FA9-9996-4EA0-8A2E-9D18173D13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95565" y="1547781"/>
              <a:ext cx="344077" cy="344092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4" name="Freeform 45">
              <a:extLst>
                <a:ext uri="{FF2B5EF4-FFF2-40B4-BE49-F238E27FC236}">
                  <a16:creationId xmlns:a16="http://schemas.microsoft.com/office/drawing/2014/main" xmlns="" id="{4641184B-731F-4389-95B5-5FB67E7D19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8256" y="1255821"/>
              <a:ext cx="245726" cy="24573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5" name="Freeform 45">
              <a:extLst>
                <a:ext uri="{FF2B5EF4-FFF2-40B4-BE49-F238E27FC236}">
                  <a16:creationId xmlns:a16="http://schemas.microsoft.com/office/drawing/2014/main" xmlns="" id="{2C699ADB-1317-4F4B-80E6-BF13B6F1E8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59295" y="3567230"/>
              <a:ext cx="147650" cy="14765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6" name="Freeform 45">
              <a:extLst>
                <a:ext uri="{FF2B5EF4-FFF2-40B4-BE49-F238E27FC236}">
                  <a16:creationId xmlns:a16="http://schemas.microsoft.com/office/drawing/2014/main" xmlns="" id="{DC36E8B6-B841-448C-8078-AE23E6E93D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04342" y="1338728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7" name="Freeform 45">
              <a:extLst>
                <a:ext uri="{FF2B5EF4-FFF2-40B4-BE49-F238E27FC236}">
                  <a16:creationId xmlns:a16="http://schemas.microsoft.com/office/drawing/2014/main" xmlns="" id="{119D62D2-ADB7-46DA-B8D7-BC4866B044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80651" y="3629819"/>
              <a:ext cx="170127" cy="170134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8" name="Freeform 45">
              <a:extLst>
                <a:ext uri="{FF2B5EF4-FFF2-40B4-BE49-F238E27FC236}">
                  <a16:creationId xmlns:a16="http://schemas.microsoft.com/office/drawing/2014/main" xmlns="" id="{FB3A4ECC-2FC9-4595-99A7-701AE6095D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04342" y="3622791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9" name="Freeform 45">
              <a:extLst>
                <a:ext uri="{FF2B5EF4-FFF2-40B4-BE49-F238E27FC236}">
                  <a16:creationId xmlns:a16="http://schemas.microsoft.com/office/drawing/2014/main" xmlns="" id="{6E4C3A75-8993-4C5D-AC80-A327376B34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96416" y="3560145"/>
              <a:ext cx="125288" cy="125293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0" name="Freeform 45">
              <a:extLst>
                <a:ext uri="{FF2B5EF4-FFF2-40B4-BE49-F238E27FC236}">
                  <a16:creationId xmlns:a16="http://schemas.microsoft.com/office/drawing/2014/main" xmlns="" id="{A2066B5B-617A-4B49-BB2C-919F6D3BF7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71859" y="3048055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1" name="Freeform 45">
              <a:extLst>
                <a:ext uri="{FF2B5EF4-FFF2-40B4-BE49-F238E27FC236}">
                  <a16:creationId xmlns:a16="http://schemas.microsoft.com/office/drawing/2014/main" xmlns="" id="{9F75D63B-4FB2-47DC-8906-02713F4569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1345" y="1511944"/>
              <a:ext cx="175334" cy="175342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2" name="Freeform 45">
              <a:extLst>
                <a:ext uri="{FF2B5EF4-FFF2-40B4-BE49-F238E27FC236}">
                  <a16:creationId xmlns:a16="http://schemas.microsoft.com/office/drawing/2014/main" xmlns="" id="{4A84E753-0399-4702-A15A-D3CD3F69A3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1934" y="939800"/>
              <a:ext cx="344077" cy="344092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46" name="组合 145">
            <a:extLst>
              <a:ext uri="{FF2B5EF4-FFF2-40B4-BE49-F238E27FC236}">
                <a16:creationId xmlns:a16="http://schemas.microsoft.com/office/drawing/2014/main" xmlns="" id="{509437D2-DEE9-44FD-97C9-591CBDDAAEC7}"/>
              </a:ext>
            </a:extLst>
          </p:cNvPr>
          <p:cNvGrpSpPr/>
          <p:nvPr/>
        </p:nvGrpSpPr>
        <p:grpSpPr>
          <a:xfrm>
            <a:off x="-294433" y="-111031"/>
            <a:ext cx="3318331" cy="2755218"/>
            <a:chOff x="-163273" y="-185210"/>
            <a:chExt cx="2659657" cy="1647202"/>
          </a:xfrm>
        </p:grpSpPr>
        <p:pic>
          <p:nvPicPr>
            <p:cNvPr id="147" name="图片 146">
              <a:extLst>
                <a:ext uri="{FF2B5EF4-FFF2-40B4-BE49-F238E27FC236}">
                  <a16:creationId xmlns:a16="http://schemas.microsoft.com/office/drawing/2014/main" xmlns="" id="{4984049E-B9DB-4575-95AC-DEB82333A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63273" y="-185210"/>
              <a:ext cx="1927862" cy="1091785"/>
            </a:xfrm>
            <a:prstGeom prst="rect">
              <a:avLst/>
            </a:prstGeom>
          </p:spPr>
        </p:pic>
        <p:pic>
          <p:nvPicPr>
            <p:cNvPr id="148" name="图片 147">
              <a:extLst>
                <a:ext uri="{FF2B5EF4-FFF2-40B4-BE49-F238E27FC236}">
                  <a16:creationId xmlns:a16="http://schemas.microsoft.com/office/drawing/2014/main" xmlns="" id="{1D8C2B55-E14F-4325-A0CF-D4C673C45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9339" y="798353"/>
              <a:ext cx="1137045" cy="663639"/>
            </a:xfrm>
            <a:prstGeom prst="rect">
              <a:avLst/>
            </a:prstGeom>
          </p:spPr>
        </p:pic>
        <p:pic>
          <p:nvPicPr>
            <p:cNvPr id="149" name="图片 148">
              <a:extLst>
                <a:ext uri="{FF2B5EF4-FFF2-40B4-BE49-F238E27FC236}">
                  <a16:creationId xmlns:a16="http://schemas.microsoft.com/office/drawing/2014/main" xmlns="" id="{DEEDE2FE-139E-4902-9449-574BC380A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88900"/>
              <a:ext cx="2298704" cy="1373092"/>
            </a:xfrm>
            <a:prstGeom prst="rect">
              <a:avLst/>
            </a:prstGeom>
          </p:spPr>
        </p:pic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xmlns="" id="{D49D9773-D057-4AAA-A5BB-4C5F41311B42}"/>
              </a:ext>
            </a:extLst>
          </p:cNvPr>
          <p:cNvGrpSpPr/>
          <p:nvPr/>
        </p:nvGrpSpPr>
        <p:grpSpPr>
          <a:xfrm>
            <a:off x="86377" y="3857409"/>
            <a:ext cx="2335910" cy="2831615"/>
            <a:chOff x="1168174" y="675821"/>
            <a:chExt cx="1743718" cy="1932169"/>
          </a:xfrm>
        </p:grpSpPr>
        <p:grpSp>
          <p:nvGrpSpPr>
            <p:cNvPr id="152" name="组合 151">
              <a:extLst>
                <a:ext uri="{FF2B5EF4-FFF2-40B4-BE49-F238E27FC236}">
                  <a16:creationId xmlns:a16="http://schemas.microsoft.com/office/drawing/2014/main" xmlns="" id="{485AFC39-1FD2-4637-A016-AE4F8231B902}"/>
                </a:ext>
              </a:extLst>
            </p:cNvPr>
            <p:cNvGrpSpPr/>
            <p:nvPr/>
          </p:nvGrpSpPr>
          <p:grpSpPr>
            <a:xfrm>
              <a:off x="1168174" y="675821"/>
              <a:ext cx="1743718" cy="1839232"/>
              <a:chOff x="1614488" y="1738313"/>
              <a:chExt cx="2376488" cy="2506662"/>
            </a:xfrm>
          </p:grpSpPr>
          <p:sp>
            <p:nvSpPr>
              <p:cNvPr id="154" name="Freeform 16">
                <a:extLst>
                  <a:ext uri="{FF2B5EF4-FFF2-40B4-BE49-F238E27FC236}">
                    <a16:creationId xmlns:a16="http://schemas.microsoft.com/office/drawing/2014/main" xmlns="" id="{1D425841-8449-425C-A3F3-554E4F8998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4513" y="2892425"/>
                <a:ext cx="611188" cy="425450"/>
              </a:xfrm>
              <a:custGeom>
                <a:avLst/>
                <a:gdLst>
                  <a:gd name="T0" fmla="*/ 283 w 460"/>
                  <a:gd name="T1" fmla="*/ 17 h 321"/>
                  <a:gd name="T2" fmla="*/ 263 w 460"/>
                  <a:gd name="T3" fmla="*/ 24 h 321"/>
                  <a:gd name="T4" fmla="*/ 0 w 460"/>
                  <a:gd name="T5" fmla="*/ 111 h 321"/>
                  <a:gd name="T6" fmla="*/ 26 w 460"/>
                  <a:gd name="T7" fmla="*/ 216 h 321"/>
                  <a:gd name="T8" fmla="*/ 52 w 460"/>
                  <a:gd name="T9" fmla="*/ 321 h 321"/>
                  <a:gd name="T10" fmla="*/ 325 w 460"/>
                  <a:gd name="T11" fmla="*/ 277 h 321"/>
                  <a:gd name="T12" fmla="*/ 346 w 460"/>
                  <a:gd name="T13" fmla="*/ 273 h 321"/>
                  <a:gd name="T14" fmla="*/ 442 w 460"/>
                  <a:gd name="T15" fmla="*/ 114 h 321"/>
                  <a:gd name="T16" fmla="*/ 283 w 460"/>
                  <a:gd name="T17" fmla="*/ 17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0" h="321">
                    <a:moveTo>
                      <a:pt x="283" y="17"/>
                    </a:moveTo>
                    <a:cubicBezTo>
                      <a:pt x="276" y="19"/>
                      <a:pt x="269" y="21"/>
                      <a:pt x="263" y="24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26" y="216"/>
                      <a:pt x="26" y="216"/>
                      <a:pt x="26" y="216"/>
                    </a:cubicBezTo>
                    <a:cubicBezTo>
                      <a:pt x="52" y="321"/>
                      <a:pt x="52" y="321"/>
                      <a:pt x="52" y="321"/>
                    </a:cubicBezTo>
                    <a:cubicBezTo>
                      <a:pt x="325" y="277"/>
                      <a:pt x="325" y="277"/>
                      <a:pt x="325" y="277"/>
                    </a:cubicBezTo>
                    <a:cubicBezTo>
                      <a:pt x="332" y="276"/>
                      <a:pt x="339" y="275"/>
                      <a:pt x="346" y="273"/>
                    </a:cubicBezTo>
                    <a:cubicBezTo>
                      <a:pt x="416" y="256"/>
                      <a:pt x="460" y="185"/>
                      <a:pt x="442" y="114"/>
                    </a:cubicBezTo>
                    <a:cubicBezTo>
                      <a:pt x="425" y="43"/>
                      <a:pt x="354" y="0"/>
                      <a:pt x="283" y="17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5" name="Freeform 17">
                <a:extLst>
                  <a:ext uri="{FF2B5EF4-FFF2-40B4-BE49-F238E27FC236}">
                    <a16:creationId xmlns:a16="http://schemas.microsoft.com/office/drawing/2014/main" xmlns="" id="{A8BCDE23-6303-4340-8B11-E28D3A5C66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7563" y="2940050"/>
                <a:ext cx="288925" cy="288925"/>
              </a:xfrm>
              <a:custGeom>
                <a:avLst/>
                <a:gdLst>
                  <a:gd name="T0" fmla="*/ 205 w 218"/>
                  <a:gd name="T1" fmla="*/ 86 h 218"/>
                  <a:gd name="T2" fmla="*/ 132 w 218"/>
                  <a:gd name="T3" fmla="*/ 205 h 218"/>
                  <a:gd name="T4" fmla="*/ 13 w 218"/>
                  <a:gd name="T5" fmla="*/ 133 h 218"/>
                  <a:gd name="T6" fmla="*/ 85 w 218"/>
                  <a:gd name="T7" fmla="*/ 13 h 218"/>
                  <a:gd name="T8" fmla="*/ 205 w 218"/>
                  <a:gd name="T9" fmla="*/ 86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8" h="218">
                    <a:moveTo>
                      <a:pt x="205" y="86"/>
                    </a:moveTo>
                    <a:cubicBezTo>
                      <a:pt x="218" y="139"/>
                      <a:pt x="185" y="192"/>
                      <a:pt x="132" y="205"/>
                    </a:cubicBezTo>
                    <a:cubicBezTo>
                      <a:pt x="79" y="218"/>
                      <a:pt x="26" y="186"/>
                      <a:pt x="13" y="133"/>
                    </a:cubicBezTo>
                    <a:cubicBezTo>
                      <a:pt x="0" y="80"/>
                      <a:pt x="32" y="26"/>
                      <a:pt x="85" y="13"/>
                    </a:cubicBezTo>
                    <a:cubicBezTo>
                      <a:pt x="138" y="0"/>
                      <a:pt x="192" y="33"/>
                      <a:pt x="205" y="86"/>
                    </a:cubicBezTo>
                    <a:close/>
                  </a:path>
                </a:pathLst>
              </a:cu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6" name="Freeform 18">
                <a:extLst>
                  <a:ext uri="{FF2B5EF4-FFF2-40B4-BE49-F238E27FC236}">
                    <a16:creationId xmlns:a16="http://schemas.microsoft.com/office/drawing/2014/main" xmlns="" id="{C6E605F6-B1B2-4AD3-87C2-16C0DAFA92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9763" y="2892425"/>
                <a:ext cx="611188" cy="425450"/>
              </a:xfrm>
              <a:custGeom>
                <a:avLst/>
                <a:gdLst>
                  <a:gd name="T0" fmla="*/ 177 w 460"/>
                  <a:gd name="T1" fmla="*/ 17 h 321"/>
                  <a:gd name="T2" fmla="*/ 197 w 460"/>
                  <a:gd name="T3" fmla="*/ 24 h 321"/>
                  <a:gd name="T4" fmla="*/ 460 w 460"/>
                  <a:gd name="T5" fmla="*/ 111 h 321"/>
                  <a:gd name="T6" fmla="*/ 434 w 460"/>
                  <a:gd name="T7" fmla="*/ 216 h 321"/>
                  <a:gd name="T8" fmla="*/ 408 w 460"/>
                  <a:gd name="T9" fmla="*/ 321 h 321"/>
                  <a:gd name="T10" fmla="*/ 135 w 460"/>
                  <a:gd name="T11" fmla="*/ 277 h 321"/>
                  <a:gd name="T12" fmla="*/ 114 w 460"/>
                  <a:gd name="T13" fmla="*/ 273 h 321"/>
                  <a:gd name="T14" fmla="*/ 18 w 460"/>
                  <a:gd name="T15" fmla="*/ 114 h 321"/>
                  <a:gd name="T16" fmla="*/ 177 w 460"/>
                  <a:gd name="T17" fmla="*/ 17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0" h="321">
                    <a:moveTo>
                      <a:pt x="177" y="17"/>
                    </a:moveTo>
                    <a:cubicBezTo>
                      <a:pt x="184" y="19"/>
                      <a:pt x="191" y="21"/>
                      <a:pt x="197" y="24"/>
                    </a:cubicBezTo>
                    <a:cubicBezTo>
                      <a:pt x="460" y="111"/>
                      <a:pt x="460" y="111"/>
                      <a:pt x="460" y="111"/>
                    </a:cubicBezTo>
                    <a:cubicBezTo>
                      <a:pt x="434" y="216"/>
                      <a:pt x="434" y="216"/>
                      <a:pt x="434" y="216"/>
                    </a:cubicBezTo>
                    <a:cubicBezTo>
                      <a:pt x="408" y="321"/>
                      <a:pt x="408" y="321"/>
                      <a:pt x="408" y="321"/>
                    </a:cubicBezTo>
                    <a:cubicBezTo>
                      <a:pt x="135" y="277"/>
                      <a:pt x="135" y="277"/>
                      <a:pt x="135" y="277"/>
                    </a:cubicBezTo>
                    <a:cubicBezTo>
                      <a:pt x="128" y="276"/>
                      <a:pt x="121" y="275"/>
                      <a:pt x="114" y="273"/>
                    </a:cubicBezTo>
                    <a:cubicBezTo>
                      <a:pt x="44" y="256"/>
                      <a:pt x="0" y="185"/>
                      <a:pt x="18" y="114"/>
                    </a:cubicBezTo>
                    <a:cubicBezTo>
                      <a:pt x="35" y="43"/>
                      <a:pt x="106" y="0"/>
                      <a:pt x="177" y="17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7" name="Freeform 19">
                <a:extLst>
                  <a:ext uri="{FF2B5EF4-FFF2-40B4-BE49-F238E27FC236}">
                    <a16:creationId xmlns:a16="http://schemas.microsoft.com/office/drawing/2014/main" xmlns="" id="{A77B19B5-42CA-414B-9AEE-3A23DE2D55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8976" y="2940050"/>
                <a:ext cx="288925" cy="288925"/>
              </a:xfrm>
              <a:custGeom>
                <a:avLst/>
                <a:gdLst>
                  <a:gd name="T0" fmla="*/ 13 w 218"/>
                  <a:gd name="T1" fmla="*/ 86 h 218"/>
                  <a:gd name="T2" fmla="*/ 86 w 218"/>
                  <a:gd name="T3" fmla="*/ 205 h 218"/>
                  <a:gd name="T4" fmla="*/ 205 w 218"/>
                  <a:gd name="T5" fmla="*/ 133 h 218"/>
                  <a:gd name="T6" fmla="*/ 133 w 218"/>
                  <a:gd name="T7" fmla="*/ 13 h 218"/>
                  <a:gd name="T8" fmla="*/ 13 w 218"/>
                  <a:gd name="T9" fmla="*/ 86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8" h="218">
                    <a:moveTo>
                      <a:pt x="13" y="86"/>
                    </a:moveTo>
                    <a:cubicBezTo>
                      <a:pt x="0" y="139"/>
                      <a:pt x="33" y="192"/>
                      <a:pt x="86" y="205"/>
                    </a:cubicBezTo>
                    <a:cubicBezTo>
                      <a:pt x="139" y="218"/>
                      <a:pt x="192" y="186"/>
                      <a:pt x="205" y="133"/>
                    </a:cubicBezTo>
                    <a:cubicBezTo>
                      <a:pt x="218" y="80"/>
                      <a:pt x="186" y="26"/>
                      <a:pt x="133" y="13"/>
                    </a:cubicBezTo>
                    <a:cubicBezTo>
                      <a:pt x="80" y="0"/>
                      <a:pt x="26" y="33"/>
                      <a:pt x="13" y="86"/>
                    </a:cubicBezTo>
                    <a:close/>
                  </a:path>
                </a:pathLst>
              </a:cu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8" name="Freeform 20">
                <a:extLst>
                  <a:ext uri="{FF2B5EF4-FFF2-40B4-BE49-F238E27FC236}">
                    <a16:creationId xmlns:a16="http://schemas.microsoft.com/office/drawing/2014/main" xmlns="" id="{EC1B5334-D985-4F1E-A90D-9BA8974423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4488" y="2968625"/>
                <a:ext cx="2376488" cy="1146175"/>
              </a:xfrm>
              <a:custGeom>
                <a:avLst/>
                <a:gdLst>
                  <a:gd name="T0" fmla="*/ 1074 w 1788"/>
                  <a:gd name="T1" fmla="*/ 0 h 862"/>
                  <a:gd name="T2" fmla="*/ 894 w 1788"/>
                  <a:gd name="T3" fmla="*/ 0 h 862"/>
                  <a:gd name="T4" fmla="*/ 714 w 1788"/>
                  <a:gd name="T5" fmla="*/ 0 h 862"/>
                  <a:gd name="T6" fmla="*/ 894 w 1788"/>
                  <a:gd name="T7" fmla="*/ 862 h 862"/>
                  <a:gd name="T8" fmla="*/ 1074 w 1788"/>
                  <a:gd name="T9" fmla="*/ 0 h 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88" h="862">
                    <a:moveTo>
                      <a:pt x="1074" y="0"/>
                    </a:moveTo>
                    <a:cubicBezTo>
                      <a:pt x="894" y="0"/>
                      <a:pt x="894" y="0"/>
                      <a:pt x="894" y="0"/>
                    </a:cubicBezTo>
                    <a:cubicBezTo>
                      <a:pt x="714" y="0"/>
                      <a:pt x="714" y="0"/>
                      <a:pt x="714" y="0"/>
                    </a:cubicBezTo>
                    <a:cubicBezTo>
                      <a:pt x="714" y="0"/>
                      <a:pt x="0" y="862"/>
                      <a:pt x="894" y="862"/>
                    </a:cubicBezTo>
                    <a:cubicBezTo>
                      <a:pt x="1788" y="862"/>
                      <a:pt x="1074" y="0"/>
                      <a:pt x="1074" y="0"/>
                    </a:cubicBezTo>
                    <a:close/>
                  </a:path>
                </a:pathLst>
              </a:cu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9" name="Freeform 22">
                <a:extLst>
                  <a:ext uri="{FF2B5EF4-FFF2-40B4-BE49-F238E27FC236}">
                    <a16:creationId xmlns:a16="http://schemas.microsoft.com/office/drawing/2014/main" xmlns="" id="{B07072C0-5235-45B7-8BB0-656FD7639E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363" y="2968625"/>
                <a:ext cx="1582738" cy="763588"/>
              </a:xfrm>
              <a:custGeom>
                <a:avLst/>
                <a:gdLst>
                  <a:gd name="T0" fmla="*/ 716 w 1192"/>
                  <a:gd name="T1" fmla="*/ 0 h 575"/>
                  <a:gd name="T2" fmla="*/ 596 w 1192"/>
                  <a:gd name="T3" fmla="*/ 0 h 575"/>
                  <a:gd name="T4" fmla="*/ 476 w 1192"/>
                  <a:gd name="T5" fmla="*/ 0 h 575"/>
                  <a:gd name="T6" fmla="*/ 596 w 1192"/>
                  <a:gd name="T7" fmla="*/ 575 h 575"/>
                  <a:gd name="T8" fmla="*/ 716 w 1192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2" h="575">
                    <a:moveTo>
                      <a:pt x="716" y="0"/>
                    </a:moveTo>
                    <a:cubicBezTo>
                      <a:pt x="596" y="0"/>
                      <a:pt x="596" y="0"/>
                      <a:pt x="596" y="0"/>
                    </a:cubicBezTo>
                    <a:cubicBezTo>
                      <a:pt x="476" y="0"/>
                      <a:pt x="476" y="0"/>
                      <a:pt x="476" y="0"/>
                    </a:cubicBezTo>
                    <a:cubicBezTo>
                      <a:pt x="476" y="0"/>
                      <a:pt x="0" y="575"/>
                      <a:pt x="596" y="575"/>
                    </a:cubicBezTo>
                    <a:cubicBezTo>
                      <a:pt x="1192" y="575"/>
                      <a:pt x="716" y="0"/>
                      <a:pt x="716" y="0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0" name="Freeform 23">
                <a:extLst>
                  <a:ext uri="{FF2B5EF4-FFF2-40B4-BE49-F238E27FC236}">
                    <a16:creationId xmlns:a16="http://schemas.microsoft.com/office/drawing/2014/main" xmlns="" id="{DD5B32D2-C9F3-4452-B31E-CB381FAD2A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363" y="2968625"/>
                <a:ext cx="1582738" cy="763588"/>
              </a:xfrm>
              <a:custGeom>
                <a:avLst/>
                <a:gdLst>
                  <a:gd name="T0" fmla="*/ 716 w 1192"/>
                  <a:gd name="T1" fmla="*/ 0 h 575"/>
                  <a:gd name="T2" fmla="*/ 596 w 1192"/>
                  <a:gd name="T3" fmla="*/ 0 h 575"/>
                  <a:gd name="T4" fmla="*/ 476 w 1192"/>
                  <a:gd name="T5" fmla="*/ 0 h 575"/>
                  <a:gd name="T6" fmla="*/ 596 w 1192"/>
                  <a:gd name="T7" fmla="*/ 575 h 575"/>
                  <a:gd name="T8" fmla="*/ 716 w 1192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2" h="575">
                    <a:moveTo>
                      <a:pt x="716" y="0"/>
                    </a:moveTo>
                    <a:cubicBezTo>
                      <a:pt x="596" y="0"/>
                      <a:pt x="596" y="0"/>
                      <a:pt x="596" y="0"/>
                    </a:cubicBezTo>
                    <a:cubicBezTo>
                      <a:pt x="476" y="0"/>
                      <a:pt x="476" y="0"/>
                      <a:pt x="476" y="0"/>
                    </a:cubicBezTo>
                    <a:cubicBezTo>
                      <a:pt x="476" y="0"/>
                      <a:pt x="0" y="575"/>
                      <a:pt x="596" y="575"/>
                    </a:cubicBezTo>
                    <a:cubicBezTo>
                      <a:pt x="1192" y="575"/>
                      <a:pt x="716" y="0"/>
                      <a:pt x="716" y="0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1" name="Oval 24">
                <a:extLst>
                  <a:ext uri="{FF2B5EF4-FFF2-40B4-BE49-F238E27FC236}">
                    <a16:creationId xmlns:a16="http://schemas.microsoft.com/office/drawing/2014/main" xmlns="" id="{7D7CAC45-4404-4DD0-8456-809378F20D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78038" y="1738313"/>
                <a:ext cx="504825" cy="504825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2" name="Oval 25">
                <a:extLst>
                  <a:ext uri="{FF2B5EF4-FFF2-40B4-BE49-F238E27FC236}">
                    <a16:creationId xmlns:a16="http://schemas.microsoft.com/office/drawing/2014/main" xmlns="" id="{5996C2DD-D1FE-4E9A-B24F-312D591F7E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6626" y="1863725"/>
                <a:ext cx="250825" cy="252413"/>
              </a:xfrm>
              <a:prstGeom prst="ellipse">
                <a:avLst/>
              </a:prstGeom>
              <a:solidFill>
                <a:srgbClr val="F5A1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3" name="Oval 26">
                <a:extLst>
                  <a:ext uri="{FF2B5EF4-FFF2-40B4-BE49-F238E27FC236}">
                    <a16:creationId xmlns:a16="http://schemas.microsoft.com/office/drawing/2014/main" xmlns="" id="{E9B88580-4C3B-40BE-A79A-2A170CCFF4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2601" y="1738313"/>
                <a:ext cx="504825" cy="504825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4" name="Oval 27">
                <a:extLst>
                  <a:ext uri="{FF2B5EF4-FFF2-40B4-BE49-F238E27FC236}">
                    <a16:creationId xmlns:a16="http://schemas.microsoft.com/office/drawing/2014/main" xmlns="" id="{8870680D-76AC-4326-9DD7-B08B862F0E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8013" y="1863725"/>
                <a:ext cx="250825" cy="252413"/>
              </a:xfrm>
              <a:prstGeom prst="ellipse">
                <a:avLst/>
              </a:prstGeom>
              <a:solidFill>
                <a:srgbClr val="F5A1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5" name="Oval 28">
                <a:extLst>
                  <a:ext uri="{FF2B5EF4-FFF2-40B4-BE49-F238E27FC236}">
                    <a16:creationId xmlns:a16="http://schemas.microsoft.com/office/drawing/2014/main" xmlns="" id="{C377A9A3-05A3-4CCA-87A1-0319A734C0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0276" y="1879600"/>
                <a:ext cx="1204913" cy="1203325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6" name="Oval 30">
                <a:extLst>
                  <a:ext uri="{FF2B5EF4-FFF2-40B4-BE49-F238E27FC236}">
                    <a16:creationId xmlns:a16="http://schemas.microsoft.com/office/drawing/2014/main" xmlns="" id="{D0C3F02B-A778-4792-B165-BD81C06080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8088" y="2425700"/>
                <a:ext cx="649288" cy="482600"/>
              </a:xfrm>
              <a:prstGeom prst="ellipse">
                <a:avLst/>
              </a:prstGeom>
              <a:solidFill>
                <a:srgbClr val="F5A1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7" name="Oval 32">
                <a:extLst>
                  <a:ext uri="{FF2B5EF4-FFF2-40B4-BE49-F238E27FC236}">
                    <a16:creationId xmlns:a16="http://schemas.microsoft.com/office/drawing/2014/main" xmlns="" id="{52304932-C982-4DE7-A77F-6D8A833920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2376" y="2154238"/>
                <a:ext cx="141288" cy="141288"/>
              </a:xfrm>
              <a:prstGeom prst="ellipse">
                <a:avLst/>
              </a:pr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8" name="Oval 33">
                <a:extLst>
                  <a:ext uri="{FF2B5EF4-FFF2-40B4-BE49-F238E27FC236}">
                    <a16:creationId xmlns:a16="http://schemas.microsoft.com/office/drawing/2014/main" xmlns="" id="{62979BEB-76B9-45BA-B48E-FB4432BB4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801" y="2154238"/>
                <a:ext cx="141288" cy="141288"/>
              </a:xfrm>
              <a:prstGeom prst="ellipse">
                <a:avLst/>
              </a:pr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9" name="Freeform 34">
                <a:extLst>
                  <a:ext uri="{FF2B5EF4-FFF2-40B4-BE49-F238E27FC236}">
                    <a16:creationId xmlns:a16="http://schemas.microsoft.com/office/drawing/2014/main" xmlns="" id="{543E8B1A-04F1-4BF4-991F-2109FB6EA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2551" y="2693988"/>
                <a:ext cx="360363" cy="147638"/>
              </a:xfrm>
              <a:custGeom>
                <a:avLst/>
                <a:gdLst>
                  <a:gd name="T0" fmla="*/ 267 w 270"/>
                  <a:gd name="T1" fmla="*/ 12 h 111"/>
                  <a:gd name="T2" fmla="*/ 3 w 270"/>
                  <a:gd name="T3" fmla="*/ 12 h 111"/>
                  <a:gd name="T4" fmla="*/ 6 w 270"/>
                  <a:gd name="T5" fmla="*/ 0 h 111"/>
                  <a:gd name="T6" fmla="*/ 17 w 270"/>
                  <a:gd name="T7" fmla="*/ 8 h 111"/>
                  <a:gd name="T8" fmla="*/ 253 w 270"/>
                  <a:gd name="T9" fmla="*/ 8 h 111"/>
                  <a:gd name="T10" fmla="*/ 263 w 270"/>
                  <a:gd name="T11" fmla="*/ 0 h 111"/>
                  <a:gd name="T12" fmla="*/ 267 w 270"/>
                  <a:gd name="T13" fmla="*/ 1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0" h="111">
                    <a:moveTo>
                      <a:pt x="267" y="12"/>
                    </a:moveTo>
                    <a:cubicBezTo>
                      <a:pt x="227" y="111"/>
                      <a:pt x="43" y="111"/>
                      <a:pt x="3" y="12"/>
                    </a:cubicBezTo>
                    <a:cubicBezTo>
                      <a:pt x="0" y="7"/>
                      <a:pt x="2" y="1"/>
                      <a:pt x="6" y="0"/>
                    </a:cubicBezTo>
                    <a:cubicBezTo>
                      <a:pt x="11" y="0"/>
                      <a:pt x="15" y="4"/>
                      <a:pt x="17" y="8"/>
                    </a:cubicBezTo>
                    <a:cubicBezTo>
                      <a:pt x="53" y="96"/>
                      <a:pt x="217" y="96"/>
                      <a:pt x="253" y="8"/>
                    </a:cubicBezTo>
                    <a:cubicBezTo>
                      <a:pt x="255" y="4"/>
                      <a:pt x="259" y="0"/>
                      <a:pt x="263" y="0"/>
                    </a:cubicBezTo>
                    <a:cubicBezTo>
                      <a:pt x="268" y="1"/>
                      <a:pt x="270" y="7"/>
                      <a:pt x="267" y="12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0" name="Oval 35">
                <a:extLst>
                  <a:ext uri="{FF2B5EF4-FFF2-40B4-BE49-F238E27FC236}">
                    <a16:creationId xmlns:a16="http://schemas.microsoft.com/office/drawing/2014/main" xmlns="" id="{06F40347-3281-49C8-960F-B76EE4F5FF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0801" y="2203450"/>
                <a:ext cx="423863" cy="422275"/>
              </a:xfrm>
              <a:prstGeom prst="ellipse">
                <a:avLst/>
              </a:pr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1" name="Oval 36">
                <a:extLst>
                  <a:ext uri="{FF2B5EF4-FFF2-40B4-BE49-F238E27FC236}">
                    <a16:creationId xmlns:a16="http://schemas.microsoft.com/office/drawing/2014/main" xmlns="" id="{9CAB4CF2-3EDC-48D0-9E90-A5E0F2E203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9738" y="3683000"/>
                <a:ext cx="560388" cy="561975"/>
              </a:xfrm>
              <a:prstGeom prst="ellipse">
                <a:avLst/>
              </a:pr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2" name="Oval 37">
                <a:extLst>
                  <a:ext uri="{FF2B5EF4-FFF2-40B4-BE49-F238E27FC236}">
                    <a16:creationId xmlns:a16="http://schemas.microsoft.com/office/drawing/2014/main" xmlns="" id="{872FCBDC-7484-401C-A0A7-C25DEFB72F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4513" y="3787775"/>
                <a:ext cx="350838" cy="350838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3" name="Oval 38">
                <a:extLst>
                  <a:ext uri="{FF2B5EF4-FFF2-40B4-BE49-F238E27FC236}">
                    <a16:creationId xmlns:a16="http://schemas.microsoft.com/office/drawing/2014/main" xmlns="" id="{3433757F-F5CD-4A45-8997-6116F146E1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5338" y="3683000"/>
                <a:ext cx="560388" cy="561975"/>
              </a:xfrm>
              <a:prstGeom prst="ellipse">
                <a:avLst/>
              </a:pr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4" name="Oval 39">
                <a:extLst>
                  <a:ext uri="{FF2B5EF4-FFF2-40B4-BE49-F238E27FC236}">
                    <a16:creationId xmlns:a16="http://schemas.microsoft.com/office/drawing/2014/main" xmlns="" id="{9F9A2EDD-2428-468F-B251-FC396D3FEB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70113" y="3787775"/>
                <a:ext cx="350838" cy="350838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53" name="椭圆 152">
              <a:extLst>
                <a:ext uri="{FF2B5EF4-FFF2-40B4-BE49-F238E27FC236}">
                  <a16:creationId xmlns:a16="http://schemas.microsoft.com/office/drawing/2014/main" xmlns="" id="{43A1C6C8-48E7-4BF1-8874-163C88D57792}"/>
                </a:ext>
              </a:extLst>
            </p:cNvPr>
            <p:cNvSpPr/>
            <p:nvPr/>
          </p:nvSpPr>
          <p:spPr>
            <a:xfrm>
              <a:off x="1597989" y="2542676"/>
              <a:ext cx="892628" cy="653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51" name="TextBox 37"/>
          <p:cNvSpPr txBox="1"/>
          <p:nvPr/>
        </p:nvSpPr>
        <p:spPr>
          <a:xfrm>
            <a:off x="2577686" y="1702531"/>
            <a:ext cx="589708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3</a:t>
            </a:r>
          </a:p>
          <a:p>
            <a:pPr algn="ctr"/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Luyện</a:t>
            </a:r>
            <a:r>
              <a:rPr lang="en-US" altLang="zh-CN" sz="54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tập</a:t>
            </a:r>
            <a:r>
              <a:rPr lang="en-US" altLang="zh-CN" sz="54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sáng</a:t>
            </a:r>
            <a:r>
              <a:rPr lang="en-US" altLang="zh-CN" sz="54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tạo</a:t>
            </a:r>
            <a:endParaRPr lang="zh-CN" altLang="en-US" sz="5400" b="1" dirty="0">
              <a:ln>
                <a:solidFill>
                  <a:srgbClr val="005F60">
                    <a:lumMod val="75000"/>
                  </a:srgbClr>
                </a:solidFill>
              </a:ln>
              <a:solidFill>
                <a:srgbClr val="FFFF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765202"/>
            <a:ext cx="3570160" cy="287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913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" y="-152399"/>
            <a:ext cx="8940401" cy="69342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93533"/>
            <a:ext cx="1102698" cy="13628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1828800"/>
            <a:ext cx="8153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200" u="sng" dirty="0">
                <a:solidFill>
                  <a:srgbClr val="FF0000"/>
                </a:solidFill>
                <a:latin typeface="iCiel Cadena" pitchFamily="2" charset="0"/>
              </a:rPr>
              <a:t>HS </a:t>
            </a:r>
            <a:r>
              <a:rPr lang="en-US" sz="3200" u="sng" dirty="0" err="1">
                <a:solidFill>
                  <a:srgbClr val="FF0000"/>
                </a:solidFill>
                <a:latin typeface="iCiel Cadena" pitchFamily="2" charset="0"/>
              </a:rPr>
              <a:t>luyện</a:t>
            </a:r>
            <a:r>
              <a:rPr lang="en-US" sz="3200" u="sng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u="sng" dirty="0" err="1">
                <a:solidFill>
                  <a:srgbClr val="FF0000"/>
                </a:solidFill>
                <a:latin typeface="iCiel Cadena" pitchFamily="2" charset="0"/>
              </a:rPr>
              <a:t>tập</a:t>
            </a:r>
            <a:r>
              <a:rPr lang="en-US" sz="3200" u="sng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u="sng" dirty="0" err="1">
                <a:solidFill>
                  <a:srgbClr val="FF0000"/>
                </a:solidFill>
                <a:latin typeface="iCiel Cadena" pitchFamily="2" charset="0"/>
              </a:rPr>
              <a:t>thực</a:t>
            </a:r>
            <a:r>
              <a:rPr lang="en-US" sz="3200" u="sng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u="sng" dirty="0" err="1">
                <a:solidFill>
                  <a:srgbClr val="FF0000"/>
                </a:solidFill>
                <a:latin typeface="iCiel Cadena" pitchFamily="2" charset="0"/>
              </a:rPr>
              <a:t>hành</a:t>
            </a:r>
            <a:r>
              <a:rPr lang="vi-VN" sz="3200" u="sng" dirty="0"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  <a:p>
            <a:pPr algn="ctr">
              <a:lnSpc>
                <a:spcPct val="200000"/>
              </a:lnSpc>
            </a:pPr>
            <a:r>
              <a:rPr lang="vi-VN" sz="2800" dirty="0">
                <a:solidFill>
                  <a:srgbClr val="0070C0"/>
                </a:solidFill>
                <a:latin typeface="iCiel Cadena" pitchFamily="2" charset="0"/>
              </a:rPr>
              <a:t>Sử dụng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kiến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thức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vừa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được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học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: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Cắt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dán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thủ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công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diễn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tả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sấm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chớp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hay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cầu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vồng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(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dùng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chấm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nét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mảng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)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thể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hiện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bài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vẽ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cắt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dán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sẫm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chớp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cầu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vồng</a:t>
            </a:r>
            <a:endParaRPr lang="en-US" sz="2800" dirty="0">
              <a:solidFill>
                <a:srgbClr val="0070C0"/>
              </a:solidFill>
              <a:latin typeface="iCiel Cadena" pitchFamily="2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46747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A8A6256-0EC1-406A-B5D9-881E968D7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6" name="组合 145">
            <a:extLst>
              <a:ext uri="{FF2B5EF4-FFF2-40B4-BE49-F238E27FC236}">
                <a16:creationId xmlns:a16="http://schemas.microsoft.com/office/drawing/2014/main" xmlns="" id="{509437D2-DEE9-44FD-97C9-591CBDDAAEC7}"/>
              </a:ext>
            </a:extLst>
          </p:cNvPr>
          <p:cNvGrpSpPr/>
          <p:nvPr/>
        </p:nvGrpSpPr>
        <p:grpSpPr>
          <a:xfrm>
            <a:off x="29968" y="-32810"/>
            <a:ext cx="2560855" cy="2014010"/>
            <a:chOff x="-163273" y="-185210"/>
            <a:chExt cx="2659657" cy="1647202"/>
          </a:xfrm>
        </p:grpSpPr>
        <p:pic>
          <p:nvPicPr>
            <p:cNvPr id="147" name="图片 146">
              <a:extLst>
                <a:ext uri="{FF2B5EF4-FFF2-40B4-BE49-F238E27FC236}">
                  <a16:creationId xmlns:a16="http://schemas.microsoft.com/office/drawing/2014/main" xmlns="" id="{4984049E-B9DB-4575-95AC-DEB82333A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63273" y="-185210"/>
              <a:ext cx="1927862" cy="109178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8" name="图片 147">
              <a:extLst>
                <a:ext uri="{FF2B5EF4-FFF2-40B4-BE49-F238E27FC236}">
                  <a16:creationId xmlns:a16="http://schemas.microsoft.com/office/drawing/2014/main" xmlns="" id="{1D8C2B55-E14F-4325-A0CF-D4C673C45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9339" y="798353"/>
              <a:ext cx="1137045" cy="6636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9" name="图片 148">
              <a:extLst>
                <a:ext uri="{FF2B5EF4-FFF2-40B4-BE49-F238E27FC236}">
                  <a16:creationId xmlns:a16="http://schemas.microsoft.com/office/drawing/2014/main" xmlns="" id="{DEEDE2FE-139E-4902-9449-574BC380A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88900"/>
              <a:ext cx="2298704" cy="13730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" name="组合 1"/>
          <p:cNvGrpSpPr/>
          <p:nvPr/>
        </p:nvGrpSpPr>
        <p:grpSpPr>
          <a:xfrm>
            <a:off x="335262" y="2535382"/>
            <a:ext cx="4353308" cy="3673604"/>
            <a:chOff x="1359339" y="2269603"/>
            <a:chExt cx="5949887" cy="3257550"/>
          </a:xfrm>
        </p:grpSpPr>
        <p:sp>
          <p:nvSpPr>
            <p:cNvPr id="38" name="梯形 37">
              <a:extLst>
                <a:ext uri="{FF2B5EF4-FFF2-40B4-BE49-F238E27FC236}">
                  <a16:creationId xmlns:a16="http://schemas.microsoft.com/office/drawing/2014/main" xmlns="" id="{B41586DB-1DAE-452D-ACA0-298AFC577D8D}"/>
                </a:ext>
              </a:extLst>
            </p:cNvPr>
            <p:cNvSpPr/>
            <p:nvPr/>
          </p:nvSpPr>
          <p:spPr>
            <a:xfrm rot="16200000">
              <a:off x="569790" y="3821150"/>
              <a:ext cx="1885951" cy="306853"/>
            </a:xfrm>
            <a:prstGeom prst="trapezoid">
              <a:avLst>
                <a:gd name="adj" fmla="val 87082"/>
              </a:avLst>
            </a:prstGeom>
            <a:solidFill>
              <a:srgbClr val="F1CE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梯形 38">
              <a:extLst>
                <a:ext uri="{FF2B5EF4-FFF2-40B4-BE49-F238E27FC236}">
                  <a16:creationId xmlns:a16="http://schemas.microsoft.com/office/drawing/2014/main" xmlns="" id="{4F0AA34F-C2F5-448D-B54B-75FD8A4226EB}"/>
                </a:ext>
              </a:extLst>
            </p:cNvPr>
            <p:cNvSpPr/>
            <p:nvPr/>
          </p:nvSpPr>
          <p:spPr>
            <a:xfrm rot="16200000">
              <a:off x="588313" y="3825913"/>
              <a:ext cx="2143124" cy="306853"/>
            </a:xfrm>
            <a:prstGeom prst="trapezoid">
              <a:avLst>
                <a:gd name="adj" fmla="val 87082"/>
              </a:avLst>
            </a:prstGeom>
            <a:solidFill>
              <a:srgbClr val="E756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0" name="梯形 39">
              <a:extLst>
                <a:ext uri="{FF2B5EF4-FFF2-40B4-BE49-F238E27FC236}">
                  <a16:creationId xmlns:a16="http://schemas.microsoft.com/office/drawing/2014/main" xmlns="" id="{AA99F42C-2481-4CA0-BFBF-5FC25657590C}"/>
                </a:ext>
              </a:extLst>
            </p:cNvPr>
            <p:cNvSpPr/>
            <p:nvPr/>
          </p:nvSpPr>
          <p:spPr>
            <a:xfrm rot="5400000" flipH="1">
              <a:off x="6212824" y="3821150"/>
              <a:ext cx="1885951" cy="306853"/>
            </a:xfrm>
            <a:prstGeom prst="trapezoid">
              <a:avLst>
                <a:gd name="adj" fmla="val 87082"/>
              </a:avLst>
            </a:prstGeom>
            <a:solidFill>
              <a:srgbClr val="F1CE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1" name="梯形 40">
              <a:extLst>
                <a:ext uri="{FF2B5EF4-FFF2-40B4-BE49-F238E27FC236}">
                  <a16:creationId xmlns:a16="http://schemas.microsoft.com/office/drawing/2014/main" xmlns="" id="{9AAAF76F-FE8B-4D0F-AFF9-B084A88AEC3D}"/>
                </a:ext>
              </a:extLst>
            </p:cNvPr>
            <p:cNvSpPr/>
            <p:nvPr/>
          </p:nvSpPr>
          <p:spPr>
            <a:xfrm rot="5400000" flipH="1">
              <a:off x="5937128" y="3825913"/>
              <a:ext cx="2143124" cy="306853"/>
            </a:xfrm>
            <a:prstGeom prst="trapezoid">
              <a:avLst>
                <a:gd name="adj" fmla="val 87082"/>
              </a:avLst>
            </a:prstGeom>
            <a:solidFill>
              <a:srgbClr val="E756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2" name="圆角矩形 5">
              <a:extLst>
                <a:ext uri="{FF2B5EF4-FFF2-40B4-BE49-F238E27FC236}">
                  <a16:creationId xmlns:a16="http://schemas.microsoft.com/office/drawing/2014/main" xmlns="" id="{F119F7C3-9264-4B5F-BD43-FD3CC346E7AA}"/>
                </a:ext>
              </a:extLst>
            </p:cNvPr>
            <p:cNvSpPr/>
            <p:nvPr/>
          </p:nvSpPr>
          <p:spPr>
            <a:xfrm>
              <a:off x="1661188" y="2269603"/>
              <a:ext cx="5353050" cy="3257550"/>
            </a:xfrm>
            <a:prstGeom prst="roundRect">
              <a:avLst>
                <a:gd name="adj" fmla="val 6840"/>
              </a:avLst>
            </a:prstGeom>
            <a:solidFill>
              <a:srgbClr val="4EC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3" name="圆角矩形 13">
              <a:extLst>
                <a:ext uri="{FF2B5EF4-FFF2-40B4-BE49-F238E27FC236}">
                  <a16:creationId xmlns:a16="http://schemas.microsoft.com/office/drawing/2014/main" xmlns="" id="{9C64AC0A-1DA2-4EF3-9F86-6DC56C5FB008}"/>
                </a:ext>
              </a:extLst>
            </p:cNvPr>
            <p:cNvSpPr/>
            <p:nvPr/>
          </p:nvSpPr>
          <p:spPr>
            <a:xfrm>
              <a:off x="6566563" y="3534046"/>
              <a:ext cx="345281" cy="119857"/>
            </a:xfrm>
            <a:prstGeom prst="roundRect">
              <a:avLst>
                <a:gd name="adj" fmla="val 50000"/>
              </a:avLst>
            </a:prstGeom>
            <a:solidFill>
              <a:srgbClr val="EE74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4" name="圆角矩形 14">
              <a:extLst>
                <a:ext uri="{FF2B5EF4-FFF2-40B4-BE49-F238E27FC236}">
                  <a16:creationId xmlns:a16="http://schemas.microsoft.com/office/drawing/2014/main" xmlns="" id="{35A5FCFE-138D-4E20-8496-A10CD41B3D1E}"/>
                </a:ext>
              </a:extLst>
            </p:cNvPr>
            <p:cNvSpPr/>
            <p:nvPr/>
          </p:nvSpPr>
          <p:spPr>
            <a:xfrm>
              <a:off x="6566563" y="3898378"/>
              <a:ext cx="345281" cy="119857"/>
            </a:xfrm>
            <a:prstGeom prst="roundRect">
              <a:avLst>
                <a:gd name="adj" fmla="val 50000"/>
              </a:avLst>
            </a:prstGeom>
            <a:solidFill>
              <a:srgbClr val="EE74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xmlns="" id="{1F7601E6-505E-4D77-B6F9-789A1E3F89EA}"/>
                </a:ext>
              </a:extLst>
            </p:cNvPr>
            <p:cNvSpPr/>
            <p:nvPr/>
          </p:nvSpPr>
          <p:spPr>
            <a:xfrm>
              <a:off x="2262727" y="2456439"/>
              <a:ext cx="4149970" cy="2883877"/>
            </a:xfrm>
            <a:prstGeom prst="rect">
              <a:avLst/>
            </a:prstGeom>
            <a:blipFill>
              <a:blip r:embed="rId8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724400" y="2622492"/>
            <a:ext cx="4350871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400" dirty="0" err="1">
                <a:solidFill>
                  <a:srgbClr val="0070C0"/>
                </a:solidFill>
                <a:latin typeface="iCiel Cadena" pitchFamily="2" charset="0"/>
              </a:rPr>
              <a:t>Vẽ</a:t>
            </a:r>
            <a:r>
              <a:rPr lang="en-US" sz="3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iCiel Cadena" pitchFamily="2" charset="0"/>
              </a:rPr>
              <a:t>cắt</a:t>
            </a:r>
            <a:r>
              <a:rPr lang="en-US" sz="34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3400" dirty="0" err="1">
                <a:solidFill>
                  <a:srgbClr val="0070C0"/>
                </a:solidFill>
                <a:latin typeface="iCiel Cadena" pitchFamily="2" charset="0"/>
              </a:rPr>
              <a:t>dán</a:t>
            </a:r>
            <a:r>
              <a:rPr lang="en-US" sz="3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iCiel Cadena" pitchFamily="2" charset="0"/>
              </a:rPr>
              <a:t>bức</a:t>
            </a:r>
            <a:r>
              <a:rPr lang="en-US" sz="3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iCiel Cadena" pitchFamily="2" charset="0"/>
              </a:rPr>
              <a:t>tranh</a:t>
            </a:r>
            <a:r>
              <a:rPr lang="en-US" sz="34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400" dirty="0" err="1">
                <a:solidFill>
                  <a:srgbClr val="0070C0"/>
                </a:solidFill>
                <a:latin typeface="iCiel Cadena" pitchFamily="2" charset="0"/>
              </a:rPr>
              <a:t>sấm</a:t>
            </a:r>
            <a:r>
              <a:rPr lang="en-US" sz="3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iCiel Cadena" pitchFamily="2" charset="0"/>
              </a:rPr>
              <a:t>chớp</a:t>
            </a:r>
            <a:r>
              <a:rPr lang="en-US" sz="3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iCiel Cadena" pitchFamily="2" charset="0"/>
              </a:rPr>
              <a:t>và</a:t>
            </a:r>
            <a:r>
              <a:rPr lang="en-US" sz="3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iCiel Cadena" pitchFamily="2" charset="0"/>
              </a:rPr>
              <a:t>cầu</a:t>
            </a:r>
            <a:r>
              <a:rPr lang="en-US" sz="3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iCiel Cadena" pitchFamily="2" charset="0"/>
              </a:rPr>
              <a:t>vồng</a:t>
            </a:r>
            <a:endParaRPr lang="en-US" sz="3400" dirty="0">
              <a:solidFill>
                <a:srgbClr val="0070C0"/>
              </a:solidFill>
              <a:latin typeface="iCiel Cadena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400" dirty="0" err="1">
                <a:solidFill>
                  <a:srgbClr val="0070C0"/>
                </a:solidFill>
                <a:latin typeface="iCiel Cadena" pitchFamily="2" charset="0"/>
              </a:rPr>
              <a:t>theo</a:t>
            </a:r>
            <a:r>
              <a:rPr lang="en-US" sz="3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iCiel Cadena" pitchFamily="2" charset="0"/>
              </a:rPr>
              <a:t>trí</a:t>
            </a:r>
            <a:r>
              <a:rPr lang="en-US" sz="3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iCiel Cadena" pitchFamily="2" charset="0"/>
              </a:rPr>
              <a:t>tưởng</a:t>
            </a:r>
            <a:r>
              <a:rPr lang="en-US" sz="3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iCiel Cadena" pitchFamily="2" charset="0"/>
              </a:rPr>
              <a:t>tượng</a:t>
            </a:r>
            <a:r>
              <a:rPr lang="en-US" sz="34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400" dirty="0" err="1">
                <a:solidFill>
                  <a:srgbClr val="0070C0"/>
                </a:solidFill>
                <a:latin typeface="iCiel Cadena" pitchFamily="2" charset="0"/>
              </a:rPr>
              <a:t>của</a:t>
            </a:r>
            <a:r>
              <a:rPr lang="en-US" sz="3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vi-VN" sz="3400" dirty="0">
                <a:solidFill>
                  <a:srgbClr val="0070C0"/>
                </a:solidFill>
                <a:latin typeface="iCiel Cadena" pitchFamily="2" charset="0"/>
              </a:rPr>
              <a:t>mình.</a:t>
            </a:r>
            <a:endParaRPr lang="en-US" sz="3400" dirty="0">
              <a:solidFill>
                <a:srgbClr val="0070C0"/>
              </a:solidFill>
              <a:latin typeface="iCiel Cadena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87919" y="535253"/>
            <a:ext cx="4022640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srgbClr val="C00000"/>
                </a:solidFill>
                <a:latin typeface="iCiel Cadena" pitchFamily="2" charset="0"/>
              </a:rPr>
              <a:t>Thực hành cá nhân </a:t>
            </a:r>
            <a:endParaRPr lang="en-US" sz="3600" dirty="0">
              <a:solidFill>
                <a:srgbClr val="C00000"/>
              </a:solidFill>
              <a:latin typeface="iCiel Cadena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702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A8A6256-0EC1-406A-B5D9-881E968D7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895811" y="939881"/>
            <a:ext cx="6867217" cy="3873583"/>
            <a:chOff x="2822497" y="939800"/>
            <a:chExt cx="8477180" cy="3266519"/>
          </a:xfrm>
        </p:grpSpPr>
        <p:sp>
          <p:nvSpPr>
            <p:cNvPr id="175" name="任意多边形 419">
              <a:extLst>
                <a:ext uri="{FF2B5EF4-FFF2-40B4-BE49-F238E27FC236}">
                  <a16:creationId xmlns:a16="http://schemas.microsoft.com/office/drawing/2014/main" xmlns="" id="{E49D014F-7625-4F29-A456-0C8C6B3116D9}"/>
                </a:ext>
              </a:extLst>
            </p:cNvPr>
            <p:cNvSpPr/>
            <p:nvPr/>
          </p:nvSpPr>
          <p:spPr>
            <a:xfrm rot="10800000">
              <a:off x="2822497" y="1097300"/>
              <a:ext cx="8477180" cy="3109019"/>
            </a:xfrm>
            <a:custGeom>
              <a:avLst/>
              <a:gdLst>
                <a:gd name="connsiteX0" fmla="*/ 7859486 w 8477180"/>
                <a:gd name="connsiteY0" fmla="*/ 3109019 h 3109019"/>
                <a:gd name="connsiteX1" fmla="*/ 0 w 8477180"/>
                <a:gd name="connsiteY1" fmla="*/ 3109019 h 3109019"/>
                <a:gd name="connsiteX2" fmla="*/ 0 w 8477180"/>
                <a:gd name="connsiteY2" fmla="*/ 214748 h 3109019"/>
                <a:gd name="connsiteX3" fmla="*/ 7638068 w 8477180"/>
                <a:gd name="connsiteY3" fmla="*/ 214748 h 3109019"/>
                <a:gd name="connsiteX4" fmla="*/ 8477180 w 8477180"/>
                <a:gd name="connsiteY4" fmla="*/ 0 h 3109019"/>
                <a:gd name="connsiteX5" fmla="*/ 7859486 w 8477180"/>
                <a:gd name="connsiteY5" fmla="*/ 392277 h 3109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77180" h="3109019">
                  <a:moveTo>
                    <a:pt x="7859486" y="3109019"/>
                  </a:moveTo>
                  <a:lnTo>
                    <a:pt x="0" y="3109019"/>
                  </a:lnTo>
                  <a:lnTo>
                    <a:pt x="0" y="214748"/>
                  </a:lnTo>
                  <a:lnTo>
                    <a:pt x="7638068" y="214748"/>
                  </a:lnTo>
                  <a:lnTo>
                    <a:pt x="8477180" y="0"/>
                  </a:lnTo>
                  <a:lnTo>
                    <a:pt x="7859486" y="392277"/>
                  </a:lnTo>
                  <a:close/>
                </a:path>
              </a:pathLst>
            </a:custGeom>
            <a:solidFill>
              <a:srgbClr val="EB7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78" name="Freeform 45">
              <a:extLst>
                <a:ext uri="{FF2B5EF4-FFF2-40B4-BE49-F238E27FC236}">
                  <a16:creationId xmlns:a16="http://schemas.microsoft.com/office/drawing/2014/main" xmlns="" id="{B83A3578-E84B-4C6C-9A55-CBD84EE10D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8550" y="1501556"/>
              <a:ext cx="338329" cy="338344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79" name="Freeform 45">
              <a:extLst>
                <a:ext uri="{FF2B5EF4-FFF2-40B4-BE49-F238E27FC236}">
                  <a16:creationId xmlns:a16="http://schemas.microsoft.com/office/drawing/2014/main" xmlns="" id="{5E39F920-D7A9-45DC-84DB-BBBB933972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76118" y="1114932"/>
              <a:ext cx="225945" cy="225955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0" name="Freeform 45">
              <a:extLst>
                <a:ext uri="{FF2B5EF4-FFF2-40B4-BE49-F238E27FC236}">
                  <a16:creationId xmlns:a16="http://schemas.microsoft.com/office/drawing/2014/main" xmlns="" id="{52AF2B97-1BAA-4A3D-A948-70FB0F77B2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6011" y="1879172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1" name="Freeform 45">
              <a:extLst>
                <a:ext uri="{FF2B5EF4-FFF2-40B4-BE49-F238E27FC236}">
                  <a16:creationId xmlns:a16="http://schemas.microsoft.com/office/drawing/2014/main" xmlns="" id="{25096869-2340-4DC8-8056-47234B339B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3166" y="3314673"/>
              <a:ext cx="137978" cy="137984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2" name="Freeform 45">
              <a:extLst>
                <a:ext uri="{FF2B5EF4-FFF2-40B4-BE49-F238E27FC236}">
                  <a16:creationId xmlns:a16="http://schemas.microsoft.com/office/drawing/2014/main" xmlns="" id="{A736799D-F211-40ED-ABC5-8A143C063C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55413" y="2377075"/>
              <a:ext cx="170771" cy="170778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3" name="Freeform 45">
              <a:extLst>
                <a:ext uri="{FF2B5EF4-FFF2-40B4-BE49-F238E27FC236}">
                  <a16:creationId xmlns:a16="http://schemas.microsoft.com/office/drawing/2014/main" xmlns="" id="{4D1B8FA9-9996-4EA0-8A2E-9D18173D13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95565" y="1547781"/>
              <a:ext cx="344077" cy="344092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4" name="Freeform 45">
              <a:extLst>
                <a:ext uri="{FF2B5EF4-FFF2-40B4-BE49-F238E27FC236}">
                  <a16:creationId xmlns:a16="http://schemas.microsoft.com/office/drawing/2014/main" xmlns="" id="{4641184B-731F-4389-95B5-5FB67E7D19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8256" y="1255821"/>
              <a:ext cx="245726" cy="24573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5" name="Freeform 45">
              <a:extLst>
                <a:ext uri="{FF2B5EF4-FFF2-40B4-BE49-F238E27FC236}">
                  <a16:creationId xmlns:a16="http://schemas.microsoft.com/office/drawing/2014/main" xmlns="" id="{2C699ADB-1317-4F4B-80E6-BF13B6F1E8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59295" y="3567230"/>
              <a:ext cx="147650" cy="14765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6" name="Freeform 45">
              <a:extLst>
                <a:ext uri="{FF2B5EF4-FFF2-40B4-BE49-F238E27FC236}">
                  <a16:creationId xmlns:a16="http://schemas.microsoft.com/office/drawing/2014/main" xmlns="" id="{DC36E8B6-B841-448C-8078-AE23E6E93D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04342" y="1338728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7" name="Freeform 45">
              <a:extLst>
                <a:ext uri="{FF2B5EF4-FFF2-40B4-BE49-F238E27FC236}">
                  <a16:creationId xmlns:a16="http://schemas.microsoft.com/office/drawing/2014/main" xmlns="" id="{119D62D2-ADB7-46DA-B8D7-BC4866B044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80651" y="3629819"/>
              <a:ext cx="170127" cy="170134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8" name="Freeform 45">
              <a:extLst>
                <a:ext uri="{FF2B5EF4-FFF2-40B4-BE49-F238E27FC236}">
                  <a16:creationId xmlns:a16="http://schemas.microsoft.com/office/drawing/2014/main" xmlns="" id="{FB3A4ECC-2FC9-4595-99A7-701AE6095D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04342" y="3622791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9" name="Freeform 45">
              <a:extLst>
                <a:ext uri="{FF2B5EF4-FFF2-40B4-BE49-F238E27FC236}">
                  <a16:creationId xmlns:a16="http://schemas.microsoft.com/office/drawing/2014/main" xmlns="" id="{6E4C3A75-8993-4C5D-AC80-A327376B34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96416" y="3560145"/>
              <a:ext cx="125288" cy="125293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0" name="Freeform 45">
              <a:extLst>
                <a:ext uri="{FF2B5EF4-FFF2-40B4-BE49-F238E27FC236}">
                  <a16:creationId xmlns:a16="http://schemas.microsoft.com/office/drawing/2014/main" xmlns="" id="{A2066B5B-617A-4B49-BB2C-919F6D3BF7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71859" y="3048055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1" name="Freeform 45">
              <a:extLst>
                <a:ext uri="{FF2B5EF4-FFF2-40B4-BE49-F238E27FC236}">
                  <a16:creationId xmlns:a16="http://schemas.microsoft.com/office/drawing/2014/main" xmlns="" id="{9F75D63B-4FB2-47DC-8906-02713F4569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1345" y="1511944"/>
              <a:ext cx="175334" cy="175342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2" name="Freeform 45">
              <a:extLst>
                <a:ext uri="{FF2B5EF4-FFF2-40B4-BE49-F238E27FC236}">
                  <a16:creationId xmlns:a16="http://schemas.microsoft.com/office/drawing/2014/main" xmlns="" id="{4A84E753-0399-4702-A15A-D3CD3F69A3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1934" y="939800"/>
              <a:ext cx="344077" cy="344092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46" name="组合 145">
            <a:extLst>
              <a:ext uri="{FF2B5EF4-FFF2-40B4-BE49-F238E27FC236}">
                <a16:creationId xmlns:a16="http://schemas.microsoft.com/office/drawing/2014/main" xmlns="" id="{509437D2-DEE9-44FD-97C9-591CBDDAAEC7}"/>
              </a:ext>
            </a:extLst>
          </p:cNvPr>
          <p:cNvGrpSpPr/>
          <p:nvPr/>
        </p:nvGrpSpPr>
        <p:grpSpPr>
          <a:xfrm>
            <a:off x="-294433" y="-111031"/>
            <a:ext cx="3318331" cy="2755218"/>
            <a:chOff x="-163273" y="-185210"/>
            <a:chExt cx="2659657" cy="1647202"/>
          </a:xfrm>
        </p:grpSpPr>
        <p:pic>
          <p:nvPicPr>
            <p:cNvPr id="147" name="图片 146">
              <a:extLst>
                <a:ext uri="{FF2B5EF4-FFF2-40B4-BE49-F238E27FC236}">
                  <a16:creationId xmlns:a16="http://schemas.microsoft.com/office/drawing/2014/main" xmlns="" id="{4984049E-B9DB-4575-95AC-DEB82333A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63273" y="-185210"/>
              <a:ext cx="1927862" cy="1091785"/>
            </a:xfrm>
            <a:prstGeom prst="rect">
              <a:avLst/>
            </a:prstGeom>
          </p:spPr>
        </p:pic>
        <p:pic>
          <p:nvPicPr>
            <p:cNvPr id="148" name="图片 147">
              <a:extLst>
                <a:ext uri="{FF2B5EF4-FFF2-40B4-BE49-F238E27FC236}">
                  <a16:creationId xmlns:a16="http://schemas.microsoft.com/office/drawing/2014/main" xmlns="" id="{1D8C2B55-E14F-4325-A0CF-D4C673C45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9339" y="798353"/>
              <a:ext cx="1137045" cy="663639"/>
            </a:xfrm>
            <a:prstGeom prst="rect">
              <a:avLst/>
            </a:prstGeom>
          </p:spPr>
        </p:pic>
        <p:pic>
          <p:nvPicPr>
            <p:cNvPr id="149" name="图片 148">
              <a:extLst>
                <a:ext uri="{FF2B5EF4-FFF2-40B4-BE49-F238E27FC236}">
                  <a16:creationId xmlns:a16="http://schemas.microsoft.com/office/drawing/2014/main" xmlns="" id="{DEEDE2FE-139E-4902-9449-574BC380A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88900"/>
              <a:ext cx="2298704" cy="1373092"/>
            </a:xfrm>
            <a:prstGeom prst="rect">
              <a:avLst/>
            </a:prstGeom>
          </p:spPr>
        </p:pic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xmlns="" id="{D49D9773-D057-4AAA-A5BB-4C5F41311B42}"/>
              </a:ext>
            </a:extLst>
          </p:cNvPr>
          <p:cNvGrpSpPr/>
          <p:nvPr/>
        </p:nvGrpSpPr>
        <p:grpSpPr>
          <a:xfrm>
            <a:off x="86377" y="3857409"/>
            <a:ext cx="2335910" cy="2831615"/>
            <a:chOff x="1168174" y="675821"/>
            <a:chExt cx="1743718" cy="1932169"/>
          </a:xfrm>
        </p:grpSpPr>
        <p:grpSp>
          <p:nvGrpSpPr>
            <p:cNvPr id="152" name="组合 151">
              <a:extLst>
                <a:ext uri="{FF2B5EF4-FFF2-40B4-BE49-F238E27FC236}">
                  <a16:creationId xmlns:a16="http://schemas.microsoft.com/office/drawing/2014/main" xmlns="" id="{485AFC39-1FD2-4637-A016-AE4F8231B902}"/>
                </a:ext>
              </a:extLst>
            </p:cNvPr>
            <p:cNvGrpSpPr/>
            <p:nvPr/>
          </p:nvGrpSpPr>
          <p:grpSpPr>
            <a:xfrm>
              <a:off x="1168174" y="675821"/>
              <a:ext cx="1743718" cy="1839232"/>
              <a:chOff x="1614488" y="1738313"/>
              <a:chExt cx="2376488" cy="2506662"/>
            </a:xfrm>
          </p:grpSpPr>
          <p:sp>
            <p:nvSpPr>
              <p:cNvPr id="154" name="Freeform 16">
                <a:extLst>
                  <a:ext uri="{FF2B5EF4-FFF2-40B4-BE49-F238E27FC236}">
                    <a16:creationId xmlns:a16="http://schemas.microsoft.com/office/drawing/2014/main" xmlns="" id="{1D425841-8449-425C-A3F3-554E4F8998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4513" y="2892425"/>
                <a:ext cx="611188" cy="425450"/>
              </a:xfrm>
              <a:custGeom>
                <a:avLst/>
                <a:gdLst>
                  <a:gd name="T0" fmla="*/ 283 w 460"/>
                  <a:gd name="T1" fmla="*/ 17 h 321"/>
                  <a:gd name="T2" fmla="*/ 263 w 460"/>
                  <a:gd name="T3" fmla="*/ 24 h 321"/>
                  <a:gd name="T4" fmla="*/ 0 w 460"/>
                  <a:gd name="T5" fmla="*/ 111 h 321"/>
                  <a:gd name="T6" fmla="*/ 26 w 460"/>
                  <a:gd name="T7" fmla="*/ 216 h 321"/>
                  <a:gd name="T8" fmla="*/ 52 w 460"/>
                  <a:gd name="T9" fmla="*/ 321 h 321"/>
                  <a:gd name="T10" fmla="*/ 325 w 460"/>
                  <a:gd name="T11" fmla="*/ 277 h 321"/>
                  <a:gd name="T12" fmla="*/ 346 w 460"/>
                  <a:gd name="T13" fmla="*/ 273 h 321"/>
                  <a:gd name="T14" fmla="*/ 442 w 460"/>
                  <a:gd name="T15" fmla="*/ 114 h 321"/>
                  <a:gd name="T16" fmla="*/ 283 w 460"/>
                  <a:gd name="T17" fmla="*/ 17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0" h="321">
                    <a:moveTo>
                      <a:pt x="283" y="17"/>
                    </a:moveTo>
                    <a:cubicBezTo>
                      <a:pt x="276" y="19"/>
                      <a:pt x="269" y="21"/>
                      <a:pt x="263" y="24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26" y="216"/>
                      <a:pt x="26" y="216"/>
                      <a:pt x="26" y="216"/>
                    </a:cubicBezTo>
                    <a:cubicBezTo>
                      <a:pt x="52" y="321"/>
                      <a:pt x="52" y="321"/>
                      <a:pt x="52" y="321"/>
                    </a:cubicBezTo>
                    <a:cubicBezTo>
                      <a:pt x="325" y="277"/>
                      <a:pt x="325" y="277"/>
                      <a:pt x="325" y="277"/>
                    </a:cubicBezTo>
                    <a:cubicBezTo>
                      <a:pt x="332" y="276"/>
                      <a:pt x="339" y="275"/>
                      <a:pt x="346" y="273"/>
                    </a:cubicBezTo>
                    <a:cubicBezTo>
                      <a:pt x="416" y="256"/>
                      <a:pt x="460" y="185"/>
                      <a:pt x="442" y="114"/>
                    </a:cubicBezTo>
                    <a:cubicBezTo>
                      <a:pt x="425" y="43"/>
                      <a:pt x="354" y="0"/>
                      <a:pt x="283" y="17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5" name="Freeform 17">
                <a:extLst>
                  <a:ext uri="{FF2B5EF4-FFF2-40B4-BE49-F238E27FC236}">
                    <a16:creationId xmlns:a16="http://schemas.microsoft.com/office/drawing/2014/main" xmlns="" id="{A8BCDE23-6303-4340-8B11-E28D3A5C66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7563" y="2940050"/>
                <a:ext cx="288925" cy="288925"/>
              </a:xfrm>
              <a:custGeom>
                <a:avLst/>
                <a:gdLst>
                  <a:gd name="T0" fmla="*/ 205 w 218"/>
                  <a:gd name="T1" fmla="*/ 86 h 218"/>
                  <a:gd name="T2" fmla="*/ 132 w 218"/>
                  <a:gd name="T3" fmla="*/ 205 h 218"/>
                  <a:gd name="T4" fmla="*/ 13 w 218"/>
                  <a:gd name="T5" fmla="*/ 133 h 218"/>
                  <a:gd name="T6" fmla="*/ 85 w 218"/>
                  <a:gd name="T7" fmla="*/ 13 h 218"/>
                  <a:gd name="T8" fmla="*/ 205 w 218"/>
                  <a:gd name="T9" fmla="*/ 86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8" h="218">
                    <a:moveTo>
                      <a:pt x="205" y="86"/>
                    </a:moveTo>
                    <a:cubicBezTo>
                      <a:pt x="218" y="139"/>
                      <a:pt x="185" y="192"/>
                      <a:pt x="132" y="205"/>
                    </a:cubicBezTo>
                    <a:cubicBezTo>
                      <a:pt x="79" y="218"/>
                      <a:pt x="26" y="186"/>
                      <a:pt x="13" y="133"/>
                    </a:cubicBezTo>
                    <a:cubicBezTo>
                      <a:pt x="0" y="80"/>
                      <a:pt x="32" y="26"/>
                      <a:pt x="85" y="13"/>
                    </a:cubicBezTo>
                    <a:cubicBezTo>
                      <a:pt x="138" y="0"/>
                      <a:pt x="192" y="33"/>
                      <a:pt x="205" y="86"/>
                    </a:cubicBezTo>
                    <a:close/>
                  </a:path>
                </a:pathLst>
              </a:cu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6" name="Freeform 18">
                <a:extLst>
                  <a:ext uri="{FF2B5EF4-FFF2-40B4-BE49-F238E27FC236}">
                    <a16:creationId xmlns:a16="http://schemas.microsoft.com/office/drawing/2014/main" xmlns="" id="{C6E605F6-B1B2-4AD3-87C2-16C0DAFA92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9763" y="2892425"/>
                <a:ext cx="611188" cy="425450"/>
              </a:xfrm>
              <a:custGeom>
                <a:avLst/>
                <a:gdLst>
                  <a:gd name="T0" fmla="*/ 177 w 460"/>
                  <a:gd name="T1" fmla="*/ 17 h 321"/>
                  <a:gd name="T2" fmla="*/ 197 w 460"/>
                  <a:gd name="T3" fmla="*/ 24 h 321"/>
                  <a:gd name="T4" fmla="*/ 460 w 460"/>
                  <a:gd name="T5" fmla="*/ 111 h 321"/>
                  <a:gd name="T6" fmla="*/ 434 w 460"/>
                  <a:gd name="T7" fmla="*/ 216 h 321"/>
                  <a:gd name="T8" fmla="*/ 408 w 460"/>
                  <a:gd name="T9" fmla="*/ 321 h 321"/>
                  <a:gd name="T10" fmla="*/ 135 w 460"/>
                  <a:gd name="T11" fmla="*/ 277 h 321"/>
                  <a:gd name="T12" fmla="*/ 114 w 460"/>
                  <a:gd name="T13" fmla="*/ 273 h 321"/>
                  <a:gd name="T14" fmla="*/ 18 w 460"/>
                  <a:gd name="T15" fmla="*/ 114 h 321"/>
                  <a:gd name="T16" fmla="*/ 177 w 460"/>
                  <a:gd name="T17" fmla="*/ 17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0" h="321">
                    <a:moveTo>
                      <a:pt x="177" y="17"/>
                    </a:moveTo>
                    <a:cubicBezTo>
                      <a:pt x="184" y="19"/>
                      <a:pt x="191" y="21"/>
                      <a:pt x="197" y="24"/>
                    </a:cubicBezTo>
                    <a:cubicBezTo>
                      <a:pt x="460" y="111"/>
                      <a:pt x="460" y="111"/>
                      <a:pt x="460" y="111"/>
                    </a:cubicBezTo>
                    <a:cubicBezTo>
                      <a:pt x="434" y="216"/>
                      <a:pt x="434" y="216"/>
                      <a:pt x="434" y="216"/>
                    </a:cubicBezTo>
                    <a:cubicBezTo>
                      <a:pt x="408" y="321"/>
                      <a:pt x="408" y="321"/>
                      <a:pt x="408" y="321"/>
                    </a:cubicBezTo>
                    <a:cubicBezTo>
                      <a:pt x="135" y="277"/>
                      <a:pt x="135" y="277"/>
                      <a:pt x="135" y="277"/>
                    </a:cubicBezTo>
                    <a:cubicBezTo>
                      <a:pt x="128" y="276"/>
                      <a:pt x="121" y="275"/>
                      <a:pt x="114" y="273"/>
                    </a:cubicBezTo>
                    <a:cubicBezTo>
                      <a:pt x="44" y="256"/>
                      <a:pt x="0" y="185"/>
                      <a:pt x="18" y="114"/>
                    </a:cubicBezTo>
                    <a:cubicBezTo>
                      <a:pt x="35" y="43"/>
                      <a:pt x="106" y="0"/>
                      <a:pt x="177" y="17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7" name="Freeform 19">
                <a:extLst>
                  <a:ext uri="{FF2B5EF4-FFF2-40B4-BE49-F238E27FC236}">
                    <a16:creationId xmlns:a16="http://schemas.microsoft.com/office/drawing/2014/main" xmlns="" id="{A77B19B5-42CA-414B-9AEE-3A23DE2D55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8976" y="2940050"/>
                <a:ext cx="288925" cy="288925"/>
              </a:xfrm>
              <a:custGeom>
                <a:avLst/>
                <a:gdLst>
                  <a:gd name="T0" fmla="*/ 13 w 218"/>
                  <a:gd name="T1" fmla="*/ 86 h 218"/>
                  <a:gd name="T2" fmla="*/ 86 w 218"/>
                  <a:gd name="T3" fmla="*/ 205 h 218"/>
                  <a:gd name="T4" fmla="*/ 205 w 218"/>
                  <a:gd name="T5" fmla="*/ 133 h 218"/>
                  <a:gd name="T6" fmla="*/ 133 w 218"/>
                  <a:gd name="T7" fmla="*/ 13 h 218"/>
                  <a:gd name="T8" fmla="*/ 13 w 218"/>
                  <a:gd name="T9" fmla="*/ 86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8" h="218">
                    <a:moveTo>
                      <a:pt x="13" y="86"/>
                    </a:moveTo>
                    <a:cubicBezTo>
                      <a:pt x="0" y="139"/>
                      <a:pt x="33" y="192"/>
                      <a:pt x="86" y="205"/>
                    </a:cubicBezTo>
                    <a:cubicBezTo>
                      <a:pt x="139" y="218"/>
                      <a:pt x="192" y="186"/>
                      <a:pt x="205" y="133"/>
                    </a:cubicBezTo>
                    <a:cubicBezTo>
                      <a:pt x="218" y="80"/>
                      <a:pt x="186" y="26"/>
                      <a:pt x="133" y="13"/>
                    </a:cubicBezTo>
                    <a:cubicBezTo>
                      <a:pt x="80" y="0"/>
                      <a:pt x="26" y="33"/>
                      <a:pt x="13" y="86"/>
                    </a:cubicBezTo>
                    <a:close/>
                  </a:path>
                </a:pathLst>
              </a:cu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8" name="Freeform 20">
                <a:extLst>
                  <a:ext uri="{FF2B5EF4-FFF2-40B4-BE49-F238E27FC236}">
                    <a16:creationId xmlns:a16="http://schemas.microsoft.com/office/drawing/2014/main" xmlns="" id="{EC1B5334-D985-4F1E-A90D-9BA8974423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4488" y="2968625"/>
                <a:ext cx="2376488" cy="1146175"/>
              </a:xfrm>
              <a:custGeom>
                <a:avLst/>
                <a:gdLst>
                  <a:gd name="T0" fmla="*/ 1074 w 1788"/>
                  <a:gd name="T1" fmla="*/ 0 h 862"/>
                  <a:gd name="T2" fmla="*/ 894 w 1788"/>
                  <a:gd name="T3" fmla="*/ 0 h 862"/>
                  <a:gd name="T4" fmla="*/ 714 w 1788"/>
                  <a:gd name="T5" fmla="*/ 0 h 862"/>
                  <a:gd name="T6" fmla="*/ 894 w 1788"/>
                  <a:gd name="T7" fmla="*/ 862 h 862"/>
                  <a:gd name="T8" fmla="*/ 1074 w 1788"/>
                  <a:gd name="T9" fmla="*/ 0 h 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88" h="862">
                    <a:moveTo>
                      <a:pt x="1074" y="0"/>
                    </a:moveTo>
                    <a:cubicBezTo>
                      <a:pt x="894" y="0"/>
                      <a:pt x="894" y="0"/>
                      <a:pt x="894" y="0"/>
                    </a:cubicBezTo>
                    <a:cubicBezTo>
                      <a:pt x="714" y="0"/>
                      <a:pt x="714" y="0"/>
                      <a:pt x="714" y="0"/>
                    </a:cubicBezTo>
                    <a:cubicBezTo>
                      <a:pt x="714" y="0"/>
                      <a:pt x="0" y="862"/>
                      <a:pt x="894" y="862"/>
                    </a:cubicBezTo>
                    <a:cubicBezTo>
                      <a:pt x="1788" y="862"/>
                      <a:pt x="1074" y="0"/>
                      <a:pt x="1074" y="0"/>
                    </a:cubicBezTo>
                    <a:close/>
                  </a:path>
                </a:pathLst>
              </a:cu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9" name="Freeform 22">
                <a:extLst>
                  <a:ext uri="{FF2B5EF4-FFF2-40B4-BE49-F238E27FC236}">
                    <a16:creationId xmlns:a16="http://schemas.microsoft.com/office/drawing/2014/main" xmlns="" id="{B07072C0-5235-45B7-8BB0-656FD7639E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363" y="2968625"/>
                <a:ext cx="1582738" cy="763588"/>
              </a:xfrm>
              <a:custGeom>
                <a:avLst/>
                <a:gdLst>
                  <a:gd name="T0" fmla="*/ 716 w 1192"/>
                  <a:gd name="T1" fmla="*/ 0 h 575"/>
                  <a:gd name="T2" fmla="*/ 596 w 1192"/>
                  <a:gd name="T3" fmla="*/ 0 h 575"/>
                  <a:gd name="T4" fmla="*/ 476 w 1192"/>
                  <a:gd name="T5" fmla="*/ 0 h 575"/>
                  <a:gd name="T6" fmla="*/ 596 w 1192"/>
                  <a:gd name="T7" fmla="*/ 575 h 575"/>
                  <a:gd name="T8" fmla="*/ 716 w 1192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2" h="575">
                    <a:moveTo>
                      <a:pt x="716" y="0"/>
                    </a:moveTo>
                    <a:cubicBezTo>
                      <a:pt x="596" y="0"/>
                      <a:pt x="596" y="0"/>
                      <a:pt x="596" y="0"/>
                    </a:cubicBezTo>
                    <a:cubicBezTo>
                      <a:pt x="476" y="0"/>
                      <a:pt x="476" y="0"/>
                      <a:pt x="476" y="0"/>
                    </a:cubicBezTo>
                    <a:cubicBezTo>
                      <a:pt x="476" y="0"/>
                      <a:pt x="0" y="575"/>
                      <a:pt x="596" y="575"/>
                    </a:cubicBezTo>
                    <a:cubicBezTo>
                      <a:pt x="1192" y="575"/>
                      <a:pt x="716" y="0"/>
                      <a:pt x="716" y="0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0" name="Freeform 23">
                <a:extLst>
                  <a:ext uri="{FF2B5EF4-FFF2-40B4-BE49-F238E27FC236}">
                    <a16:creationId xmlns:a16="http://schemas.microsoft.com/office/drawing/2014/main" xmlns="" id="{DD5B32D2-C9F3-4452-B31E-CB381FAD2A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363" y="2968625"/>
                <a:ext cx="1582738" cy="763588"/>
              </a:xfrm>
              <a:custGeom>
                <a:avLst/>
                <a:gdLst>
                  <a:gd name="T0" fmla="*/ 716 w 1192"/>
                  <a:gd name="T1" fmla="*/ 0 h 575"/>
                  <a:gd name="T2" fmla="*/ 596 w 1192"/>
                  <a:gd name="T3" fmla="*/ 0 h 575"/>
                  <a:gd name="T4" fmla="*/ 476 w 1192"/>
                  <a:gd name="T5" fmla="*/ 0 h 575"/>
                  <a:gd name="T6" fmla="*/ 596 w 1192"/>
                  <a:gd name="T7" fmla="*/ 575 h 575"/>
                  <a:gd name="T8" fmla="*/ 716 w 1192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2" h="575">
                    <a:moveTo>
                      <a:pt x="716" y="0"/>
                    </a:moveTo>
                    <a:cubicBezTo>
                      <a:pt x="596" y="0"/>
                      <a:pt x="596" y="0"/>
                      <a:pt x="596" y="0"/>
                    </a:cubicBezTo>
                    <a:cubicBezTo>
                      <a:pt x="476" y="0"/>
                      <a:pt x="476" y="0"/>
                      <a:pt x="476" y="0"/>
                    </a:cubicBezTo>
                    <a:cubicBezTo>
                      <a:pt x="476" y="0"/>
                      <a:pt x="0" y="575"/>
                      <a:pt x="596" y="575"/>
                    </a:cubicBezTo>
                    <a:cubicBezTo>
                      <a:pt x="1192" y="575"/>
                      <a:pt x="716" y="0"/>
                      <a:pt x="716" y="0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1" name="Oval 24">
                <a:extLst>
                  <a:ext uri="{FF2B5EF4-FFF2-40B4-BE49-F238E27FC236}">
                    <a16:creationId xmlns:a16="http://schemas.microsoft.com/office/drawing/2014/main" xmlns="" id="{7D7CAC45-4404-4DD0-8456-809378F20D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78038" y="1738313"/>
                <a:ext cx="504825" cy="504825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2" name="Oval 25">
                <a:extLst>
                  <a:ext uri="{FF2B5EF4-FFF2-40B4-BE49-F238E27FC236}">
                    <a16:creationId xmlns:a16="http://schemas.microsoft.com/office/drawing/2014/main" xmlns="" id="{5996C2DD-D1FE-4E9A-B24F-312D591F7E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6626" y="1863725"/>
                <a:ext cx="250825" cy="252413"/>
              </a:xfrm>
              <a:prstGeom prst="ellipse">
                <a:avLst/>
              </a:prstGeom>
              <a:solidFill>
                <a:srgbClr val="F5A1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3" name="Oval 26">
                <a:extLst>
                  <a:ext uri="{FF2B5EF4-FFF2-40B4-BE49-F238E27FC236}">
                    <a16:creationId xmlns:a16="http://schemas.microsoft.com/office/drawing/2014/main" xmlns="" id="{E9B88580-4C3B-40BE-A79A-2A170CCFF4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2601" y="1738313"/>
                <a:ext cx="504825" cy="504825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4" name="Oval 27">
                <a:extLst>
                  <a:ext uri="{FF2B5EF4-FFF2-40B4-BE49-F238E27FC236}">
                    <a16:creationId xmlns:a16="http://schemas.microsoft.com/office/drawing/2014/main" xmlns="" id="{8870680D-76AC-4326-9DD7-B08B862F0E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8013" y="1863725"/>
                <a:ext cx="250825" cy="252413"/>
              </a:xfrm>
              <a:prstGeom prst="ellipse">
                <a:avLst/>
              </a:prstGeom>
              <a:solidFill>
                <a:srgbClr val="F5A1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5" name="Oval 28">
                <a:extLst>
                  <a:ext uri="{FF2B5EF4-FFF2-40B4-BE49-F238E27FC236}">
                    <a16:creationId xmlns:a16="http://schemas.microsoft.com/office/drawing/2014/main" xmlns="" id="{C377A9A3-05A3-4CCA-87A1-0319A734C0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0276" y="1879600"/>
                <a:ext cx="1204913" cy="1203325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6" name="Oval 30">
                <a:extLst>
                  <a:ext uri="{FF2B5EF4-FFF2-40B4-BE49-F238E27FC236}">
                    <a16:creationId xmlns:a16="http://schemas.microsoft.com/office/drawing/2014/main" xmlns="" id="{D0C3F02B-A778-4792-B165-BD81C06080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8088" y="2425700"/>
                <a:ext cx="649288" cy="482600"/>
              </a:xfrm>
              <a:prstGeom prst="ellipse">
                <a:avLst/>
              </a:prstGeom>
              <a:solidFill>
                <a:srgbClr val="F5A1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7" name="Oval 32">
                <a:extLst>
                  <a:ext uri="{FF2B5EF4-FFF2-40B4-BE49-F238E27FC236}">
                    <a16:creationId xmlns:a16="http://schemas.microsoft.com/office/drawing/2014/main" xmlns="" id="{52304932-C982-4DE7-A77F-6D8A833920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2376" y="2154238"/>
                <a:ext cx="141288" cy="141288"/>
              </a:xfrm>
              <a:prstGeom prst="ellipse">
                <a:avLst/>
              </a:pr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8" name="Oval 33">
                <a:extLst>
                  <a:ext uri="{FF2B5EF4-FFF2-40B4-BE49-F238E27FC236}">
                    <a16:creationId xmlns:a16="http://schemas.microsoft.com/office/drawing/2014/main" xmlns="" id="{62979BEB-76B9-45BA-B48E-FB4432BB4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801" y="2154238"/>
                <a:ext cx="141288" cy="141288"/>
              </a:xfrm>
              <a:prstGeom prst="ellipse">
                <a:avLst/>
              </a:pr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9" name="Freeform 34">
                <a:extLst>
                  <a:ext uri="{FF2B5EF4-FFF2-40B4-BE49-F238E27FC236}">
                    <a16:creationId xmlns:a16="http://schemas.microsoft.com/office/drawing/2014/main" xmlns="" id="{543E8B1A-04F1-4BF4-991F-2109FB6EA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2551" y="2693988"/>
                <a:ext cx="360363" cy="147638"/>
              </a:xfrm>
              <a:custGeom>
                <a:avLst/>
                <a:gdLst>
                  <a:gd name="T0" fmla="*/ 267 w 270"/>
                  <a:gd name="T1" fmla="*/ 12 h 111"/>
                  <a:gd name="T2" fmla="*/ 3 w 270"/>
                  <a:gd name="T3" fmla="*/ 12 h 111"/>
                  <a:gd name="T4" fmla="*/ 6 w 270"/>
                  <a:gd name="T5" fmla="*/ 0 h 111"/>
                  <a:gd name="T6" fmla="*/ 17 w 270"/>
                  <a:gd name="T7" fmla="*/ 8 h 111"/>
                  <a:gd name="T8" fmla="*/ 253 w 270"/>
                  <a:gd name="T9" fmla="*/ 8 h 111"/>
                  <a:gd name="T10" fmla="*/ 263 w 270"/>
                  <a:gd name="T11" fmla="*/ 0 h 111"/>
                  <a:gd name="T12" fmla="*/ 267 w 270"/>
                  <a:gd name="T13" fmla="*/ 1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0" h="111">
                    <a:moveTo>
                      <a:pt x="267" y="12"/>
                    </a:moveTo>
                    <a:cubicBezTo>
                      <a:pt x="227" y="111"/>
                      <a:pt x="43" y="111"/>
                      <a:pt x="3" y="12"/>
                    </a:cubicBezTo>
                    <a:cubicBezTo>
                      <a:pt x="0" y="7"/>
                      <a:pt x="2" y="1"/>
                      <a:pt x="6" y="0"/>
                    </a:cubicBezTo>
                    <a:cubicBezTo>
                      <a:pt x="11" y="0"/>
                      <a:pt x="15" y="4"/>
                      <a:pt x="17" y="8"/>
                    </a:cubicBezTo>
                    <a:cubicBezTo>
                      <a:pt x="53" y="96"/>
                      <a:pt x="217" y="96"/>
                      <a:pt x="253" y="8"/>
                    </a:cubicBezTo>
                    <a:cubicBezTo>
                      <a:pt x="255" y="4"/>
                      <a:pt x="259" y="0"/>
                      <a:pt x="263" y="0"/>
                    </a:cubicBezTo>
                    <a:cubicBezTo>
                      <a:pt x="268" y="1"/>
                      <a:pt x="270" y="7"/>
                      <a:pt x="267" y="12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0" name="Oval 35">
                <a:extLst>
                  <a:ext uri="{FF2B5EF4-FFF2-40B4-BE49-F238E27FC236}">
                    <a16:creationId xmlns:a16="http://schemas.microsoft.com/office/drawing/2014/main" xmlns="" id="{06F40347-3281-49C8-960F-B76EE4F5FF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0801" y="2203450"/>
                <a:ext cx="423863" cy="422275"/>
              </a:xfrm>
              <a:prstGeom prst="ellipse">
                <a:avLst/>
              </a:pr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1" name="Oval 36">
                <a:extLst>
                  <a:ext uri="{FF2B5EF4-FFF2-40B4-BE49-F238E27FC236}">
                    <a16:creationId xmlns:a16="http://schemas.microsoft.com/office/drawing/2014/main" xmlns="" id="{9CAB4CF2-3EDC-48D0-9E90-A5E0F2E203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9738" y="3683000"/>
                <a:ext cx="560388" cy="561975"/>
              </a:xfrm>
              <a:prstGeom prst="ellipse">
                <a:avLst/>
              </a:pr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2" name="Oval 37">
                <a:extLst>
                  <a:ext uri="{FF2B5EF4-FFF2-40B4-BE49-F238E27FC236}">
                    <a16:creationId xmlns:a16="http://schemas.microsoft.com/office/drawing/2014/main" xmlns="" id="{872FCBDC-7484-401C-A0A7-C25DEFB72F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4513" y="3787775"/>
                <a:ext cx="350838" cy="350838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3" name="Oval 38">
                <a:extLst>
                  <a:ext uri="{FF2B5EF4-FFF2-40B4-BE49-F238E27FC236}">
                    <a16:creationId xmlns:a16="http://schemas.microsoft.com/office/drawing/2014/main" xmlns="" id="{3433757F-F5CD-4A45-8997-6116F146E1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5338" y="3683000"/>
                <a:ext cx="560388" cy="561975"/>
              </a:xfrm>
              <a:prstGeom prst="ellipse">
                <a:avLst/>
              </a:pr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4" name="Oval 39">
                <a:extLst>
                  <a:ext uri="{FF2B5EF4-FFF2-40B4-BE49-F238E27FC236}">
                    <a16:creationId xmlns:a16="http://schemas.microsoft.com/office/drawing/2014/main" xmlns="" id="{9F9A2EDD-2428-468F-B251-FC396D3FEB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70113" y="3787775"/>
                <a:ext cx="350838" cy="350838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53" name="椭圆 152">
              <a:extLst>
                <a:ext uri="{FF2B5EF4-FFF2-40B4-BE49-F238E27FC236}">
                  <a16:creationId xmlns:a16="http://schemas.microsoft.com/office/drawing/2014/main" xmlns="" id="{43A1C6C8-48E7-4BF1-8874-163C88D57792}"/>
                </a:ext>
              </a:extLst>
            </p:cNvPr>
            <p:cNvSpPr/>
            <p:nvPr/>
          </p:nvSpPr>
          <p:spPr>
            <a:xfrm>
              <a:off x="1597989" y="2542676"/>
              <a:ext cx="892628" cy="653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51" name="TextBox 37"/>
          <p:cNvSpPr txBox="1"/>
          <p:nvPr/>
        </p:nvSpPr>
        <p:spPr>
          <a:xfrm>
            <a:off x="2195243" y="1702531"/>
            <a:ext cx="679635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4</a:t>
            </a:r>
          </a:p>
          <a:p>
            <a:pPr algn="ctr"/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Phân</a:t>
            </a:r>
            <a:r>
              <a:rPr lang="en-US" altLang="zh-CN" sz="54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tích</a:t>
            </a:r>
            <a:r>
              <a:rPr lang="en-US" altLang="zh-CN" sz="54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– </a:t>
            </a:r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đánh</a:t>
            </a:r>
            <a:r>
              <a:rPr lang="en-US" altLang="zh-CN" sz="54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giá</a:t>
            </a:r>
            <a:r>
              <a:rPr lang="en-US" altLang="zh-CN" sz="54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5400" b="1" dirty="0">
              <a:ln>
                <a:solidFill>
                  <a:srgbClr val="005F60">
                    <a:lumMod val="75000"/>
                  </a:srgbClr>
                </a:solidFill>
              </a:ln>
              <a:solidFill>
                <a:srgbClr val="FFFF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765202"/>
            <a:ext cx="3570160" cy="287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311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B13AFBF6-DC77-4064-81BB-4369869E5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F18B8884-A131-4B81-9BB7-043BCA65514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700951" y="-258928"/>
            <a:ext cx="3882577" cy="776047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00A82207-2731-42E6-81E8-AE58C48A747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8402" y="76296"/>
            <a:ext cx="852784" cy="6636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E90B73B3-CA9F-4390-8A17-E2A84D683FA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670" y="-259771"/>
            <a:ext cx="2321041" cy="175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7A5F563B-4CFA-4CFD-988E-C4352AF232E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3016" y="-135776"/>
            <a:ext cx="2938746" cy="3249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91A56470-C144-4DD3-B856-25D00B61FB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8737">
            <a:off x="-18681" y="4582467"/>
            <a:ext cx="3777228" cy="2139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FFF91AD6-005B-4C49-8EC3-3FFC770B004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77239">
            <a:off x="7538136" y="2638946"/>
            <a:ext cx="1370351" cy="4373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B21CFF2-8691-4C77-B7A2-44ABAB3E6CC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9695" y="2612962"/>
            <a:ext cx="852784" cy="6636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1414863" y="1828800"/>
            <a:ext cx="6537754" cy="329320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z="-31750" extrusionH="57150">
              <a:bevelT w="57150" h="38100" prst="hardEdge"/>
              <a:bevelB w="12700" h="260350"/>
            </a:sp3d>
          </a:bodyPr>
          <a:lstStyle/>
          <a:p>
            <a:pPr algn="ctr"/>
            <a:r>
              <a:rPr lang="en-US" sz="4800" dirty="0" err="1">
                <a:ln w="6350"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Tiết</a:t>
            </a:r>
            <a:r>
              <a:rPr lang="en-US" sz="4800" dirty="0">
                <a:ln w="6350"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3</a:t>
            </a:r>
          </a:p>
          <a:p>
            <a:pPr algn="ctr"/>
            <a:r>
              <a:rPr lang="en-US" sz="8000" dirty="0" err="1">
                <a:ln w="38100">
                  <a:solidFill>
                    <a:schemeClr val="tx1"/>
                  </a:solidFill>
                </a:ln>
                <a:solidFill>
                  <a:srgbClr val="2CFE22"/>
                </a:solidFill>
                <a:latin typeface="iCiel Cadena" pitchFamily="2" charset="0"/>
              </a:rPr>
              <a:t>Sấm</a:t>
            </a:r>
            <a:r>
              <a:rPr lang="en-US" sz="8000" dirty="0">
                <a:ln w="38100">
                  <a:solidFill>
                    <a:schemeClr val="tx1"/>
                  </a:solidFill>
                </a:ln>
                <a:solidFill>
                  <a:srgbClr val="2CFE22"/>
                </a:solidFill>
                <a:latin typeface="iCiel Cadena" pitchFamily="2" charset="0"/>
              </a:rPr>
              <a:t> </a:t>
            </a:r>
            <a:r>
              <a:rPr lang="en-US" sz="8000" dirty="0" err="1">
                <a:ln w="38100">
                  <a:solidFill>
                    <a:schemeClr val="tx1"/>
                  </a:solidFill>
                </a:ln>
                <a:solidFill>
                  <a:srgbClr val="2CFE22"/>
                </a:solidFill>
                <a:latin typeface="iCiel Cadena" pitchFamily="2" charset="0"/>
              </a:rPr>
              <a:t>chớp</a:t>
            </a:r>
            <a:r>
              <a:rPr lang="en-US" sz="8000" dirty="0">
                <a:ln w="38100">
                  <a:solidFill>
                    <a:schemeClr val="tx1"/>
                  </a:solidFill>
                </a:ln>
                <a:solidFill>
                  <a:srgbClr val="2CFE22"/>
                </a:solidFill>
                <a:latin typeface="iCiel Cadena" pitchFamily="2" charset="0"/>
              </a:rPr>
              <a:t> </a:t>
            </a:r>
            <a:r>
              <a:rPr lang="en-US" sz="8000" dirty="0" err="1">
                <a:ln w="38100">
                  <a:solidFill>
                    <a:schemeClr val="tx1"/>
                  </a:solidFill>
                </a:ln>
                <a:solidFill>
                  <a:srgbClr val="2CFE22"/>
                </a:solidFill>
                <a:latin typeface="iCiel Cadena" pitchFamily="2" charset="0"/>
              </a:rPr>
              <a:t>và</a:t>
            </a:r>
            <a:r>
              <a:rPr lang="en-US" sz="8000" dirty="0">
                <a:ln w="38100">
                  <a:solidFill>
                    <a:schemeClr val="tx1"/>
                  </a:solidFill>
                </a:ln>
                <a:solidFill>
                  <a:srgbClr val="2CFE22"/>
                </a:solidFill>
                <a:latin typeface="iCiel Cadena" pitchFamily="2" charset="0"/>
              </a:rPr>
              <a:t> </a:t>
            </a:r>
            <a:r>
              <a:rPr lang="en-US" sz="8000" dirty="0" err="1">
                <a:ln w="38100">
                  <a:solidFill>
                    <a:schemeClr val="tx1"/>
                  </a:solidFill>
                </a:ln>
                <a:solidFill>
                  <a:srgbClr val="2CFE22"/>
                </a:solidFill>
                <a:latin typeface="iCiel Cadena" pitchFamily="2" charset="0"/>
              </a:rPr>
              <a:t>cầu</a:t>
            </a:r>
            <a:r>
              <a:rPr lang="en-US" sz="8000" dirty="0">
                <a:ln w="38100">
                  <a:solidFill>
                    <a:schemeClr val="tx1"/>
                  </a:solidFill>
                </a:ln>
                <a:solidFill>
                  <a:srgbClr val="2CFE22"/>
                </a:solidFill>
                <a:latin typeface="iCiel Cadena" pitchFamily="2" charset="0"/>
              </a:rPr>
              <a:t> </a:t>
            </a:r>
            <a:r>
              <a:rPr lang="en-US" sz="8000" dirty="0" err="1">
                <a:ln w="38100">
                  <a:solidFill>
                    <a:schemeClr val="tx1"/>
                  </a:solidFill>
                </a:ln>
                <a:solidFill>
                  <a:srgbClr val="2CFE22"/>
                </a:solidFill>
                <a:latin typeface="iCiel Cadena" pitchFamily="2" charset="0"/>
              </a:rPr>
              <a:t>vồng</a:t>
            </a:r>
            <a:r>
              <a:rPr lang="en-US" sz="8000" dirty="0">
                <a:ln w="38100">
                  <a:solidFill>
                    <a:schemeClr val="tx1"/>
                  </a:solidFill>
                </a:ln>
                <a:solidFill>
                  <a:srgbClr val="2CFE22"/>
                </a:solidFill>
                <a:latin typeface="iCiel Cadena" pitchFamily="2" charset="0"/>
              </a:rPr>
              <a:t> </a:t>
            </a:r>
          </a:p>
        </p:txBody>
      </p:sp>
      <p:pic>
        <p:nvPicPr>
          <p:cNvPr id="15" name="图片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489" y="1010724"/>
            <a:ext cx="4114800" cy="755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图片 17">
            <a:extLst>
              <a:ext uri="{FF2B5EF4-FFF2-40B4-BE49-F238E27FC236}">
                <a16:creationId xmlns:a16="http://schemas.microsoft.com/office/drawing/2014/main" xmlns="" id="{A1B77780-05C6-4DB6-86E0-D6C3671441B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10" y="4821584"/>
            <a:ext cx="1645980" cy="127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图片 5">
            <a:extLst>
              <a:ext uri="{FF2B5EF4-FFF2-40B4-BE49-F238E27FC236}">
                <a16:creationId xmlns:a16="http://schemas.microsoft.com/office/drawing/2014/main" xmlns="" id="{00A82207-2731-42E6-81E8-AE58C48A747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2709" y="5737161"/>
            <a:ext cx="852784" cy="6636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A1B77780-05C6-4DB6-86E0-D6C3671441B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690" y="1766317"/>
            <a:ext cx="1103119" cy="854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图片 5">
            <a:extLst>
              <a:ext uri="{FF2B5EF4-FFF2-40B4-BE49-F238E27FC236}">
                <a16:creationId xmlns:a16="http://schemas.microsoft.com/office/drawing/2014/main" xmlns="" id="{00A82207-2731-42E6-81E8-AE58C48A747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10" y="3113802"/>
            <a:ext cx="852784" cy="6636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5754" y="3164487"/>
            <a:ext cx="2492085" cy="2107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260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A8A6256-0EC1-406A-B5D9-881E968D7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46" name="组合 145">
            <a:extLst>
              <a:ext uri="{FF2B5EF4-FFF2-40B4-BE49-F238E27FC236}">
                <a16:creationId xmlns:a16="http://schemas.microsoft.com/office/drawing/2014/main" xmlns="" id="{509437D2-DEE9-44FD-97C9-591CBDDAAEC7}"/>
              </a:ext>
            </a:extLst>
          </p:cNvPr>
          <p:cNvGrpSpPr/>
          <p:nvPr/>
        </p:nvGrpSpPr>
        <p:grpSpPr>
          <a:xfrm>
            <a:off x="-46255" y="-109010"/>
            <a:ext cx="2484655" cy="1785410"/>
            <a:chOff x="-163273" y="-185210"/>
            <a:chExt cx="2659657" cy="1647202"/>
          </a:xfrm>
        </p:grpSpPr>
        <p:pic>
          <p:nvPicPr>
            <p:cNvPr id="147" name="图片 146">
              <a:extLst>
                <a:ext uri="{FF2B5EF4-FFF2-40B4-BE49-F238E27FC236}">
                  <a16:creationId xmlns:a16="http://schemas.microsoft.com/office/drawing/2014/main" xmlns="" id="{4984049E-B9DB-4575-95AC-DEB82333A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63273" y="-185210"/>
              <a:ext cx="1927862" cy="109178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8" name="图片 147">
              <a:extLst>
                <a:ext uri="{FF2B5EF4-FFF2-40B4-BE49-F238E27FC236}">
                  <a16:creationId xmlns:a16="http://schemas.microsoft.com/office/drawing/2014/main" xmlns="" id="{1D8C2B55-E14F-4325-A0CF-D4C673C45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9339" y="798353"/>
              <a:ext cx="1137045" cy="6636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9" name="图片 148">
              <a:extLst>
                <a:ext uri="{FF2B5EF4-FFF2-40B4-BE49-F238E27FC236}">
                  <a16:creationId xmlns:a16="http://schemas.microsoft.com/office/drawing/2014/main" xmlns="" id="{DEEDE2FE-139E-4902-9449-574BC380A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88900"/>
              <a:ext cx="2298704" cy="13730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11197B2C-B904-4E70-A9B5-DE3BD139869E}"/>
              </a:ext>
            </a:extLst>
          </p:cNvPr>
          <p:cNvSpPr/>
          <p:nvPr/>
        </p:nvSpPr>
        <p:spPr>
          <a:xfrm>
            <a:off x="304801" y="2491532"/>
            <a:ext cx="8610600" cy="4061668"/>
          </a:xfrm>
          <a:prstGeom prst="rect">
            <a:avLst/>
          </a:prstGeom>
          <a:solidFill>
            <a:srgbClr val="03B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1A9A5746-46FE-4A0C-ADF0-4622F41B16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88171" y="2016419"/>
            <a:ext cx="4136231" cy="38509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24200" y="620001"/>
            <a:ext cx="56573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iCiel Cadena" pitchFamily="2" charset="0"/>
              </a:rPr>
              <a:t>Giới</a:t>
            </a:r>
            <a:r>
              <a:rPr lang="en-US" sz="48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adena" pitchFamily="2" charset="0"/>
              </a:rPr>
              <a:t>thiệu</a:t>
            </a:r>
            <a:r>
              <a:rPr lang="en-US" sz="48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adena" pitchFamily="2" charset="0"/>
              </a:rPr>
              <a:t>sản</a:t>
            </a:r>
            <a:r>
              <a:rPr lang="en-US" sz="48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adena" pitchFamily="2" charset="0"/>
              </a:rPr>
              <a:t>phẩm</a:t>
            </a:r>
            <a:r>
              <a:rPr lang="en-US" sz="4800" dirty="0"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53000" y="3126986"/>
            <a:ext cx="4191000" cy="2207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dirty="0">
                <a:solidFill>
                  <a:srgbClr val="002060"/>
                </a:solidFill>
                <a:latin typeface="iCiel Cadena" pitchFamily="2" charset="0"/>
              </a:rPr>
              <a:t>Giới thiệu nhận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iCiel Cadena" pitchFamily="2" charset="0"/>
              </a:rPr>
              <a:t>xét  đánh giá sản phẩm Của mình và bạn </a:t>
            </a:r>
            <a:endParaRPr lang="en-US" sz="3200" dirty="0">
              <a:solidFill>
                <a:srgbClr val="002060"/>
              </a:solidFill>
              <a:latin typeface="iCiel Cadena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496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A8A6256-0EC1-406A-B5D9-881E968D7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571865" y="939881"/>
            <a:ext cx="7419743" cy="3873583"/>
            <a:chOff x="3083664" y="939800"/>
            <a:chExt cx="8477180" cy="3266519"/>
          </a:xfrm>
        </p:grpSpPr>
        <p:sp>
          <p:nvSpPr>
            <p:cNvPr id="175" name="任意多边形 419">
              <a:extLst>
                <a:ext uri="{FF2B5EF4-FFF2-40B4-BE49-F238E27FC236}">
                  <a16:creationId xmlns:a16="http://schemas.microsoft.com/office/drawing/2014/main" xmlns="" id="{E49D014F-7625-4F29-A456-0C8C6B3116D9}"/>
                </a:ext>
              </a:extLst>
            </p:cNvPr>
            <p:cNvSpPr/>
            <p:nvPr/>
          </p:nvSpPr>
          <p:spPr>
            <a:xfrm rot="10800000">
              <a:off x="3083664" y="1097300"/>
              <a:ext cx="8477180" cy="3109019"/>
            </a:xfrm>
            <a:custGeom>
              <a:avLst/>
              <a:gdLst>
                <a:gd name="connsiteX0" fmla="*/ 7859486 w 8477180"/>
                <a:gd name="connsiteY0" fmla="*/ 3109019 h 3109019"/>
                <a:gd name="connsiteX1" fmla="*/ 0 w 8477180"/>
                <a:gd name="connsiteY1" fmla="*/ 3109019 h 3109019"/>
                <a:gd name="connsiteX2" fmla="*/ 0 w 8477180"/>
                <a:gd name="connsiteY2" fmla="*/ 214748 h 3109019"/>
                <a:gd name="connsiteX3" fmla="*/ 7638068 w 8477180"/>
                <a:gd name="connsiteY3" fmla="*/ 214748 h 3109019"/>
                <a:gd name="connsiteX4" fmla="*/ 8477180 w 8477180"/>
                <a:gd name="connsiteY4" fmla="*/ 0 h 3109019"/>
                <a:gd name="connsiteX5" fmla="*/ 7859486 w 8477180"/>
                <a:gd name="connsiteY5" fmla="*/ 392277 h 3109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77180" h="3109019">
                  <a:moveTo>
                    <a:pt x="7859486" y="3109019"/>
                  </a:moveTo>
                  <a:lnTo>
                    <a:pt x="0" y="3109019"/>
                  </a:lnTo>
                  <a:lnTo>
                    <a:pt x="0" y="214748"/>
                  </a:lnTo>
                  <a:lnTo>
                    <a:pt x="7638068" y="214748"/>
                  </a:lnTo>
                  <a:lnTo>
                    <a:pt x="8477180" y="0"/>
                  </a:lnTo>
                  <a:lnTo>
                    <a:pt x="7859486" y="392277"/>
                  </a:lnTo>
                  <a:close/>
                </a:path>
              </a:pathLst>
            </a:custGeom>
            <a:solidFill>
              <a:srgbClr val="EB7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78" name="Freeform 45">
              <a:extLst>
                <a:ext uri="{FF2B5EF4-FFF2-40B4-BE49-F238E27FC236}">
                  <a16:creationId xmlns:a16="http://schemas.microsoft.com/office/drawing/2014/main" xmlns="" id="{B83A3578-E84B-4C6C-9A55-CBD84EE10D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8550" y="1501556"/>
              <a:ext cx="338329" cy="338344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79" name="Freeform 45">
              <a:extLst>
                <a:ext uri="{FF2B5EF4-FFF2-40B4-BE49-F238E27FC236}">
                  <a16:creationId xmlns:a16="http://schemas.microsoft.com/office/drawing/2014/main" xmlns="" id="{5E39F920-D7A9-45DC-84DB-BBBB933972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76118" y="1114932"/>
              <a:ext cx="225945" cy="225955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0" name="Freeform 45">
              <a:extLst>
                <a:ext uri="{FF2B5EF4-FFF2-40B4-BE49-F238E27FC236}">
                  <a16:creationId xmlns:a16="http://schemas.microsoft.com/office/drawing/2014/main" xmlns="" id="{52AF2B97-1BAA-4A3D-A948-70FB0F77B2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6011" y="1879172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1" name="Freeform 45">
              <a:extLst>
                <a:ext uri="{FF2B5EF4-FFF2-40B4-BE49-F238E27FC236}">
                  <a16:creationId xmlns:a16="http://schemas.microsoft.com/office/drawing/2014/main" xmlns="" id="{25096869-2340-4DC8-8056-47234B339B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3166" y="3314673"/>
              <a:ext cx="137978" cy="137984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2" name="Freeform 45">
              <a:extLst>
                <a:ext uri="{FF2B5EF4-FFF2-40B4-BE49-F238E27FC236}">
                  <a16:creationId xmlns:a16="http://schemas.microsoft.com/office/drawing/2014/main" xmlns="" id="{A736799D-F211-40ED-ABC5-8A143C063C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55413" y="2377075"/>
              <a:ext cx="170771" cy="170778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3" name="Freeform 45">
              <a:extLst>
                <a:ext uri="{FF2B5EF4-FFF2-40B4-BE49-F238E27FC236}">
                  <a16:creationId xmlns:a16="http://schemas.microsoft.com/office/drawing/2014/main" xmlns="" id="{4D1B8FA9-9996-4EA0-8A2E-9D18173D13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95565" y="1547781"/>
              <a:ext cx="344077" cy="344092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4" name="Freeform 45">
              <a:extLst>
                <a:ext uri="{FF2B5EF4-FFF2-40B4-BE49-F238E27FC236}">
                  <a16:creationId xmlns:a16="http://schemas.microsoft.com/office/drawing/2014/main" xmlns="" id="{4641184B-731F-4389-95B5-5FB67E7D19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8256" y="1255821"/>
              <a:ext cx="245726" cy="24573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5" name="Freeform 45">
              <a:extLst>
                <a:ext uri="{FF2B5EF4-FFF2-40B4-BE49-F238E27FC236}">
                  <a16:creationId xmlns:a16="http://schemas.microsoft.com/office/drawing/2014/main" xmlns="" id="{2C699ADB-1317-4F4B-80E6-BF13B6F1E8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59295" y="3567230"/>
              <a:ext cx="147650" cy="14765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6" name="Freeform 45">
              <a:extLst>
                <a:ext uri="{FF2B5EF4-FFF2-40B4-BE49-F238E27FC236}">
                  <a16:creationId xmlns:a16="http://schemas.microsoft.com/office/drawing/2014/main" xmlns="" id="{DC36E8B6-B841-448C-8078-AE23E6E93D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04342" y="1338728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7" name="Freeform 45">
              <a:extLst>
                <a:ext uri="{FF2B5EF4-FFF2-40B4-BE49-F238E27FC236}">
                  <a16:creationId xmlns:a16="http://schemas.microsoft.com/office/drawing/2014/main" xmlns="" id="{119D62D2-ADB7-46DA-B8D7-BC4866B044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80651" y="3629819"/>
              <a:ext cx="170127" cy="170134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8" name="Freeform 45">
              <a:extLst>
                <a:ext uri="{FF2B5EF4-FFF2-40B4-BE49-F238E27FC236}">
                  <a16:creationId xmlns:a16="http://schemas.microsoft.com/office/drawing/2014/main" xmlns="" id="{FB3A4ECC-2FC9-4595-99A7-701AE6095D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04342" y="3622791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9" name="Freeform 45">
              <a:extLst>
                <a:ext uri="{FF2B5EF4-FFF2-40B4-BE49-F238E27FC236}">
                  <a16:creationId xmlns:a16="http://schemas.microsoft.com/office/drawing/2014/main" xmlns="" id="{6E4C3A75-8993-4C5D-AC80-A327376B34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96416" y="3560145"/>
              <a:ext cx="125288" cy="125293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0" name="Freeform 45">
              <a:extLst>
                <a:ext uri="{FF2B5EF4-FFF2-40B4-BE49-F238E27FC236}">
                  <a16:creationId xmlns:a16="http://schemas.microsoft.com/office/drawing/2014/main" xmlns="" id="{A2066B5B-617A-4B49-BB2C-919F6D3BF7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71859" y="3048055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1" name="Freeform 45">
              <a:extLst>
                <a:ext uri="{FF2B5EF4-FFF2-40B4-BE49-F238E27FC236}">
                  <a16:creationId xmlns:a16="http://schemas.microsoft.com/office/drawing/2014/main" xmlns="" id="{9F75D63B-4FB2-47DC-8906-02713F4569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1345" y="1511944"/>
              <a:ext cx="175334" cy="175342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2" name="Freeform 45">
              <a:extLst>
                <a:ext uri="{FF2B5EF4-FFF2-40B4-BE49-F238E27FC236}">
                  <a16:creationId xmlns:a16="http://schemas.microsoft.com/office/drawing/2014/main" xmlns="" id="{4A84E753-0399-4702-A15A-D3CD3F69A3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1934" y="939800"/>
              <a:ext cx="344077" cy="344092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46" name="组合 145">
            <a:extLst>
              <a:ext uri="{FF2B5EF4-FFF2-40B4-BE49-F238E27FC236}">
                <a16:creationId xmlns:a16="http://schemas.microsoft.com/office/drawing/2014/main" xmlns="" id="{509437D2-DEE9-44FD-97C9-591CBDDAAEC7}"/>
              </a:ext>
            </a:extLst>
          </p:cNvPr>
          <p:cNvGrpSpPr/>
          <p:nvPr/>
        </p:nvGrpSpPr>
        <p:grpSpPr>
          <a:xfrm>
            <a:off x="-294433" y="-111031"/>
            <a:ext cx="3318331" cy="2755218"/>
            <a:chOff x="-163273" y="-185210"/>
            <a:chExt cx="2659657" cy="1647202"/>
          </a:xfrm>
        </p:grpSpPr>
        <p:pic>
          <p:nvPicPr>
            <p:cNvPr id="147" name="图片 146">
              <a:extLst>
                <a:ext uri="{FF2B5EF4-FFF2-40B4-BE49-F238E27FC236}">
                  <a16:creationId xmlns:a16="http://schemas.microsoft.com/office/drawing/2014/main" xmlns="" id="{4984049E-B9DB-4575-95AC-DEB82333A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63273" y="-185210"/>
              <a:ext cx="1927862" cy="1091785"/>
            </a:xfrm>
            <a:prstGeom prst="rect">
              <a:avLst/>
            </a:prstGeom>
          </p:spPr>
        </p:pic>
        <p:pic>
          <p:nvPicPr>
            <p:cNvPr id="148" name="图片 147">
              <a:extLst>
                <a:ext uri="{FF2B5EF4-FFF2-40B4-BE49-F238E27FC236}">
                  <a16:creationId xmlns:a16="http://schemas.microsoft.com/office/drawing/2014/main" xmlns="" id="{1D8C2B55-E14F-4325-A0CF-D4C673C45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9339" y="798353"/>
              <a:ext cx="1137045" cy="663639"/>
            </a:xfrm>
            <a:prstGeom prst="rect">
              <a:avLst/>
            </a:prstGeom>
          </p:spPr>
        </p:pic>
        <p:pic>
          <p:nvPicPr>
            <p:cNvPr id="149" name="图片 148">
              <a:extLst>
                <a:ext uri="{FF2B5EF4-FFF2-40B4-BE49-F238E27FC236}">
                  <a16:creationId xmlns:a16="http://schemas.microsoft.com/office/drawing/2014/main" xmlns="" id="{DEEDE2FE-139E-4902-9449-574BC380A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88900"/>
              <a:ext cx="2298704" cy="1373092"/>
            </a:xfrm>
            <a:prstGeom prst="rect">
              <a:avLst/>
            </a:prstGeom>
          </p:spPr>
        </p:pic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xmlns="" id="{D49D9773-D057-4AAA-A5BB-4C5F41311B42}"/>
              </a:ext>
            </a:extLst>
          </p:cNvPr>
          <p:cNvGrpSpPr/>
          <p:nvPr/>
        </p:nvGrpSpPr>
        <p:grpSpPr>
          <a:xfrm>
            <a:off x="-86330" y="4230701"/>
            <a:ext cx="2119944" cy="2458323"/>
            <a:chOff x="1168174" y="675821"/>
            <a:chExt cx="1743718" cy="1932169"/>
          </a:xfrm>
        </p:grpSpPr>
        <p:grpSp>
          <p:nvGrpSpPr>
            <p:cNvPr id="152" name="组合 151">
              <a:extLst>
                <a:ext uri="{FF2B5EF4-FFF2-40B4-BE49-F238E27FC236}">
                  <a16:creationId xmlns:a16="http://schemas.microsoft.com/office/drawing/2014/main" xmlns="" id="{485AFC39-1FD2-4637-A016-AE4F8231B902}"/>
                </a:ext>
              </a:extLst>
            </p:cNvPr>
            <p:cNvGrpSpPr/>
            <p:nvPr/>
          </p:nvGrpSpPr>
          <p:grpSpPr>
            <a:xfrm>
              <a:off x="1168174" y="675821"/>
              <a:ext cx="1743718" cy="1839232"/>
              <a:chOff x="1614488" y="1738313"/>
              <a:chExt cx="2376488" cy="2506662"/>
            </a:xfrm>
          </p:grpSpPr>
          <p:sp>
            <p:nvSpPr>
              <p:cNvPr id="154" name="Freeform 16">
                <a:extLst>
                  <a:ext uri="{FF2B5EF4-FFF2-40B4-BE49-F238E27FC236}">
                    <a16:creationId xmlns:a16="http://schemas.microsoft.com/office/drawing/2014/main" xmlns="" id="{1D425841-8449-425C-A3F3-554E4F8998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4513" y="2892425"/>
                <a:ext cx="611188" cy="425450"/>
              </a:xfrm>
              <a:custGeom>
                <a:avLst/>
                <a:gdLst>
                  <a:gd name="T0" fmla="*/ 283 w 460"/>
                  <a:gd name="T1" fmla="*/ 17 h 321"/>
                  <a:gd name="T2" fmla="*/ 263 w 460"/>
                  <a:gd name="T3" fmla="*/ 24 h 321"/>
                  <a:gd name="T4" fmla="*/ 0 w 460"/>
                  <a:gd name="T5" fmla="*/ 111 h 321"/>
                  <a:gd name="T6" fmla="*/ 26 w 460"/>
                  <a:gd name="T7" fmla="*/ 216 h 321"/>
                  <a:gd name="T8" fmla="*/ 52 w 460"/>
                  <a:gd name="T9" fmla="*/ 321 h 321"/>
                  <a:gd name="T10" fmla="*/ 325 w 460"/>
                  <a:gd name="T11" fmla="*/ 277 h 321"/>
                  <a:gd name="T12" fmla="*/ 346 w 460"/>
                  <a:gd name="T13" fmla="*/ 273 h 321"/>
                  <a:gd name="T14" fmla="*/ 442 w 460"/>
                  <a:gd name="T15" fmla="*/ 114 h 321"/>
                  <a:gd name="T16" fmla="*/ 283 w 460"/>
                  <a:gd name="T17" fmla="*/ 17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0" h="321">
                    <a:moveTo>
                      <a:pt x="283" y="17"/>
                    </a:moveTo>
                    <a:cubicBezTo>
                      <a:pt x="276" y="19"/>
                      <a:pt x="269" y="21"/>
                      <a:pt x="263" y="24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26" y="216"/>
                      <a:pt x="26" y="216"/>
                      <a:pt x="26" y="216"/>
                    </a:cubicBezTo>
                    <a:cubicBezTo>
                      <a:pt x="52" y="321"/>
                      <a:pt x="52" y="321"/>
                      <a:pt x="52" y="321"/>
                    </a:cubicBezTo>
                    <a:cubicBezTo>
                      <a:pt x="325" y="277"/>
                      <a:pt x="325" y="277"/>
                      <a:pt x="325" y="277"/>
                    </a:cubicBezTo>
                    <a:cubicBezTo>
                      <a:pt x="332" y="276"/>
                      <a:pt x="339" y="275"/>
                      <a:pt x="346" y="273"/>
                    </a:cubicBezTo>
                    <a:cubicBezTo>
                      <a:pt x="416" y="256"/>
                      <a:pt x="460" y="185"/>
                      <a:pt x="442" y="114"/>
                    </a:cubicBezTo>
                    <a:cubicBezTo>
                      <a:pt x="425" y="43"/>
                      <a:pt x="354" y="0"/>
                      <a:pt x="283" y="17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5" name="Freeform 17">
                <a:extLst>
                  <a:ext uri="{FF2B5EF4-FFF2-40B4-BE49-F238E27FC236}">
                    <a16:creationId xmlns:a16="http://schemas.microsoft.com/office/drawing/2014/main" xmlns="" id="{A8BCDE23-6303-4340-8B11-E28D3A5C66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7563" y="2940050"/>
                <a:ext cx="288925" cy="288925"/>
              </a:xfrm>
              <a:custGeom>
                <a:avLst/>
                <a:gdLst>
                  <a:gd name="T0" fmla="*/ 205 w 218"/>
                  <a:gd name="T1" fmla="*/ 86 h 218"/>
                  <a:gd name="T2" fmla="*/ 132 w 218"/>
                  <a:gd name="T3" fmla="*/ 205 h 218"/>
                  <a:gd name="T4" fmla="*/ 13 w 218"/>
                  <a:gd name="T5" fmla="*/ 133 h 218"/>
                  <a:gd name="T6" fmla="*/ 85 w 218"/>
                  <a:gd name="T7" fmla="*/ 13 h 218"/>
                  <a:gd name="T8" fmla="*/ 205 w 218"/>
                  <a:gd name="T9" fmla="*/ 86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8" h="218">
                    <a:moveTo>
                      <a:pt x="205" y="86"/>
                    </a:moveTo>
                    <a:cubicBezTo>
                      <a:pt x="218" y="139"/>
                      <a:pt x="185" y="192"/>
                      <a:pt x="132" y="205"/>
                    </a:cubicBezTo>
                    <a:cubicBezTo>
                      <a:pt x="79" y="218"/>
                      <a:pt x="26" y="186"/>
                      <a:pt x="13" y="133"/>
                    </a:cubicBezTo>
                    <a:cubicBezTo>
                      <a:pt x="0" y="80"/>
                      <a:pt x="32" y="26"/>
                      <a:pt x="85" y="13"/>
                    </a:cubicBezTo>
                    <a:cubicBezTo>
                      <a:pt x="138" y="0"/>
                      <a:pt x="192" y="33"/>
                      <a:pt x="205" y="86"/>
                    </a:cubicBezTo>
                    <a:close/>
                  </a:path>
                </a:pathLst>
              </a:cu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6" name="Freeform 18">
                <a:extLst>
                  <a:ext uri="{FF2B5EF4-FFF2-40B4-BE49-F238E27FC236}">
                    <a16:creationId xmlns:a16="http://schemas.microsoft.com/office/drawing/2014/main" xmlns="" id="{C6E605F6-B1B2-4AD3-87C2-16C0DAFA92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9763" y="2892425"/>
                <a:ext cx="611188" cy="425450"/>
              </a:xfrm>
              <a:custGeom>
                <a:avLst/>
                <a:gdLst>
                  <a:gd name="T0" fmla="*/ 177 w 460"/>
                  <a:gd name="T1" fmla="*/ 17 h 321"/>
                  <a:gd name="T2" fmla="*/ 197 w 460"/>
                  <a:gd name="T3" fmla="*/ 24 h 321"/>
                  <a:gd name="T4" fmla="*/ 460 w 460"/>
                  <a:gd name="T5" fmla="*/ 111 h 321"/>
                  <a:gd name="T6" fmla="*/ 434 w 460"/>
                  <a:gd name="T7" fmla="*/ 216 h 321"/>
                  <a:gd name="T8" fmla="*/ 408 w 460"/>
                  <a:gd name="T9" fmla="*/ 321 h 321"/>
                  <a:gd name="T10" fmla="*/ 135 w 460"/>
                  <a:gd name="T11" fmla="*/ 277 h 321"/>
                  <a:gd name="T12" fmla="*/ 114 w 460"/>
                  <a:gd name="T13" fmla="*/ 273 h 321"/>
                  <a:gd name="T14" fmla="*/ 18 w 460"/>
                  <a:gd name="T15" fmla="*/ 114 h 321"/>
                  <a:gd name="T16" fmla="*/ 177 w 460"/>
                  <a:gd name="T17" fmla="*/ 17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0" h="321">
                    <a:moveTo>
                      <a:pt x="177" y="17"/>
                    </a:moveTo>
                    <a:cubicBezTo>
                      <a:pt x="184" y="19"/>
                      <a:pt x="191" y="21"/>
                      <a:pt x="197" y="24"/>
                    </a:cubicBezTo>
                    <a:cubicBezTo>
                      <a:pt x="460" y="111"/>
                      <a:pt x="460" y="111"/>
                      <a:pt x="460" y="111"/>
                    </a:cubicBezTo>
                    <a:cubicBezTo>
                      <a:pt x="434" y="216"/>
                      <a:pt x="434" y="216"/>
                      <a:pt x="434" y="216"/>
                    </a:cubicBezTo>
                    <a:cubicBezTo>
                      <a:pt x="408" y="321"/>
                      <a:pt x="408" y="321"/>
                      <a:pt x="408" y="321"/>
                    </a:cubicBezTo>
                    <a:cubicBezTo>
                      <a:pt x="135" y="277"/>
                      <a:pt x="135" y="277"/>
                      <a:pt x="135" y="277"/>
                    </a:cubicBezTo>
                    <a:cubicBezTo>
                      <a:pt x="128" y="276"/>
                      <a:pt x="121" y="275"/>
                      <a:pt x="114" y="273"/>
                    </a:cubicBezTo>
                    <a:cubicBezTo>
                      <a:pt x="44" y="256"/>
                      <a:pt x="0" y="185"/>
                      <a:pt x="18" y="114"/>
                    </a:cubicBezTo>
                    <a:cubicBezTo>
                      <a:pt x="35" y="43"/>
                      <a:pt x="106" y="0"/>
                      <a:pt x="177" y="17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7" name="Freeform 19">
                <a:extLst>
                  <a:ext uri="{FF2B5EF4-FFF2-40B4-BE49-F238E27FC236}">
                    <a16:creationId xmlns:a16="http://schemas.microsoft.com/office/drawing/2014/main" xmlns="" id="{A77B19B5-42CA-414B-9AEE-3A23DE2D55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8976" y="2940050"/>
                <a:ext cx="288925" cy="288925"/>
              </a:xfrm>
              <a:custGeom>
                <a:avLst/>
                <a:gdLst>
                  <a:gd name="T0" fmla="*/ 13 w 218"/>
                  <a:gd name="T1" fmla="*/ 86 h 218"/>
                  <a:gd name="T2" fmla="*/ 86 w 218"/>
                  <a:gd name="T3" fmla="*/ 205 h 218"/>
                  <a:gd name="T4" fmla="*/ 205 w 218"/>
                  <a:gd name="T5" fmla="*/ 133 h 218"/>
                  <a:gd name="T6" fmla="*/ 133 w 218"/>
                  <a:gd name="T7" fmla="*/ 13 h 218"/>
                  <a:gd name="T8" fmla="*/ 13 w 218"/>
                  <a:gd name="T9" fmla="*/ 86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8" h="218">
                    <a:moveTo>
                      <a:pt x="13" y="86"/>
                    </a:moveTo>
                    <a:cubicBezTo>
                      <a:pt x="0" y="139"/>
                      <a:pt x="33" y="192"/>
                      <a:pt x="86" y="205"/>
                    </a:cubicBezTo>
                    <a:cubicBezTo>
                      <a:pt x="139" y="218"/>
                      <a:pt x="192" y="186"/>
                      <a:pt x="205" y="133"/>
                    </a:cubicBezTo>
                    <a:cubicBezTo>
                      <a:pt x="218" y="80"/>
                      <a:pt x="186" y="26"/>
                      <a:pt x="133" y="13"/>
                    </a:cubicBezTo>
                    <a:cubicBezTo>
                      <a:pt x="80" y="0"/>
                      <a:pt x="26" y="33"/>
                      <a:pt x="13" y="86"/>
                    </a:cubicBezTo>
                    <a:close/>
                  </a:path>
                </a:pathLst>
              </a:cu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8" name="Freeform 20">
                <a:extLst>
                  <a:ext uri="{FF2B5EF4-FFF2-40B4-BE49-F238E27FC236}">
                    <a16:creationId xmlns:a16="http://schemas.microsoft.com/office/drawing/2014/main" xmlns="" id="{EC1B5334-D985-4F1E-A90D-9BA8974423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4488" y="2968625"/>
                <a:ext cx="2376488" cy="1146175"/>
              </a:xfrm>
              <a:custGeom>
                <a:avLst/>
                <a:gdLst>
                  <a:gd name="T0" fmla="*/ 1074 w 1788"/>
                  <a:gd name="T1" fmla="*/ 0 h 862"/>
                  <a:gd name="T2" fmla="*/ 894 w 1788"/>
                  <a:gd name="T3" fmla="*/ 0 h 862"/>
                  <a:gd name="T4" fmla="*/ 714 w 1788"/>
                  <a:gd name="T5" fmla="*/ 0 h 862"/>
                  <a:gd name="T6" fmla="*/ 894 w 1788"/>
                  <a:gd name="T7" fmla="*/ 862 h 862"/>
                  <a:gd name="T8" fmla="*/ 1074 w 1788"/>
                  <a:gd name="T9" fmla="*/ 0 h 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88" h="862">
                    <a:moveTo>
                      <a:pt x="1074" y="0"/>
                    </a:moveTo>
                    <a:cubicBezTo>
                      <a:pt x="894" y="0"/>
                      <a:pt x="894" y="0"/>
                      <a:pt x="894" y="0"/>
                    </a:cubicBezTo>
                    <a:cubicBezTo>
                      <a:pt x="714" y="0"/>
                      <a:pt x="714" y="0"/>
                      <a:pt x="714" y="0"/>
                    </a:cubicBezTo>
                    <a:cubicBezTo>
                      <a:pt x="714" y="0"/>
                      <a:pt x="0" y="862"/>
                      <a:pt x="894" y="862"/>
                    </a:cubicBezTo>
                    <a:cubicBezTo>
                      <a:pt x="1788" y="862"/>
                      <a:pt x="1074" y="0"/>
                      <a:pt x="1074" y="0"/>
                    </a:cubicBezTo>
                    <a:close/>
                  </a:path>
                </a:pathLst>
              </a:cu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9" name="Freeform 22">
                <a:extLst>
                  <a:ext uri="{FF2B5EF4-FFF2-40B4-BE49-F238E27FC236}">
                    <a16:creationId xmlns:a16="http://schemas.microsoft.com/office/drawing/2014/main" xmlns="" id="{B07072C0-5235-45B7-8BB0-656FD7639E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363" y="2968625"/>
                <a:ext cx="1582738" cy="763588"/>
              </a:xfrm>
              <a:custGeom>
                <a:avLst/>
                <a:gdLst>
                  <a:gd name="T0" fmla="*/ 716 w 1192"/>
                  <a:gd name="T1" fmla="*/ 0 h 575"/>
                  <a:gd name="T2" fmla="*/ 596 w 1192"/>
                  <a:gd name="T3" fmla="*/ 0 h 575"/>
                  <a:gd name="T4" fmla="*/ 476 w 1192"/>
                  <a:gd name="T5" fmla="*/ 0 h 575"/>
                  <a:gd name="T6" fmla="*/ 596 w 1192"/>
                  <a:gd name="T7" fmla="*/ 575 h 575"/>
                  <a:gd name="T8" fmla="*/ 716 w 1192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2" h="575">
                    <a:moveTo>
                      <a:pt x="716" y="0"/>
                    </a:moveTo>
                    <a:cubicBezTo>
                      <a:pt x="596" y="0"/>
                      <a:pt x="596" y="0"/>
                      <a:pt x="596" y="0"/>
                    </a:cubicBezTo>
                    <a:cubicBezTo>
                      <a:pt x="476" y="0"/>
                      <a:pt x="476" y="0"/>
                      <a:pt x="476" y="0"/>
                    </a:cubicBezTo>
                    <a:cubicBezTo>
                      <a:pt x="476" y="0"/>
                      <a:pt x="0" y="575"/>
                      <a:pt x="596" y="575"/>
                    </a:cubicBezTo>
                    <a:cubicBezTo>
                      <a:pt x="1192" y="575"/>
                      <a:pt x="716" y="0"/>
                      <a:pt x="716" y="0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0" name="Freeform 23">
                <a:extLst>
                  <a:ext uri="{FF2B5EF4-FFF2-40B4-BE49-F238E27FC236}">
                    <a16:creationId xmlns:a16="http://schemas.microsoft.com/office/drawing/2014/main" xmlns="" id="{DD5B32D2-C9F3-4452-B31E-CB381FAD2A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363" y="2968625"/>
                <a:ext cx="1582738" cy="763588"/>
              </a:xfrm>
              <a:custGeom>
                <a:avLst/>
                <a:gdLst>
                  <a:gd name="T0" fmla="*/ 716 w 1192"/>
                  <a:gd name="T1" fmla="*/ 0 h 575"/>
                  <a:gd name="T2" fmla="*/ 596 w 1192"/>
                  <a:gd name="T3" fmla="*/ 0 h 575"/>
                  <a:gd name="T4" fmla="*/ 476 w 1192"/>
                  <a:gd name="T5" fmla="*/ 0 h 575"/>
                  <a:gd name="T6" fmla="*/ 596 w 1192"/>
                  <a:gd name="T7" fmla="*/ 575 h 575"/>
                  <a:gd name="T8" fmla="*/ 716 w 1192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2" h="575">
                    <a:moveTo>
                      <a:pt x="716" y="0"/>
                    </a:moveTo>
                    <a:cubicBezTo>
                      <a:pt x="596" y="0"/>
                      <a:pt x="596" y="0"/>
                      <a:pt x="596" y="0"/>
                    </a:cubicBezTo>
                    <a:cubicBezTo>
                      <a:pt x="476" y="0"/>
                      <a:pt x="476" y="0"/>
                      <a:pt x="476" y="0"/>
                    </a:cubicBezTo>
                    <a:cubicBezTo>
                      <a:pt x="476" y="0"/>
                      <a:pt x="0" y="575"/>
                      <a:pt x="596" y="575"/>
                    </a:cubicBezTo>
                    <a:cubicBezTo>
                      <a:pt x="1192" y="575"/>
                      <a:pt x="716" y="0"/>
                      <a:pt x="716" y="0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1" name="Oval 24">
                <a:extLst>
                  <a:ext uri="{FF2B5EF4-FFF2-40B4-BE49-F238E27FC236}">
                    <a16:creationId xmlns:a16="http://schemas.microsoft.com/office/drawing/2014/main" xmlns="" id="{7D7CAC45-4404-4DD0-8456-809378F20D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78038" y="1738313"/>
                <a:ext cx="504825" cy="504825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2" name="Oval 25">
                <a:extLst>
                  <a:ext uri="{FF2B5EF4-FFF2-40B4-BE49-F238E27FC236}">
                    <a16:creationId xmlns:a16="http://schemas.microsoft.com/office/drawing/2014/main" xmlns="" id="{5996C2DD-D1FE-4E9A-B24F-312D591F7E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6626" y="1863725"/>
                <a:ext cx="250825" cy="252413"/>
              </a:xfrm>
              <a:prstGeom prst="ellipse">
                <a:avLst/>
              </a:prstGeom>
              <a:solidFill>
                <a:srgbClr val="F5A1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3" name="Oval 26">
                <a:extLst>
                  <a:ext uri="{FF2B5EF4-FFF2-40B4-BE49-F238E27FC236}">
                    <a16:creationId xmlns:a16="http://schemas.microsoft.com/office/drawing/2014/main" xmlns="" id="{E9B88580-4C3B-40BE-A79A-2A170CCFF4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2601" y="1738313"/>
                <a:ext cx="504825" cy="504825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4" name="Oval 27">
                <a:extLst>
                  <a:ext uri="{FF2B5EF4-FFF2-40B4-BE49-F238E27FC236}">
                    <a16:creationId xmlns:a16="http://schemas.microsoft.com/office/drawing/2014/main" xmlns="" id="{8870680D-76AC-4326-9DD7-B08B862F0E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8013" y="1863725"/>
                <a:ext cx="250825" cy="252413"/>
              </a:xfrm>
              <a:prstGeom prst="ellipse">
                <a:avLst/>
              </a:prstGeom>
              <a:solidFill>
                <a:srgbClr val="F5A1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5" name="Oval 28">
                <a:extLst>
                  <a:ext uri="{FF2B5EF4-FFF2-40B4-BE49-F238E27FC236}">
                    <a16:creationId xmlns:a16="http://schemas.microsoft.com/office/drawing/2014/main" xmlns="" id="{C377A9A3-05A3-4CCA-87A1-0319A734C0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0276" y="1879600"/>
                <a:ext cx="1204913" cy="1203325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6" name="Oval 30">
                <a:extLst>
                  <a:ext uri="{FF2B5EF4-FFF2-40B4-BE49-F238E27FC236}">
                    <a16:creationId xmlns:a16="http://schemas.microsoft.com/office/drawing/2014/main" xmlns="" id="{D0C3F02B-A778-4792-B165-BD81C06080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8088" y="2425700"/>
                <a:ext cx="649288" cy="482600"/>
              </a:xfrm>
              <a:prstGeom prst="ellipse">
                <a:avLst/>
              </a:prstGeom>
              <a:solidFill>
                <a:srgbClr val="F5A1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7" name="Oval 32">
                <a:extLst>
                  <a:ext uri="{FF2B5EF4-FFF2-40B4-BE49-F238E27FC236}">
                    <a16:creationId xmlns:a16="http://schemas.microsoft.com/office/drawing/2014/main" xmlns="" id="{52304932-C982-4DE7-A77F-6D8A833920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2376" y="2154238"/>
                <a:ext cx="141288" cy="141288"/>
              </a:xfrm>
              <a:prstGeom prst="ellipse">
                <a:avLst/>
              </a:pr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8" name="Oval 33">
                <a:extLst>
                  <a:ext uri="{FF2B5EF4-FFF2-40B4-BE49-F238E27FC236}">
                    <a16:creationId xmlns:a16="http://schemas.microsoft.com/office/drawing/2014/main" xmlns="" id="{62979BEB-76B9-45BA-B48E-FB4432BB4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801" y="2154238"/>
                <a:ext cx="141288" cy="141288"/>
              </a:xfrm>
              <a:prstGeom prst="ellipse">
                <a:avLst/>
              </a:pr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9" name="Freeform 34">
                <a:extLst>
                  <a:ext uri="{FF2B5EF4-FFF2-40B4-BE49-F238E27FC236}">
                    <a16:creationId xmlns:a16="http://schemas.microsoft.com/office/drawing/2014/main" xmlns="" id="{543E8B1A-04F1-4BF4-991F-2109FB6EA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2551" y="2693988"/>
                <a:ext cx="360363" cy="147638"/>
              </a:xfrm>
              <a:custGeom>
                <a:avLst/>
                <a:gdLst>
                  <a:gd name="T0" fmla="*/ 267 w 270"/>
                  <a:gd name="T1" fmla="*/ 12 h 111"/>
                  <a:gd name="T2" fmla="*/ 3 w 270"/>
                  <a:gd name="T3" fmla="*/ 12 h 111"/>
                  <a:gd name="T4" fmla="*/ 6 w 270"/>
                  <a:gd name="T5" fmla="*/ 0 h 111"/>
                  <a:gd name="T6" fmla="*/ 17 w 270"/>
                  <a:gd name="T7" fmla="*/ 8 h 111"/>
                  <a:gd name="T8" fmla="*/ 253 w 270"/>
                  <a:gd name="T9" fmla="*/ 8 h 111"/>
                  <a:gd name="T10" fmla="*/ 263 w 270"/>
                  <a:gd name="T11" fmla="*/ 0 h 111"/>
                  <a:gd name="T12" fmla="*/ 267 w 270"/>
                  <a:gd name="T13" fmla="*/ 1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0" h="111">
                    <a:moveTo>
                      <a:pt x="267" y="12"/>
                    </a:moveTo>
                    <a:cubicBezTo>
                      <a:pt x="227" y="111"/>
                      <a:pt x="43" y="111"/>
                      <a:pt x="3" y="12"/>
                    </a:cubicBezTo>
                    <a:cubicBezTo>
                      <a:pt x="0" y="7"/>
                      <a:pt x="2" y="1"/>
                      <a:pt x="6" y="0"/>
                    </a:cubicBezTo>
                    <a:cubicBezTo>
                      <a:pt x="11" y="0"/>
                      <a:pt x="15" y="4"/>
                      <a:pt x="17" y="8"/>
                    </a:cubicBezTo>
                    <a:cubicBezTo>
                      <a:pt x="53" y="96"/>
                      <a:pt x="217" y="96"/>
                      <a:pt x="253" y="8"/>
                    </a:cubicBezTo>
                    <a:cubicBezTo>
                      <a:pt x="255" y="4"/>
                      <a:pt x="259" y="0"/>
                      <a:pt x="263" y="0"/>
                    </a:cubicBezTo>
                    <a:cubicBezTo>
                      <a:pt x="268" y="1"/>
                      <a:pt x="270" y="7"/>
                      <a:pt x="267" y="12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0" name="Oval 35">
                <a:extLst>
                  <a:ext uri="{FF2B5EF4-FFF2-40B4-BE49-F238E27FC236}">
                    <a16:creationId xmlns:a16="http://schemas.microsoft.com/office/drawing/2014/main" xmlns="" id="{06F40347-3281-49C8-960F-B76EE4F5FF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0801" y="2203450"/>
                <a:ext cx="423863" cy="422275"/>
              </a:xfrm>
              <a:prstGeom prst="ellipse">
                <a:avLst/>
              </a:pr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1" name="Oval 36">
                <a:extLst>
                  <a:ext uri="{FF2B5EF4-FFF2-40B4-BE49-F238E27FC236}">
                    <a16:creationId xmlns:a16="http://schemas.microsoft.com/office/drawing/2014/main" xmlns="" id="{9CAB4CF2-3EDC-48D0-9E90-A5E0F2E203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9738" y="3683000"/>
                <a:ext cx="560388" cy="561975"/>
              </a:xfrm>
              <a:prstGeom prst="ellipse">
                <a:avLst/>
              </a:pr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2" name="Oval 37">
                <a:extLst>
                  <a:ext uri="{FF2B5EF4-FFF2-40B4-BE49-F238E27FC236}">
                    <a16:creationId xmlns:a16="http://schemas.microsoft.com/office/drawing/2014/main" xmlns="" id="{872FCBDC-7484-401C-A0A7-C25DEFB72F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4513" y="3787775"/>
                <a:ext cx="350838" cy="350838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3" name="Oval 38">
                <a:extLst>
                  <a:ext uri="{FF2B5EF4-FFF2-40B4-BE49-F238E27FC236}">
                    <a16:creationId xmlns:a16="http://schemas.microsoft.com/office/drawing/2014/main" xmlns="" id="{3433757F-F5CD-4A45-8997-6116F146E1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5338" y="3683000"/>
                <a:ext cx="560388" cy="561975"/>
              </a:xfrm>
              <a:prstGeom prst="ellipse">
                <a:avLst/>
              </a:pr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4" name="Oval 39">
                <a:extLst>
                  <a:ext uri="{FF2B5EF4-FFF2-40B4-BE49-F238E27FC236}">
                    <a16:creationId xmlns:a16="http://schemas.microsoft.com/office/drawing/2014/main" xmlns="" id="{9F9A2EDD-2428-468F-B251-FC396D3FEB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70113" y="3787775"/>
                <a:ext cx="350838" cy="350838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53" name="椭圆 152">
              <a:extLst>
                <a:ext uri="{FF2B5EF4-FFF2-40B4-BE49-F238E27FC236}">
                  <a16:creationId xmlns:a16="http://schemas.microsoft.com/office/drawing/2014/main" xmlns="" id="{43A1C6C8-48E7-4BF1-8874-163C88D57792}"/>
                </a:ext>
              </a:extLst>
            </p:cNvPr>
            <p:cNvSpPr/>
            <p:nvPr/>
          </p:nvSpPr>
          <p:spPr>
            <a:xfrm>
              <a:off x="1597989" y="2542676"/>
              <a:ext cx="892628" cy="653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51" name="TextBox 37"/>
          <p:cNvSpPr txBox="1"/>
          <p:nvPr/>
        </p:nvSpPr>
        <p:spPr>
          <a:xfrm>
            <a:off x="2195243" y="1702531"/>
            <a:ext cx="679635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5</a:t>
            </a:r>
          </a:p>
          <a:p>
            <a:pPr algn="ctr"/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Vận</a:t>
            </a:r>
            <a:r>
              <a:rPr lang="en-US" altLang="zh-CN" sz="54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dụng</a:t>
            </a:r>
            <a:r>
              <a:rPr lang="en-US" altLang="zh-CN" sz="54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– </a:t>
            </a:r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phát</a:t>
            </a:r>
            <a:r>
              <a:rPr lang="en-US" altLang="zh-CN" sz="54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triển</a:t>
            </a:r>
            <a:r>
              <a:rPr lang="en-US" altLang="zh-CN" sz="54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5400" b="1" dirty="0">
              <a:ln>
                <a:solidFill>
                  <a:srgbClr val="005F60">
                    <a:lumMod val="75000"/>
                  </a:srgbClr>
                </a:solidFill>
              </a:ln>
              <a:solidFill>
                <a:srgbClr val="FFFF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922" y="3562901"/>
            <a:ext cx="3570160" cy="287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836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A8A6256-0EC1-406A-B5D9-881E968D7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2" name="Group 1346">
            <a:extLst>
              <a:ext uri="{FF2B5EF4-FFF2-40B4-BE49-F238E27FC236}">
                <a16:creationId xmlns:a16="http://schemas.microsoft.com/office/drawing/2014/main" xmlns="" id="{C006FD56-B6C7-4C1B-8536-D7D1D73CDC2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30871" y="3197806"/>
            <a:ext cx="2689966" cy="2898194"/>
            <a:chOff x="4722" y="1422"/>
            <a:chExt cx="650" cy="645"/>
          </a:xfrm>
        </p:grpSpPr>
        <p:sp>
          <p:nvSpPr>
            <p:cNvPr id="23" name="Oval 1347">
              <a:extLst>
                <a:ext uri="{FF2B5EF4-FFF2-40B4-BE49-F238E27FC236}">
                  <a16:creationId xmlns:a16="http://schemas.microsoft.com/office/drawing/2014/main" xmlns="" id="{6D2588A2-C760-4279-BE1D-227FFE6E54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2" y="1426"/>
              <a:ext cx="640" cy="641"/>
            </a:xfrm>
            <a:prstGeom prst="ellipse">
              <a:avLst/>
            </a:prstGeom>
            <a:solidFill>
              <a:srgbClr val="4EC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4" name="Oval 1348">
              <a:extLst>
                <a:ext uri="{FF2B5EF4-FFF2-40B4-BE49-F238E27FC236}">
                  <a16:creationId xmlns:a16="http://schemas.microsoft.com/office/drawing/2014/main" xmlns="" id="{48E54A40-07FC-4B76-8466-955F1C7A2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6" y="1510"/>
              <a:ext cx="472" cy="473"/>
            </a:xfrm>
            <a:prstGeom prst="ellipse">
              <a:avLst/>
            </a:prstGeom>
            <a:solidFill>
              <a:srgbClr val="A5E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1349">
              <a:extLst>
                <a:ext uri="{FF2B5EF4-FFF2-40B4-BE49-F238E27FC236}">
                  <a16:creationId xmlns:a16="http://schemas.microsoft.com/office/drawing/2014/main" xmlns="" id="{C17C46E1-43A4-448A-B098-7832A1A44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7" y="1589"/>
              <a:ext cx="15" cy="14"/>
            </a:xfrm>
            <a:custGeom>
              <a:avLst/>
              <a:gdLst>
                <a:gd name="T0" fmla="*/ 7 w 15"/>
                <a:gd name="T1" fmla="*/ 0 h 14"/>
                <a:gd name="T2" fmla="*/ 5 w 15"/>
                <a:gd name="T3" fmla="*/ 7 h 14"/>
                <a:gd name="T4" fmla="*/ 0 w 15"/>
                <a:gd name="T5" fmla="*/ 7 h 14"/>
                <a:gd name="T6" fmla="*/ 5 w 15"/>
                <a:gd name="T7" fmla="*/ 9 h 14"/>
                <a:gd name="T8" fmla="*/ 7 w 15"/>
                <a:gd name="T9" fmla="*/ 14 h 14"/>
                <a:gd name="T10" fmla="*/ 7 w 15"/>
                <a:gd name="T11" fmla="*/ 9 h 14"/>
                <a:gd name="T12" fmla="*/ 15 w 15"/>
                <a:gd name="T13" fmla="*/ 7 h 14"/>
                <a:gd name="T14" fmla="*/ 7 w 15"/>
                <a:gd name="T15" fmla="*/ 7 h 14"/>
                <a:gd name="T16" fmla="*/ 7 w 15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4">
                  <a:moveTo>
                    <a:pt x="7" y="0"/>
                  </a:moveTo>
                  <a:lnTo>
                    <a:pt x="5" y="7"/>
                  </a:lnTo>
                  <a:lnTo>
                    <a:pt x="0" y="7"/>
                  </a:lnTo>
                  <a:lnTo>
                    <a:pt x="5" y="9"/>
                  </a:lnTo>
                  <a:lnTo>
                    <a:pt x="7" y="14"/>
                  </a:lnTo>
                  <a:lnTo>
                    <a:pt x="7" y="9"/>
                  </a:lnTo>
                  <a:lnTo>
                    <a:pt x="15" y="7"/>
                  </a:lnTo>
                  <a:lnTo>
                    <a:pt x="7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350">
              <a:extLst>
                <a:ext uri="{FF2B5EF4-FFF2-40B4-BE49-F238E27FC236}">
                  <a16:creationId xmlns:a16="http://schemas.microsoft.com/office/drawing/2014/main" xmlns="" id="{6B6104A7-31CF-45DA-87A6-4269EA70E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3" y="1543"/>
              <a:ext cx="186" cy="371"/>
            </a:xfrm>
            <a:custGeom>
              <a:avLst/>
              <a:gdLst>
                <a:gd name="T0" fmla="*/ 0 w 78"/>
                <a:gd name="T1" fmla="*/ 155 h 155"/>
                <a:gd name="T2" fmla="*/ 78 w 78"/>
                <a:gd name="T3" fmla="*/ 78 h 155"/>
                <a:gd name="T4" fmla="*/ 0 w 78"/>
                <a:gd name="T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" h="155">
                  <a:moveTo>
                    <a:pt x="0" y="155"/>
                  </a:moveTo>
                  <a:cubicBezTo>
                    <a:pt x="43" y="155"/>
                    <a:pt x="78" y="120"/>
                    <a:pt x="78" y="78"/>
                  </a:cubicBezTo>
                  <a:cubicBezTo>
                    <a:pt x="78" y="35"/>
                    <a:pt x="43" y="0"/>
                    <a:pt x="0" y="0"/>
                  </a:cubicBezTo>
                </a:path>
              </a:pathLst>
            </a:custGeom>
            <a:solidFill>
              <a:srgbClr val="5F9C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1351">
              <a:extLst>
                <a:ext uri="{FF2B5EF4-FFF2-40B4-BE49-F238E27FC236}">
                  <a16:creationId xmlns:a16="http://schemas.microsoft.com/office/drawing/2014/main" xmlns="" id="{1EE95079-5CD9-4EB4-83F0-E89FF93F0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" y="1541"/>
              <a:ext cx="184" cy="371"/>
            </a:xfrm>
            <a:custGeom>
              <a:avLst/>
              <a:gdLst>
                <a:gd name="T0" fmla="*/ 77 w 77"/>
                <a:gd name="T1" fmla="*/ 0 h 155"/>
                <a:gd name="T2" fmla="*/ 0 w 77"/>
                <a:gd name="T3" fmla="*/ 78 h 155"/>
                <a:gd name="T4" fmla="*/ 77 w 77"/>
                <a:gd name="T5" fmla="*/ 15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155">
                  <a:moveTo>
                    <a:pt x="77" y="0"/>
                  </a:moveTo>
                  <a:cubicBezTo>
                    <a:pt x="34" y="0"/>
                    <a:pt x="0" y="35"/>
                    <a:pt x="0" y="78"/>
                  </a:cubicBezTo>
                  <a:cubicBezTo>
                    <a:pt x="0" y="120"/>
                    <a:pt x="34" y="155"/>
                    <a:pt x="77" y="155"/>
                  </a:cubicBezTo>
                </a:path>
              </a:pathLst>
            </a:custGeom>
            <a:solidFill>
              <a:srgbClr val="72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1352">
              <a:extLst>
                <a:ext uri="{FF2B5EF4-FFF2-40B4-BE49-F238E27FC236}">
                  <a16:creationId xmlns:a16="http://schemas.microsoft.com/office/drawing/2014/main" xmlns="" id="{F705059B-37C3-4DB7-BC03-0AAF1FE2FD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9" y="1780"/>
              <a:ext cx="33" cy="45"/>
            </a:xfrm>
            <a:custGeom>
              <a:avLst/>
              <a:gdLst>
                <a:gd name="T0" fmla="*/ 13 w 14"/>
                <a:gd name="T1" fmla="*/ 0 h 19"/>
                <a:gd name="T2" fmla="*/ 11 w 14"/>
                <a:gd name="T3" fmla="*/ 1 h 19"/>
                <a:gd name="T4" fmla="*/ 9 w 14"/>
                <a:gd name="T5" fmla="*/ 2 h 19"/>
                <a:gd name="T6" fmla="*/ 7 w 14"/>
                <a:gd name="T7" fmla="*/ 4 h 19"/>
                <a:gd name="T8" fmla="*/ 6 w 14"/>
                <a:gd name="T9" fmla="*/ 4 h 19"/>
                <a:gd name="T10" fmla="*/ 4 w 14"/>
                <a:gd name="T11" fmla="*/ 6 h 19"/>
                <a:gd name="T12" fmla="*/ 4 w 14"/>
                <a:gd name="T13" fmla="*/ 6 h 19"/>
                <a:gd name="T14" fmla="*/ 3 w 14"/>
                <a:gd name="T15" fmla="*/ 6 h 19"/>
                <a:gd name="T16" fmla="*/ 3 w 14"/>
                <a:gd name="T17" fmla="*/ 7 h 19"/>
                <a:gd name="T18" fmla="*/ 1 w 14"/>
                <a:gd name="T19" fmla="*/ 10 h 19"/>
                <a:gd name="T20" fmla="*/ 0 w 14"/>
                <a:gd name="T21" fmla="*/ 13 h 19"/>
                <a:gd name="T22" fmla="*/ 1 w 14"/>
                <a:gd name="T23" fmla="*/ 15 h 19"/>
                <a:gd name="T24" fmla="*/ 1 w 14"/>
                <a:gd name="T25" fmla="*/ 16 h 19"/>
                <a:gd name="T26" fmla="*/ 1 w 14"/>
                <a:gd name="T27" fmla="*/ 17 h 19"/>
                <a:gd name="T28" fmla="*/ 2 w 14"/>
                <a:gd name="T29" fmla="*/ 19 h 19"/>
                <a:gd name="T30" fmla="*/ 5 w 14"/>
                <a:gd name="T31" fmla="*/ 19 h 19"/>
                <a:gd name="T32" fmla="*/ 6 w 14"/>
                <a:gd name="T33" fmla="*/ 18 h 19"/>
                <a:gd name="T34" fmla="*/ 14 w 14"/>
                <a:gd name="T35" fmla="*/ 0 h 19"/>
                <a:gd name="T36" fmla="*/ 13 w 14"/>
                <a:gd name="T3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" h="19">
                  <a:moveTo>
                    <a:pt x="13" y="0"/>
                  </a:moveTo>
                  <a:cubicBezTo>
                    <a:pt x="12" y="0"/>
                    <a:pt x="11" y="0"/>
                    <a:pt x="11" y="1"/>
                  </a:cubicBezTo>
                  <a:cubicBezTo>
                    <a:pt x="11" y="1"/>
                    <a:pt x="9" y="2"/>
                    <a:pt x="9" y="2"/>
                  </a:cubicBezTo>
                  <a:cubicBezTo>
                    <a:pt x="9" y="2"/>
                    <a:pt x="8" y="3"/>
                    <a:pt x="7" y="4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5" y="5"/>
                    <a:pt x="4" y="5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8"/>
                    <a:pt x="1" y="10"/>
                    <a:pt x="1" y="10"/>
                  </a:cubicBezTo>
                  <a:cubicBezTo>
                    <a:pt x="0" y="10"/>
                    <a:pt x="0" y="12"/>
                    <a:pt x="0" y="13"/>
                  </a:cubicBezTo>
                  <a:cubicBezTo>
                    <a:pt x="0" y="14"/>
                    <a:pt x="0" y="15"/>
                    <a:pt x="1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9"/>
                    <a:pt x="2" y="19"/>
                  </a:cubicBezTo>
                  <a:cubicBezTo>
                    <a:pt x="2" y="19"/>
                    <a:pt x="4" y="19"/>
                    <a:pt x="5" y="19"/>
                  </a:cubicBezTo>
                  <a:cubicBezTo>
                    <a:pt x="5" y="19"/>
                    <a:pt x="5" y="19"/>
                    <a:pt x="6" y="18"/>
                  </a:cubicBezTo>
                  <a:cubicBezTo>
                    <a:pt x="9" y="13"/>
                    <a:pt x="12" y="6"/>
                    <a:pt x="14" y="0"/>
                  </a:cubicBezTo>
                  <a:cubicBezTo>
                    <a:pt x="14" y="0"/>
                    <a:pt x="13" y="0"/>
                    <a:pt x="13" y="0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 1353">
              <a:extLst>
                <a:ext uri="{FF2B5EF4-FFF2-40B4-BE49-F238E27FC236}">
                  <a16:creationId xmlns:a16="http://schemas.microsoft.com/office/drawing/2014/main" xmlns="" id="{23A4A60D-E9DA-444E-A7E4-CD7F1E108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9" y="1596"/>
              <a:ext cx="119" cy="272"/>
            </a:xfrm>
            <a:custGeom>
              <a:avLst/>
              <a:gdLst>
                <a:gd name="T0" fmla="*/ 27 w 50"/>
                <a:gd name="T1" fmla="*/ 84 h 114"/>
                <a:gd name="T2" fmla="*/ 27 w 50"/>
                <a:gd name="T3" fmla="*/ 91 h 114"/>
                <a:gd name="T4" fmla="*/ 27 w 50"/>
                <a:gd name="T5" fmla="*/ 101 h 114"/>
                <a:gd name="T6" fmla="*/ 27 w 50"/>
                <a:gd name="T7" fmla="*/ 108 h 114"/>
                <a:gd name="T8" fmla="*/ 29 w 50"/>
                <a:gd name="T9" fmla="*/ 114 h 114"/>
                <a:gd name="T10" fmla="*/ 32 w 50"/>
                <a:gd name="T11" fmla="*/ 113 h 114"/>
                <a:gd name="T12" fmla="*/ 33 w 50"/>
                <a:gd name="T13" fmla="*/ 108 h 114"/>
                <a:gd name="T14" fmla="*/ 34 w 50"/>
                <a:gd name="T15" fmla="*/ 101 h 114"/>
                <a:gd name="T16" fmla="*/ 38 w 50"/>
                <a:gd name="T17" fmla="*/ 96 h 114"/>
                <a:gd name="T18" fmla="*/ 41 w 50"/>
                <a:gd name="T19" fmla="*/ 92 h 114"/>
                <a:gd name="T20" fmla="*/ 45 w 50"/>
                <a:gd name="T21" fmla="*/ 87 h 114"/>
                <a:gd name="T22" fmla="*/ 48 w 50"/>
                <a:gd name="T23" fmla="*/ 79 h 114"/>
                <a:gd name="T24" fmla="*/ 50 w 50"/>
                <a:gd name="T25" fmla="*/ 74 h 114"/>
                <a:gd name="T26" fmla="*/ 49 w 50"/>
                <a:gd name="T27" fmla="*/ 71 h 114"/>
                <a:gd name="T28" fmla="*/ 42 w 50"/>
                <a:gd name="T29" fmla="*/ 68 h 114"/>
                <a:gd name="T30" fmla="*/ 35 w 50"/>
                <a:gd name="T31" fmla="*/ 62 h 114"/>
                <a:gd name="T32" fmla="*/ 29 w 50"/>
                <a:gd name="T33" fmla="*/ 58 h 114"/>
                <a:gd name="T34" fmla="*/ 25 w 50"/>
                <a:gd name="T35" fmla="*/ 58 h 114"/>
                <a:gd name="T36" fmla="*/ 20 w 50"/>
                <a:gd name="T37" fmla="*/ 60 h 114"/>
                <a:gd name="T38" fmla="*/ 17 w 50"/>
                <a:gd name="T39" fmla="*/ 52 h 114"/>
                <a:gd name="T40" fmla="*/ 10 w 50"/>
                <a:gd name="T41" fmla="*/ 50 h 114"/>
                <a:gd name="T42" fmla="*/ 17 w 50"/>
                <a:gd name="T43" fmla="*/ 45 h 114"/>
                <a:gd name="T44" fmla="*/ 22 w 50"/>
                <a:gd name="T45" fmla="*/ 46 h 114"/>
                <a:gd name="T46" fmla="*/ 25 w 50"/>
                <a:gd name="T47" fmla="*/ 39 h 114"/>
                <a:gd name="T48" fmla="*/ 29 w 50"/>
                <a:gd name="T49" fmla="*/ 35 h 114"/>
                <a:gd name="T50" fmla="*/ 33 w 50"/>
                <a:gd name="T51" fmla="*/ 32 h 114"/>
                <a:gd name="T52" fmla="*/ 34 w 50"/>
                <a:gd name="T53" fmla="*/ 28 h 114"/>
                <a:gd name="T54" fmla="*/ 37 w 50"/>
                <a:gd name="T55" fmla="*/ 28 h 114"/>
                <a:gd name="T56" fmla="*/ 39 w 50"/>
                <a:gd name="T57" fmla="*/ 30 h 114"/>
                <a:gd name="T58" fmla="*/ 39 w 50"/>
                <a:gd name="T59" fmla="*/ 24 h 114"/>
                <a:gd name="T60" fmla="*/ 36 w 50"/>
                <a:gd name="T61" fmla="*/ 19 h 114"/>
                <a:gd name="T62" fmla="*/ 33 w 50"/>
                <a:gd name="T63" fmla="*/ 17 h 114"/>
                <a:gd name="T64" fmla="*/ 28 w 50"/>
                <a:gd name="T65" fmla="*/ 13 h 114"/>
                <a:gd name="T66" fmla="*/ 25 w 50"/>
                <a:gd name="T67" fmla="*/ 20 h 114"/>
                <a:gd name="T68" fmla="*/ 24 w 50"/>
                <a:gd name="T69" fmla="*/ 22 h 114"/>
                <a:gd name="T70" fmla="*/ 19 w 50"/>
                <a:gd name="T71" fmla="*/ 19 h 114"/>
                <a:gd name="T72" fmla="*/ 20 w 50"/>
                <a:gd name="T73" fmla="*/ 14 h 114"/>
                <a:gd name="T74" fmla="*/ 25 w 50"/>
                <a:gd name="T75" fmla="*/ 9 h 114"/>
                <a:gd name="T76" fmla="*/ 27 w 50"/>
                <a:gd name="T77" fmla="*/ 5 h 114"/>
                <a:gd name="T78" fmla="*/ 31 w 50"/>
                <a:gd name="T79" fmla="*/ 8 h 114"/>
                <a:gd name="T80" fmla="*/ 33 w 50"/>
                <a:gd name="T81" fmla="*/ 14 h 114"/>
                <a:gd name="T82" fmla="*/ 36 w 50"/>
                <a:gd name="T83" fmla="*/ 10 h 114"/>
                <a:gd name="T84" fmla="*/ 37 w 50"/>
                <a:gd name="T85" fmla="*/ 8 h 114"/>
                <a:gd name="T86" fmla="*/ 34 w 50"/>
                <a:gd name="T87" fmla="*/ 4 h 114"/>
                <a:gd name="T88" fmla="*/ 29 w 50"/>
                <a:gd name="T89" fmla="*/ 2 h 114"/>
                <a:gd name="T90" fmla="*/ 23 w 50"/>
                <a:gd name="T91" fmla="*/ 3 h 114"/>
                <a:gd name="T92" fmla="*/ 23 w 50"/>
                <a:gd name="T93" fmla="*/ 6 h 114"/>
                <a:gd name="T94" fmla="*/ 19 w 50"/>
                <a:gd name="T95" fmla="*/ 4 h 114"/>
                <a:gd name="T96" fmla="*/ 18 w 50"/>
                <a:gd name="T97" fmla="*/ 6 h 114"/>
                <a:gd name="T98" fmla="*/ 3 w 50"/>
                <a:gd name="T99" fmla="*/ 49 h 114"/>
                <a:gd name="T100" fmla="*/ 5 w 50"/>
                <a:gd name="T101" fmla="*/ 49 h 114"/>
                <a:gd name="T102" fmla="*/ 13 w 50"/>
                <a:gd name="T103" fmla="*/ 57 h 114"/>
                <a:gd name="T104" fmla="*/ 17 w 50"/>
                <a:gd name="T105" fmla="*/ 60 h 114"/>
                <a:gd name="T106" fmla="*/ 22 w 50"/>
                <a:gd name="T107" fmla="*/ 63 h 114"/>
                <a:gd name="T108" fmla="*/ 20 w 50"/>
                <a:gd name="T109" fmla="*/ 71 h 114"/>
                <a:gd name="T110" fmla="*/ 22 w 50"/>
                <a:gd name="T111" fmla="*/ 77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0" h="114">
                  <a:moveTo>
                    <a:pt x="23" y="79"/>
                  </a:moveTo>
                  <a:cubicBezTo>
                    <a:pt x="23" y="79"/>
                    <a:pt x="25" y="80"/>
                    <a:pt x="25" y="81"/>
                  </a:cubicBezTo>
                  <a:cubicBezTo>
                    <a:pt x="26" y="81"/>
                    <a:pt x="27" y="84"/>
                    <a:pt x="27" y="84"/>
                  </a:cubicBezTo>
                  <a:cubicBezTo>
                    <a:pt x="27" y="85"/>
                    <a:pt x="27" y="86"/>
                    <a:pt x="27" y="87"/>
                  </a:cubicBezTo>
                  <a:cubicBezTo>
                    <a:pt x="27" y="87"/>
                    <a:pt x="27" y="88"/>
                    <a:pt x="27" y="88"/>
                  </a:cubicBezTo>
                  <a:cubicBezTo>
                    <a:pt x="27" y="88"/>
                    <a:pt x="27" y="91"/>
                    <a:pt x="27" y="91"/>
                  </a:cubicBezTo>
                  <a:cubicBezTo>
                    <a:pt x="27" y="92"/>
                    <a:pt x="26" y="95"/>
                    <a:pt x="26" y="97"/>
                  </a:cubicBezTo>
                  <a:cubicBezTo>
                    <a:pt x="26" y="98"/>
                    <a:pt x="27" y="100"/>
                    <a:pt x="27" y="100"/>
                  </a:cubicBezTo>
                  <a:cubicBezTo>
                    <a:pt x="27" y="100"/>
                    <a:pt x="27" y="101"/>
                    <a:pt x="27" y="101"/>
                  </a:cubicBezTo>
                  <a:cubicBezTo>
                    <a:pt x="27" y="101"/>
                    <a:pt x="26" y="103"/>
                    <a:pt x="26" y="103"/>
                  </a:cubicBezTo>
                  <a:cubicBezTo>
                    <a:pt x="27" y="103"/>
                    <a:pt x="26" y="104"/>
                    <a:pt x="26" y="104"/>
                  </a:cubicBezTo>
                  <a:cubicBezTo>
                    <a:pt x="26" y="105"/>
                    <a:pt x="27" y="108"/>
                    <a:pt x="27" y="108"/>
                  </a:cubicBezTo>
                  <a:cubicBezTo>
                    <a:pt x="27" y="109"/>
                    <a:pt x="28" y="111"/>
                    <a:pt x="28" y="111"/>
                  </a:cubicBezTo>
                  <a:cubicBezTo>
                    <a:pt x="28" y="112"/>
                    <a:pt x="29" y="113"/>
                    <a:pt x="29" y="113"/>
                  </a:cubicBezTo>
                  <a:cubicBezTo>
                    <a:pt x="29" y="114"/>
                    <a:pt x="29" y="114"/>
                    <a:pt x="29" y="114"/>
                  </a:cubicBezTo>
                  <a:cubicBezTo>
                    <a:pt x="29" y="114"/>
                    <a:pt x="30" y="114"/>
                    <a:pt x="30" y="114"/>
                  </a:cubicBezTo>
                  <a:cubicBezTo>
                    <a:pt x="30" y="114"/>
                    <a:pt x="32" y="114"/>
                    <a:pt x="32" y="114"/>
                  </a:cubicBezTo>
                  <a:cubicBezTo>
                    <a:pt x="33" y="114"/>
                    <a:pt x="33" y="114"/>
                    <a:pt x="32" y="113"/>
                  </a:cubicBezTo>
                  <a:cubicBezTo>
                    <a:pt x="32" y="113"/>
                    <a:pt x="32" y="112"/>
                    <a:pt x="32" y="112"/>
                  </a:cubicBezTo>
                  <a:cubicBezTo>
                    <a:pt x="31" y="112"/>
                    <a:pt x="31" y="110"/>
                    <a:pt x="31" y="110"/>
                  </a:cubicBezTo>
                  <a:cubicBezTo>
                    <a:pt x="32" y="109"/>
                    <a:pt x="33" y="109"/>
                    <a:pt x="33" y="108"/>
                  </a:cubicBezTo>
                  <a:cubicBezTo>
                    <a:pt x="33" y="108"/>
                    <a:pt x="33" y="106"/>
                    <a:pt x="33" y="106"/>
                  </a:cubicBezTo>
                  <a:cubicBezTo>
                    <a:pt x="32" y="106"/>
                    <a:pt x="33" y="104"/>
                    <a:pt x="32" y="103"/>
                  </a:cubicBezTo>
                  <a:cubicBezTo>
                    <a:pt x="32" y="103"/>
                    <a:pt x="34" y="102"/>
                    <a:pt x="34" y="101"/>
                  </a:cubicBezTo>
                  <a:cubicBezTo>
                    <a:pt x="34" y="100"/>
                    <a:pt x="36" y="100"/>
                    <a:pt x="36" y="99"/>
                  </a:cubicBezTo>
                  <a:cubicBezTo>
                    <a:pt x="37" y="99"/>
                    <a:pt x="37" y="97"/>
                    <a:pt x="37" y="97"/>
                  </a:cubicBezTo>
                  <a:cubicBezTo>
                    <a:pt x="37" y="96"/>
                    <a:pt x="38" y="96"/>
                    <a:pt x="38" y="96"/>
                  </a:cubicBezTo>
                  <a:cubicBezTo>
                    <a:pt x="39" y="96"/>
                    <a:pt x="39" y="95"/>
                    <a:pt x="39" y="95"/>
                  </a:cubicBezTo>
                  <a:cubicBezTo>
                    <a:pt x="39" y="95"/>
                    <a:pt x="40" y="95"/>
                    <a:pt x="40" y="94"/>
                  </a:cubicBezTo>
                  <a:cubicBezTo>
                    <a:pt x="40" y="94"/>
                    <a:pt x="41" y="92"/>
                    <a:pt x="41" y="92"/>
                  </a:cubicBezTo>
                  <a:cubicBezTo>
                    <a:pt x="42" y="91"/>
                    <a:pt x="42" y="90"/>
                    <a:pt x="42" y="90"/>
                  </a:cubicBezTo>
                  <a:cubicBezTo>
                    <a:pt x="42" y="89"/>
                    <a:pt x="43" y="88"/>
                    <a:pt x="43" y="88"/>
                  </a:cubicBezTo>
                  <a:cubicBezTo>
                    <a:pt x="43" y="88"/>
                    <a:pt x="45" y="87"/>
                    <a:pt x="45" y="87"/>
                  </a:cubicBezTo>
                  <a:cubicBezTo>
                    <a:pt x="46" y="87"/>
                    <a:pt x="46" y="84"/>
                    <a:pt x="46" y="83"/>
                  </a:cubicBezTo>
                  <a:cubicBezTo>
                    <a:pt x="46" y="82"/>
                    <a:pt x="47" y="80"/>
                    <a:pt x="47" y="80"/>
                  </a:cubicBezTo>
                  <a:cubicBezTo>
                    <a:pt x="47" y="80"/>
                    <a:pt x="48" y="79"/>
                    <a:pt x="48" y="79"/>
                  </a:cubicBezTo>
                  <a:cubicBezTo>
                    <a:pt x="48" y="79"/>
                    <a:pt x="48" y="78"/>
                    <a:pt x="48" y="78"/>
                  </a:cubicBezTo>
                  <a:cubicBezTo>
                    <a:pt x="49" y="77"/>
                    <a:pt x="50" y="76"/>
                    <a:pt x="50" y="76"/>
                  </a:cubicBezTo>
                  <a:cubicBezTo>
                    <a:pt x="50" y="76"/>
                    <a:pt x="50" y="75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50" y="73"/>
                    <a:pt x="50" y="73"/>
                    <a:pt x="50" y="73"/>
                  </a:cubicBezTo>
                  <a:cubicBezTo>
                    <a:pt x="50" y="72"/>
                    <a:pt x="49" y="71"/>
                    <a:pt x="49" y="71"/>
                  </a:cubicBezTo>
                  <a:cubicBezTo>
                    <a:pt x="48" y="71"/>
                    <a:pt x="47" y="70"/>
                    <a:pt x="47" y="70"/>
                  </a:cubicBezTo>
                  <a:cubicBezTo>
                    <a:pt x="46" y="70"/>
                    <a:pt x="45" y="70"/>
                    <a:pt x="44" y="70"/>
                  </a:cubicBezTo>
                  <a:cubicBezTo>
                    <a:pt x="44" y="70"/>
                    <a:pt x="43" y="69"/>
                    <a:pt x="42" y="68"/>
                  </a:cubicBezTo>
                  <a:cubicBezTo>
                    <a:pt x="42" y="68"/>
                    <a:pt x="40" y="68"/>
                    <a:pt x="40" y="68"/>
                  </a:cubicBezTo>
                  <a:cubicBezTo>
                    <a:pt x="40" y="68"/>
                    <a:pt x="40" y="66"/>
                    <a:pt x="38" y="65"/>
                  </a:cubicBezTo>
                  <a:cubicBezTo>
                    <a:pt x="37" y="64"/>
                    <a:pt x="35" y="63"/>
                    <a:pt x="35" y="62"/>
                  </a:cubicBezTo>
                  <a:cubicBezTo>
                    <a:pt x="35" y="62"/>
                    <a:pt x="33" y="60"/>
                    <a:pt x="32" y="60"/>
                  </a:cubicBezTo>
                  <a:cubicBezTo>
                    <a:pt x="32" y="60"/>
                    <a:pt x="31" y="60"/>
                    <a:pt x="30" y="60"/>
                  </a:cubicBezTo>
                  <a:cubicBezTo>
                    <a:pt x="30" y="60"/>
                    <a:pt x="30" y="59"/>
                    <a:pt x="29" y="58"/>
                  </a:cubicBezTo>
                  <a:cubicBezTo>
                    <a:pt x="29" y="58"/>
                    <a:pt x="27" y="58"/>
                    <a:pt x="27" y="58"/>
                  </a:cubicBezTo>
                  <a:cubicBezTo>
                    <a:pt x="27" y="58"/>
                    <a:pt x="26" y="58"/>
                    <a:pt x="26" y="58"/>
                  </a:cubicBezTo>
                  <a:cubicBezTo>
                    <a:pt x="26" y="58"/>
                    <a:pt x="25" y="58"/>
                    <a:pt x="25" y="58"/>
                  </a:cubicBezTo>
                  <a:cubicBezTo>
                    <a:pt x="25" y="58"/>
                    <a:pt x="24" y="60"/>
                    <a:pt x="23" y="60"/>
                  </a:cubicBezTo>
                  <a:cubicBezTo>
                    <a:pt x="23" y="61"/>
                    <a:pt x="22" y="60"/>
                    <a:pt x="22" y="60"/>
                  </a:cubicBezTo>
                  <a:cubicBezTo>
                    <a:pt x="22" y="60"/>
                    <a:pt x="20" y="60"/>
                    <a:pt x="20" y="60"/>
                  </a:cubicBezTo>
                  <a:cubicBezTo>
                    <a:pt x="20" y="60"/>
                    <a:pt x="19" y="58"/>
                    <a:pt x="19" y="58"/>
                  </a:cubicBezTo>
                  <a:cubicBezTo>
                    <a:pt x="19" y="57"/>
                    <a:pt x="18" y="55"/>
                    <a:pt x="18" y="55"/>
                  </a:cubicBezTo>
                  <a:cubicBezTo>
                    <a:pt x="17" y="55"/>
                    <a:pt x="17" y="53"/>
                    <a:pt x="17" y="52"/>
                  </a:cubicBezTo>
                  <a:cubicBezTo>
                    <a:pt x="17" y="52"/>
                    <a:pt x="15" y="51"/>
                    <a:pt x="15" y="51"/>
                  </a:cubicBezTo>
                  <a:cubicBezTo>
                    <a:pt x="15" y="51"/>
                    <a:pt x="14" y="52"/>
                    <a:pt x="13" y="52"/>
                  </a:cubicBezTo>
                  <a:cubicBezTo>
                    <a:pt x="13" y="53"/>
                    <a:pt x="10" y="52"/>
                    <a:pt x="10" y="50"/>
                  </a:cubicBezTo>
                  <a:cubicBezTo>
                    <a:pt x="11" y="48"/>
                    <a:pt x="12" y="46"/>
                    <a:pt x="13" y="45"/>
                  </a:cubicBezTo>
                  <a:cubicBezTo>
                    <a:pt x="13" y="45"/>
                    <a:pt x="15" y="45"/>
                    <a:pt x="16" y="45"/>
                  </a:cubicBezTo>
                  <a:cubicBezTo>
                    <a:pt x="16" y="46"/>
                    <a:pt x="17" y="45"/>
                    <a:pt x="17" y="45"/>
                  </a:cubicBezTo>
                  <a:cubicBezTo>
                    <a:pt x="17" y="45"/>
                    <a:pt x="19" y="45"/>
                    <a:pt x="19" y="45"/>
                  </a:cubicBezTo>
                  <a:cubicBezTo>
                    <a:pt x="20" y="46"/>
                    <a:pt x="21" y="48"/>
                    <a:pt x="21" y="48"/>
                  </a:cubicBezTo>
                  <a:cubicBezTo>
                    <a:pt x="22" y="48"/>
                    <a:pt x="22" y="47"/>
                    <a:pt x="22" y="46"/>
                  </a:cubicBezTo>
                  <a:cubicBezTo>
                    <a:pt x="22" y="46"/>
                    <a:pt x="22" y="45"/>
                    <a:pt x="22" y="45"/>
                  </a:cubicBezTo>
                  <a:cubicBezTo>
                    <a:pt x="21" y="44"/>
                    <a:pt x="22" y="42"/>
                    <a:pt x="23" y="41"/>
                  </a:cubicBezTo>
                  <a:cubicBezTo>
                    <a:pt x="24" y="41"/>
                    <a:pt x="25" y="39"/>
                    <a:pt x="25" y="39"/>
                  </a:cubicBezTo>
                  <a:cubicBezTo>
                    <a:pt x="25" y="39"/>
                    <a:pt x="26" y="39"/>
                    <a:pt x="26" y="39"/>
                  </a:cubicBezTo>
                  <a:cubicBezTo>
                    <a:pt x="26" y="39"/>
                    <a:pt x="26" y="37"/>
                    <a:pt x="26" y="36"/>
                  </a:cubicBezTo>
                  <a:cubicBezTo>
                    <a:pt x="26" y="36"/>
                    <a:pt x="28" y="35"/>
                    <a:pt x="29" y="35"/>
                  </a:cubicBezTo>
                  <a:cubicBezTo>
                    <a:pt x="29" y="34"/>
                    <a:pt x="29" y="33"/>
                    <a:pt x="29" y="33"/>
                  </a:cubicBezTo>
                  <a:cubicBezTo>
                    <a:pt x="29" y="33"/>
                    <a:pt x="31" y="31"/>
                    <a:pt x="31" y="31"/>
                  </a:cubicBezTo>
                  <a:cubicBezTo>
                    <a:pt x="32" y="31"/>
                    <a:pt x="33" y="32"/>
                    <a:pt x="33" y="32"/>
                  </a:cubicBezTo>
                  <a:cubicBezTo>
                    <a:pt x="33" y="32"/>
                    <a:pt x="34" y="31"/>
                    <a:pt x="34" y="31"/>
                  </a:cubicBezTo>
                  <a:cubicBezTo>
                    <a:pt x="35" y="30"/>
                    <a:pt x="34" y="29"/>
                    <a:pt x="34" y="29"/>
                  </a:cubicBezTo>
                  <a:cubicBezTo>
                    <a:pt x="34" y="29"/>
                    <a:pt x="34" y="28"/>
                    <a:pt x="34" y="28"/>
                  </a:cubicBezTo>
                  <a:cubicBezTo>
                    <a:pt x="35" y="28"/>
                    <a:pt x="35" y="27"/>
                    <a:pt x="35" y="26"/>
                  </a:cubicBezTo>
                  <a:cubicBezTo>
                    <a:pt x="35" y="26"/>
                    <a:pt x="36" y="27"/>
                    <a:pt x="37" y="26"/>
                  </a:cubicBezTo>
                  <a:cubicBezTo>
                    <a:pt x="38" y="26"/>
                    <a:pt x="37" y="27"/>
                    <a:pt x="37" y="28"/>
                  </a:cubicBezTo>
                  <a:cubicBezTo>
                    <a:pt x="36" y="29"/>
                    <a:pt x="37" y="29"/>
                    <a:pt x="38" y="29"/>
                  </a:cubicBezTo>
                  <a:cubicBezTo>
                    <a:pt x="38" y="29"/>
                    <a:pt x="38" y="30"/>
                    <a:pt x="38" y="30"/>
                  </a:cubicBezTo>
                  <a:cubicBezTo>
                    <a:pt x="38" y="30"/>
                    <a:pt x="39" y="30"/>
                    <a:pt x="39" y="30"/>
                  </a:cubicBezTo>
                  <a:cubicBezTo>
                    <a:pt x="40" y="30"/>
                    <a:pt x="40" y="29"/>
                    <a:pt x="40" y="29"/>
                  </a:cubicBezTo>
                  <a:cubicBezTo>
                    <a:pt x="40" y="28"/>
                    <a:pt x="39" y="28"/>
                    <a:pt x="39" y="27"/>
                  </a:cubicBezTo>
                  <a:cubicBezTo>
                    <a:pt x="39" y="27"/>
                    <a:pt x="39" y="24"/>
                    <a:pt x="39" y="24"/>
                  </a:cubicBezTo>
                  <a:cubicBezTo>
                    <a:pt x="39" y="23"/>
                    <a:pt x="38" y="22"/>
                    <a:pt x="38" y="22"/>
                  </a:cubicBezTo>
                  <a:cubicBezTo>
                    <a:pt x="37" y="22"/>
                    <a:pt x="37" y="21"/>
                    <a:pt x="37" y="21"/>
                  </a:cubicBezTo>
                  <a:cubicBezTo>
                    <a:pt x="36" y="20"/>
                    <a:pt x="36" y="19"/>
                    <a:pt x="36" y="19"/>
                  </a:cubicBezTo>
                  <a:cubicBezTo>
                    <a:pt x="36" y="19"/>
                    <a:pt x="35" y="18"/>
                    <a:pt x="35" y="17"/>
                  </a:cubicBezTo>
                  <a:cubicBezTo>
                    <a:pt x="34" y="16"/>
                    <a:pt x="34" y="16"/>
                    <a:pt x="34" y="17"/>
                  </a:cubicBezTo>
                  <a:cubicBezTo>
                    <a:pt x="34" y="17"/>
                    <a:pt x="33" y="17"/>
                    <a:pt x="33" y="17"/>
                  </a:cubicBezTo>
                  <a:cubicBezTo>
                    <a:pt x="32" y="17"/>
                    <a:pt x="32" y="16"/>
                    <a:pt x="32" y="15"/>
                  </a:cubicBezTo>
                  <a:cubicBezTo>
                    <a:pt x="32" y="15"/>
                    <a:pt x="30" y="14"/>
                    <a:pt x="30" y="14"/>
                  </a:cubicBezTo>
                  <a:cubicBezTo>
                    <a:pt x="30" y="14"/>
                    <a:pt x="29" y="14"/>
                    <a:pt x="28" y="13"/>
                  </a:cubicBezTo>
                  <a:cubicBezTo>
                    <a:pt x="28" y="13"/>
                    <a:pt x="27" y="13"/>
                    <a:pt x="27" y="13"/>
                  </a:cubicBezTo>
                  <a:cubicBezTo>
                    <a:pt x="27" y="13"/>
                    <a:pt x="27" y="17"/>
                    <a:pt x="27" y="18"/>
                  </a:cubicBezTo>
                  <a:cubicBezTo>
                    <a:pt x="27" y="19"/>
                    <a:pt x="26" y="20"/>
                    <a:pt x="25" y="20"/>
                  </a:cubicBezTo>
                  <a:cubicBezTo>
                    <a:pt x="25" y="20"/>
                    <a:pt x="25" y="21"/>
                    <a:pt x="26" y="21"/>
                  </a:cubicBezTo>
                  <a:cubicBezTo>
                    <a:pt x="26" y="21"/>
                    <a:pt x="25" y="22"/>
                    <a:pt x="25" y="23"/>
                  </a:cubicBezTo>
                  <a:cubicBezTo>
                    <a:pt x="25" y="23"/>
                    <a:pt x="24" y="23"/>
                    <a:pt x="24" y="22"/>
                  </a:cubicBezTo>
                  <a:cubicBezTo>
                    <a:pt x="24" y="21"/>
                    <a:pt x="23" y="20"/>
                    <a:pt x="23" y="20"/>
                  </a:cubicBezTo>
                  <a:cubicBezTo>
                    <a:pt x="23" y="21"/>
                    <a:pt x="22" y="20"/>
                    <a:pt x="22" y="20"/>
                  </a:cubicBezTo>
                  <a:cubicBezTo>
                    <a:pt x="22" y="20"/>
                    <a:pt x="20" y="19"/>
                    <a:pt x="19" y="19"/>
                  </a:cubicBezTo>
                  <a:cubicBezTo>
                    <a:pt x="19" y="19"/>
                    <a:pt x="18" y="17"/>
                    <a:pt x="18" y="17"/>
                  </a:cubicBezTo>
                  <a:cubicBezTo>
                    <a:pt x="18" y="17"/>
                    <a:pt x="18" y="16"/>
                    <a:pt x="18" y="16"/>
                  </a:cubicBezTo>
                  <a:cubicBezTo>
                    <a:pt x="18" y="16"/>
                    <a:pt x="19" y="15"/>
                    <a:pt x="20" y="14"/>
                  </a:cubicBezTo>
                  <a:cubicBezTo>
                    <a:pt x="20" y="14"/>
                    <a:pt x="21" y="12"/>
                    <a:pt x="22" y="12"/>
                  </a:cubicBezTo>
                  <a:cubicBezTo>
                    <a:pt x="22" y="11"/>
                    <a:pt x="23" y="11"/>
                    <a:pt x="23" y="10"/>
                  </a:cubicBezTo>
                  <a:cubicBezTo>
                    <a:pt x="22" y="10"/>
                    <a:pt x="25" y="9"/>
                    <a:pt x="25" y="9"/>
                  </a:cubicBezTo>
                  <a:cubicBezTo>
                    <a:pt x="26" y="9"/>
                    <a:pt x="26" y="7"/>
                    <a:pt x="27" y="7"/>
                  </a:cubicBezTo>
                  <a:cubicBezTo>
                    <a:pt x="27" y="6"/>
                    <a:pt x="26" y="5"/>
                    <a:pt x="26" y="5"/>
                  </a:cubicBezTo>
                  <a:cubicBezTo>
                    <a:pt x="26" y="5"/>
                    <a:pt x="27" y="5"/>
                    <a:pt x="27" y="5"/>
                  </a:cubicBezTo>
                  <a:cubicBezTo>
                    <a:pt x="28" y="6"/>
                    <a:pt x="29" y="5"/>
                    <a:pt x="29" y="5"/>
                  </a:cubicBezTo>
                  <a:cubicBezTo>
                    <a:pt x="30" y="5"/>
                    <a:pt x="31" y="6"/>
                    <a:pt x="31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29" y="11"/>
                    <a:pt x="28" y="12"/>
                    <a:pt x="29" y="12"/>
                  </a:cubicBezTo>
                  <a:cubicBezTo>
                    <a:pt x="30" y="12"/>
                    <a:pt x="33" y="13"/>
                    <a:pt x="33" y="14"/>
                  </a:cubicBezTo>
                  <a:cubicBezTo>
                    <a:pt x="34" y="14"/>
                    <a:pt x="34" y="13"/>
                    <a:pt x="35" y="12"/>
                  </a:cubicBezTo>
                  <a:cubicBezTo>
                    <a:pt x="35" y="12"/>
                    <a:pt x="35" y="10"/>
                    <a:pt x="35" y="10"/>
                  </a:cubicBezTo>
                  <a:cubicBezTo>
                    <a:pt x="34" y="10"/>
                    <a:pt x="36" y="10"/>
                    <a:pt x="36" y="10"/>
                  </a:cubicBezTo>
                  <a:cubicBezTo>
                    <a:pt x="36" y="11"/>
                    <a:pt x="37" y="10"/>
                    <a:pt x="37" y="10"/>
                  </a:cubicBezTo>
                  <a:cubicBezTo>
                    <a:pt x="37" y="10"/>
                    <a:pt x="37" y="9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7"/>
                    <a:pt x="35" y="7"/>
                    <a:pt x="35" y="7"/>
                  </a:cubicBezTo>
                  <a:cubicBezTo>
                    <a:pt x="35" y="6"/>
                    <a:pt x="35" y="6"/>
                    <a:pt x="35" y="5"/>
                  </a:cubicBezTo>
                  <a:cubicBezTo>
                    <a:pt x="35" y="5"/>
                    <a:pt x="35" y="4"/>
                    <a:pt x="34" y="4"/>
                  </a:cubicBezTo>
                  <a:cubicBezTo>
                    <a:pt x="34" y="3"/>
                    <a:pt x="33" y="3"/>
                    <a:pt x="32" y="3"/>
                  </a:cubicBezTo>
                  <a:cubicBezTo>
                    <a:pt x="32" y="3"/>
                    <a:pt x="32" y="2"/>
                    <a:pt x="31" y="2"/>
                  </a:cubicBezTo>
                  <a:cubicBezTo>
                    <a:pt x="31" y="2"/>
                    <a:pt x="29" y="2"/>
                    <a:pt x="29" y="2"/>
                  </a:cubicBezTo>
                  <a:cubicBezTo>
                    <a:pt x="28" y="2"/>
                    <a:pt x="28" y="0"/>
                    <a:pt x="27" y="1"/>
                  </a:cubicBezTo>
                  <a:cubicBezTo>
                    <a:pt x="26" y="1"/>
                    <a:pt x="25" y="0"/>
                    <a:pt x="25" y="0"/>
                  </a:cubicBezTo>
                  <a:cubicBezTo>
                    <a:pt x="25" y="0"/>
                    <a:pt x="23" y="2"/>
                    <a:pt x="23" y="3"/>
                  </a:cubicBezTo>
                  <a:cubicBezTo>
                    <a:pt x="23" y="4"/>
                    <a:pt x="24" y="6"/>
                    <a:pt x="24" y="6"/>
                  </a:cubicBezTo>
                  <a:cubicBezTo>
                    <a:pt x="24" y="6"/>
                    <a:pt x="24" y="7"/>
                    <a:pt x="24" y="7"/>
                  </a:cubicBezTo>
                  <a:cubicBezTo>
                    <a:pt x="23" y="7"/>
                    <a:pt x="23" y="7"/>
                    <a:pt x="23" y="6"/>
                  </a:cubicBezTo>
                  <a:cubicBezTo>
                    <a:pt x="23" y="6"/>
                    <a:pt x="22" y="5"/>
                    <a:pt x="22" y="4"/>
                  </a:cubicBezTo>
                  <a:cubicBezTo>
                    <a:pt x="22" y="4"/>
                    <a:pt x="21" y="4"/>
                    <a:pt x="20" y="3"/>
                  </a:cubicBezTo>
                  <a:cubicBezTo>
                    <a:pt x="20" y="4"/>
                    <a:pt x="20" y="4"/>
                    <a:pt x="19" y="4"/>
                  </a:cubicBezTo>
                  <a:cubicBezTo>
                    <a:pt x="19" y="5"/>
                    <a:pt x="19" y="6"/>
                    <a:pt x="19" y="6"/>
                  </a:cubicBezTo>
                  <a:cubicBezTo>
                    <a:pt x="19" y="7"/>
                    <a:pt x="18" y="7"/>
                    <a:pt x="18" y="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8" y="18"/>
                    <a:pt x="2" y="31"/>
                    <a:pt x="0" y="47"/>
                  </a:cubicBezTo>
                  <a:cubicBezTo>
                    <a:pt x="1" y="47"/>
                    <a:pt x="1" y="48"/>
                    <a:pt x="1" y="48"/>
                  </a:cubicBezTo>
                  <a:cubicBezTo>
                    <a:pt x="1" y="49"/>
                    <a:pt x="3" y="49"/>
                    <a:pt x="3" y="49"/>
                  </a:cubicBezTo>
                  <a:cubicBezTo>
                    <a:pt x="3" y="49"/>
                    <a:pt x="3" y="48"/>
                    <a:pt x="3" y="48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8"/>
                    <a:pt x="4" y="49"/>
                    <a:pt x="5" y="49"/>
                  </a:cubicBezTo>
                  <a:cubicBezTo>
                    <a:pt x="5" y="50"/>
                    <a:pt x="5" y="53"/>
                    <a:pt x="6" y="53"/>
                  </a:cubicBezTo>
                  <a:cubicBezTo>
                    <a:pt x="6" y="54"/>
                    <a:pt x="10" y="55"/>
                    <a:pt x="11" y="56"/>
                  </a:cubicBezTo>
                  <a:cubicBezTo>
                    <a:pt x="12" y="56"/>
                    <a:pt x="13" y="57"/>
                    <a:pt x="13" y="57"/>
                  </a:cubicBezTo>
                  <a:cubicBezTo>
                    <a:pt x="14" y="58"/>
                    <a:pt x="15" y="58"/>
                    <a:pt x="15" y="58"/>
                  </a:cubicBezTo>
                  <a:cubicBezTo>
                    <a:pt x="16" y="58"/>
                    <a:pt x="16" y="59"/>
                    <a:pt x="17" y="59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19" y="61"/>
                    <a:pt x="20" y="62"/>
                  </a:cubicBezTo>
                  <a:cubicBezTo>
                    <a:pt x="20" y="62"/>
                    <a:pt x="21" y="62"/>
                    <a:pt x="21" y="62"/>
                  </a:cubicBezTo>
                  <a:cubicBezTo>
                    <a:pt x="21" y="62"/>
                    <a:pt x="22" y="63"/>
                    <a:pt x="22" y="63"/>
                  </a:cubicBezTo>
                  <a:cubicBezTo>
                    <a:pt x="22" y="64"/>
                    <a:pt x="22" y="65"/>
                    <a:pt x="22" y="65"/>
                  </a:cubicBezTo>
                  <a:cubicBezTo>
                    <a:pt x="22" y="65"/>
                    <a:pt x="21" y="67"/>
                    <a:pt x="21" y="67"/>
                  </a:cubicBezTo>
                  <a:cubicBezTo>
                    <a:pt x="21" y="68"/>
                    <a:pt x="20" y="71"/>
                    <a:pt x="20" y="71"/>
                  </a:cubicBezTo>
                  <a:cubicBezTo>
                    <a:pt x="20" y="72"/>
                    <a:pt x="21" y="73"/>
                    <a:pt x="22" y="73"/>
                  </a:cubicBezTo>
                  <a:cubicBezTo>
                    <a:pt x="22" y="73"/>
                    <a:pt x="22" y="74"/>
                    <a:pt x="22" y="74"/>
                  </a:cubicBezTo>
                  <a:cubicBezTo>
                    <a:pt x="21" y="74"/>
                    <a:pt x="21" y="77"/>
                    <a:pt x="22" y="77"/>
                  </a:cubicBezTo>
                  <a:cubicBezTo>
                    <a:pt x="23" y="77"/>
                    <a:pt x="23" y="79"/>
                    <a:pt x="23" y="79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 1354">
              <a:extLst>
                <a:ext uri="{FF2B5EF4-FFF2-40B4-BE49-F238E27FC236}">
                  <a16:creationId xmlns:a16="http://schemas.microsoft.com/office/drawing/2014/main" xmlns="" id="{B0E66DC6-AFDA-4A41-936E-5D874586B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5" y="1672"/>
              <a:ext cx="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 1355">
              <a:extLst>
                <a:ext uri="{FF2B5EF4-FFF2-40B4-BE49-F238E27FC236}">
                  <a16:creationId xmlns:a16="http://schemas.microsoft.com/office/drawing/2014/main" xmlns="" id="{2F7063F8-DBA3-4BF2-941D-527962510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1567"/>
              <a:ext cx="39" cy="27"/>
            </a:xfrm>
            <a:custGeom>
              <a:avLst/>
              <a:gdLst>
                <a:gd name="T0" fmla="*/ 3 w 16"/>
                <a:gd name="T1" fmla="*/ 11 h 11"/>
                <a:gd name="T2" fmla="*/ 6 w 16"/>
                <a:gd name="T3" fmla="*/ 10 h 11"/>
                <a:gd name="T4" fmla="*/ 6 w 16"/>
                <a:gd name="T5" fmla="*/ 9 h 11"/>
                <a:gd name="T6" fmla="*/ 6 w 16"/>
                <a:gd name="T7" fmla="*/ 9 h 11"/>
                <a:gd name="T8" fmla="*/ 7 w 16"/>
                <a:gd name="T9" fmla="*/ 7 h 11"/>
                <a:gd name="T10" fmla="*/ 10 w 16"/>
                <a:gd name="T11" fmla="*/ 5 h 11"/>
                <a:gd name="T12" fmla="*/ 12 w 16"/>
                <a:gd name="T13" fmla="*/ 4 h 11"/>
                <a:gd name="T14" fmla="*/ 13 w 16"/>
                <a:gd name="T15" fmla="*/ 3 h 11"/>
                <a:gd name="T16" fmla="*/ 15 w 16"/>
                <a:gd name="T17" fmla="*/ 1 h 11"/>
                <a:gd name="T18" fmla="*/ 16 w 16"/>
                <a:gd name="T19" fmla="*/ 0 h 11"/>
                <a:gd name="T20" fmla="*/ 10 w 16"/>
                <a:gd name="T21" fmla="*/ 4 h 11"/>
                <a:gd name="T22" fmla="*/ 0 w 16"/>
                <a:gd name="T23" fmla="*/ 11 h 11"/>
                <a:gd name="T24" fmla="*/ 3 w 16"/>
                <a:gd name="T2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11">
                  <a:moveTo>
                    <a:pt x="3" y="11"/>
                  </a:moveTo>
                  <a:cubicBezTo>
                    <a:pt x="4" y="11"/>
                    <a:pt x="6" y="11"/>
                    <a:pt x="6" y="10"/>
                  </a:cubicBezTo>
                  <a:cubicBezTo>
                    <a:pt x="6" y="10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9"/>
                    <a:pt x="7" y="7"/>
                    <a:pt x="7" y="7"/>
                  </a:cubicBezTo>
                  <a:cubicBezTo>
                    <a:pt x="8" y="6"/>
                    <a:pt x="10" y="6"/>
                    <a:pt x="10" y="5"/>
                  </a:cubicBezTo>
                  <a:cubicBezTo>
                    <a:pt x="11" y="5"/>
                    <a:pt x="12" y="4"/>
                    <a:pt x="12" y="4"/>
                  </a:cubicBezTo>
                  <a:cubicBezTo>
                    <a:pt x="13" y="4"/>
                    <a:pt x="14" y="3"/>
                    <a:pt x="13" y="3"/>
                  </a:cubicBezTo>
                  <a:cubicBezTo>
                    <a:pt x="13" y="2"/>
                    <a:pt x="15" y="2"/>
                    <a:pt x="15" y="1"/>
                  </a:cubicBezTo>
                  <a:cubicBezTo>
                    <a:pt x="16" y="1"/>
                    <a:pt x="16" y="0"/>
                    <a:pt x="16" y="0"/>
                  </a:cubicBezTo>
                  <a:cubicBezTo>
                    <a:pt x="16" y="0"/>
                    <a:pt x="13" y="2"/>
                    <a:pt x="10" y="4"/>
                  </a:cubicBezTo>
                  <a:cubicBezTo>
                    <a:pt x="6" y="6"/>
                    <a:pt x="3" y="9"/>
                    <a:pt x="0" y="11"/>
                  </a:cubicBezTo>
                  <a:cubicBezTo>
                    <a:pt x="1" y="11"/>
                    <a:pt x="3" y="11"/>
                    <a:pt x="3" y="11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 1356">
              <a:extLst>
                <a:ext uri="{FF2B5EF4-FFF2-40B4-BE49-F238E27FC236}">
                  <a16:creationId xmlns:a16="http://schemas.microsoft.com/office/drawing/2014/main" xmlns="" id="{40A1D62B-8D9B-4226-B265-26A525E43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5" y="1584"/>
              <a:ext cx="222" cy="241"/>
            </a:xfrm>
            <a:custGeom>
              <a:avLst/>
              <a:gdLst>
                <a:gd name="T0" fmla="*/ 32 w 93"/>
                <a:gd name="T1" fmla="*/ 93 h 101"/>
                <a:gd name="T2" fmla="*/ 38 w 93"/>
                <a:gd name="T3" fmla="*/ 73 h 101"/>
                <a:gd name="T4" fmla="*/ 39 w 93"/>
                <a:gd name="T5" fmla="*/ 64 h 101"/>
                <a:gd name="T6" fmla="*/ 33 w 93"/>
                <a:gd name="T7" fmla="*/ 53 h 101"/>
                <a:gd name="T8" fmla="*/ 42 w 93"/>
                <a:gd name="T9" fmla="*/ 62 h 101"/>
                <a:gd name="T10" fmla="*/ 47 w 93"/>
                <a:gd name="T11" fmla="*/ 54 h 101"/>
                <a:gd name="T12" fmla="*/ 43 w 93"/>
                <a:gd name="T13" fmla="*/ 49 h 101"/>
                <a:gd name="T14" fmla="*/ 50 w 93"/>
                <a:gd name="T15" fmla="*/ 54 h 101"/>
                <a:gd name="T16" fmla="*/ 55 w 93"/>
                <a:gd name="T17" fmla="*/ 57 h 101"/>
                <a:gd name="T18" fmla="*/ 59 w 93"/>
                <a:gd name="T19" fmla="*/ 66 h 101"/>
                <a:gd name="T20" fmla="*/ 63 w 93"/>
                <a:gd name="T21" fmla="*/ 60 h 101"/>
                <a:gd name="T22" fmla="*/ 69 w 93"/>
                <a:gd name="T23" fmla="*/ 58 h 101"/>
                <a:gd name="T24" fmla="*/ 73 w 93"/>
                <a:gd name="T25" fmla="*/ 64 h 101"/>
                <a:gd name="T26" fmla="*/ 76 w 93"/>
                <a:gd name="T27" fmla="*/ 69 h 101"/>
                <a:gd name="T28" fmla="*/ 77 w 93"/>
                <a:gd name="T29" fmla="*/ 66 h 101"/>
                <a:gd name="T30" fmla="*/ 81 w 93"/>
                <a:gd name="T31" fmla="*/ 57 h 101"/>
                <a:gd name="T32" fmla="*/ 86 w 93"/>
                <a:gd name="T33" fmla="*/ 47 h 101"/>
                <a:gd name="T34" fmla="*/ 87 w 93"/>
                <a:gd name="T35" fmla="*/ 42 h 101"/>
                <a:gd name="T36" fmla="*/ 92 w 93"/>
                <a:gd name="T37" fmla="*/ 38 h 101"/>
                <a:gd name="T38" fmla="*/ 73 w 93"/>
                <a:gd name="T39" fmla="*/ 5 h 101"/>
                <a:gd name="T40" fmla="*/ 68 w 93"/>
                <a:gd name="T41" fmla="*/ 1 h 101"/>
                <a:gd name="T42" fmla="*/ 62 w 93"/>
                <a:gd name="T43" fmla="*/ 3 h 101"/>
                <a:gd name="T44" fmla="*/ 55 w 93"/>
                <a:gd name="T45" fmla="*/ 6 h 101"/>
                <a:gd name="T46" fmla="*/ 52 w 93"/>
                <a:gd name="T47" fmla="*/ 8 h 101"/>
                <a:gd name="T48" fmla="*/ 44 w 93"/>
                <a:gd name="T49" fmla="*/ 10 h 101"/>
                <a:gd name="T50" fmla="*/ 37 w 93"/>
                <a:gd name="T51" fmla="*/ 12 h 101"/>
                <a:gd name="T52" fmla="*/ 29 w 93"/>
                <a:gd name="T53" fmla="*/ 10 h 101"/>
                <a:gd name="T54" fmla="*/ 22 w 93"/>
                <a:gd name="T55" fmla="*/ 10 h 101"/>
                <a:gd name="T56" fmla="*/ 16 w 93"/>
                <a:gd name="T57" fmla="*/ 16 h 101"/>
                <a:gd name="T58" fmla="*/ 15 w 93"/>
                <a:gd name="T59" fmla="*/ 25 h 101"/>
                <a:gd name="T60" fmla="*/ 11 w 93"/>
                <a:gd name="T61" fmla="*/ 30 h 101"/>
                <a:gd name="T62" fmla="*/ 9 w 93"/>
                <a:gd name="T63" fmla="*/ 23 h 101"/>
                <a:gd name="T64" fmla="*/ 8 w 93"/>
                <a:gd name="T65" fmla="*/ 26 h 101"/>
                <a:gd name="T66" fmla="*/ 9 w 93"/>
                <a:gd name="T67" fmla="*/ 31 h 101"/>
                <a:gd name="T68" fmla="*/ 8 w 93"/>
                <a:gd name="T69" fmla="*/ 34 h 101"/>
                <a:gd name="T70" fmla="*/ 4 w 93"/>
                <a:gd name="T71" fmla="*/ 39 h 101"/>
                <a:gd name="T72" fmla="*/ 10 w 93"/>
                <a:gd name="T73" fmla="*/ 41 h 101"/>
                <a:gd name="T74" fmla="*/ 17 w 93"/>
                <a:gd name="T75" fmla="*/ 40 h 101"/>
                <a:gd name="T76" fmla="*/ 19 w 93"/>
                <a:gd name="T77" fmla="*/ 43 h 101"/>
                <a:gd name="T78" fmla="*/ 20 w 93"/>
                <a:gd name="T79" fmla="*/ 38 h 101"/>
                <a:gd name="T80" fmla="*/ 23 w 93"/>
                <a:gd name="T81" fmla="*/ 41 h 101"/>
                <a:gd name="T82" fmla="*/ 26 w 93"/>
                <a:gd name="T83" fmla="*/ 45 h 101"/>
                <a:gd name="T84" fmla="*/ 26 w 93"/>
                <a:gd name="T85" fmla="*/ 42 h 101"/>
                <a:gd name="T86" fmla="*/ 31 w 93"/>
                <a:gd name="T87" fmla="*/ 45 h 101"/>
                <a:gd name="T88" fmla="*/ 26 w 93"/>
                <a:gd name="T89" fmla="*/ 47 h 101"/>
                <a:gd name="T90" fmla="*/ 17 w 93"/>
                <a:gd name="T91" fmla="*/ 43 h 101"/>
                <a:gd name="T92" fmla="*/ 5 w 93"/>
                <a:gd name="T93" fmla="*/ 45 h 101"/>
                <a:gd name="T94" fmla="*/ 0 w 93"/>
                <a:gd name="T95" fmla="*/ 55 h 101"/>
                <a:gd name="T96" fmla="*/ 8 w 93"/>
                <a:gd name="T97" fmla="*/ 70 h 101"/>
                <a:gd name="T98" fmla="*/ 14 w 93"/>
                <a:gd name="T99" fmla="*/ 70 h 101"/>
                <a:gd name="T100" fmla="*/ 18 w 93"/>
                <a:gd name="T101" fmla="*/ 82 h 101"/>
                <a:gd name="T102" fmla="*/ 21 w 93"/>
                <a:gd name="T103" fmla="*/ 9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3" h="101">
                  <a:moveTo>
                    <a:pt x="26" y="100"/>
                  </a:moveTo>
                  <a:cubicBezTo>
                    <a:pt x="27" y="100"/>
                    <a:pt x="29" y="97"/>
                    <a:pt x="29" y="97"/>
                  </a:cubicBezTo>
                  <a:cubicBezTo>
                    <a:pt x="30" y="96"/>
                    <a:pt x="30" y="94"/>
                    <a:pt x="31" y="94"/>
                  </a:cubicBezTo>
                  <a:cubicBezTo>
                    <a:pt x="31" y="94"/>
                    <a:pt x="31" y="93"/>
                    <a:pt x="32" y="93"/>
                  </a:cubicBezTo>
                  <a:cubicBezTo>
                    <a:pt x="32" y="93"/>
                    <a:pt x="33" y="89"/>
                    <a:pt x="34" y="88"/>
                  </a:cubicBezTo>
                  <a:cubicBezTo>
                    <a:pt x="35" y="87"/>
                    <a:pt x="36" y="82"/>
                    <a:pt x="36" y="81"/>
                  </a:cubicBezTo>
                  <a:cubicBezTo>
                    <a:pt x="36" y="79"/>
                    <a:pt x="36" y="76"/>
                    <a:pt x="37" y="75"/>
                  </a:cubicBezTo>
                  <a:cubicBezTo>
                    <a:pt x="37" y="75"/>
                    <a:pt x="38" y="73"/>
                    <a:pt x="38" y="73"/>
                  </a:cubicBezTo>
                  <a:cubicBezTo>
                    <a:pt x="39" y="73"/>
                    <a:pt x="41" y="70"/>
                    <a:pt x="41" y="69"/>
                  </a:cubicBezTo>
                  <a:cubicBezTo>
                    <a:pt x="42" y="67"/>
                    <a:pt x="43" y="65"/>
                    <a:pt x="43" y="64"/>
                  </a:cubicBezTo>
                  <a:cubicBezTo>
                    <a:pt x="42" y="64"/>
                    <a:pt x="41" y="63"/>
                    <a:pt x="41" y="64"/>
                  </a:cubicBezTo>
                  <a:cubicBezTo>
                    <a:pt x="40" y="64"/>
                    <a:pt x="39" y="64"/>
                    <a:pt x="39" y="64"/>
                  </a:cubicBezTo>
                  <a:cubicBezTo>
                    <a:pt x="38" y="64"/>
                    <a:pt x="37" y="62"/>
                    <a:pt x="36" y="61"/>
                  </a:cubicBezTo>
                  <a:cubicBezTo>
                    <a:pt x="36" y="61"/>
                    <a:pt x="35" y="58"/>
                    <a:pt x="35" y="58"/>
                  </a:cubicBezTo>
                  <a:cubicBezTo>
                    <a:pt x="35" y="57"/>
                    <a:pt x="34" y="56"/>
                    <a:pt x="33" y="55"/>
                  </a:cubicBezTo>
                  <a:cubicBezTo>
                    <a:pt x="33" y="55"/>
                    <a:pt x="33" y="54"/>
                    <a:pt x="33" y="53"/>
                  </a:cubicBezTo>
                  <a:cubicBezTo>
                    <a:pt x="33" y="53"/>
                    <a:pt x="33" y="53"/>
                    <a:pt x="33" y="54"/>
                  </a:cubicBezTo>
                  <a:cubicBezTo>
                    <a:pt x="34" y="55"/>
                    <a:pt x="35" y="57"/>
                    <a:pt x="36" y="58"/>
                  </a:cubicBezTo>
                  <a:cubicBezTo>
                    <a:pt x="36" y="59"/>
                    <a:pt x="38" y="61"/>
                    <a:pt x="38" y="62"/>
                  </a:cubicBezTo>
                  <a:cubicBezTo>
                    <a:pt x="38" y="63"/>
                    <a:pt x="41" y="62"/>
                    <a:pt x="42" y="62"/>
                  </a:cubicBezTo>
                  <a:cubicBezTo>
                    <a:pt x="43" y="61"/>
                    <a:pt x="44" y="61"/>
                    <a:pt x="44" y="60"/>
                  </a:cubicBezTo>
                  <a:cubicBezTo>
                    <a:pt x="44" y="60"/>
                    <a:pt x="46" y="59"/>
                    <a:pt x="46" y="59"/>
                  </a:cubicBezTo>
                  <a:cubicBezTo>
                    <a:pt x="47" y="59"/>
                    <a:pt x="47" y="57"/>
                    <a:pt x="48" y="57"/>
                  </a:cubicBezTo>
                  <a:cubicBezTo>
                    <a:pt x="48" y="56"/>
                    <a:pt x="47" y="55"/>
                    <a:pt x="47" y="54"/>
                  </a:cubicBezTo>
                  <a:cubicBezTo>
                    <a:pt x="47" y="54"/>
                    <a:pt x="45" y="53"/>
                    <a:pt x="45" y="53"/>
                  </a:cubicBezTo>
                  <a:cubicBezTo>
                    <a:pt x="45" y="54"/>
                    <a:pt x="44" y="52"/>
                    <a:pt x="44" y="52"/>
                  </a:cubicBezTo>
                  <a:cubicBezTo>
                    <a:pt x="43" y="51"/>
                    <a:pt x="42" y="51"/>
                    <a:pt x="42" y="50"/>
                  </a:cubicBezTo>
                  <a:cubicBezTo>
                    <a:pt x="42" y="50"/>
                    <a:pt x="42" y="49"/>
                    <a:pt x="43" y="49"/>
                  </a:cubicBezTo>
                  <a:cubicBezTo>
                    <a:pt x="43" y="49"/>
                    <a:pt x="45" y="51"/>
                    <a:pt x="46" y="51"/>
                  </a:cubicBezTo>
                  <a:cubicBezTo>
                    <a:pt x="46" y="52"/>
                    <a:pt x="47" y="54"/>
                    <a:pt x="47" y="54"/>
                  </a:cubicBezTo>
                  <a:cubicBezTo>
                    <a:pt x="47" y="54"/>
                    <a:pt x="49" y="54"/>
                    <a:pt x="49" y="54"/>
                  </a:cubicBezTo>
                  <a:cubicBezTo>
                    <a:pt x="50" y="54"/>
                    <a:pt x="50" y="54"/>
                    <a:pt x="50" y="54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4" y="55"/>
                    <a:pt x="54" y="55"/>
                    <a:pt x="54" y="56"/>
                  </a:cubicBezTo>
                  <a:cubicBezTo>
                    <a:pt x="54" y="56"/>
                    <a:pt x="54" y="57"/>
                    <a:pt x="55" y="57"/>
                  </a:cubicBezTo>
                  <a:cubicBezTo>
                    <a:pt x="55" y="57"/>
                    <a:pt x="55" y="58"/>
                    <a:pt x="55" y="58"/>
                  </a:cubicBezTo>
                  <a:cubicBezTo>
                    <a:pt x="56" y="59"/>
                    <a:pt x="57" y="60"/>
                    <a:pt x="57" y="61"/>
                  </a:cubicBezTo>
                  <a:cubicBezTo>
                    <a:pt x="57" y="62"/>
                    <a:pt x="58" y="64"/>
                    <a:pt x="58" y="64"/>
                  </a:cubicBezTo>
                  <a:cubicBezTo>
                    <a:pt x="58" y="64"/>
                    <a:pt x="59" y="66"/>
                    <a:pt x="59" y="66"/>
                  </a:cubicBezTo>
                  <a:cubicBezTo>
                    <a:pt x="59" y="66"/>
                    <a:pt x="59" y="67"/>
                    <a:pt x="60" y="67"/>
                  </a:cubicBezTo>
                  <a:cubicBezTo>
                    <a:pt x="60" y="67"/>
                    <a:pt x="61" y="64"/>
                    <a:pt x="61" y="63"/>
                  </a:cubicBezTo>
                  <a:cubicBezTo>
                    <a:pt x="61" y="62"/>
                    <a:pt x="62" y="61"/>
                    <a:pt x="62" y="61"/>
                  </a:cubicBezTo>
                  <a:cubicBezTo>
                    <a:pt x="62" y="61"/>
                    <a:pt x="63" y="61"/>
                    <a:pt x="63" y="60"/>
                  </a:cubicBezTo>
                  <a:cubicBezTo>
                    <a:pt x="63" y="60"/>
                    <a:pt x="64" y="60"/>
                    <a:pt x="64" y="60"/>
                  </a:cubicBezTo>
                  <a:cubicBezTo>
                    <a:pt x="64" y="60"/>
                    <a:pt x="64" y="58"/>
                    <a:pt x="65" y="58"/>
                  </a:cubicBezTo>
                  <a:cubicBezTo>
                    <a:pt x="65" y="57"/>
                    <a:pt x="66" y="56"/>
                    <a:pt x="67" y="56"/>
                  </a:cubicBezTo>
                  <a:cubicBezTo>
                    <a:pt x="67" y="56"/>
                    <a:pt x="69" y="57"/>
                    <a:pt x="69" y="58"/>
                  </a:cubicBezTo>
                  <a:cubicBezTo>
                    <a:pt x="69" y="58"/>
                    <a:pt x="69" y="59"/>
                    <a:pt x="69" y="60"/>
                  </a:cubicBezTo>
                  <a:cubicBezTo>
                    <a:pt x="69" y="60"/>
                    <a:pt x="70" y="61"/>
                    <a:pt x="71" y="61"/>
                  </a:cubicBezTo>
                  <a:cubicBezTo>
                    <a:pt x="71" y="61"/>
                    <a:pt x="72" y="62"/>
                    <a:pt x="72" y="62"/>
                  </a:cubicBezTo>
                  <a:cubicBezTo>
                    <a:pt x="72" y="62"/>
                    <a:pt x="72" y="63"/>
                    <a:pt x="73" y="64"/>
                  </a:cubicBezTo>
                  <a:cubicBezTo>
                    <a:pt x="73" y="64"/>
                    <a:pt x="73" y="65"/>
                    <a:pt x="73" y="65"/>
                  </a:cubicBezTo>
                  <a:cubicBezTo>
                    <a:pt x="72" y="66"/>
                    <a:pt x="73" y="67"/>
                    <a:pt x="73" y="67"/>
                  </a:cubicBezTo>
                  <a:cubicBezTo>
                    <a:pt x="73" y="68"/>
                    <a:pt x="75" y="70"/>
                    <a:pt x="76" y="71"/>
                  </a:cubicBezTo>
                  <a:cubicBezTo>
                    <a:pt x="76" y="71"/>
                    <a:pt x="77" y="69"/>
                    <a:pt x="76" y="69"/>
                  </a:cubicBezTo>
                  <a:cubicBezTo>
                    <a:pt x="76" y="68"/>
                    <a:pt x="75" y="67"/>
                    <a:pt x="74" y="66"/>
                  </a:cubicBezTo>
                  <a:cubicBezTo>
                    <a:pt x="74" y="66"/>
                    <a:pt x="74" y="64"/>
                    <a:pt x="74" y="64"/>
                  </a:cubicBezTo>
                  <a:cubicBezTo>
                    <a:pt x="74" y="63"/>
                    <a:pt x="75" y="64"/>
                    <a:pt x="76" y="64"/>
                  </a:cubicBezTo>
                  <a:cubicBezTo>
                    <a:pt x="76" y="65"/>
                    <a:pt x="77" y="65"/>
                    <a:pt x="77" y="66"/>
                  </a:cubicBezTo>
                  <a:cubicBezTo>
                    <a:pt x="77" y="66"/>
                    <a:pt x="79" y="64"/>
                    <a:pt x="80" y="63"/>
                  </a:cubicBezTo>
                  <a:cubicBezTo>
                    <a:pt x="80" y="61"/>
                    <a:pt x="81" y="59"/>
                    <a:pt x="81" y="59"/>
                  </a:cubicBezTo>
                  <a:cubicBezTo>
                    <a:pt x="81" y="58"/>
                    <a:pt x="80" y="58"/>
                    <a:pt x="80" y="58"/>
                  </a:cubicBezTo>
                  <a:cubicBezTo>
                    <a:pt x="80" y="58"/>
                    <a:pt x="81" y="57"/>
                    <a:pt x="81" y="57"/>
                  </a:cubicBezTo>
                  <a:cubicBezTo>
                    <a:pt x="82" y="57"/>
                    <a:pt x="84" y="55"/>
                    <a:pt x="84" y="54"/>
                  </a:cubicBezTo>
                  <a:cubicBezTo>
                    <a:pt x="85" y="53"/>
                    <a:pt x="86" y="52"/>
                    <a:pt x="86" y="52"/>
                  </a:cubicBezTo>
                  <a:cubicBezTo>
                    <a:pt x="86" y="52"/>
                    <a:pt x="86" y="50"/>
                    <a:pt x="87" y="49"/>
                  </a:cubicBezTo>
                  <a:cubicBezTo>
                    <a:pt x="87" y="49"/>
                    <a:pt x="86" y="47"/>
                    <a:pt x="86" y="47"/>
                  </a:cubicBezTo>
                  <a:cubicBezTo>
                    <a:pt x="86" y="46"/>
                    <a:pt x="85" y="46"/>
                    <a:pt x="85" y="45"/>
                  </a:cubicBezTo>
                  <a:cubicBezTo>
                    <a:pt x="85" y="45"/>
                    <a:pt x="85" y="44"/>
                    <a:pt x="85" y="44"/>
                  </a:cubicBezTo>
                  <a:cubicBezTo>
                    <a:pt x="85" y="43"/>
                    <a:pt x="86" y="43"/>
                    <a:pt x="86" y="43"/>
                  </a:cubicBezTo>
                  <a:cubicBezTo>
                    <a:pt x="86" y="43"/>
                    <a:pt x="87" y="42"/>
                    <a:pt x="87" y="42"/>
                  </a:cubicBezTo>
                  <a:cubicBezTo>
                    <a:pt x="87" y="41"/>
                    <a:pt x="87" y="42"/>
                    <a:pt x="87" y="42"/>
                  </a:cubicBezTo>
                  <a:cubicBezTo>
                    <a:pt x="88" y="43"/>
                    <a:pt x="88" y="45"/>
                    <a:pt x="89" y="45"/>
                  </a:cubicBezTo>
                  <a:cubicBezTo>
                    <a:pt x="89" y="45"/>
                    <a:pt x="91" y="43"/>
                    <a:pt x="91" y="41"/>
                  </a:cubicBezTo>
                  <a:cubicBezTo>
                    <a:pt x="90" y="40"/>
                    <a:pt x="91" y="38"/>
                    <a:pt x="92" y="38"/>
                  </a:cubicBezTo>
                  <a:cubicBezTo>
                    <a:pt x="92" y="38"/>
                    <a:pt x="93" y="36"/>
                    <a:pt x="93" y="36"/>
                  </a:cubicBezTo>
                  <a:cubicBezTo>
                    <a:pt x="89" y="24"/>
                    <a:pt x="83" y="14"/>
                    <a:pt x="74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2" y="5"/>
                    <a:pt x="72" y="4"/>
                    <a:pt x="72" y="4"/>
                  </a:cubicBezTo>
                  <a:cubicBezTo>
                    <a:pt x="72" y="4"/>
                    <a:pt x="72" y="3"/>
                    <a:pt x="72" y="3"/>
                  </a:cubicBezTo>
                  <a:cubicBezTo>
                    <a:pt x="71" y="3"/>
                    <a:pt x="71" y="2"/>
                    <a:pt x="70" y="1"/>
                  </a:cubicBezTo>
                  <a:cubicBezTo>
                    <a:pt x="69" y="1"/>
                    <a:pt x="69" y="1"/>
                    <a:pt x="68" y="1"/>
                  </a:cubicBezTo>
                  <a:cubicBezTo>
                    <a:pt x="68" y="1"/>
                    <a:pt x="66" y="1"/>
                    <a:pt x="66" y="1"/>
                  </a:cubicBezTo>
                  <a:cubicBezTo>
                    <a:pt x="66" y="0"/>
                    <a:pt x="65" y="1"/>
                    <a:pt x="65" y="1"/>
                  </a:cubicBezTo>
                  <a:cubicBezTo>
                    <a:pt x="65" y="2"/>
                    <a:pt x="63" y="2"/>
                    <a:pt x="63" y="2"/>
                  </a:cubicBezTo>
                  <a:cubicBezTo>
                    <a:pt x="63" y="3"/>
                    <a:pt x="62" y="3"/>
                    <a:pt x="62" y="3"/>
                  </a:cubicBezTo>
                  <a:cubicBezTo>
                    <a:pt x="62" y="2"/>
                    <a:pt x="61" y="3"/>
                    <a:pt x="60" y="3"/>
                  </a:cubicBezTo>
                  <a:cubicBezTo>
                    <a:pt x="59" y="3"/>
                    <a:pt x="58" y="4"/>
                    <a:pt x="58" y="4"/>
                  </a:cubicBezTo>
                  <a:cubicBezTo>
                    <a:pt x="57" y="4"/>
                    <a:pt x="56" y="5"/>
                    <a:pt x="56" y="5"/>
                  </a:cubicBezTo>
                  <a:cubicBezTo>
                    <a:pt x="56" y="5"/>
                    <a:pt x="55" y="6"/>
                    <a:pt x="55" y="6"/>
                  </a:cubicBezTo>
                  <a:cubicBezTo>
                    <a:pt x="55" y="6"/>
                    <a:pt x="55" y="8"/>
                    <a:pt x="55" y="8"/>
                  </a:cubicBezTo>
                  <a:cubicBezTo>
                    <a:pt x="56" y="8"/>
                    <a:pt x="55" y="8"/>
                    <a:pt x="54" y="7"/>
                  </a:cubicBezTo>
                  <a:cubicBezTo>
                    <a:pt x="54" y="7"/>
                    <a:pt x="53" y="8"/>
                    <a:pt x="53" y="8"/>
                  </a:cubicBezTo>
                  <a:cubicBezTo>
                    <a:pt x="53" y="8"/>
                    <a:pt x="52" y="8"/>
                    <a:pt x="52" y="8"/>
                  </a:cubicBezTo>
                  <a:cubicBezTo>
                    <a:pt x="52" y="7"/>
                    <a:pt x="51" y="7"/>
                    <a:pt x="51" y="7"/>
                  </a:cubicBezTo>
                  <a:cubicBezTo>
                    <a:pt x="51" y="8"/>
                    <a:pt x="50" y="7"/>
                    <a:pt x="50" y="7"/>
                  </a:cubicBezTo>
                  <a:cubicBezTo>
                    <a:pt x="49" y="7"/>
                    <a:pt x="48" y="8"/>
                    <a:pt x="47" y="9"/>
                  </a:cubicBezTo>
                  <a:cubicBezTo>
                    <a:pt x="47" y="9"/>
                    <a:pt x="44" y="10"/>
                    <a:pt x="44" y="10"/>
                  </a:cubicBezTo>
                  <a:cubicBezTo>
                    <a:pt x="43" y="9"/>
                    <a:pt x="43" y="11"/>
                    <a:pt x="43" y="11"/>
                  </a:cubicBezTo>
                  <a:cubicBezTo>
                    <a:pt x="44" y="11"/>
                    <a:pt x="42" y="11"/>
                    <a:pt x="41" y="11"/>
                  </a:cubicBezTo>
                  <a:cubicBezTo>
                    <a:pt x="41" y="11"/>
                    <a:pt x="38" y="12"/>
                    <a:pt x="38" y="12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7" y="12"/>
                    <a:pt x="36" y="11"/>
                    <a:pt x="36" y="11"/>
                  </a:cubicBezTo>
                  <a:cubicBezTo>
                    <a:pt x="35" y="11"/>
                    <a:pt x="35" y="13"/>
                    <a:pt x="34" y="13"/>
                  </a:cubicBezTo>
                  <a:cubicBezTo>
                    <a:pt x="34" y="14"/>
                    <a:pt x="33" y="12"/>
                    <a:pt x="32" y="11"/>
                  </a:cubicBezTo>
                  <a:cubicBezTo>
                    <a:pt x="31" y="11"/>
                    <a:pt x="29" y="10"/>
                    <a:pt x="29" y="10"/>
                  </a:cubicBezTo>
                  <a:cubicBezTo>
                    <a:pt x="28" y="10"/>
                    <a:pt x="27" y="9"/>
                    <a:pt x="27" y="9"/>
                  </a:cubicBezTo>
                  <a:cubicBezTo>
                    <a:pt x="27" y="8"/>
                    <a:pt x="26" y="8"/>
                    <a:pt x="25" y="8"/>
                  </a:cubicBezTo>
                  <a:cubicBezTo>
                    <a:pt x="25" y="8"/>
                    <a:pt x="23" y="9"/>
                    <a:pt x="23" y="9"/>
                  </a:cubicBezTo>
                  <a:cubicBezTo>
                    <a:pt x="22" y="10"/>
                    <a:pt x="22" y="9"/>
                    <a:pt x="22" y="10"/>
                  </a:cubicBezTo>
                  <a:cubicBezTo>
                    <a:pt x="21" y="10"/>
                    <a:pt x="20" y="11"/>
                    <a:pt x="19" y="12"/>
                  </a:cubicBezTo>
                  <a:cubicBezTo>
                    <a:pt x="19" y="12"/>
                    <a:pt x="17" y="14"/>
                    <a:pt x="17" y="15"/>
                  </a:cubicBezTo>
                  <a:cubicBezTo>
                    <a:pt x="17" y="15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7"/>
                    <a:pt x="14" y="18"/>
                    <a:pt x="14" y="18"/>
                  </a:cubicBezTo>
                  <a:cubicBezTo>
                    <a:pt x="13" y="19"/>
                    <a:pt x="14" y="21"/>
                    <a:pt x="14" y="22"/>
                  </a:cubicBezTo>
                  <a:cubicBezTo>
                    <a:pt x="14" y="23"/>
                    <a:pt x="14" y="24"/>
                    <a:pt x="15" y="24"/>
                  </a:cubicBezTo>
                  <a:cubicBezTo>
                    <a:pt x="15" y="24"/>
                    <a:pt x="15" y="25"/>
                    <a:pt x="15" y="25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7"/>
                    <a:pt x="14" y="27"/>
                    <a:pt x="14" y="27"/>
                  </a:cubicBezTo>
                  <a:cubicBezTo>
                    <a:pt x="13" y="27"/>
                    <a:pt x="13" y="28"/>
                    <a:pt x="12" y="29"/>
                  </a:cubicBezTo>
                  <a:cubicBezTo>
                    <a:pt x="12" y="29"/>
                    <a:pt x="11" y="29"/>
                    <a:pt x="11" y="30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8"/>
                    <a:pt x="11" y="27"/>
                    <a:pt x="11" y="27"/>
                  </a:cubicBezTo>
                  <a:cubicBezTo>
                    <a:pt x="11" y="27"/>
                    <a:pt x="11" y="25"/>
                    <a:pt x="10" y="24"/>
                  </a:cubicBezTo>
                  <a:cubicBezTo>
                    <a:pt x="10" y="24"/>
                    <a:pt x="9" y="23"/>
                    <a:pt x="9" y="23"/>
                  </a:cubicBezTo>
                  <a:cubicBezTo>
                    <a:pt x="9" y="23"/>
                    <a:pt x="9" y="22"/>
                    <a:pt x="9" y="22"/>
                  </a:cubicBezTo>
                  <a:cubicBezTo>
                    <a:pt x="9" y="22"/>
                    <a:pt x="8" y="21"/>
                    <a:pt x="8" y="22"/>
                  </a:cubicBezTo>
                  <a:cubicBezTo>
                    <a:pt x="7" y="22"/>
                    <a:pt x="7" y="24"/>
                    <a:pt x="7" y="25"/>
                  </a:cubicBezTo>
                  <a:cubicBezTo>
                    <a:pt x="7" y="25"/>
                    <a:pt x="8" y="26"/>
                    <a:pt x="8" y="26"/>
                  </a:cubicBezTo>
                  <a:cubicBezTo>
                    <a:pt x="8" y="26"/>
                    <a:pt x="8" y="27"/>
                    <a:pt x="8" y="27"/>
                  </a:cubicBezTo>
                  <a:cubicBezTo>
                    <a:pt x="7" y="27"/>
                    <a:pt x="7" y="29"/>
                    <a:pt x="7" y="29"/>
                  </a:cubicBezTo>
                  <a:cubicBezTo>
                    <a:pt x="7" y="30"/>
                    <a:pt x="7" y="31"/>
                    <a:pt x="7" y="31"/>
                  </a:cubicBezTo>
                  <a:cubicBezTo>
                    <a:pt x="6" y="31"/>
                    <a:pt x="8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9" y="31"/>
                    <a:pt x="8" y="32"/>
                  </a:cubicBezTo>
                  <a:cubicBezTo>
                    <a:pt x="8" y="32"/>
                    <a:pt x="7" y="33"/>
                    <a:pt x="7" y="33"/>
                  </a:cubicBezTo>
                  <a:cubicBezTo>
                    <a:pt x="7" y="33"/>
                    <a:pt x="7" y="34"/>
                    <a:pt x="8" y="34"/>
                  </a:cubicBezTo>
                  <a:cubicBezTo>
                    <a:pt x="8" y="34"/>
                    <a:pt x="9" y="35"/>
                    <a:pt x="9" y="36"/>
                  </a:cubicBezTo>
                  <a:cubicBezTo>
                    <a:pt x="9" y="36"/>
                    <a:pt x="9" y="37"/>
                    <a:pt x="9" y="37"/>
                  </a:cubicBezTo>
                  <a:cubicBezTo>
                    <a:pt x="9" y="37"/>
                    <a:pt x="7" y="37"/>
                    <a:pt x="6" y="37"/>
                  </a:cubicBezTo>
                  <a:cubicBezTo>
                    <a:pt x="5" y="37"/>
                    <a:pt x="4" y="39"/>
                    <a:pt x="4" y="39"/>
                  </a:cubicBezTo>
                  <a:cubicBezTo>
                    <a:pt x="4" y="40"/>
                    <a:pt x="4" y="42"/>
                    <a:pt x="5" y="42"/>
                  </a:cubicBezTo>
                  <a:cubicBezTo>
                    <a:pt x="5" y="43"/>
                    <a:pt x="6" y="43"/>
                    <a:pt x="7" y="43"/>
                  </a:cubicBezTo>
                  <a:cubicBezTo>
                    <a:pt x="7" y="44"/>
                    <a:pt x="8" y="43"/>
                    <a:pt x="9" y="44"/>
                  </a:cubicBezTo>
                  <a:cubicBezTo>
                    <a:pt x="9" y="44"/>
                    <a:pt x="10" y="42"/>
                    <a:pt x="10" y="41"/>
                  </a:cubicBezTo>
                  <a:cubicBezTo>
                    <a:pt x="11" y="40"/>
                    <a:pt x="12" y="39"/>
                    <a:pt x="13" y="38"/>
                  </a:cubicBezTo>
                  <a:cubicBezTo>
                    <a:pt x="13" y="38"/>
                    <a:pt x="15" y="38"/>
                    <a:pt x="15" y="38"/>
                  </a:cubicBezTo>
                  <a:cubicBezTo>
                    <a:pt x="16" y="37"/>
                    <a:pt x="15" y="39"/>
                    <a:pt x="15" y="40"/>
                  </a:cubicBezTo>
                  <a:cubicBezTo>
                    <a:pt x="16" y="41"/>
                    <a:pt x="17" y="41"/>
                    <a:pt x="17" y="40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9" y="40"/>
                    <a:pt x="19" y="40"/>
                  </a:cubicBezTo>
                  <a:cubicBezTo>
                    <a:pt x="20" y="41"/>
                    <a:pt x="20" y="42"/>
                    <a:pt x="19" y="42"/>
                  </a:cubicBezTo>
                  <a:cubicBezTo>
                    <a:pt x="19" y="42"/>
                    <a:pt x="19" y="43"/>
                    <a:pt x="19" y="43"/>
                  </a:cubicBezTo>
                  <a:cubicBezTo>
                    <a:pt x="20" y="43"/>
                    <a:pt x="20" y="42"/>
                    <a:pt x="21" y="42"/>
                  </a:cubicBezTo>
                  <a:cubicBezTo>
                    <a:pt x="21" y="41"/>
                    <a:pt x="21" y="40"/>
                    <a:pt x="21" y="40"/>
                  </a:cubicBezTo>
                  <a:cubicBezTo>
                    <a:pt x="21" y="40"/>
                    <a:pt x="21" y="40"/>
                    <a:pt x="22" y="40"/>
                  </a:cubicBezTo>
                  <a:cubicBezTo>
                    <a:pt x="22" y="40"/>
                    <a:pt x="21" y="38"/>
                    <a:pt x="20" y="38"/>
                  </a:cubicBezTo>
                  <a:cubicBezTo>
                    <a:pt x="19" y="37"/>
                    <a:pt x="20" y="37"/>
                    <a:pt x="21" y="38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40"/>
                    <a:pt x="22" y="40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3" y="41"/>
                    <a:pt x="23" y="43"/>
                    <a:pt x="23" y="43"/>
                  </a:cubicBezTo>
                  <a:cubicBezTo>
                    <a:pt x="23" y="43"/>
                    <a:pt x="24" y="44"/>
                    <a:pt x="24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5" y="44"/>
                    <a:pt x="25" y="45"/>
                    <a:pt x="26" y="45"/>
                  </a:cubicBezTo>
                  <a:cubicBezTo>
                    <a:pt x="26" y="45"/>
                    <a:pt x="26" y="44"/>
                    <a:pt x="26" y="44"/>
                  </a:cubicBezTo>
                  <a:cubicBezTo>
                    <a:pt x="25" y="44"/>
                    <a:pt x="25" y="42"/>
                    <a:pt x="25" y="42"/>
                  </a:cubicBezTo>
                  <a:cubicBezTo>
                    <a:pt x="25" y="41"/>
                    <a:pt x="26" y="40"/>
                    <a:pt x="26" y="40"/>
                  </a:cubicBezTo>
                  <a:cubicBezTo>
                    <a:pt x="26" y="40"/>
                    <a:pt x="26" y="42"/>
                    <a:pt x="26" y="42"/>
                  </a:cubicBezTo>
                  <a:cubicBezTo>
                    <a:pt x="26" y="42"/>
                    <a:pt x="26" y="43"/>
                    <a:pt x="26" y="43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9" y="44"/>
                    <a:pt x="31" y="44"/>
                    <a:pt x="31" y="45"/>
                  </a:cubicBezTo>
                  <a:cubicBezTo>
                    <a:pt x="31" y="45"/>
                    <a:pt x="32" y="45"/>
                    <a:pt x="32" y="45"/>
                  </a:cubicBezTo>
                  <a:cubicBezTo>
                    <a:pt x="32" y="44"/>
                    <a:pt x="32" y="45"/>
                    <a:pt x="32" y="45"/>
                  </a:cubicBezTo>
                  <a:cubicBezTo>
                    <a:pt x="32" y="45"/>
                    <a:pt x="31" y="47"/>
                    <a:pt x="31" y="47"/>
                  </a:cubicBezTo>
                  <a:cubicBezTo>
                    <a:pt x="31" y="48"/>
                    <a:pt x="28" y="47"/>
                    <a:pt x="26" y="47"/>
                  </a:cubicBezTo>
                  <a:cubicBezTo>
                    <a:pt x="25" y="47"/>
                    <a:pt x="23" y="48"/>
                    <a:pt x="23" y="48"/>
                  </a:cubicBezTo>
                  <a:cubicBezTo>
                    <a:pt x="22" y="48"/>
                    <a:pt x="20" y="47"/>
                    <a:pt x="19" y="47"/>
                  </a:cubicBezTo>
                  <a:cubicBezTo>
                    <a:pt x="18" y="46"/>
                    <a:pt x="18" y="45"/>
                    <a:pt x="17" y="44"/>
                  </a:cubicBezTo>
                  <a:cubicBezTo>
                    <a:pt x="17" y="44"/>
                    <a:pt x="17" y="44"/>
                    <a:pt x="17" y="43"/>
                  </a:cubicBezTo>
                  <a:cubicBezTo>
                    <a:pt x="17" y="43"/>
                    <a:pt x="15" y="43"/>
                    <a:pt x="14" y="43"/>
                  </a:cubicBezTo>
                  <a:cubicBezTo>
                    <a:pt x="14" y="44"/>
                    <a:pt x="10" y="44"/>
                    <a:pt x="9" y="44"/>
                  </a:cubicBezTo>
                  <a:cubicBezTo>
                    <a:pt x="9" y="45"/>
                    <a:pt x="7" y="44"/>
                    <a:pt x="7" y="44"/>
                  </a:cubicBezTo>
                  <a:cubicBezTo>
                    <a:pt x="7" y="44"/>
                    <a:pt x="6" y="45"/>
                    <a:pt x="5" y="45"/>
                  </a:cubicBezTo>
                  <a:cubicBezTo>
                    <a:pt x="5" y="46"/>
                    <a:pt x="4" y="47"/>
                    <a:pt x="4" y="49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2" y="52"/>
                    <a:pt x="1" y="55"/>
                    <a:pt x="0" y="55"/>
                  </a:cubicBezTo>
                  <a:cubicBezTo>
                    <a:pt x="0" y="56"/>
                    <a:pt x="0" y="60"/>
                    <a:pt x="0" y="61"/>
                  </a:cubicBezTo>
                  <a:cubicBezTo>
                    <a:pt x="0" y="63"/>
                    <a:pt x="1" y="66"/>
                    <a:pt x="1" y="66"/>
                  </a:cubicBezTo>
                  <a:cubicBezTo>
                    <a:pt x="2" y="67"/>
                    <a:pt x="4" y="69"/>
                    <a:pt x="4" y="69"/>
                  </a:cubicBezTo>
                  <a:cubicBezTo>
                    <a:pt x="5" y="70"/>
                    <a:pt x="7" y="70"/>
                    <a:pt x="8" y="70"/>
                  </a:cubicBezTo>
                  <a:cubicBezTo>
                    <a:pt x="9" y="70"/>
                    <a:pt x="10" y="69"/>
                    <a:pt x="10" y="68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2" y="69"/>
                    <a:pt x="13" y="70"/>
                    <a:pt x="14" y="70"/>
                  </a:cubicBezTo>
                  <a:cubicBezTo>
                    <a:pt x="14" y="70"/>
                    <a:pt x="15" y="70"/>
                    <a:pt x="15" y="70"/>
                  </a:cubicBezTo>
                  <a:cubicBezTo>
                    <a:pt x="16" y="70"/>
                    <a:pt x="16" y="73"/>
                    <a:pt x="16" y="73"/>
                  </a:cubicBezTo>
                  <a:cubicBezTo>
                    <a:pt x="16" y="74"/>
                    <a:pt x="16" y="77"/>
                    <a:pt x="17" y="78"/>
                  </a:cubicBezTo>
                  <a:cubicBezTo>
                    <a:pt x="17" y="79"/>
                    <a:pt x="18" y="81"/>
                    <a:pt x="18" y="82"/>
                  </a:cubicBezTo>
                  <a:cubicBezTo>
                    <a:pt x="18" y="83"/>
                    <a:pt x="17" y="86"/>
                    <a:pt x="17" y="87"/>
                  </a:cubicBezTo>
                  <a:cubicBezTo>
                    <a:pt x="17" y="88"/>
                    <a:pt x="18" y="91"/>
                    <a:pt x="19" y="91"/>
                  </a:cubicBezTo>
                  <a:cubicBezTo>
                    <a:pt x="19" y="92"/>
                    <a:pt x="19" y="94"/>
                    <a:pt x="19" y="95"/>
                  </a:cubicBezTo>
                  <a:cubicBezTo>
                    <a:pt x="19" y="95"/>
                    <a:pt x="21" y="98"/>
                    <a:pt x="21" y="99"/>
                  </a:cubicBezTo>
                  <a:cubicBezTo>
                    <a:pt x="22" y="101"/>
                    <a:pt x="25" y="101"/>
                    <a:pt x="26" y="100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 1357">
              <a:extLst>
                <a:ext uri="{FF2B5EF4-FFF2-40B4-BE49-F238E27FC236}">
                  <a16:creationId xmlns:a16="http://schemas.microsoft.com/office/drawing/2014/main" xmlns="" id="{B862D160-CA1B-4449-9A8C-4253C387B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8" y="1730"/>
              <a:ext cx="9" cy="9"/>
            </a:xfrm>
            <a:custGeom>
              <a:avLst/>
              <a:gdLst>
                <a:gd name="T0" fmla="*/ 1 w 4"/>
                <a:gd name="T1" fmla="*/ 4 h 4"/>
                <a:gd name="T2" fmla="*/ 3 w 4"/>
                <a:gd name="T3" fmla="*/ 4 h 4"/>
                <a:gd name="T4" fmla="*/ 3 w 4"/>
                <a:gd name="T5" fmla="*/ 2 h 4"/>
                <a:gd name="T6" fmla="*/ 2 w 4"/>
                <a:gd name="T7" fmla="*/ 0 h 4"/>
                <a:gd name="T8" fmla="*/ 1 w 4"/>
                <a:gd name="T9" fmla="*/ 1 h 4"/>
                <a:gd name="T10" fmla="*/ 0 w 4"/>
                <a:gd name="T11" fmla="*/ 2 h 4"/>
                <a:gd name="T12" fmla="*/ 0 w 4"/>
                <a:gd name="T13" fmla="*/ 3 h 4"/>
                <a:gd name="T14" fmla="*/ 1 w 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1" y="4"/>
                  </a:moveTo>
                  <a:cubicBezTo>
                    <a:pt x="1" y="4"/>
                    <a:pt x="2" y="4"/>
                    <a:pt x="3" y="4"/>
                  </a:cubicBezTo>
                  <a:cubicBezTo>
                    <a:pt x="3" y="3"/>
                    <a:pt x="4" y="2"/>
                    <a:pt x="3" y="2"/>
                  </a:cubicBezTo>
                  <a:cubicBezTo>
                    <a:pt x="3" y="2"/>
                    <a:pt x="2" y="1"/>
                    <a:pt x="2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1" y="4"/>
                    <a:pt x="1" y="4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 1358">
              <a:extLst>
                <a:ext uri="{FF2B5EF4-FFF2-40B4-BE49-F238E27FC236}">
                  <a16:creationId xmlns:a16="http://schemas.microsoft.com/office/drawing/2014/main" xmlns="" id="{182B9D26-583D-4331-8739-B39B10EE5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" y="1756"/>
              <a:ext cx="7" cy="10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0 h 4"/>
                <a:gd name="T4" fmla="*/ 0 w 3"/>
                <a:gd name="T5" fmla="*/ 3 h 4"/>
                <a:gd name="T6" fmla="*/ 1 w 3"/>
                <a:gd name="T7" fmla="*/ 4 h 4"/>
                <a:gd name="T8" fmla="*/ 3 w 3"/>
                <a:gd name="T9" fmla="*/ 4 h 4"/>
                <a:gd name="T10" fmla="*/ 3 w 3"/>
                <a:gd name="T11" fmla="*/ 3 h 4"/>
                <a:gd name="T12" fmla="*/ 3 w 3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1"/>
                    <a:pt x="3" y="0"/>
                    <a:pt x="2" y="0"/>
                  </a:cubicBezTo>
                  <a:cubicBezTo>
                    <a:pt x="2" y="0"/>
                    <a:pt x="0" y="2"/>
                    <a:pt x="0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3"/>
                    <a:pt x="2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2" y="3"/>
                    <a:pt x="3" y="1"/>
                    <a:pt x="3" y="1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 1359">
              <a:extLst>
                <a:ext uri="{FF2B5EF4-FFF2-40B4-BE49-F238E27FC236}">
                  <a16:creationId xmlns:a16="http://schemas.microsoft.com/office/drawing/2014/main" xmlns="" id="{B500D86E-14D5-4D89-A523-39DFE7B50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6" y="1747"/>
              <a:ext cx="15" cy="19"/>
            </a:xfrm>
            <a:custGeom>
              <a:avLst/>
              <a:gdLst>
                <a:gd name="T0" fmla="*/ 6 w 6"/>
                <a:gd name="T1" fmla="*/ 4 h 8"/>
                <a:gd name="T2" fmla="*/ 6 w 6"/>
                <a:gd name="T3" fmla="*/ 1 h 8"/>
                <a:gd name="T4" fmla="*/ 5 w 6"/>
                <a:gd name="T5" fmla="*/ 0 h 8"/>
                <a:gd name="T6" fmla="*/ 1 w 6"/>
                <a:gd name="T7" fmla="*/ 4 h 8"/>
                <a:gd name="T8" fmla="*/ 0 w 6"/>
                <a:gd name="T9" fmla="*/ 7 h 8"/>
                <a:gd name="T10" fmla="*/ 3 w 6"/>
                <a:gd name="T11" fmla="*/ 8 h 8"/>
                <a:gd name="T12" fmla="*/ 4 w 6"/>
                <a:gd name="T13" fmla="*/ 8 h 8"/>
                <a:gd name="T14" fmla="*/ 4 w 6"/>
                <a:gd name="T15" fmla="*/ 8 h 8"/>
                <a:gd name="T16" fmla="*/ 5 w 6"/>
                <a:gd name="T17" fmla="*/ 6 h 8"/>
                <a:gd name="T18" fmla="*/ 6 w 6"/>
                <a:gd name="T1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6" y="3"/>
                    <a:pt x="6" y="2"/>
                    <a:pt x="6" y="1"/>
                  </a:cubicBezTo>
                  <a:cubicBezTo>
                    <a:pt x="6" y="1"/>
                    <a:pt x="5" y="0"/>
                    <a:pt x="5" y="0"/>
                  </a:cubicBezTo>
                  <a:cubicBezTo>
                    <a:pt x="4" y="0"/>
                    <a:pt x="3" y="3"/>
                    <a:pt x="1" y="4"/>
                  </a:cubicBezTo>
                  <a:cubicBezTo>
                    <a:pt x="0" y="4"/>
                    <a:pt x="0" y="6"/>
                    <a:pt x="0" y="7"/>
                  </a:cubicBezTo>
                  <a:cubicBezTo>
                    <a:pt x="1" y="7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4" y="8"/>
                    <a:pt x="5" y="7"/>
                    <a:pt x="5" y="6"/>
                  </a:cubicBezTo>
                  <a:cubicBezTo>
                    <a:pt x="6" y="5"/>
                    <a:pt x="6" y="4"/>
                    <a:pt x="6" y="4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 1360">
              <a:extLst>
                <a:ext uri="{FF2B5EF4-FFF2-40B4-BE49-F238E27FC236}">
                  <a16:creationId xmlns:a16="http://schemas.microsoft.com/office/drawing/2014/main" xmlns="" id="{D0E9938A-FC50-4C59-80A9-970A2D185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1768"/>
              <a:ext cx="17" cy="7"/>
            </a:xfrm>
            <a:custGeom>
              <a:avLst/>
              <a:gdLst>
                <a:gd name="T0" fmla="*/ 2 w 7"/>
                <a:gd name="T1" fmla="*/ 1 h 3"/>
                <a:gd name="T2" fmla="*/ 0 w 7"/>
                <a:gd name="T3" fmla="*/ 1 h 3"/>
                <a:gd name="T4" fmla="*/ 5 w 7"/>
                <a:gd name="T5" fmla="*/ 2 h 3"/>
                <a:gd name="T6" fmla="*/ 7 w 7"/>
                <a:gd name="T7" fmla="*/ 2 h 3"/>
                <a:gd name="T8" fmla="*/ 2 w 7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2" y="1"/>
                  </a:moveTo>
                  <a:cubicBezTo>
                    <a:pt x="2" y="0"/>
                    <a:pt x="0" y="1"/>
                    <a:pt x="0" y="1"/>
                  </a:cubicBezTo>
                  <a:cubicBezTo>
                    <a:pt x="0" y="1"/>
                    <a:pt x="4" y="2"/>
                    <a:pt x="5" y="2"/>
                  </a:cubicBezTo>
                  <a:cubicBezTo>
                    <a:pt x="6" y="3"/>
                    <a:pt x="7" y="3"/>
                    <a:pt x="7" y="2"/>
                  </a:cubicBezTo>
                  <a:cubicBezTo>
                    <a:pt x="6" y="2"/>
                    <a:pt x="3" y="1"/>
                    <a:pt x="2" y="1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 1361">
              <a:extLst>
                <a:ext uri="{FF2B5EF4-FFF2-40B4-BE49-F238E27FC236}">
                  <a16:creationId xmlns:a16="http://schemas.microsoft.com/office/drawing/2014/main" xmlns="" id="{E368641B-A40E-4459-80F2-80D6A5FB66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8" y="1711"/>
              <a:ext cx="5" cy="4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0 h 2"/>
                <a:gd name="T4" fmla="*/ 1 w 2"/>
                <a:gd name="T5" fmla="*/ 2 h 2"/>
                <a:gd name="T6" fmla="*/ 1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2" y="2"/>
                    <a:pt x="1" y="0"/>
                    <a:pt x="1" y="0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 1362">
              <a:extLst>
                <a:ext uri="{FF2B5EF4-FFF2-40B4-BE49-F238E27FC236}">
                  <a16:creationId xmlns:a16="http://schemas.microsoft.com/office/drawing/2014/main" xmlns="" id="{DF68724B-B792-44BF-AB60-6A9313E0A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" y="1723"/>
              <a:ext cx="5" cy="4"/>
            </a:xfrm>
            <a:custGeom>
              <a:avLst/>
              <a:gdLst>
                <a:gd name="T0" fmla="*/ 2 w 2"/>
                <a:gd name="T1" fmla="*/ 1 h 2"/>
                <a:gd name="T2" fmla="*/ 1 w 2"/>
                <a:gd name="T3" fmla="*/ 0 h 2"/>
                <a:gd name="T4" fmla="*/ 0 w 2"/>
                <a:gd name="T5" fmla="*/ 2 h 2"/>
                <a:gd name="T6" fmla="*/ 2 w 2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2"/>
                    <a:pt x="0" y="2"/>
                  </a:cubicBezTo>
                  <a:cubicBezTo>
                    <a:pt x="1" y="2"/>
                    <a:pt x="1" y="1"/>
                    <a:pt x="2" y="1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 1363">
              <a:extLst>
                <a:ext uri="{FF2B5EF4-FFF2-40B4-BE49-F238E27FC236}">
                  <a16:creationId xmlns:a16="http://schemas.microsoft.com/office/drawing/2014/main" xmlns="" id="{4E3353F0-9C12-4B03-A868-3118E82AF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5" y="1754"/>
              <a:ext cx="7" cy="4"/>
            </a:xfrm>
            <a:custGeom>
              <a:avLst/>
              <a:gdLst>
                <a:gd name="T0" fmla="*/ 0 w 3"/>
                <a:gd name="T1" fmla="*/ 2 h 2"/>
                <a:gd name="T2" fmla="*/ 3 w 3"/>
                <a:gd name="T3" fmla="*/ 1 h 2"/>
                <a:gd name="T4" fmla="*/ 0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1" y="2"/>
                    <a:pt x="3" y="2"/>
                    <a:pt x="3" y="1"/>
                  </a:cubicBezTo>
                  <a:cubicBezTo>
                    <a:pt x="2" y="0"/>
                    <a:pt x="0" y="0"/>
                    <a:pt x="0" y="2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 1364">
              <a:extLst>
                <a:ext uri="{FF2B5EF4-FFF2-40B4-BE49-F238E27FC236}">
                  <a16:creationId xmlns:a16="http://schemas.microsoft.com/office/drawing/2014/main" xmlns="" id="{ECBBA508-6EB1-4EB1-92A5-033ED41D9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2" y="1687"/>
              <a:ext cx="12" cy="12"/>
            </a:xfrm>
            <a:custGeom>
              <a:avLst/>
              <a:gdLst>
                <a:gd name="T0" fmla="*/ 1 w 5"/>
                <a:gd name="T1" fmla="*/ 2 h 5"/>
                <a:gd name="T2" fmla="*/ 0 w 5"/>
                <a:gd name="T3" fmla="*/ 3 h 5"/>
                <a:gd name="T4" fmla="*/ 0 w 5"/>
                <a:gd name="T5" fmla="*/ 3 h 5"/>
                <a:gd name="T6" fmla="*/ 0 w 5"/>
                <a:gd name="T7" fmla="*/ 5 h 5"/>
                <a:gd name="T8" fmla="*/ 2 w 5"/>
                <a:gd name="T9" fmla="*/ 4 h 5"/>
                <a:gd name="T10" fmla="*/ 3 w 5"/>
                <a:gd name="T11" fmla="*/ 3 h 5"/>
                <a:gd name="T12" fmla="*/ 5 w 5"/>
                <a:gd name="T13" fmla="*/ 3 h 5"/>
                <a:gd name="T14" fmla="*/ 5 w 5"/>
                <a:gd name="T15" fmla="*/ 2 h 5"/>
                <a:gd name="T16" fmla="*/ 4 w 5"/>
                <a:gd name="T17" fmla="*/ 0 h 5"/>
                <a:gd name="T18" fmla="*/ 3 w 5"/>
                <a:gd name="T19" fmla="*/ 0 h 5"/>
                <a:gd name="T20" fmla="*/ 1 w 5"/>
                <a:gd name="T21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5">
                  <a:moveTo>
                    <a:pt x="1" y="2"/>
                  </a:moveTo>
                  <a:cubicBezTo>
                    <a:pt x="1" y="2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5"/>
                    <a:pt x="0" y="5"/>
                  </a:cubicBezTo>
                  <a:cubicBezTo>
                    <a:pt x="1" y="5"/>
                    <a:pt x="1" y="4"/>
                    <a:pt x="2" y="4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3" y="3"/>
                    <a:pt x="4" y="3"/>
                    <a:pt x="5" y="3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1"/>
                    <a:pt x="1" y="2"/>
                    <a:pt x="1" y="2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 1365">
              <a:extLst>
                <a:ext uri="{FF2B5EF4-FFF2-40B4-BE49-F238E27FC236}">
                  <a16:creationId xmlns:a16="http://schemas.microsoft.com/office/drawing/2014/main" xmlns="" id="{3BDBA6C9-34EB-4EBE-AFF3-DC7312EAA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5" y="174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 1366">
              <a:extLst>
                <a:ext uri="{FF2B5EF4-FFF2-40B4-BE49-F238E27FC236}">
                  <a16:creationId xmlns:a16="http://schemas.microsoft.com/office/drawing/2014/main" xmlns="" id="{3F442457-F3C2-4056-BD38-4FB5BC8AB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5" y="1747"/>
              <a:ext cx="14" cy="19"/>
            </a:xfrm>
            <a:custGeom>
              <a:avLst/>
              <a:gdLst>
                <a:gd name="T0" fmla="*/ 6 w 6"/>
                <a:gd name="T1" fmla="*/ 6 h 8"/>
                <a:gd name="T2" fmla="*/ 4 w 6"/>
                <a:gd name="T3" fmla="*/ 3 h 8"/>
                <a:gd name="T4" fmla="*/ 3 w 6"/>
                <a:gd name="T5" fmla="*/ 3 h 8"/>
                <a:gd name="T6" fmla="*/ 3 w 6"/>
                <a:gd name="T7" fmla="*/ 2 h 8"/>
                <a:gd name="T8" fmla="*/ 1 w 6"/>
                <a:gd name="T9" fmla="*/ 1 h 8"/>
                <a:gd name="T10" fmla="*/ 0 w 6"/>
                <a:gd name="T11" fmla="*/ 1 h 8"/>
                <a:gd name="T12" fmla="*/ 2 w 6"/>
                <a:gd name="T13" fmla="*/ 2 h 8"/>
                <a:gd name="T14" fmla="*/ 5 w 6"/>
                <a:gd name="T15" fmla="*/ 8 h 8"/>
                <a:gd name="T16" fmla="*/ 6 w 6"/>
                <a:gd name="T1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8">
                  <a:moveTo>
                    <a:pt x="6" y="6"/>
                  </a:moveTo>
                  <a:cubicBezTo>
                    <a:pt x="6" y="5"/>
                    <a:pt x="5" y="4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1"/>
                    <a:pt x="2" y="2"/>
                  </a:cubicBezTo>
                  <a:cubicBezTo>
                    <a:pt x="3" y="3"/>
                    <a:pt x="5" y="8"/>
                    <a:pt x="5" y="8"/>
                  </a:cubicBezTo>
                  <a:cubicBezTo>
                    <a:pt x="6" y="8"/>
                    <a:pt x="6" y="7"/>
                    <a:pt x="6" y="6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 1367">
              <a:extLst>
                <a:ext uri="{FF2B5EF4-FFF2-40B4-BE49-F238E27FC236}">
                  <a16:creationId xmlns:a16="http://schemas.microsoft.com/office/drawing/2014/main" xmlns="" id="{23E9357C-BDB4-439E-93A2-F4CD5E2DA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1" y="1739"/>
              <a:ext cx="5" cy="8"/>
            </a:xfrm>
            <a:custGeom>
              <a:avLst/>
              <a:gdLst>
                <a:gd name="T0" fmla="*/ 0 w 2"/>
                <a:gd name="T1" fmla="*/ 1 h 3"/>
                <a:gd name="T2" fmla="*/ 2 w 2"/>
                <a:gd name="T3" fmla="*/ 3 h 3"/>
                <a:gd name="T4" fmla="*/ 1 w 2"/>
                <a:gd name="T5" fmla="*/ 1 h 3"/>
                <a:gd name="T6" fmla="*/ 0 w 2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cubicBezTo>
                    <a:pt x="0" y="2"/>
                    <a:pt x="2" y="3"/>
                    <a:pt x="2" y="3"/>
                  </a:cubicBezTo>
                  <a:cubicBezTo>
                    <a:pt x="2" y="2"/>
                    <a:pt x="1" y="1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 1368">
              <a:extLst>
                <a:ext uri="{FF2B5EF4-FFF2-40B4-BE49-F238E27FC236}">
                  <a16:creationId xmlns:a16="http://schemas.microsoft.com/office/drawing/2014/main" xmlns="" id="{706747B1-BEE7-4EDC-9914-8B9BCD2FCC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" y="1780"/>
              <a:ext cx="11" cy="29"/>
            </a:xfrm>
            <a:custGeom>
              <a:avLst/>
              <a:gdLst>
                <a:gd name="T0" fmla="*/ 1 w 5"/>
                <a:gd name="T1" fmla="*/ 11 h 12"/>
                <a:gd name="T2" fmla="*/ 2 w 5"/>
                <a:gd name="T3" fmla="*/ 12 h 12"/>
                <a:gd name="T4" fmla="*/ 4 w 5"/>
                <a:gd name="T5" fmla="*/ 10 h 12"/>
                <a:gd name="T6" fmla="*/ 4 w 5"/>
                <a:gd name="T7" fmla="*/ 8 h 12"/>
                <a:gd name="T8" fmla="*/ 4 w 5"/>
                <a:gd name="T9" fmla="*/ 7 h 12"/>
                <a:gd name="T10" fmla="*/ 5 w 5"/>
                <a:gd name="T11" fmla="*/ 5 h 12"/>
                <a:gd name="T12" fmla="*/ 4 w 5"/>
                <a:gd name="T13" fmla="*/ 1 h 12"/>
                <a:gd name="T14" fmla="*/ 3 w 5"/>
                <a:gd name="T15" fmla="*/ 2 h 12"/>
                <a:gd name="T16" fmla="*/ 1 w 5"/>
                <a:gd name="T17" fmla="*/ 4 h 12"/>
                <a:gd name="T18" fmla="*/ 1 w 5"/>
                <a:gd name="T19" fmla="*/ 6 h 12"/>
                <a:gd name="T20" fmla="*/ 0 w 5"/>
                <a:gd name="T21" fmla="*/ 8 h 12"/>
                <a:gd name="T22" fmla="*/ 1 w 5"/>
                <a:gd name="T2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" h="12">
                  <a:moveTo>
                    <a:pt x="1" y="11"/>
                  </a:moveTo>
                  <a:cubicBezTo>
                    <a:pt x="1" y="12"/>
                    <a:pt x="2" y="12"/>
                    <a:pt x="2" y="12"/>
                  </a:cubicBezTo>
                  <a:cubicBezTo>
                    <a:pt x="3" y="12"/>
                    <a:pt x="4" y="10"/>
                    <a:pt x="4" y="10"/>
                  </a:cubicBezTo>
                  <a:cubicBezTo>
                    <a:pt x="4" y="9"/>
                    <a:pt x="4" y="8"/>
                    <a:pt x="4" y="8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5" y="5"/>
                    <a:pt x="4" y="1"/>
                    <a:pt x="4" y="1"/>
                  </a:cubicBezTo>
                  <a:cubicBezTo>
                    <a:pt x="4" y="0"/>
                    <a:pt x="3" y="1"/>
                    <a:pt x="3" y="2"/>
                  </a:cubicBezTo>
                  <a:cubicBezTo>
                    <a:pt x="3" y="2"/>
                    <a:pt x="1" y="3"/>
                    <a:pt x="1" y="4"/>
                  </a:cubicBezTo>
                  <a:cubicBezTo>
                    <a:pt x="1" y="4"/>
                    <a:pt x="0" y="6"/>
                    <a:pt x="1" y="6"/>
                  </a:cubicBezTo>
                  <a:cubicBezTo>
                    <a:pt x="1" y="7"/>
                    <a:pt x="0" y="8"/>
                    <a:pt x="0" y="8"/>
                  </a:cubicBezTo>
                  <a:cubicBezTo>
                    <a:pt x="0" y="8"/>
                    <a:pt x="1" y="10"/>
                    <a:pt x="1" y="11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1369">
              <a:extLst>
                <a:ext uri="{FF2B5EF4-FFF2-40B4-BE49-F238E27FC236}">
                  <a16:creationId xmlns:a16="http://schemas.microsoft.com/office/drawing/2014/main" xmlns="" id="{0D5DD9FD-AA43-452C-A6CF-5BE770BA34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7" y="1856"/>
              <a:ext cx="5" cy="3"/>
            </a:xfrm>
            <a:custGeom>
              <a:avLst/>
              <a:gdLst>
                <a:gd name="T0" fmla="*/ 1 w 2"/>
                <a:gd name="T1" fmla="*/ 1 h 1"/>
                <a:gd name="T2" fmla="*/ 2 w 2"/>
                <a:gd name="T3" fmla="*/ 1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0" y="0"/>
                    <a:pt x="1" y="1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 1370">
              <a:extLst>
                <a:ext uri="{FF2B5EF4-FFF2-40B4-BE49-F238E27FC236}">
                  <a16:creationId xmlns:a16="http://schemas.microsoft.com/office/drawing/2014/main" xmlns="" id="{F14E9881-AC0F-4738-B8CB-9949F743B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0" y="1565"/>
              <a:ext cx="77" cy="69"/>
            </a:xfrm>
            <a:custGeom>
              <a:avLst/>
              <a:gdLst>
                <a:gd name="T0" fmla="*/ 32 w 32"/>
                <a:gd name="T1" fmla="*/ 3 h 29"/>
                <a:gd name="T2" fmla="*/ 30 w 32"/>
                <a:gd name="T3" fmla="*/ 3 h 29"/>
                <a:gd name="T4" fmla="*/ 28 w 32"/>
                <a:gd name="T5" fmla="*/ 3 h 29"/>
                <a:gd name="T6" fmla="*/ 28 w 32"/>
                <a:gd name="T7" fmla="*/ 1 h 29"/>
                <a:gd name="T8" fmla="*/ 28 w 32"/>
                <a:gd name="T9" fmla="*/ 0 h 29"/>
                <a:gd name="T10" fmla="*/ 25 w 32"/>
                <a:gd name="T11" fmla="*/ 0 h 29"/>
                <a:gd name="T12" fmla="*/ 23 w 32"/>
                <a:gd name="T13" fmla="*/ 0 h 29"/>
                <a:gd name="T14" fmla="*/ 20 w 32"/>
                <a:gd name="T15" fmla="*/ 0 h 29"/>
                <a:gd name="T16" fmla="*/ 15 w 32"/>
                <a:gd name="T17" fmla="*/ 0 h 29"/>
                <a:gd name="T18" fmla="*/ 14 w 32"/>
                <a:gd name="T19" fmla="*/ 2 h 29"/>
                <a:gd name="T20" fmla="*/ 11 w 32"/>
                <a:gd name="T21" fmla="*/ 2 h 29"/>
                <a:gd name="T22" fmla="*/ 5 w 32"/>
                <a:gd name="T23" fmla="*/ 4 h 29"/>
                <a:gd name="T24" fmla="*/ 3 w 32"/>
                <a:gd name="T25" fmla="*/ 6 h 29"/>
                <a:gd name="T26" fmla="*/ 2 w 32"/>
                <a:gd name="T27" fmla="*/ 7 h 29"/>
                <a:gd name="T28" fmla="*/ 0 w 32"/>
                <a:gd name="T29" fmla="*/ 8 h 29"/>
                <a:gd name="T30" fmla="*/ 0 w 32"/>
                <a:gd name="T31" fmla="*/ 9 h 29"/>
                <a:gd name="T32" fmla="*/ 1 w 32"/>
                <a:gd name="T33" fmla="*/ 9 h 29"/>
                <a:gd name="T34" fmla="*/ 3 w 32"/>
                <a:gd name="T35" fmla="*/ 9 h 29"/>
                <a:gd name="T36" fmla="*/ 1 w 32"/>
                <a:gd name="T37" fmla="*/ 10 h 29"/>
                <a:gd name="T38" fmla="*/ 2 w 32"/>
                <a:gd name="T39" fmla="*/ 11 h 29"/>
                <a:gd name="T40" fmla="*/ 4 w 32"/>
                <a:gd name="T41" fmla="*/ 11 h 29"/>
                <a:gd name="T42" fmla="*/ 6 w 32"/>
                <a:gd name="T43" fmla="*/ 12 h 29"/>
                <a:gd name="T44" fmla="*/ 7 w 32"/>
                <a:gd name="T45" fmla="*/ 14 h 29"/>
                <a:gd name="T46" fmla="*/ 7 w 32"/>
                <a:gd name="T47" fmla="*/ 16 h 29"/>
                <a:gd name="T48" fmla="*/ 9 w 32"/>
                <a:gd name="T49" fmla="*/ 16 h 29"/>
                <a:gd name="T50" fmla="*/ 8 w 32"/>
                <a:gd name="T51" fmla="*/ 17 h 29"/>
                <a:gd name="T52" fmla="*/ 9 w 32"/>
                <a:gd name="T53" fmla="*/ 19 h 29"/>
                <a:gd name="T54" fmla="*/ 9 w 32"/>
                <a:gd name="T55" fmla="*/ 20 h 29"/>
                <a:gd name="T56" fmla="*/ 8 w 32"/>
                <a:gd name="T57" fmla="*/ 21 h 29"/>
                <a:gd name="T58" fmla="*/ 10 w 32"/>
                <a:gd name="T59" fmla="*/ 26 h 29"/>
                <a:gd name="T60" fmla="*/ 11 w 32"/>
                <a:gd name="T61" fmla="*/ 29 h 29"/>
                <a:gd name="T62" fmla="*/ 12 w 32"/>
                <a:gd name="T63" fmla="*/ 29 h 29"/>
                <a:gd name="T64" fmla="*/ 13 w 32"/>
                <a:gd name="T65" fmla="*/ 29 h 29"/>
                <a:gd name="T66" fmla="*/ 14 w 32"/>
                <a:gd name="T67" fmla="*/ 27 h 29"/>
                <a:gd name="T68" fmla="*/ 16 w 32"/>
                <a:gd name="T69" fmla="*/ 23 h 29"/>
                <a:gd name="T70" fmla="*/ 18 w 32"/>
                <a:gd name="T71" fmla="*/ 23 h 29"/>
                <a:gd name="T72" fmla="*/ 19 w 32"/>
                <a:gd name="T73" fmla="*/ 22 h 29"/>
                <a:gd name="T74" fmla="*/ 22 w 32"/>
                <a:gd name="T75" fmla="*/ 21 h 29"/>
                <a:gd name="T76" fmla="*/ 24 w 32"/>
                <a:gd name="T77" fmla="*/ 18 h 29"/>
                <a:gd name="T78" fmla="*/ 23 w 32"/>
                <a:gd name="T79" fmla="*/ 18 h 29"/>
                <a:gd name="T80" fmla="*/ 23 w 32"/>
                <a:gd name="T81" fmla="*/ 17 h 29"/>
                <a:gd name="T82" fmla="*/ 25 w 32"/>
                <a:gd name="T83" fmla="*/ 17 h 29"/>
                <a:gd name="T84" fmla="*/ 26 w 32"/>
                <a:gd name="T85" fmla="*/ 16 h 29"/>
                <a:gd name="T86" fmla="*/ 26 w 32"/>
                <a:gd name="T87" fmla="*/ 16 h 29"/>
                <a:gd name="T88" fmla="*/ 26 w 32"/>
                <a:gd name="T89" fmla="*/ 15 h 29"/>
                <a:gd name="T90" fmla="*/ 28 w 32"/>
                <a:gd name="T91" fmla="*/ 12 h 29"/>
                <a:gd name="T92" fmla="*/ 29 w 32"/>
                <a:gd name="T93" fmla="*/ 10 h 29"/>
                <a:gd name="T94" fmla="*/ 28 w 32"/>
                <a:gd name="T95" fmla="*/ 8 h 29"/>
                <a:gd name="T96" fmla="*/ 29 w 32"/>
                <a:gd name="T97" fmla="*/ 8 h 29"/>
                <a:gd name="T98" fmla="*/ 29 w 32"/>
                <a:gd name="T99" fmla="*/ 6 h 29"/>
                <a:gd name="T100" fmla="*/ 30 w 32"/>
                <a:gd name="T101" fmla="*/ 5 h 29"/>
                <a:gd name="T102" fmla="*/ 32 w 32"/>
                <a:gd name="T103" fmla="*/ 4 h 29"/>
                <a:gd name="T104" fmla="*/ 32 w 32"/>
                <a:gd name="T10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" h="29">
                  <a:moveTo>
                    <a:pt x="32" y="3"/>
                  </a:moveTo>
                  <a:cubicBezTo>
                    <a:pt x="31" y="3"/>
                    <a:pt x="30" y="3"/>
                    <a:pt x="30" y="3"/>
                  </a:cubicBezTo>
                  <a:cubicBezTo>
                    <a:pt x="30" y="3"/>
                    <a:pt x="28" y="2"/>
                    <a:pt x="28" y="3"/>
                  </a:cubicBezTo>
                  <a:cubicBezTo>
                    <a:pt x="27" y="3"/>
                    <a:pt x="28" y="1"/>
                    <a:pt x="28" y="1"/>
                  </a:cubicBezTo>
                  <a:cubicBezTo>
                    <a:pt x="29" y="1"/>
                    <a:pt x="28" y="0"/>
                    <a:pt x="28" y="0"/>
                  </a:cubicBezTo>
                  <a:cubicBezTo>
                    <a:pt x="27" y="0"/>
                    <a:pt x="25" y="0"/>
                    <a:pt x="25" y="0"/>
                  </a:cubicBezTo>
                  <a:cubicBezTo>
                    <a:pt x="24" y="0"/>
                    <a:pt x="23" y="0"/>
                    <a:pt x="23" y="0"/>
                  </a:cubicBezTo>
                  <a:cubicBezTo>
                    <a:pt x="23" y="0"/>
                    <a:pt x="21" y="0"/>
                    <a:pt x="20" y="0"/>
                  </a:cubicBezTo>
                  <a:cubicBezTo>
                    <a:pt x="18" y="0"/>
                    <a:pt x="16" y="0"/>
                    <a:pt x="15" y="0"/>
                  </a:cubicBezTo>
                  <a:cubicBezTo>
                    <a:pt x="15" y="1"/>
                    <a:pt x="14" y="2"/>
                    <a:pt x="14" y="2"/>
                  </a:cubicBezTo>
                  <a:cubicBezTo>
                    <a:pt x="15" y="2"/>
                    <a:pt x="12" y="2"/>
                    <a:pt x="11" y="2"/>
                  </a:cubicBezTo>
                  <a:cubicBezTo>
                    <a:pt x="10" y="2"/>
                    <a:pt x="6" y="3"/>
                    <a:pt x="5" y="4"/>
                  </a:cubicBezTo>
                  <a:cubicBezTo>
                    <a:pt x="4" y="5"/>
                    <a:pt x="3" y="6"/>
                    <a:pt x="3" y="6"/>
                  </a:cubicBezTo>
                  <a:cubicBezTo>
                    <a:pt x="4" y="6"/>
                    <a:pt x="3" y="7"/>
                    <a:pt x="2" y="7"/>
                  </a:cubicBezTo>
                  <a:cubicBezTo>
                    <a:pt x="2" y="7"/>
                    <a:pt x="0" y="8"/>
                    <a:pt x="0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0" y="9"/>
                    <a:pt x="1" y="8"/>
                    <a:pt x="1" y="9"/>
                  </a:cubicBezTo>
                  <a:cubicBezTo>
                    <a:pt x="2" y="9"/>
                    <a:pt x="3" y="9"/>
                    <a:pt x="3" y="9"/>
                  </a:cubicBezTo>
                  <a:cubicBezTo>
                    <a:pt x="4" y="9"/>
                    <a:pt x="2" y="10"/>
                    <a:pt x="1" y="10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1"/>
                    <a:pt x="3" y="11"/>
                    <a:pt x="4" y="11"/>
                  </a:cubicBezTo>
                  <a:cubicBezTo>
                    <a:pt x="4" y="11"/>
                    <a:pt x="5" y="11"/>
                    <a:pt x="6" y="12"/>
                  </a:cubicBezTo>
                  <a:cubicBezTo>
                    <a:pt x="7" y="12"/>
                    <a:pt x="7" y="13"/>
                    <a:pt x="7" y="14"/>
                  </a:cubicBezTo>
                  <a:cubicBezTo>
                    <a:pt x="7" y="14"/>
                    <a:pt x="7" y="15"/>
                    <a:pt x="7" y="16"/>
                  </a:cubicBezTo>
                  <a:cubicBezTo>
                    <a:pt x="7" y="16"/>
                    <a:pt x="9" y="17"/>
                    <a:pt x="9" y="16"/>
                  </a:cubicBezTo>
                  <a:cubicBezTo>
                    <a:pt x="9" y="16"/>
                    <a:pt x="9" y="17"/>
                    <a:pt x="8" y="17"/>
                  </a:cubicBezTo>
                  <a:cubicBezTo>
                    <a:pt x="8" y="17"/>
                    <a:pt x="8" y="18"/>
                    <a:pt x="9" y="19"/>
                  </a:cubicBezTo>
                  <a:cubicBezTo>
                    <a:pt x="10" y="19"/>
                    <a:pt x="9" y="20"/>
                    <a:pt x="9" y="20"/>
                  </a:cubicBezTo>
                  <a:cubicBezTo>
                    <a:pt x="8" y="20"/>
                    <a:pt x="9" y="21"/>
                    <a:pt x="8" y="21"/>
                  </a:cubicBezTo>
                  <a:cubicBezTo>
                    <a:pt x="8" y="22"/>
                    <a:pt x="10" y="24"/>
                    <a:pt x="10" y="26"/>
                  </a:cubicBezTo>
                  <a:cubicBezTo>
                    <a:pt x="10" y="27"/>
                    <a:pt x="10" y="29"/>
                    <a:pt x="11" y="29"/>
                  </a:cubicBezTo>
                  <a:cubicBezTo>
                    <a:pt x="11" y="29"/>
                    <a:pt x="12" y="29"/>
                    <a:pt x="12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4" y="28"/>
                    <a:pt x="14" y="28"/>
                    <a:pt x="14" y="27"/>
                  </a:cubicBezTo>
                  <a:cubicBezTo>
                    <a:pt x="15" y="27"/>
                    <a:pt x="16" y="24"/>
                    <a:pt x="16" y="23"/>
                  </a:cubicBezTo>
                  <a:cubicBezTo>
                    <a:pt x="16" y="23"/>
                    <a:pt x="17" y="23"/>
                    <a:pt x="18" y="23"/>
                  </a:cubicBezTo>
                  <a:cubicBezTo>
                    <a:pt x="18" y="23"/>
                    <a:pt x="19" y="22"/>
                    <a:pt x="19" y="22"/>
                  </a:cubicBezTo>
                  <a:cubicBezTo>
                    <a:pt x="19" y="22"/>
                    <a:pt x="21" y="21"/>
                    <a:pt x="22" y="21"/>
                  </a:cubicBezTo>
                  <a:cubicBezTo>
                    <a:pt x="22" y="20"/>
                    <a:pt x="23" y="18"/>
                    <a:pt x="24" y="18"/>
                  </a:cubicBezTo>
                  <a:cubicBezTo>
                    <a:pt x="24" y="18"/>
                    <a:pt x="23" y="18"/>
                    <a:pt x="23" y="18"/>
                  </a:cubicBezTo>
                  <a:cubicBezTo>
                    <a:pt x="22" y="17"/>
                    <a:pt x="23" y="17"/>
                    <a:pt x="23" y="17"/>
                  </a:cubicBezTo>
                  <a:cubicBezTo>
                    <a:pt x="23" y="16"/>
                    <a:pt x="24" y="17"/>
                    <a:pt x="25" y="17"/>
                  </a:cubicBezTo>
                  <a:cubicBezTo>
                    <a:pt x="26" y="17"/>
                    <a:pt x="27" y="17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7" y="15"/>
                    <a:pt x="26" y="15"/>
                  </a:cubicBezTo>
                  <a:cubicBezTo>
                    <a:pt x="26" y="15"/>
                    <a:pt x="28" y="13"/>
                    <a:pt x="28" y="12"/>
                  </a:cubicBezTo>
                  <a:cubicBezTo>
                    <a:pt x="27" y="11"/>
                    <a:pt x="28" y="10"/>
                    <a:pt x="29" y="10"/>
                  </a:cubicBezTo>
                  <a:cubicBezTo>
                    <a:pt x="29" y="10"/>
                    <a:pt x="29" y="8"/>
                    <a:pt x="28" y="8"/>
                  </a:cubicBezTo>
                  <a:cubicBezTo>
                    <a:pt x="28" y="8"/>
                    <a:pt x="28" y="8"/>
                    <a:pt x="29" y="8"/>
                  </a:cubicBezTo>
                  <a:cubicBezTo>
                    <a:pt x="29" y="8"/>
                    <a:pt x="29" y="6"/>
                    <a:pt x="29" y="6"/>
                  </a:cubicBezTo>
                  <a:cubicBezTo>
                    <a:pt x="29" y="6"/>
                    <a:pt x="30" y="6"/>
                    <a:pt x="30" y="5"/>
                  </a:cubicBezTo>
                  <a:cubicBezTo>
                    <a:pt x="30" y="5"/>
                    <a:pt x="31" y="4"/>
                    <a:pt x="32" y="4"/>
                  </a:cubicBezTo>
                  <a:cubicBezTo>
                    <a:pt x="32" y="4"/>
                    <a:pt x="32" y="3"/>
                    <a:pt x="32" y="3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1371">
              <a:extLst>
                <a:ext uri="{FF2B5EF4-FFF2-40B4-BE49-F238E27FC236}">
                  <a16:creationId xmlns:a16="http://schemas.microsoft.com/office/drawing/2014/main" xmlns="" id="{ED89F1CC-4D0A-467E-8553-A2EE5204E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1" y="1574"/>
              <a:ext cx="21" cy="17"/>
            </a:xfrm>
            <a:custGeom>
              <a:avLst/>
              <a:gdLst>
                <a:gd name="T0" fmla="*/ 4 w 9"/>
                <a:gd name="T1" fmla="*/ 0 h 7"/>
                <a:gd name="T2" fmla="*/ 2 w 9"/>
                <a:gd name="T3" fmla="*/ 1 h 7"/>
                <a:gd name="T4" fmla="*/ 1 w 9"/>
                <a:gd name="T5" fmla="*/ 1 h 7"/>
                <a:gd name="T6" fmla="*/ 0 w 9"/>
                <a:gd name="T7" fmla="*/ 3 h 7"/>
                <a:gd name="T8" fmla="*/ 1 w 9"/>
                <a:gd name="T9" fmla="*/ 4 h 7"/>
                <a:gd name="T10" fmla="*/ 3 w 9"/>
                <a:gd name="T11" fmla="*/ 4 h 7"/>
                <a:gd name="T12" fmla="*/ 3 w 9"/>
                <a:gd name="T13" fmla="*/ 5 h 7"/>
                <a:gd name="T14" fmla="*/ 3 w 9"/>
                <a:gd name="T15" fmla="*/ 6 h 7"/>
                <a:gd name="T16" fmla="*/ 4 w 9"/>
                <a:gd name="T17" fmla="*/ 7 h 7"/>
                <a:gd name="T18" fmla="*/ 6 w 9"/>
                <a:gd name="T19" fmla="*/ 5 h 7"/>
                <a:gd name="T20" fmla="*/ 8 w 9"/>
                <a:gd name="T21" fmla="*/ 5 h 7"/>
                <a:gd name="T22" fmla="*/ 8 w 9"/>
                <a:gd name="T23" fmla="*/ 3 h 7"/>
                <a:gd name="T24" fmla="*/ 6 w 9"/>
                <a:gd name="T25" fmla="*/ 2 h 7"/>
                <a:gd name="T26" fmla="*/ 5 w 9"/>
                <a:gd name="T27" fmla="*/ 2 h 7"/>
                <a:gd name="T28" fmla="*/ 4 w 9"/>
                <a:gd name="T2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" h="7">
                  <a:moveTo>
                    <a:pt x="4" y="0"/>
                  </a:moveTo>
                  <a:cubicBezTo>
                    <a:pt x="3" y="0"/>
                    <a:pt x="2" y="1"/>
                    <a:pt x="2" y="1"/>
                  </a:cubicBezTo>
                  <a:cubicBezTo>
                    <a:pt x="3" y="1"/>
                    <a:pt x="2" y="1"/>
                    <a:pt x="1" y="1"/>
                  </a:cubicBezTo>
                  <a:cubicBezTo>
                    <a:pt x="0" y="1"/>
                    <a:pt x="0" y="3"/>
                    <a:pt x="0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2" y="4"/>
                    <a:pt x="3" y="4"/>
                  </a:cubicBezTo>
                  <a:cubicBezTo>
                    <a:pt x="3" y="4"/>
                    <a:pt x="3" y="5"/>
                    <a:pt x="3" y="5"/>
                  </a:cubicBezTo>
                  <a:cubicBezTo>
                    <a:pt x="2" y="6"/>
                    <a:pt x="3" y="6"/>
                    <a:pt x="3" y="6"/>
                  </a:cubicBezTo>
                  <a:cubicBezTo>
                    <a:pt x="4" y="6"/>
                    <a:pt x="4" y="7"/>
                    <a:pt x="4" y="7"/>
                  </a:cubicBezTo>
                  <a:cubicBezTo>
                    <a:pt x="5" y="7"/>
                    <a:pt x="6" y="6"/>
                    <a:pt x="6" y="5"/>
                  </a:cubicBezTo>
                  <a:cubicBezTo>
                    <a:pt x="6" y="5"/>
                    <a:pt x="7" y="5"/>
                    <a:pt x="8" y="5"/>
                  </a:cubicBezTo>
                  <a:cubicBezTo>
                    <a:pt x="8" y="6"/>
                    <a:pt x="9" y="3"/>
                    <a:pt x="8" y="3"/>
                  </a:cubicBezTo>
                  <a:cubicBezTo>
                    <a:pt x="7" y="2"/>
                    <a:pt x="7" y="3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2"/>
                    <a:pt x="5" y="0"/>
                    <a:pt x="4" y="0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1372">
              <a:extLst>
                <a:ext uri="{FF2B5EF4-FFF2-40B4-BE49-F238E27FC236}">
                  <a16:creationId xmlns:a16="http://schemas.microsoft.com/office/drawing/2014/main" xmlns="" id="{184D09C4-FC76-4933-AF03-C168B8501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3" y="1572"/>
              <a:ext cx="17" cy="5"/>
            </a:xfrm>
            <a:custGeom>
              <a:avLst/>
              <a:gdLst>
                <a:gd name="T0" fmla="*/ 4 w 7"/>
                <a:gd name="T1" fmla="*/ 2 h 2"/>
                <a:gd name="T2" fmla="*/ 7 w 7"/>
                <a:gd name="T3" fmla="*/ 1 h 2"/>
                <a:gd name="T4" fmla="*/ 3 w 7"/>
                <a:gd name="T5" fmla="*/ 0 h 2"/>
                <a:gd name="T6" fmla="*/ 0 w 7"/>
                <a:gd name="T7" fmla="*/ 1 h 2"/>
                <a:gd name="T8" fmla="*/ 4 w 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">
                  <a:moveTo>
                    <a:pt x="4" y="2"/>
                  </a:moveTo>
                  <a:cubicBezTo>
                    <a:pt x="6" y="2"/>
                    <a:pt x="7" y="2"/>
                    <a:pt x="7" y="1"/>
                  </a:cubicBezTo>
                  <a:cubicBezTo>
                    <a:pt x="7" y="1"/>
                    <a:pt x="4" y="0"/>
                    <a:pt x="3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1" y="1"/>
                    <a:pt x="3" y="2"/>
                    <a:pt x="4" y="2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1373">
              <a:extLst>
                <a:ext uri="{FF2B5EF4-FFF2-40B4-BE49-F238E27FC236}">
                  <a16:creationId xmlns:a16="http://schemas.microsoft.com/office/drawing/2014/main" xmlns="" id="{E4B477B9-3698-41CB-BA03-00B7B9ADC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5" y="1646"/>
              <a:ext cx="4" cy="7"/>
            </a:xfrm>
            <a:custGeom>
              <a:avLst/>
              <a:gdLst>
                <a:gd name="T0" fmla="*/ 0 w 2"/>
                <a:gd name="T1" fmla="*/ 1 h 3"/>
                <a:gd name="T2" fmla="*/ 0 w 2"/>
                <a:gd name="T3" fmla="*/ 2 h 3"/>
                <a:gd name="T4" fmla="*/ 2 w 2"/>
                <a:gd name="T5" fmla="*/ 3 h 3"/>
                <a:gd name="T6" fmla="*/ 2 w 2"/>
                <a:gd name="T7" fmla="*/ 2 h 3"/>
                <a:gd name="T8" fmla="*/ 1 w 2"/>
                <a:gd name="T9" fmla="*/ 0 h 3"/>
                <a:gd name="T10" fmla="*/ 0 w 2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1374">
              <a:extLst>
                <a:ext uri="{FF2B5EF4-FFF2-40B4-BE49-F238E27FC236}">
                  <a16:creationId xmlns:a16="http://schemas.microsoft.com/office/drawing/2014/main" xmlns="" id="{B63BC13A-BA44-4474-8B54-6E43C9D7CA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0" y="1615"/>
              <a:ext cx="14" cy="10"/>
            </a:xfrm>
            <a:custGeom>
              <a:avLst/>
              <a:gdLst>
                <a:gd name="T0" fmla="*/ 6 w 6"/>
                <a:gd name="T1" fmla="*/ 1 h 4"/>
                <a:gd name="T2" fmla="*/ 3 w 6"/>
                <a:gd name="T3" fmla="*/ 1 h 4"/>
                <a:gd name="T4" fmla="*/ 1 w 6"/>
                <a:gd name="T5" fmla="*/ 0 h 4"/>
                <a:gd name="T6" fmla="*/ 1 w 6"/>
                <a:gd name="T7" fmla="*/ 1 h 4"/>
                <a:gd name="T8" fmla="*/ 1 w 6"/>
                <a:gd name="T9" fmla="*/ 2 h 4"/>
                <a:gd name="T10" fmla="*/ 1 w 6"/>
                <a:gd name="T11" fmla="*/ 3 h 4"/>
                <a:gd name="T12" fmla="*/ 2 w 6"/>
                <a:gd name="T13" fmla="*/ 4 h 4"/>
                <a:gd name="T14" fmla="*/ 3 w 6"/>
                <a:gd name="T15" fmla="*/ 4 h 4"/>
                <a:gd name="T16" fmla="*/ 5 w 6"/>
                <a:gd name="T17" fmla="*/ 4 h 4"/>
                <a:gd name="T18" fmla="*/ 6 w 6"/>
                <a:gd name="T1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6" y="1"/>
                  </a:moveTo>
                  <a:cubicBezTo>
                    <a:pt x="6" y="1"/>
                    <a:pt x="4" y="1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2" y="3"/>
                    <a:pt x="2" y="4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2"/>
                    <a:pt x="6" y="1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1375">
              <a:extLst>
                <a:ext uri="{FF2B5EF4-FFF2-40B4-BE49-F238E27FC236}">
                  <a16:creationId xmlns:a16="http://schemas.microsoft.com/office/drawing/2014/main" xmlns="" id="{BC944A72-21ED-466F-9EDC-9F1E366A3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8" y="1586"/>
              <a:ext cx="19" cy="22"/>
            </a:xfrm>
            <a:custGeom>
              <a:avLst/>
              <a:gdLst>
                <a:gd name="T0" fmla="*/ 5 w 8"/>
                <a:gd name="T1" fmla="*/ 3 h 9"/>
                <a:gd name="T2" fmla="*/ 8 w 8"/>
                <a:gd name="T3" fmla="*/ 1 h 9"/>
                <a:gd name="T4" fmla="*/ 8 w 8"/>
                <a:gd name="T5" fmla="*/ 0 h 9"/>
                <a:gd name="T6" fmla="*/ 7 w 8"/>
                <a:gd name="T7" fmla="*/ 1 h 9"/>
                <a:gd name="T8" fmla="*/ 3 w 8"/>
                <a:gd name="T9" fmla="*/ 2 h 9"/>
                <a:gd name="T10" fmla="*/ 1 w 8"/>
                <a:gd name="T11" fmla="*/ 3 h 9"/>
                <a:gd name="T12" fmla="*/ 0 w 8"/>
                <a:gd name="T13" fmla="*/ 7 h 9"/>
                <a:gd name="T14" fmla="*/ 1 w 8"/>
                <a:gd name="T15" fmla="*/ 9 h 9"/>
                <a:gd name="T16" fmla="*/ 3 w 8"/>
                <a:gd name="T17" fmla="*/ 9 h 9"/>
                <a:gd name="T18" fmla="*/ 2 w 8"/>
                <a:gd name="T19" fmla="*/ 6 h 9"/>
                <a:gd name="T20" fmla="*/ 5 w 8"/>
                <a:gd name="T21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9">
                  <a:moveTo>
                    <a:pt x="5" y="3"/>
                  </a:moveTo>
                  <a:cubicBezTo>
                    <a:pt x="5" y="3"/>
                    <a:pt x="8" y="2"/>
                    <a:pt x="8" y="1"/>
                  </a:cubicBezTo>
                  <a:cubicBezTo>
                    <a:pt x="8" y="1"/>
                    <a:pt x="8" y="0"/>
                    <a:pt x="8" y="0"/>
                  </a:cubicBezTo>
                  <a:cubicBezTo>
                    <a:pt x="7" y="0"/>
                    <a:pt x="7" y="1"/>
                    <a:pt x="7" y="1"/>
                  </a:cubicBezTo>
                  <a:cubicBezTo>
                    <a:pt x="7" y="1"/>
                    <a:pt x="4" y="2"/>
                    <a:pt x="3" y="2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1" y="4"/>
                    <a:pt x="0" y="6"/>
                    <a:pt x="0" y="7"/>
                  </a:cubicBezTo>
                  <a:cubicBezTo>
                    <a:pt x="0" y="7"/>
                    <a:pt x="1" y="8"/>
                    <a:pt x="1" y="9"/>
                  </a:cubicBezTo>
                  <a:cubicBezTo>
                    <a:pt x="2" y="9"/>
                    <a:pt x="3" y="9"/>
                    <a:pt x="3" y="9"/>
                  </a:cubicBezTo>
                  <a:cubicBezTo>
                    <a:pt x="3" y="9"/>
                    <a:pt x="2" y="7"/>
                    <a:pt x="2" y="6"/>
                  </a:cubicBezTo>
                  <a:cubicBezTo>
                    <a:pt x="2" y="5"/>
                    <a:pt x="4" y="4"/>
                    <a:pt x="5" y="3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 1376">
              <a:extLst>
                <a:ext uri="{FF2B5EF4-FFF2-40B4-BE49-F238E27FC236}">
                  <a16:creationId xmlns:a16="http://schemas.microsoft.com/office/drawing/2014/main" xmlns="" id="{87869C8E-0833-477A-905E-BFE4650F0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3" y="1572"/>
              <a:ext cx="5" cy="7"/>
            </a:xfrm>
            <a:custGeom>
              <a:avLst/>
              <a:gdLst>
                <a:gd name="T0" fmla="*/ 0 w 2"/>
                <a:gd name="T1" fmla="*/ 2 h 3"/>
                <a:gd name="T2" fmla="*/ 2 w 2"/>
                <a:gd name="T3" fmla="*/ 2 h 3"/>
                <a:gd name="T4" fmla="*/ 0 w 2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0" y="2"/>
                  </a:moveTo>
                  <a:cubicBezTo>
                    <a:pt x="1" y="3"/>
                    <a:pt x="1" y="2"/>
                    <a:pt x="2" y="2"/>
                  </a:cubicBezTo>
                  <a:cubicBezTo>
                    <a:pt x="2" y="0"/>
                    <a:pt x="0" y="1"/>
                    <a:pt x="0" y="2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3" name="Freeform 1377">
              <a:extLst>
                <a:ext uri="{FF2B5EF4-FFF2-40B4-BE49-F238E27FC236}">
                  <a16:creationId xmlns:a16="http://schemas.microsoft.com/office/drawing/2014/main" xmlns="" id="{59FC6E2E-432F-4628-921A-359E2E6E7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" y="1577"/>
              <a:ext cx="10" cy="2"/>
            </a:xfrm>
            <a:custGeom>
              <a:avLst/>
              <a:gdLst>
                <a:gd name="T0" fmla="*/ 0 w 4"/>
                <a:gd name="T1" fmla="*/ 1 h 1"/>
                <a:gd name="T2" fmla="*/ 3 w 4"/>
                <a:gd name="T3" fmla="*/ 1 h 1"/>
                <a:gd name="T4" fmla="*/ 2 w 4"/>
                <a:gd name="T5" fmla="*/ 0 h 1"/>
                <a:gd name="T6" fmla="*/ 0 w 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0" y="1"/>
                    <a:pt x="2" y="1"/>
                    <a:pt x="3" y="1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0" y="0"/>
                    <a:pt x="0" y="0"/>
                    <a:pt x="0" y="1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 1378">
              <a:extLst>
                <a:ext uri="{FF2B5EF4-FFF2-40B4-BE49-F238E27FC236}">
                  <a16:creationId xmlns:a16="http://schemas.microsoft.com/office/drawing/2014/main" xmlns="" id="{4BD56C81-17FF-4B66-97F1-979DD46B2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4" y="1622"/>
              <a:ext cx="7" cy="5"/>
            </a:xfrm>
            <a:custGeom>
              <a:avLst/>
              <a:gdLst>
                <a:gd name="T0" fmla="*/ 0 w 3"/>
                <a:gd name="T1" fmla="*/ 1 h 2"/>
                <a:gd name="T2" fmla="*/ 0 w 3"/>
                <a:gd name="T3" fmla="*/ 2 h 2"/>
                <a:gd name="T4" fmla="*/ 2 w 3"/>
                <a:gd name="T5" fmla="*/ 1 h 2"/>
                <a:gd name="T6" fmla="*/ 3 w 3"/>
                <a:gd name="T7" fmla="*/ 1 h 2"/>
                <a:gd name="T8" fmla="*/ 1 w 3"/>
                <a:gd name="T9" fmla="*/ 0 h 2"/>
                <a:gd name="T10" fmla="*/ 0 w 3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0" y="1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1" y="2"/>
                    <a:pt x="2" y="0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 1379">
              <a:extLst>
                <a:ext uri="{FF2B5EF4-FFF2-40B4-BE49-F238E27FC236}">
                  <a16:creationId xmlns:a16="http://schemas.microsoft.com/office/drawing/2014/main" xmlns="" id="{848AC2B8-D238-488C-A7CD-7F74FBB4F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8" y="1723"/>
              <a:ext cx="5" cy="2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1 h 1"/>
                <a:gd name="T4" fmla="*/ 2 w 2"/>
                <a:gd name="T5" fmla="*/ 0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1"/>
                    <a:pt x="2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6" name="Freeform 1380">
              <a:extLst>
                <a:ext uri="{FF2B5EF4-FFF2-40B4-BE49-F238E27FC236}">
                  <a16:creationId xmlns:a16="http://schemas.microsoft.com/office/drawing/2014/main" xmlns="" id="{4FA13324-FDCA-4DFE-BFB9-3689470DE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4" y="1715"/>
              <a:ext cx="22" cy="10"/>
            </a:xfrm>
            <a:custGeom>
              <a:avLst/>
              <a:gdLst>
                <a:gd name="T0" fmla="*/ 5 w 9"/>
                <a:gd name="T1" fmla="*/ 2 h 4"/>
                <a:gd name="T2" fmla="*/ 6 w 9"/>
                <a:gd name="T3" fmla="*/ 3 h 4"/>
                <a:gd name="T4" fmla="*/ 8 w 9"/>
                <a:gd name="T5" fmla="*/ 4 h 4"/>
                <a:gd name="T6" fmla="*/ 9 w 9"/>
                <a:gd name="T7" fmla="*/ 4 h 4"/>
                <a:gd name="T8" fmla="*/ 8 w 9"/>
                <a:gd name="T9" fmla="*/ 2 h 4"/>
                <a:gd name="T10" fmla="*/ 6 w 9"/>
                <a:gd name="T11" fmla="*/ 1 h 4"/>
                <a:gd name="T12" fmla="*/ 5 w 9"/>
                <a:gd name="T13" fmla="*/ 0 h 4"/>
                <a:gd name="T14" fmla="*/ 2 w 9"/>
                <a:gd name="T15" fmla="*/ 0 h 4"/>
                <a:gd name="T16" fmla="*/ 0 w 9"/>
                <a:gd name="T17" fmla="*/ 1 h 4"/>
                <a:gd name="T18" fmla="*/ 1 w 9"/>
                <a:gd name="T19" fmla="*/ 1 h 4"/>
                <a:gd name="T20" fmla="*/ 4 w 9"/>
                <a:gd name="T21" fmla="*/ 2 h 4"/>
                <a:gd name="T22" fmla="*/ 5 w 9"/>
                <a:gd name="T2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4">
                  <a:moveTo>
                    <a:pt x="5" y="2"/>
                  </a:moveTo>
                  <a:cubicBezTo>
                    <a:pt x="6" y="2"/>
                    <a:pt x="6" y="3"/>
                    <a:pt x="6" y="3"/>
                  </a:cubicBezTo>
                  <a:cubicBezTo>
                    <a:pt x="6" y="4"/>
                    <a:pt x="7" y="4"/>
                    <a:pt x="8" y="4"/>
                  </a:cubicBezTo>
                  <a:cubicBezTo>
                    <a:pt x="8" y="4"/>
                    <a:pt x="8" y="4"/>
                    <a:pt x="9" y="4"/>
                  </a:cubicBezTo>
                  <a:cubicBezTo>
                    <a:pt x="9" y="4"/>
                    <a:pt x="9" y="2"/>
                    <a:pt x="8" y="2"/>
                  </a:cubicBezTo>
                  <a:cubicBezTo>
                    <a:pt x="7" y="2"/>
                    <a:pt x="6" y="1"/>
                    <a:pt x="6" y="1"/>
                  </a:cubicBezTo>
                  <a:cubicBezTo>
                    <a:pt x="6" y="1"/>
                    <a:pt x="5" y="0"/>
                    <a:pt x="5" y="0"/>
                  </a:cubicBezTo>
                  <a:cubicBezTo>
                    <a:pt x="4" y="0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1"/>
                    <a:pt x="3" y="1"/>
                    <a:pt x="4" y="2"/>
                  </a:cubicBezTo>
                  <a:cubicBezTo>
                    <a:pt x="4" y="2"/>
                    <a:pt x="5" y="2"/>
                    <a:pt x="5" y="2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7" name="Freeform 1381">
              <a:extLst>
                <a:ext uri="{FF2B5EF4-FFF2-40B4-BE49-F238E27FC236}">
                  <a16:creationId xmlns:a16="http://schemas.microsoft.com/office/drawing/2014/main" xmlns="" id="{EB12FB72-7CEC-4924-9D5F-752DC6031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" y="1725"/>
              <a:ext cx="4" cy="0"/>
            </a:xfrm>
            <a:custGeom>
              <a:avLst/>
              <a:gdLst>
                <a:gd name="T0" fmla="*/ 0 w 2"/>
                <a:gd name="T1" fmla="*/ 2 w 2"/>
                <a:gd name="T2" fmla="*/ 2 w 2"/>
                <a:gd name="T3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8" name="Freeform 1382">
              <a:extLst>
                <a:ext uri="{FF2B5EF4-FFF2-40B4-BE49-F238E27FC236}">
                  <a16:creationId xmlns:a16="http://schemas.microsoft.com/office/drawing/2014/main" xmlns="" id="{6A2DD2CA-CFB1-43EF-AB17-E2458AD16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" y="1711"/>
              <a:ext cx="2" cy="2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9" name="Freeform 1383">
              <a:extLst>
                <a:ext uri="{FF2B5EF4-FFF2-40B4-BE49-F238E27FC236}">
                  <a16:creationId xmlns:a16="http://schemas.microsoft.com/office/drawing/2014/main" xmlns="" id="{E40AA5B9-21E8-46DD-A16C-6BA583B51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1711"/>
              <a:ext cx="3" cy="2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0" name="Freeform 1384">
              <a:extLst>
                <a:ext uri="{FF2B5EF4-FFF2-40B4-BE49-F238E27FC236}">
                  <a16:creationId xmlns:a16="http://schemas.microsoft.com/office/drawing/2014/main" xmlns="" id="{6C37C024-AF7D-4C2E-8E14-46DE0EC4F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1" y="1713"/>
              <a:ext cx="3" cy="5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1 h 2"/>
                <a:gd name="T4" fmla="*/ 0 w 1"/>
                <a:gd name="T5" fmla="*/ 0 h 2"/>
                <a:gd name="T6" fmla="*/ 0 w 1"/>
                <a:gd name="T7" fmla="*/ 1 h 2"/>
                <a:gd name="T8" fmla="*/ 0 w 1"/>
                <a:gd name="T9" fmla="*/ 2 h 2"/>
                <a:gd name="T10" fmla="*/ 1 w 1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1" name="Freeform 1385">
              <a:extLst>
                <a:ext uri="{FF2B5EF4-FFF2-40B4-BE49-F238E27FC236}">
                  <a16:creationId xmlns:a16="http://schemas.microsoft.com/office/drawing/2014/main" xmlns="" id="{4D5864F1-D925-4355-85D2-DB60ADA1F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7" y="1758"/>
              <a:ext cx="10" cy="8"/>
            </a:xfrm>
            <a:custGeom>
              <a:avLst/>
              <a:gdLst>
                <a:gd name="T0" fmla="*/ 3 w 4"/>
                <a:gd name="T1" fmla="*/ 1 h 3"/>
                <a:gd name="T2" fmla="*/ 1 w 4"/>
                <a:gd name="T3" fmla="*/ 1 h 3"/>
                <a:gd name="T4" fmla="*/ 1 w 4"/>
                <a:gd name="T5" fmla="*/ 1 h 3"/>
                <a:gd name="T6" fmla="*/ 1 w 4"/>
                <a:gd name="T7" fmla="*/ 2 h 3"/>
                <a:gd name="T8" fmla="*/ 3 w 4"/>
                <a:gd name="T9" fmla="*/ 3 h 3"/>
                <a:gd name="T10" fmla="*/ 4 w 4"/>
                <a:gd name="T11" fmla="*/ 0 h 3"/>
                <a:gd name="T12" fmla="*/ 3 w 4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">
                  <a:moveTo>
                    <a:pt x="3" y="1"/>
                  </a:moveTo>
                  <a:cubicBezTo>
                    <a:pt x="3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2" y="2"/>
                    <a:pt x="3" y="3"/>
                  </a:cubicBezTo>
                  <a:cubicBezTo>
                    <a:pt x="3" y="2"/>
                    <a:pt x="3" y="1"/>
                    <a:pt x="4" y="0"/>
                  </a:cubicBezTo>
                  <a:cubicBezTo>
                    <a:pt x="3" y="0"/>
                    <a:pt x="3" y="1"/>
                    <a:pt x="3" y="1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2" name="Freeform 1386">
              <a:extLst>
                <a:ext uri="{FF2B5EF4-FFF2-40B4-BE49-F238E27FC236}">
                  <a16:creationId xmlns:a16="http://schemas.microsoft.com/office/drawing/2014/main" xmlns="" id="{EDC8F1A8-E68F-476B-92FA-64CEC6290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9" y="1596"/>
              <a:ext cx="119" cy="272"/>
            </a:xfrm>
            <a:custGeom>
              <a:avLst/>
              <a:gdLst>
                <a:gd name="T0" fmla="*/ 27 w 50"/>
                <a:gd name="T1" fmla="*/ 84 h 114"/>
                <a:gd name="T2" fmla="*/ 27 w 50"/>
                <a:gd name="T3" fmla="*/ 91 h 114"/>
                <a:gd name="T4" fmla="*/ 27 w 50"/>
                <a:gd name="T5" fmla="*/ 101 h 114"/>
                <a:gd name="T6" fmla="*/ 27 w 50"/>
                <a:gd name="T7" fmla="*/ 108 h 114"/>
                <a:gd name="T8" fmla="*/ 29 w 50"/>
                <a:gd name="T9" fmla="*/ 114 h 114"/>
                <a:gd name="T10" fmla="*/ 32 w 50"/>
                <a:gd name="T11" fmla="*/ 113 h 114"/>
                <a:gd name="T12" fmla="*/ 33 w 50"/>
                <a:gd name="T13" fmla="*/ 108 h 114"/>
                <a:gd name="T14" fmla="*/ 34 w 50"/>
                <a:gd name="T15" fmla="*/ 101 h 114"/>
                <a:gd name="T16" fmla="*/ 38 w 50"/>
                <a:gd name="T17" fmla="*/ 96 h 114"/>
                <a:gd name="T18" fmla="*/ 41 w 50"/>
                <a:gd name="T19" fmla="*/ 92 h 114"/>
                <a:gd name="T20" fmla="*/ 45 w 50"/>
                <a:gd name="T21" fmla="*/ 87 h 114"/>
                <a:gd name="T22" fmla="*/ 48 w 50"/>
                <a:gd name="T23" fmla="*/ 79 h 114"/>
                <a:gd name="T24" fmla="*/ 50 w 50"/>
                <a:gd name="T25" fmla="*/ 74 h 114"/>
                <a:gd name="T26" fmla="*/ 49 w 50"/>
                <a:gd name="T27" fmla="*/ 71 h 114"/>
                <a:gd name="T28" fmla="*/ 42 w 50"/>
                <a:gd name="T29" fmla="*/ 68 h 114"/>
                <a:gd name="T30" fmla="*/ 35 w 50"/>
                <a:gd name="T31" fmla="*/ 62 h 114"/>
                <a:gd name="T32" fmla="*/ 29 w 50"/>
                <a:gd name="T33" fmla="*/ 58 h 114"/>
                <a:gd name="T34" fmla="*/ 25 w 50"/>
                <a:gd name="T35" fmla="*/ 58 h 114"/>
                <a:gd name="T36" fmla="*/ 20 w 50"/>
                <a:gd name="T37" fmla="*/ 60 h 114"/>
                <a:gd name="T38" fmla="*/ 17 w 50"/>
                <a:gd name="T39" fmla="*/ 52 h 114"/>
                <a:gd name="T40" fmla="*/ 10 w 50"/>
                <a:gd name="T41" fmla="*/ 50 h 114"/>
                <a:gd name="T42" fmla="*/ 17 w 50"/>
                <a:gd name="T43" fmla="*/ 45 h 114"/>
                <a:gd name="T44" fmla="*/ 22 w 50"/>
                <a:gd name="T45" fmla="*/ 46 h 114"/>
                <a:gd name="T46" fmla="*/ 25 w 50"/>
                <a:gd name="T47" fmla="*/ 39 h 114"/>
                <a:gd name="T48" fmla="*/ 29 w 50"/>
                <a:gd name="T49" fmla="*/ 35 h 114"/>
                <a:gd name="T50" fmla="*/ 33 w 50"/>
                <a:gd name="T51" fmla="*/ 32 h 114"/>
                <a:gd name="T52" fmla="*/ 34 w 50"/>
                <a:gd name="T53" fmla="*/ 28 h 114"/>
                <a:gd name="T54" fmla="*/ 37 w 50"/>
                <a:gd name="T55" fmla="*/ 28 h 114"/>
                <a:gd name="T56" fmla="*/ 39 w 50"/>
                <a:gd name="T57" fmla="*/ 30 h 114"/>
                <a:gd name="T58" fmla="*/ 39 w 50"/>
                <a:gd name="T59" fmla="*/ 24 h 114"/>
                <a:gd name="T60" fmla="*/ 36 w 50"/>
                <a:gd name="T61" fmla="*/ 19 h 114"/>
                <a:gd name="T62" fmla="*/ 33 w 50"/>
                <a:gd name="T63" fmla="*/ 17 h 114"/>
                <a:gd name="T64" fmla="*/ 28 w 50"/>
                <a:gd name="T65" fmla="*/ 13 h 114"/>
                <a:gd name="T66" fmla="*/ 25 w 50"/>
                <a:gd name="T67" fmla="*/ 20 h 114"/>
                <a:gd name="T68" fmla="*/ 24 w 50"/>
                <a:gd name="T69" fmla="*/ 22 h 114"/>
                <a:gd name="T70" fmla="*/ 19 w 50"/>
                <a:gd name="T71" fmla="*/ 19 h 114"/>
                <a:gd name="T72" fmla="*/ 20 w 50"/>
                <a:gd name="T73" fmla="*/ 14 h 114"/>
                <a:gd name="T74" fmla="*/ 25 w 50"/>
                <a:gd name="T75" fmla="*/ 9 h 114"/>
                <a:gd name="T76" fmla="*/ 27 w 50"/>
                <a:gd name="T77" fmla="*/ 5 h 114"/>
                <a:gd name="T78" fmla="*/ 31 w 50"/>
                <a:gd name="T79" fmla="*/ 8 h 114"/>
                <a:gd name="T80" fmla="*/ 33 w 50"/>
                <a:gd name="T81" fmla="*/ 14 h 114"/>
                <a:gd name="T82" fmla="*/ 36 w 50"/>
                <a:gd name="T83" fmla="*/ 10 h 114"/>
                <a:gd name="T84" fmla="*/ 37 w 50"/>
                <a:gd name="T85" fmla="*/ 8 h 114"/>
                <a:gd name="T86" fmla="*/ 34 w 50"/>
                <a:gd name="T87" fmla="*/ 4 h 114"/>
                <a:gd name="T88" fmla="*/ 29 w 50"/>
                <a:gd name="T89" fmla="*/ 2 h 114"/>
                <a:gd name="T90" fmla="*/ 23 w 50"/>
                <a:gd name="T91" fmla="*/ 3 h 114"/>
                <a:gd name="T92" fmla="*/ 23 w 50"/>
                <a:gd name="T93" fmla="*/ 6 h 114"/>
                <a:gd name="T94" fmla="*/ 19 w 50"/>
                <a:gd name="T95" fmla="*/ 4 h 114"/>
                <a:gd name="T96" fmla="*/ 18 w 50"/>
                <a:gd name="T97" fmla="*/ 6 h 114"/>
                <a:gd name="T98" fmla="*/ 15 w 50"/>
                <a:gd name="T99" fmla="*/ 10 h 114"/>
                <a:gd name="T100" fmla="*/ 11 w 50"/>
                <a:gd name="T101" fmla="*/ 15 h 114"/>
                <a:gd name="T102" fmla="*/ 9 w 50"/>
                <a:gd name="T103" fmla="*/ 20 h 114"/>
                <a:gd name="T104" fmla="*/ 6 w 50"/>
                <a:gd name="T105" fmla="*/ 25 h 114"/>
                <a:gd name="T106" fmla="*/ 4 w 50"/>
                <a:gd name="T107" fmla="*/ 30 h 114"/>
                <a:gd name="T108" fmla="*/ 2 w 50"/>
                <a:gd name="T109" fmla="*/ 39 h 114"/>
                <a:gd name="T110" fmla="*/ 1 w 50"/>
                <a:gd name="T111" fmla="*/ 48 h 114"/>
                <a:gd name="T112" fmla="*/ 3 w 50"/>
                <a:gd name="T113" fmla="*/ 47 h 114"/>
                <a:gd name="T114" fmla="*/ 11 w 50"/>
                <a:gd name="T115" fmla="*/ 56 h 114"/>
                <a:gd name="T116" fmla="*/ 17 w 50"/>
                <a:gd name="T117" fmla="*/ 59 h 114"/>
                <a:gd name="T118" fmla="*/ 21 w 50"/>
                <a:gd name="T119" fmla="*/ 62 h 114"/>
                <a:gd name="T120" fmla="*/ 21 w 50"/>
                <a:gd name="T121" fmla="*/ 67 h 114"/>
                <a:gd name="T122" fmla="*/ 22 w 50"/>
                <a:gd name="T123" fmla="*/ 7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0" h="114">
                  <a:moveTo>
                    <a:pt x="23" y="79"/>
                  </a:moveTo>
                  <a:cubicBezTo>
                    <a:pt x="23" y="79"/>
                    <a:pt x="25" y="80"/>
                    <a:pt x="25" y="81"/>
                  </a:cubicBezTo>
                  <a:cubicBezTo>
                    <a:pt x="26" y="81"/>
                    <a:pt x="27" y="84"/>
                    <a:pt x="27" y="84"/>
                  </a:cubicBezTo>
                  <a:cubicBezTo>
                    <a:pt x="27" y="85"/>
                    <a:pt x="27" y="86"/>
                    <a:pt x="27" y="87"/>
                  </a:cubicBezTo>
                  <a:cubicBezTo>
                    <a:pt x="27" y="87"/>
                    <a:pt x="27" y="88"/>
                    <a:pt x="27" y="88"/>
                  </a:cubicBezTo>
                  <a:cubicBezTo>
                    <a:pt x="27" y="88"/>
                    <a:pt x="27" y="91"/>
                    <a:pt x="27" y="91"/>
                  </a:cubicBezTo>
                  <a:cubicBezTo>
                    <a:pt x="27" y="92"/>
                    <a:pt x="26" y="95"/>
                    <a:pt x="26" y="97"/>
                  </a:cubicBezTo>
                  <a:cubicBezTo>
                    <a:pt x="26" y="98"/>
                    <a:pt x="27" y="100"/>
                    <a:pt x="27" y="100"/>
                  </a:cubicBezTo>
                  <a:cubicBezTo>
                    <a:pt x="27" y="100"/>
                    <a:pt x="27" y="101"/>
                    <a:pt x="27" y="101"/>
                  </a:cubicBezTo>
                  <a:cubicBezTo>
                    <a:pt x="27" y="101"/>
                    <a:pt x="26" y="103"/>
                    <a:pt x="26" y="103"/>
                  </a:cubicBezTo>
                  <a:cubicBezTo>
                    <a:pt x="27" y="103"/>
                    <a:pt x="26" y="104"/>
                    <a:pt x="26" y="104"/>
                  </a:cubicBezTo>
                  <a:cubicBezTo>
                    <a:pt x="26" y="105"/>
                    <a:pt x="27" y="108"/>
                    <a:pt x="27" y="108"/>
                  </a:cubicBezTo>
                  <a:cubicBezTo>
                    <a:pt x="27" y="109"/>
                    <a:pt x="28" y="111"/>
                    <a:pt x="28" y="111"/>
                  </a:cubicBezTo>
                  <a:cubicBezTo>
                    <a:pt x="28" y="112"/>
                    <a:pt x="29" y="113"/>
                    <a:pt x="29" y="113"/>
                  </a:cubicBezTo>
                  <a:cubicBezTo>
                    <a:pt x="29" y="114"/>
                    <a:pt x="29" y="114"/>
                    <a:pt x="29" y="114"/>
                  </a:cubicBezTo>
                  <a:cubicBezTo>
                    <a:pt x="29" y="114"/>
                    <a:pt x="30" y="114"/>
                    <a:pt x="30" y="114"/>
                  </a:cubicBezTo>
                  <a:cubicBezTo>
                    <a:pt x="30" y="114"/>
                    <a:pt x="32" y="114"/>
                    <a:pt x="32" y="114"/>
                  </a:cubicBezTo>
                  <a:cubicBezTo>
                    <a:pt x="33" y="114"/>
                    <a:pt x="33" y="114"/>
                    <a:pt x="32" y="113"/>
                  </a:cubicBezTo>
                  <a:cubicBezTo>
                    <a:pt x="32" y="113"/>
                    <a:pt x="32" y="112"/>
                    <a:pt x="32" y="112"/>
                  </a:cubicBezTo>
                  <a:cubicBezTo>
                    <a:pt x="31" y="112"/>
                    <a:pt x="31" y="110"/>
                    <a:pt x="31" y="110"/>
                  </a:cubicBezTo>
                  <a:cubicBezTo>
                    <a:pt x="32" y="109"/>
                    <a:pt x="33" y="109"/>
                    <a:pt x="33" y="108"/>
                  </a:cubicBezTo>
                  <a:cubicBezTo>
                    <a:pt x="33" y="108"/>
                    <a:pt x="33" y="106"/>
                    <a:pt x="33" y="106"/>
                  </a:cubicBezTo>
                  <a:cubicBezTo>
                    <a:pt x="32" y="106"/>
                    <a:pt x="33" y="104"/>
                    <a:pt x="32" y="103"/>
                  </a:cubicBezTo>
                  <a:cubicBezTo>
                    <a:pt x="32" y="103"/>
                    <a:pt x="34" y="102"/>
                    <a:pt x="34" y="101"/>
                  </a:cubicBezTo>
                  <a:cubicBezTo>
                    <a:pt x="34" y="100"/>
                    <a:pt x="36" y="100"/>
                    <a:pt x="36" y="99"/>
                  </a:cubicBezTo>
                  <a:cubicBezTo>
                    <a:pt x="37" y="99"/>
                    <a:pt x="37" y="97"/>
                    <a:pt x="37" y="97"/>
                  </a:cubicBezTo>
                  <a:cubicBezTo>
                    <a:pt x="37" y="96"/>
                    <a:pt x="38" y="96"/>
                    <a:pt x="38" y="96"/>
                  </a:cubicBezTo>
                  <a:cubicBezTo>
                    <a:pt x="39" y="96"/>
                    <a:pt x="39" y="95"/>
                    <a:pt x="39" y="95"/>
                  </a:cubicBezTo>
                  <a:cubicBezTo>
                    <a:pt x="39" y="95"/>
                    <a:pt x="40" y="95"/>
                    <a:pt x="40" y="94"/>
                  </a:cubicBezTo>
                  <a:cubicBezTo>
                    <a:pt x="40" y="94"/>
                    <a:pt x="41" y="92"/>
                    <a:pt x="41" y="92"/>
                  </a:cubicBezTo>
                  <a:cubicBezTo>
                    <a:pt x="42" y="91"/>
                    <a:pt x="42" y="90"/>
                    <a:pt x="42" y="90"/>
                  </a:cubicBezTo>
                  <a:cubicBezTo>
                    <a:pt x="42" y="89"/>
                    <a:pt x="43" y="88"/>
                    <a:pt x="43" y="88"/>
                  </a:cubicBezTo>
                  <a:cubicBezTo>
                    <a:pt x="43" y="88"/>
                    <a:pt x="45" y="87"/>
                    <a:pt x="45" y="87"/>
                  </a:cubicBezTo>
                  <a:cubicBezTo>
                    <a:pt x="46" y="87"/>
                    <a:pt x="46" y="84"/>
                    <a:pt x="46" y="83"/>
                  </a:cubicBezTo>
                  <a:cubicBezTo>
                    <a:pt x="46" y="82"/>
                    <a:pt x="47" y="80"/>
                    <a:pt x="47" y="80"/>
                  </a:cubicBezTo>
                  <a:cubicBezTo>
                    <a:pt x="47" y="80"/>
                    <a:pt x="48" y="79"/>
                    <a:pt x="48" y="79"/>
                  </a:cubicBezTo>
                  <a:cubicBezTo>
                    <a:pt x="48" y="79"/>
                    <a:pt x="48" y="78"/>
                    <a:pt x="48" y="78"/>
                  </a:cubicBezTo>
                  <a:cubicBezTo>
                    <a:pt x="49" y="77"/>
                    <a:pt x="50" y="76"/>
                    <a:pt x="50" y="76"/>
                  </a:cubicBezTo>
                  <a:cubicBezTo>
                    <a:pt x="50" y="76"/>
                    <a:pt x="50" y="75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50" y="73"/>
                    <a:pt x="50" y="73"/>
                    <a:pt x="50" y="73"/>
                  </a:cubicBezTo>
                  <a:cubicBezTo>
                    <a:pt x="50" y="72"/>
                    <a:pt x="49" y="71"/>
                    <a:pt x="49" y="71"/>
                  </a:cubicBezTo>
                  <a:cubicBezTo>
                    <a:pt x="48" y="71"/>
                    <a:pt x="47" y="70"/>
                    <a:pt x="47" y="70"/>
                  </a:cubicBezTo>
                  <a:cubicBezTo>
                    <a:pt x="46" y="70"/>
                    <a:pt x="45" y="70"/>
                    <a:pt x="44" y="70"/>
                  </a:cubicBezTo>
                  <a:cubicBezTo>
                    <a:pt x="44" y="70"/>
                    <a:pt x="43" y="69"/>
                    <a:pt x="42" y="68"/>
                  </a:cubicBezTo>
                  <a:cubicBezTo>
                    <a:pt x="42" y="68"/>
                    <a:pt x="40" y="68"/>
                    <a:pt x="40" y="68"/>
                  </a:cubicBezTo>
                  <a:cubicBezTo>
                    <a:pt x="40" y="68"/>
                    <a:pt x="40" y="66"/>
                    <a:pt x="38" y="65"/>
                  </a:cubicBezTo>
                  <a:cubicBezTo>
                    <a:pt x="37" y="64"/>
                    <a:pt x="35" y="63"/>
                    <a:pt x="35" y="62"/>
                  </a:cubicBezTo>
                  <a:cubicBezTo>
                    <a:pt x="35" y="62"/>
                    <a:pt x="33" y="60"/>
                    <a:pt x="32" y="60"/>
                  </a:cubicBezTo>
                  <a:cubicBezTo>
                    <a:pt x="32" y="60"/>
                    <a:pt x="31" y="60"/>
                    <a:pt x="30" y="60"/>
                  </a:cubicBezTo>
                  <a:cubicBezTo>
                    <a:pt x="30" y="60"/>
                    <a:pt x="30" y="59"/>
                    <a:pt x="29" y="58"/>
                  </a:cubicBezTo>
                  <a:cubicBezTo>
                    <a:pt x="29" y="58"/>
                    <a:pt x="27" y="58"/>
                    <a:pt x="27" y="58"/>
                  </a:cubicBezTo>
                  <a:cubicBezTo>
                    <a:pt x="27" y="58"/>
                    <a:pt x="26" y="58"/>
                    <a:pt x="26" y="58"/>
                  </a:cubicBezTo>
                  <a:cubicBezTo>
                    <a:pt x="26" y="58"/>
                    <a:pt x="25" y="58"/>
                    <a:pt x="25" y="58"/>
                  </a:cubicBezTo>
                  <a:cubicBezTo>
                    <a:pt x="25" y="58"/>
                    <a:pt x="24" y="60"/>
                    <a:pt x="23" y="60"/>
                  </a:cubicBezTo>
                  <a:cubicBezTo>
                    <a:pt x="23" y="61"/>
                    <a:pt x="22" y="60"/>
                    <a:pt x="22" y="60"/>
                  </a:cubicBezTo>
                  <a:cubicBezTo>
                    <a:pt x="22" y="60"/>
                    <a:pt x="20" y="60"/>
                    <a:pt x="20" y="60"/>
                  </a:cubicBezTo>
                  <a:cubicBezTo>
                    <a:pt x="20" y="60"/>
                    <a:pt x="19" y="58"/>
                    <a:pt x="19" y="58"/>
                  </a:cubicBezTo>
                  <a:cubicBezTo>
                    <a:pt x="19" y="57"/>
                    <a:pt x="18" y="55"/>
                    <a:pt x="18" y="55"/>
                  </a:cubicBezTo>
                  <a:cubicBezTo>
                    <a:pt x="17" y="55"/>
                    <a:pt x="17" y="53"/>
                    <a:pt x="17" y="52"/>
                  </a:cubicBezTo>
                  <a:cubicBezTo>
                    <a:pt x="17" y="52"/>
                    <a:pt x="15" y="51"/>
                    <a:pt x="15" y="51"/>
                  </a:cubicBezTo>
                  <a:cubicBezTo>
                    <a:pt x="15" y="51"/>
                    <a:pt x="14" y="52"/>
                    <a:pt x="13" y="52"/>
                  </a:cubicBezTo>
                  <a:cubicBezTo>
                    <a:pt x="13" y="53"/>
                    <a:pt x="10" y="52"/>
                    <a:pt x="10" y="50"/>
                  </a:cubicBezTo>
                  <a:cubicBezTo>
                    <a:pt x="11" y="48"/>
                    <a:pt x="12" y="46"/>
                    <a:pt x="13" y="45"/>
                  </a:cubicBezTo>
                  <a:cubicBezTo>
                    <a:pt x="13" y="45"/>
                    <a:pt x="15" y="45"/>
                    <a:pt x="16" y="45"/>
                  </a:cubicBezTo>
                  <a:cubicBezTo>
                    <a:pt x="16" y="46"/>
                    <a:pt x="17" y="45"/>
                    <a:pt x="17" y="45"/>
                  </a:cubicBezTo>
                  <a:cubicBezTo>
                    <a:pt x="17" y="45"/>
                    <a:pt x="19" y="45"/>
                    <a:pt x="19" y="45"/>
                  </a:cubicBezTo>
                  <a:cubicBezTo>
                    <a:pt x="20" y="46"/>
                    <a:pt x="21" y="48"/>
                    <a:pt x="21" y="48"/>
                  </a:cubicBezTo>
                  <a:cubicBezTo>
                    <a:pt x="22" y="48"/>
                    <a:pt x="22" y="47"/>
                    <a:pt x="22" y="46"/>
                  </a:cubicBezTo>
                  <a:cubicBezTo>
                    <a:pt x="22" y="46"/>
                    <a:pt x="22" y="45"/>
                    <a:pt x="22" y="45"/>
                  </a:cubicBezTo>
                  <a:cubicBezTo>
                    <a:pt x="21" y="44"/>
                    <a:pt x="22" y="42"/>
                    <a:pt x="23" y="41"/>
                  </a:cubicBezTo>
                  <a:cubicBezTo>
                    <a:pt x="24" y="41"/>
                    <a:pt x="25" y="39"/>
                    <a:pt x="25" y="39"/>
                  </a:cubicBezTo>
                  <a:cubicBezTo>
                    <a:pt x="25" y="39"/>
                    <a:pt x="26" y="39"/>
                    <a:pt x="26" y="39"/>
                  </a:cubicBezTo>
                  <a:cubicBezTo>
                    <a:pt x="26" y="39"/>
                    <a:pt x="26" y="37"/>
                    <a:pt x="26" y="36"/>
                  </a:cubicBezTo>
                  <a:cubicBezTo>
                    <a:pt x="26" y="36"/>
                    <a:pt x="28" y="35"/>
                    <a:pt x="29" y="35"/>
                  </a:cubicBezTo>
                  <a:cubicBezTo>
                    <a:pt x="29" y="34"/>
                    <a:pt x="29" y="33"/>
                    <a:pt x="29" y="33"/>
                  </a:cubicBezTo>
                  <a:cubicBezTo>
                    <a:pt x="29" y="33"/>
                    <a:pt x="31" y="31"/>
                    <a:pt x="31" y="31"/>
                  </a:cubicBezTo>
                  <a:cubicBezTo>
                    <a:pt x="32" y="31"/>
                    <a:pt x="33" y="32"/>
                    <a:pt x="33" y="32"/>
                  </a:cubicBezTo>
                  <a:cubicBezTo>
                    <a:pt x="33" y="32"/>
                    <a:pt x="34" y="31"/>
                    <a:pt x="34" y="31"/>
                  </a:cubicBezTo>
                  <a:cubicBezTo>
                    <a:pt x="35" y="30"/>
                    <a:pt x="34" y="29"/>
                    <a:pt x="34" y="29"/>
                  </a:cubicBezTo>
                  <a:cubicBezTo>
                    <a:pt x="34" y="29"/>
                    <a:pt x="34" y="28"/>
                    <a:pt x="34" y="28"/>
                  </a:cubicBezTo>
                  <a:cubicBezTo>
                    <a:pt x="35" y="28"/>
                    <a:pt x="35" y="27"/>
                    <a:pt x="35" y="26"/>
                  </a:cubicBezTo>
                  <a:cubicBezTo>
                    <a:pt x="35" y="26"/>
                    <a:pt x="36" y="27"/>
                    <a:pt x="37" y="26"/>
                  </a:cubicBezTo>
                  <a:cubicBezTo>
                    <a:pt x="38" y="26"/>
                    <a:pt x="37" y="27"/>
                    <a:pt x="37" y="28"/>
                  </a:cubicBezTo>
                  <a:cubicBezTo>
                    <a:pt x="36" y="29"/>
                    <a:pt x="37" y="29"/>
                    <a:pt x="38" y="29"/>
                  </a:cubicBezTo>
                  <a:cubicBezTo>
                    <a:pt x="38" y="29"/>
                    <a:pt x="38" y="30"/>
                    <a:pt x="38" y="30"/>
                  </a:cubicBezTo>
                  <a:cubicBezTo>
                    <a:pt x="38" y="30"/>
                    <a:pt x="39" y="30"/>
                    <a:pt x="39" y="30"/>
                  </a:cubicBezTo>
                  <a:cubicBezTo>
                    <a:pt x="40" y="30"/>
                    <a:pt x="40" y="29"/>
                    <a:pt x="40" y="29"/>
                  </a:cubicBezTo>
                  <a:cubicBezTo>
                    <a:pt x="40" y="28"/>
                    <a:pt x="39" y="28"/>
                    <a:pt x="39" y="27"/>
                  </a:cubicBezTo>
                  <a:cubicBezTo>
                    <a:pt x="39" y="27"/>
                    <a:pt x="39" y="24"/>
                    <a:pt x="39" y="24"/>
                  </a:cubicBezTo>
                  <a:cubicBezTo>
                    <a:pt x="39" y="23"/>
                    <a:pt x="38" y="22"/>
                    <a:pt x="38" y="22"/>
                  </a:cubicBezTo>
                  <a:cubicBezTo>
                    <a:pt x="37" y="22"/>
                    <a:pt x="37" y="21"/>
                    <a:pt x="37" y="21"/>
                  </a:cubicBezTo>
                  <a:cubicBezTo>
                    <a:pt x="36" y="20"/>
                    <a:pt x="36" y="19"/>
                    <a:pt x="36" y="19"/>
                  </a:cubicBezTo>
                  <a:cubicBezTo>
                    <a:pt x="36" y="19"/>
                    <a:pt x="35" y="18"/>
                    <a:pt x="35" y="17"/>
                  </a:cubicBezTo>
                  <a:cubicBezTo>
                    <a:pt x="34" y="16"/>
                    <a:pt x="34" y="16"/>
                    <a:pt x="34" y="17"/>
                  </a:cubicBezTo>
                  <a:cubicBezTo>
                    <a:pt x="34" y="17"/>
                    <a:pt x="33" y="17"/>
                    <a:pt x="33" y="17"/>
                  </a:cubicBezTo>
                  <a:cubicBezTo>
                    <a:pt x="32" y="17"/>
                    <a:pt x="32" y="16"/>
                    <a:pt x="32" y="15"/>
                  </a:cubicBezTo>
                  <a:cubicBezTo>
                    <a:pt x="32" y="15"/>
                    <a:pt x="30" y="14"/>
                    <a:pt x="30" y="14"/>
                  </a:cubicBezTo>
                  <a:cubicBezTo>
                    <a:pt x="30" y="14"/>
                    <a:pt x="29" y="14"/>
                    <a:pt x="28" y="13"/>
                  </a:cubicBezTo>
                  <a:cubicBezTo>
                    <a:pt x="28" y="13"/>
                    <a:pt x="27" y="13"/>
                    <a:pt x="27" y="13"/>
                  </a:cubicBezTo>
                  <a:cubicBezTo>
                    <a:pt x="27" y="13"/>
                    <a:pt x="27" y="17"/>
                    <a:pt x="27" y="18"/>
                  </a:cubicBezTo>
                  <a:cubicBezTo>
                    <a:pt x="27" y="19"/>
                    <a:pt x="26" y="20"/>
                    <a:pt x="25" y="20"/>
                  </a:cubicBezTo>
                  <a:cubicBezTo>
                    <a:pt x="25" y="20"/>
                    <a:pt x="25" y="21"/>
                    <a:pt x="26" y="21"/>
                  </a:cubicBezTo>
                  <a:cubicBezTo>
                    <a:pt x="26" y="21"/>
                    <a:pt x="25" y="22"/>
                    <a:pt x="25" y="23"/>
                  </a:cubicBezTo>
                  <a:cubicBezTo>
                    <a:pt x="25" y="23"/>
                    <a:pt x="24" y="23"/>
                    <a:pt x="24" y="22"/>
                  </a:cubicBezTo>
                  <a:cubicBezTo>
                    <a:pt x="24" y="21"/>
                    <a:pt x="23" y="20"/>
                    <a:pt x="23" y="20"/>
                  </a:cubicBezTo>
                  <a:cubicBezTo>
                    <a:pt x="23" y="21"/>
                    <a:pt x="22" y="20"/>
                    <a:pt x="22" y="20"/>
                  </a:cubicBezTo>
                  <a:cubicBezTo>
                    <a:pt x="22" y="20"/>
                    <a:pt x="20" y="19"/>
                    <a:pt x="19" y="19"/>
                  </a:cubicBezTo>
                  <a:cubicBezTo>
                    <a:pt x="19" y="19"/>
                    <a:pt x="18" y="17"/>
                    <a:pt x="18" y="17"/>
                  </a:cubicBezTo>
                  <a:cubicBezTo>
                    <a:pt x="18" y="17"/>
                    <a:pt x="18" y="16"/>
                    <a:pt x="18" y="16"/>
                  </a:cubicBezTo>
                  <a:cubicBezTo>
                    <a:pt x="18" y="16"/>
                    <a:pt x="19" y="15"/>
                    <a:pt x="20" y="14"/>
                  </a:cubicBezTo>
                  <a:cubicBezTo>
                    <a:pt x="20" y="14"/>
                    <a:pt x="21" y="12"/>
                    <a:pt x="22" y="12"/>
                  </a:cubicBezTo>
                  <a:cubicBezTo>
                    <a:pt x="22" y="11"/>
                    <a:pt x="23" y="11"/>
                    <a:pt x="23" y="10"/>
                  </a:cubicBezTo>
                  <a:cubicBezTo>
                    <a:pt x="22" y="10"/>
                    <a:pt x="25" y="9"/>
                    <a:pt x="25" y="9"/>
                  </a:cubicBezTo>
                  <a:cubicBezTo>
                    <a:pt x="26" y="9"/>
                    <a:pt x="26" y="7"/>
                    <a:pt x="27" y="7"/>
                  </a:cubicBezTo>
                  <a:cubicBezTo>
                    <a:pt x="27" y="6"/>
                    <a:pt x="26" y="5"/>
                    <a:pt x="26" y="5"/>
                  </a:cubicBezTo>
                  <a:cubicBezTo>
                    <a:pt x="26" y="5"/>
                    <a:pt x="27" y="5"/>
                    <a:pt x="27" y="5"/>
                  </a:cubicBezTo>
                  <a:cubicBezTo>
                    <a:pt x="28" y="6"/>
                    <a:pt x="29" y="5"/>
                    <a:pt x="29" y="5"/>
                  </a:cubicBezTo>
                  <a:cubicBezTo>
                    <a:pt x="30" y="5"/>
                    <a:pt x="31" y="6"/>
                    <a:pt x="31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29" y="11"/>
                    <a:pt x="28" y="12"/>
                    <a:pt x="29" y="12"/>
                  </a:cubicBezTo>
                  <a:cubicBezTo>
                    <a:pt x="30" y="12"/>
                    <a:pt x="33" y="13"/>
                    <a:pt x="33" y="14"/>
                  </a:cubicBezTo>
                  <a:cubicBezTo>
                    <a:pt x="34" y="14"/>
                    <a:pt x="34" y="13"/>
                    <a:pt x="35" y="12"/>
                  </a:cubicBezTo>
                  <a:cubicBezTo>
                    <a:pt x="35" y="12"/>
                    <a:pt x="35" y="10"/>
                    <a:pt x="35" y="10"/>
                  </a:cubicBezTo>
                  <a:cubicBezTo>
                    <a:pt x="34" y="10"/>
                    <a:pt x="36" y="10"/>
                    <a:pt x="36" y="10"/>
                  </a:cubicBezTo>
                  <a:cubicBezTo>
                    <a:pt x="36" y="11"/>
                    <a:pt x="37" y="10"/>
                    <a:pt x="37" y="10"/>
                  </a:cubicBezTo>
                  <a:cubicBezTo>
                    <a:pt x="37" y="10"/>
                    <a:pt x="37" y="9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7"/>
                    <a:pt x="35" y="7"/>
                    <a:pt x="35" y="7"/>
                  </a:cubicBezTo>
                  <a:cubicBezTo>
                    <a:pt x="35" y="6"/>
                    <a:pt x="35" y="6"/>
                    <a:pt x="35" y="5"/>
                  </a:cubicBezTo>
                  <a:cubicBezTo>
                    <a:pt x="35" y="5"/>
                    <a:pt x="35" y="4"/>
                    <a:pt x="34" y="4"/>
                  </a:cubicBezTo>
                  <a:cubicBezTo>
                    <a:pt x="34" y="3"/>
                    <a:pt x="33" y="3"/>
                    <a:pt x="32" y="3"/>
                  </a:cubicBezTo>
                  <a:cubicBezTo>
                    <a:pt x="32" y="3"/>
                    <a:pt x="32" y="2"/>
                    <a:pt x="31" y="2"/>
                  </a:cubicBezTo>
                  <a:cubicBezTo>
                    <a:pt x="31" y="2"/>
                    <a:pt x="29" y="2"/>
                    <a:pt x="29" y="2"/>
                  </a:cubicBezTo>
                  <a:cubicBezTo>
                    <a:pt x="28" y="2"/>
                    <a:pt x="28" y="0"/>
                    <a:pt x="27" y="1"/>
                  </a:cubicBezTo>
                  <a:cubicBezTo>
                    <a:pt x="26" y="1"/>
                    <a:pt x="25" y="0"/>
                    <a:pt x="25" y="0"/>
                  </a:cubicBezTo>
                  <a:cubicBezTo>
                    <a:pt x="25" y="0"/>
                    <a:pt x="23" y="2"/>
                    <a:pt x="23" y="3"/>
                  </a:cubicBezTo>
                  <a:cubicBezTo>
                    <a:pt x="23" y="4"/>
                    <a:pt x="24" y="6"/>
                    <a:pt x="24" y="6"/>
                  </a:cubicBezTo>
                  <a:cubicBezTo>
                    <a:pt x="24" y="6"/>
                    <a:pt x="24" y="7"/>
                    <a:pt x="24" y="7"/>
                  </a:cubicBezTo>
                  <a:cubicBezTo>
                    <a:pt x="23" y="7"/>
                    <a:pt x="23" y="7"/>
                    <a:pt x="23" y="6"/>
                  </a:cubicBezTo>
                  <a:cubicBezTo>
                    <a:pt x="23" y="6"/>
                    <a:pt x="22" y="5"/>
                    <a:pt x="22" y="4"/>
                  </a:cubicBezTo>
                  <a:cubicBezTo>
                    <a:pt x="22" y="4"/>
                    <a:pt x="21" y="4"/>
                    <a:pt x="20" y="3"/>
                  </a:cubicBezTo>
                  <a:cubicBezTo>
                    <a:pt x="20" y="4"/>
                    <a:pt x="20" y="4"/>
                    <a:pt x="19" y="4"/>
                  </a:cubicBezTo>
                  <a:cubicBezTo>
                    <a:pt x="19" y="5"/>
                    <a:pt x="19" y="6"/>
                    <a:pt x="19" y="6"/>
                  </a:cubicBezTo>
                  <a:cubicBezTo>
                    <a:pt x="19" y="7"/>
                    <a:pt x="18" y="7"/>
                    <a:pt x="18" y="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7" y="7"/>
                    <a:pt x="17" y="7"/>
                    <a:pt x="17" y="8"/>
                  </a:cubicBezTo>
                  <a:cubicBezTo>
                    <a:pt x="16" y="8"/>
                    <a:pt x="16" y="8"/>
                    <a:pt x="16" y="9"/>
                  </a:cubicBezTo>
                  <a:cubicBezTo>
                    <a:pt x="15" y="9"/>
                    <a:pt x="15" y="10"/>
                    <a:pt x="15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2"/>
                    <a:pt x="13" y="13"/>
                    <a:pt x="12" y="13"/>
                  </a:cubicBezTo>
                  <a:cubicBezTo>
                    <a:pt x="12" y="14"/>
                    <a:pt x="12" y="15"/>
                    <a:pt x="11" y="15"/>
                  </a:cubicBezTo>
                  <a:cubicBezTo>
                    <a:pt x="11" y="16"/>
                    <a:pt x="11" y="16"/>
                    <a:pt x="10" y="17"/>
                  </a:cubicBezTo>
                  <a:cubicBezTo>
                    <a:pt x="10" y="17"/>
                    <a:pt x="10" y="18"/>
                    <a:pt x="10" y="18"/>
                  </a:cubicBezTo>
                  <a:cubicBezTo>
                    <a:pt x="9" y="19"/>
                    <a:pt x="9" y="19"/>
                    <a:pt x="9" y="20"/>
                  </a:cubicBezTo>
                  <a:cubicBezTo>
                    <a:pt x="9" y="20"/>
                    <a:pt x="8" y="20"/>
                    <a:pt x="8" y="21"/>
                  </a:cubicBezTo>
                  <a:cubicBezTo>
                    <a:pt x="7" y="22"/>
                    <a:pt x="7" y="23"/>
                    <a:pt x="6" y="2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6"/>
                    <a:pt x="6" y="26"/>
                    <a:pt x="5" y="27"/>
                  </a:cubicBezTo>
                  <a:cubicBezTo>
                    <a:pt x="5" y="27"/>
                    <a:pt x="5" y="28"/>
                    <a:pt x="5" y="28"/>
                  </a:cubicBezTo>
                  <a:cubicBezTo>
                    <a:pt x="5" y="29"/>
                    <a:pt x="4" y="29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3" y="33"/>
                    <a:pt x="2" y="35"/>
                    <a:pt x="2" y="38"/>
                  </a:cubicBezTo>
                  <a:cubicBezTo>
                    <a:pt x="2" y="38"/>
                    <a:pt x="2" y="38"/>
                    <a:pt x="2" y="39"/>
                  </a:cubicBezTo>
                  <a:cubicBezTo>
                    <a:pt x="1" y="41"/>
                    <a:pt x="1" y="44"/>
                    <a:pt x="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" y="47"/>
                    <a:pt x="1" y="48"/>
                    <a:pt x="1" y="48"/>
                  </a:cubicBezTo>
                  <a:cubicBezTo>
                    <a:pt x="1" y="49"/>
                    <a:pt x="3" y="49"/>
                    <a:pt x="3" y="49"/>
                  </a:cubicBezTo>
                  <a:cubicBezTo>
                    <a:pt x="3" y="49"/>
                    <a:pt x="3" y="48"/>
                    <a:pt x="3" y="48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8"/>
                    <a:pt x="4" y="49"/>
                    <a:pt x="5" y="49"/>
                  </a:cubicBezTo>
                  <a:cubicBezTo>
                    <a:pt x="5" y="50"/>
                    <a:pt x="5" y="53"/>
                    <a:pt x="6" y="53"/>
                  </a:cubicBezTo>
                  <a:cubicBezTo>
                    <a:pt x="6" y="54"/>
                    <a:pt x="10" y="55"/>
                    <a:pt x="11" y="56"/>
                  </a:cubicBezTo>
                  <a:cubicBezTo>
                    <a:pt x="12" y="56"/>
                    <a:pt x="13" y="57"/>
                    <a:pt x="13" y="57"/>
                  </a:cubicBezTo>
                  <a:cubicBezTo>
                    <a:pt x="14" y="58"/>
                    <a:pt x="15" y="58"/>
                    <a:pt x="15" y="58"/>
                  </a:cubicBezTo>
                  <a:cubicBezTo>
                    <a:pt x="16" y="58"/>
                    <a:pt x="16" y="59"/>
                    <a:pt x="17" y="59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19" y="61"/>
                    <a:pt x="20" y="62"/>
                  </a:cubicBezTo>
                  <a:cubicBezTo>
                    <a:pt x="20" y="62"/>
                    <a:pt x="21" y="62"/>
                    <a:pt x="21" y="62"/>
                  </a:cubicBezTo>
                  <a:cubicBezTo>
                    <a:pt x="21" y="62"/>
                    <a:pt x="22" y="63"/>
                    <a:pt x="22" y="63"/>
                  </a:cubicBezTo>
                  <a:cubicBezTo>
                    <a:pt x="22" y="64"/>
                    <a:pt x="22" y="65"/>
                    <a:pt x="22" y="65"/>
                  </a:cubicBezTo>
                  <a:cubicBezTo>
                    <a:pt x="22" y="65"/>
                    <a:pt x="21" y="67"/>
                    <a:pt x="21" y="67"/>
                  </a:cubicBezTo>
                  <a:cubicBezTo>
                    <a:pt x="21" y="68"/>
                    <a:pt x="20" y="71"/>
                    <a:pt x="20" y="71"/>
                  </a:cubicBezTo>
                  <a:cubicBezTo>
                    <a:pt x="20" y="72"/>
                    <a:pt x="21" y="73"/>
                    <a:pt x="22" y="73"/>
                  </a:cubicBezTo>
                  <a:cubicBezTo>
                    <a:pt x="22" y="73"/>
                    <a:pt x="22" y="74"/>
                    <a:pt x="22" y="74"/>
                  </a:cubicBezTo>
                  <a:cubicBezTo>
                    <a:pt x="21" y="74"/>
                    <a:pt x="21" y="77"/>
                    <a:pt x="22" y="77"/>
                  </a:cubicBezTo>
                  <a:cubicBezTo>
                    <a:pt x="23" y="77"/>
                    <a:pt x="23" y="79"/>
                    <a:pt x="23" y="79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3" name="Line 1387">
              <a:extLst>
                <a:ext uri="{FF2B5EF4-FFF2-40B4-BE49-F238E27FC236}">
                  <a16:creationId xmlns:a16="http://schemas.microsoft.com/office/drawing/2014/main" xmlns="" id="{AC703B76-567D-46AC-B2CF-75BDF59203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8" y="1672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4" name="Line 1388">
              <a:extLst>
                <a:ext uri="{FF2B5EF4-FFF2-40B4-BE49-F238E27FC236}">
                  <a16:creationId xmlns:a16="http://schemas.microsoft.com/office/drawing/2014/main" xmlns="" id="{EBDAE15B-A487-4D10-A62A-64DD0797FB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8" y="1672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5" name="Freeform 1389">
              <a:extLst>
                <a:ext uri="{FF2B5EF4-FFF2-40B4-BE49-F238E27FC236}">
                  <a16:creationId xmlns:a16="http://schemas.microsoft.com/office/drawing/2014/main" xmlns="" id="{9B3DC9FE-BA89-4EAB-83CD-793F5D4D6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1567"/>
              <a:ext cx="39" cy="27"/>
            </a:xfrm>
            <a:custGeom>
              <a:avLst/>
              <a:gdLst>
                <a:gd name="T0" fmla="*/ 3 w 16"/>
                <a:gd name="T1" fmla="*/ 11 h 11"/>
                <a:gd name="T2" fmla="*/ 6 w 16"/>
                <a:gd name="T3" fmla="*/ 10 h 11"/>
                <a:gd name="T4" fmla="*/ 6 w 16"/>
                <a:gd name="T5" fmla="*/ 9 h 11"/>
                <a:gd name="T6" fmla="*/ 6 w 16"/>
                <a:gd name="T7" fmla="*/ 9 h 11"/>
                <a:gd name="T8" fmla="*/ 7 w 16"/>
                <a:gd name="T9" fmla="*/ 7 h 11"/>
                <a:gd name="T10" fmla="*/ 10 w 16"/>
                <a:gd name="T11" fmla="*/ 5 h 11"/>
                <a:gd name="T12" fmla="*/ 12 w 16"/>
                <a:gd name="T13" fmla="*/ 4 h 11"/>
                <a:gd name="T14" fmla="*/ 13 w 16"/>
                <a:gd name="T15" fmla="*/ 3 h 11"/>
                <a:gd name="T16" fmla="*/ 15 w 16"/>
                <a:gd name="T17" fmla="*/ 1 h 11"/>
                <a:gd name="T18" fmla="*/ 16 w 16"/>
                <a:gd name="T19" fmla="*/ 0 h 11"/>
                <a:gd name="T20" fmla="*/ 10 w 16"/>
                <a:gd name="T21" fmla="*/ 4 h 11"/>
                <a:gd name="T22" fmla="*/ 10 w 16"/>
                <a:gd name="T23" fmla="*/ 4 h 11"/>
                <a:gd name="T24" fmla="*/ 7 w 16"/>
                <a:gd name="T25" fmla="*/ 6 h 11"/>
                <a:gd name="T26" fmla="*/ 6 w 16"/>
                <a:gd name="T27" fmla="*/ 7 h 11"/>
                <a:gd name="T28" fmla="*/ 5 w 16"/>
                <a:gd name="T29" fmla="*/ 7 h 11"/>
                <a:gd name="T30" fmla="*/ 3 w 16"/>
                <a:gd name="T31" fmla="*/ 9 h 11"/>
                <a:gd name="T32" fmla="*/ 2 w 16"/>
                <a:gd name="T33" fmla="*/ 9 h 11"/>
                <a:gd name="T34" fmla="*/ 0 w 16"/>
                <a:gd name="T35" fmla="*/ 11 h 11"/>
                <a:gd name="T36" fmla="*/ 3 w 16"/>
                <a:gd name="T3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" h="11">
                  <a:moveTo>
                    <a:pt x="3" y="11"/>
                  </a:moveTo>
                  <a:cubicBezTo>
                    <a:pt x="4" y="11"/>
                    <a:pt x="6" y="11"/>
                    <a:pt x="6" y="10"/>
                  </a:cubicBezTo>
                  <a:cubicBezTo>
                    <a:pt x="6" y="10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9"/>
                    <a:pt x="7" y="7"/>
                    <a:pt x="7" y="7"/>
                  </a:cubicBezTo>
                  <a:cubicBezTo>
                    <a:pt x="8" y="6"/>
                    <a:pt x="10" y="6"/>
                    <a:pt x="10" y="5"/>
                  </a:cubicBezTo>
                  <a:cubicBezTo>
                    <a:pt x="11" y="5"/>
                    <a:pt x="12" y="4"/>
                    <a:pt x="12" y="4"/>
                  </a:cubicBezTo>
                  <a:cubicBezTo>
                    <a:pt x="13" y="4"/>
                    <a:pt x="14" y="3"/>
                    <a:pt x="13" y="3"/>
                  </a:cubicBezTo>
                  <a:cubicBezTo>
                    <a:pt x="13" y="2"/>
                    <a:pt x="15" y="2"/>
                    <a:pt x="15" y="1"/>
                  </a:cubicBezTo>
                  <a:cubicBezTo>
                    <a:pt x="16" y="1"/>
                    <a:pt x="16" y="0"/>
                    <a:pt x="16" y="0"/>
                  </a:cubicBezTo>
                  <a:cubicBezTo>
                    <a:pt x="16" y="0"/>
                    <a:pt x="13" y="2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8" y="5"/>
                    <a:pt x="7" y="6"/>
                  </a:cubicBezTo>
                  <a:cubicBezTo>
                    <a:pt x="7" y="6"/>
                    <a:pt x="6" y="6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8"/>
                    <a:pt x="3" y="9"/>
                    <a:pt x="3" y="9"/>
                  </a:cubicBezTo>
                  <a:cubicBezTo>
                    <a:pt x="3" y="9"/>
                    <a:pt x="2" y="9"/>
                    <a:pt x="2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1" y="11"/>
                    <a:pt x="3" y="11"/>
                    <a:pt x="3" y="11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6" name="Freeform 1390">
              <a:extLst>
                <a:ext uri="{FF2B5EF4-FFF2-40B4-BE49-F238E27FC236}">
                  <a16:creationId xmlns:a16="http://schemas.microsoft.com/office/drawing/2014/main" xmlns="" id="{6A47BF1A-B563-44FD-B79E-9E0ECD5A9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5" y="1610"/>
              <a:ext cx="38" cy="79"/>
            </a:xfrm>
            <a:custGeom>
              <a:avLst/>
              <a:gdLst>
                <a:gd name="T0" fmla="*/ 15 w 16"/>
                <a:gd name="T1" fmla="*/ 31 h 33"/>
                <a:gd name="T2" fmla="*/ 15 w 16"/>
                <a:gd name="T3" fmla="*/ 32 h 33"/>
                <a:gd name="T4" fmla="*/ 16 w 16"/>
                <a:gd name="T5" fmla="*/ 31 h 33"/>
                <a:gd name="T6" fmla="*/ 16 w 16"/>
                <a:gd name="T7" fmla="*/ 27 h 33"/>
                <a:gd name="T8" fmla="*/ 16 w 16"/>
                <a:gd name="T9" fmla="*/ 27 h 33"/>
                <a:gd name="T10" fmla="*/ 16 w 16"/>
                <a:gd name="T11" fmla="*/ 26 h 33"/>
                <a:gd name="T12" fmla="*/ 16 w 16"/>
                <a:gd name="T13" fmla="*/ 0 h 33"/>
                <a:gd name="T14" fmla="*/ 15 w 16"/>
                <a:gd name="T15" fmla="*/ 1 h 33"/>
                <a:gd name="T16" fmla="*/ 13 w 16"/>
                <a:gd name="T17" fmla="*/ 4 h 33"/>
                <a:gd name="T18" fmla="*/ 12 w 16"/>
                <a:gd name="T19" fmla="*/ 5 h 33"/>
                <a:gd name="T20" fmla="*/ 12 w 16"/>
                <a:gd name="T21" fmla="*/ 5 h 33"/>
                <a:gd name="T22" fmla="*/ 10 w 16"/>
                <a:gd name="T23" fmla="*/ 7 h 33"/>
                <a:gd name="T24" fmla="*/ 10 w 16"/>
                <a:gd name="T25" fmla="*/ 11 h 33"/>
                <a:gd name="T26" fmla="*/ 11 w 16"/>
                <a:gd name="T27" fmla="*/ 13 h 33"/>
                <a:gd name="T28" fmla="*/ 11 w 16"/>
                <a:gd name="T29" fmla="*/ 14 h 33"/>
                <a:gd name="T30" fmla="*/ 11 w 16"/>
                <a:gd name="T31" fmla="*/ 15 h 33"/>
                <a:gd name="T32" fmla="*/ 10 w 16"/>
                <a:gd name="T33" fmla="*/ 16 h 33"/>
                <a:gd name="T34" fmla="*/ 8 w 16"/>
                <a:gd name="T35" fmla="*/ 18 h 33"/>
                <a:gd name="T36" fmla="*/ 7 w 16"/>
                <a:gd name="T37" fmla="*/ 19 h 33"/>
                <a:gd name="T38" fmla="*/ 7 w 16"/>
                <a:gd name="T39" fmla="*/ 18 h 33"/>
                <a:gd name="T40" fmla="*/ 7 w 16"/>
                <a:gd name="T41" fmla="*/ 16 h 33"/>
                <a:gd name="T42" fmla="*/ 6 w 16"/>
                <a:gd name="T43" fmla="*/ 13 h 33"/>
                <a:gd name="T44" fmla="*/ 5 w 16"/>
                <a:gd name="T45" fmla="*/ 12 h 33"/>
                <a:gd name="T46" fmla="*/ 5 w 16"/>
                <a:gd name="T47" fmla="*/ 11 h 33"/>
                <a:gd name="T48" fmla="*/ 4 w 16"/>
                <a:gd name="T49" fmla="*/ 11 h 33"/>
                <a:gd name="T50" fmla="*/ 3 w 16"/>
                <a:gd name="T51" fmla="*/ 14 h 33"/>
                <a:gd name="T52" fmla="*/ 4 w 16"/>
                <a:gd name="T53" fmla="*/ 15 h 33"/>
                <a:gd name="T54" fmla="*/ 4 w 16"/>
                <a:gd name="T55" fmla="*/ 16 h 33"/>
                <a:gd name="T56" fmla="*/ 3 w 16"/>
                <a:gd name="T57" fmla="*/ 18 h 33"/>
                <a:gd name="T58" fmla="*/ 3 w 16"/>
                <a:gd name="T59" fmla="*/ 20 h 33"/>
                <a:gd name="T60" fmla="*/ 5 w 16"/>
                <a:gd name="T61" fmla="*/ 20 h 33"/>
                <a:gd name="T62" fmla="*/ 6 w 16"/>
                <a:gd name="T63" fmla="*/ 20 h 33"/>
                <a:gd name="T64" fmla="*/ 4 w 16"/>
                <a:gd name="T65" fmla="*/ 21 h 33"/>
                <a:gd name="T66" fmla="*/ 3 w 16"/>
                <a:gd name="T67" fmla="*/ 22 h 33"/>
                <a:gd name="T68" fmla="*/ 4 w 16"/>
                <a:gd name="T69" fmla="*/ 23 h 33"/>
                <a:gd name="T70" fmla="*/ 5 w 16"/>
                <a:gd name="T71" fmla="*/ 25 h 33"/>
                <a:gd name="T72" fmla="*/ 5 w 16"/>
                <a:gd name="T73" fmla="*/ 26 h 33"/>
                <a:gd name="T74" fmla="*/ 2 w 16"/>
                <a:gd name="T75" fmla="*/ 26 h 33"/>
                <a:gd name="T76" fmla="*/ 0 w 16"/>
                <a:gd name="T77" fmla="*/ 28 h 33"/>
                <a:gd name="T78" fmla="*/ 1 w 16"/>
                <a:gd name="T79" fmla="*/ 31 h 33"/>
                <a:gd name="T80" fmla="*/ 3 w 16"/>
                <a:gd name="T81" fmla="*/ 32 h 33"/>
                <a:gd name="T82" fmla="*/ 5 w 16"/>
                <a:gd name="T83" fmla="*/ 33 h 33"/>
                <a:gd name="T84" fmla="*/ 6 w 16"/>
                <a:gd name="T85" fmla="*/ 30 h 33"/>
                <a:gd name="T86" fmla="*/ 9 w 16"/>
                <a:gd name="T87" fmla="*/ 27 h 33"/>
                <a:gd name="T88" fmla="*/ 11 w 16"/>
                <a:gd name="T89" fmla="*/ 27 h 33"/>
                <a:gd name="T90" fmla="*/ 11 w 16"/>
                <a:gd name="T91" fmla="*/ 29 h 33"/>
                <a:gd name="T92" fmla="*/ 13 w 16"/>
                <a:gd name="T93" fmla="*/ 29 h 33"/>
                <a:gd name="T94" fmla="*/ 13 w 16"/>
                <a:gd name="T95" fmla="*/ 28 h 33"/>
                <a:gd name="T96" fmla="*/ 15 w 16"/>
                <a:gd name="T97" fmla="*/ 29 h 33"/>
                <a:gd name="T98" fmla="*/ 15 w 16"/>
                <a:gd name="T9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" h="33">
                  <a:moveTo>
                    <a:pt x="15" y="31"/>
                  </a:moveTo>
                  <a:cubicBezTo>
                    <a:pt x="15" y="31"/>
                    <a:pt x="15" y="32"/>
                    <a:pt x="15" y="32"/>
                  </a:cubicBezTo>
                  <a:cubicBezTo>
                    <a:pt x="16" y="32"/>
                    <a:pt x="16" y="31"/>
                    <a:pt x="16" y="31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5" y="1"/>
                    <a:pt x="15" y="1"/>
                  </a:cubicBezTo>
                  <a:cubicBezTo>
                    <a:pt x="15" y="1"/>
                    <a:pt x="13" y="3"/>
                    <a:pt x="13" y="4"/>
                  </a:cubicBezTo>
                  <a:cubicBezTo>
                    <a:pt x="13" y="4"/>
                    <a:pt x="12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6"/>
                    <a:pt x="10" y="7"/>
                    <a:pt x="10" y="7"/>
                  </a:cubicBezTo>
                  <a:cubicBezTo>
                    <a:pt x="9" y="8"/>
                    <a:pt x="10" y="10"/>
                    <a:pt x="10" y="11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1" y="14"/>
                    <a:pt x="11" y="1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6"/>
                    <a:pt x="10" y="16"/>
                    <a:pt x="10" y="16"/>
                  </a:cubicBezTo>
                  <a:cubicBezTo>
                    <a:pt x="9" y="16"/>
                    <a:pt x="9" y="17"/>
                    <a:pt x="8" y="18"/>
                  </a:cubicBezTo>
                  <a:cubicBezTo>
                    <a:pt x="8" y="18"/>
                    <a:pt x="7" y="18"/>
                    <a:pt x="7" y="19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7"/>
                    <a:pt x="7" y="16"/>
                    <a:pt x="7" y="16"/>
                  </a:cubicBezTo>
                  <a:cubicBezTo>
                    <a:pt x="7" y="16"/>
                    <a:pt x="7" y="14"/>
                    <a:pt x="6" y="13"/>
                  </a:cubicBezTo>
                  <a:cubicBezTo>
                    <a:pt x="6" y="13"/>
                    <a:pt x="5" y="12"/>
                    <a:pt x="5" y="12"/>
                  </a:cubicBezTo>
                  <a:cubicBezTo>
                    <a:pt x="5" y="12"/>
                    <a:pt x="5" y="11"/>
                    <a:pt x="5" y="11"/>
                  </a:cubicBezTo>
                  <a:cubicBezTo>
                    <a:pt x="5" y="11"/>
                    <a:pt x="4" y="10"/>
                    <a:pt x="4" y="11"/>
                  </a:cubicBezTo>
                  <a:cubicBezTo>
                    <a:pt x="3" y="11"/>
                    <a:pt x="3" y="13"/>
                    <a:pt x="3" y="14"/>
                  </a:cubicBezTo>
                  <a:cubicBezTo>
                    <a:pt x="3" y="14"/>
                    <a:pt x="4" y="15"/>
                    <a:pt x="4" y="15"/>
                  </a:cubicBezTo>
                  <a:cubicBezTo>
                    <a:pt x="4" y="15"/>
                    <a:pt x="4" y="16"/>
                    <a:pt x="4" y="16"/>
                  </a:cubicBezTo>
                  <a:cubicBezTo>
                    <a:pt x="3" y="16"/>
                    <a:pt x="3" y="18"/>
                    <a:pt x="3" y="18"/>
                  </a:cubicBezTo>
                  <a:cubicBezTo>
                    <a:pt x="3" y="19"/>
                    <a:pt x="3" y="20"/>
                    <a:pt x="3" y="20"/>
                  </a:cubicBezTo>
                  <a:cubicBezTo>
                    <a:pt x="2" y="20"/>
                    <a:pt x="4" y="20"/>
                    <a:pt x="5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5" y="20"/>
                    <a:pt x="4" y="21"/>
                  </a:cubicBezTo>
                  <a:cubicBezTo>
                    <a:pt x="4" y="21"/>
                    <a:pt x="3" y="22"/>
                    <a:pt x="3" y="22"/>
                  </a:cubicBezTo>
                  <a:cubicBezTo>
                    <a:pt x="3" y="22"/>
                    <a:pt x="3" y="23"/>
                    <a:pt x="4" y="23"/>
                  </a:cubicBezTo>
                  <a:cubicBezTo>
                    <a:pt x="4" y="23"/>
                    <a:pt x="5" y="24"/>
                    <a:pt x="5" y="25"/>
                  </a:cubicBezTo>
                  <a:cubicBezTo>
                    <a:pt x="5" y="25"/>
                    <a:pt x="5" y="26"/>
                    <a:pt x="5" y="26"/>
                  </a:cubicBezTo>
                  <a:cubicBezTo>
                    <a:pt x="5" y="26"/>
                    <a:pt x="3" y="26"/>
                    <a:pt x="2" y="26"/>
                  </a:cubicBezTo>
                  <a:cubicBezTo>
                    <a:pt x="1" y="26"/>
                    <a:pt x="0" y="28"/>
                    <a:pt x="0" y="28"/>
                  </a:cubicBezTo>
                  <a:cubicBezTo>
                    <a:pt x="0" y="29"/>
                    <a:pt x="0" y="31"/>
                    <a:pt x="1" y="31"/>
                  </a:cubicBezTo>
                  <a:cubicBezTo>
                    <a:pt x="1" y="32"/>
                    <a:pt x="2" y="32"/>
                    <a:pt x="3" y="32"/>
                  </a:cubicBezTo>
                  <a:cubicBezTo>
                    <a:pt x="3" y="33"/>
                    <a:pt x="4" y="32"/>
                    <a:pt x="5" y="33"/>
                  </a:cubicBezTo>
                  <a:cubicBezTo>
                    <a:pt x="5" y="33"/>
                    <a:pt x="6" y="31"/>
                    <a:pt x="6" y="30"/>
                  </a:cubicBezTo>
                  <a:cubicBezTo>
                    <a:pt x="7" y="29"/>
                    <a:pt x="8" y="28"/>
                    <a:pt x="9" y="27"/>
                  </a:cubicBezTo>
                  <a:cubicBezTo>
                    <a:pt x="9" y="27"/>
                    <a:pt x="11" y="27"/>
                    <a:pt x="11" y="27"/>
                  </a:cubicBezTo>
                  <a:cubicBezTo>
                    <a:pt x="12" y="26"/>
                    <a:pt x="11" y="28"/>
                    <a:pt x="11" y="29"/>
                  </a:cubicBezTo>
                  <a:cubicBezTo>
                    <a:pt x="12" y="30"/>
                    <a:pt x="13" y="30"/>
                    <a:pt x="13" y="29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5" y="29"/>
                    <a:pt x="15" y="29"/>
                  </a:cubicBezTo>
                  <a:cubicBezTo>
                    <a:pt x="16" y="30"/>
                    <a:pt x="16" y="31"/>
                    <a:pt x="15" y="31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7" name="Freeform 1391">
              <a:extLst>
                <a:ext uri="{FF2B5EF4-FFF2-40B4-BE49-F238E27FC236}">
                  <a16:creationId xmlns:a16="http://schemas.microsoft.com/office/drawing/2014/main" xmlns="" id="{4DBDBE36-1E4F-4FF3-8B6D-ECBF2399B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5" y="1687"/>
              <a:ext cx="48" cy="129"/>
            </a:xfrm>
            <a:custGeom>
              <a:avLst/>
              <a:gdLst>
                <a:gd name="T0" fmla="*/ 20 w 20"/>
                <a:gd name="T1" fmla="*/ 4 h 54"/>
                <a:gd name="T2" fmla="*/ 19 w 20"/>
                <a:gd name="T3" fmla="*/ 4 h 54"/>
                <a:gd name="T4" fmla="*/ 17 w 20"/>
                <a:gd name="T5" fmla="*/ 1 h 54"/>
                <a:gd name="T6" fmla="*/ 17 w 20"/>
                <a:gd name="T7" fmla="*/ 0 h 54"/>
                <a:gd name="T8" fmla="*/ 14 w 20"/>
                <a:gd name="T9" fmla="*/ 0 h 54"/>
                <a:gd name="T10" fmla="*/ 9 w 20"/>
                <a:gd name="T11" fmla="*/ 1 h 54"/>
                <a:gd name="T12" fmla="*/ 7 w 20"/>
                <a:gd name="T13" fmla="*/ 1 h 54"/>
                <a:gd name="T14" fmla="*/ 5 w 20"/>
                <a:gd name="T15" fmla="*/ 2 h 54"/>
                <a:gd name="T16" fmla="*/ 4 w 20"/>
                <a:gd name="T17" fmla="*/ 6 h 54"/>
                <a:gd name="T18" fmla="*/ 3 w 20"/>
                <a:gd name="T19" fmla="*/ 7 h 54"/>
                <a:gd name="T20" fmla="*/ 3 w 20"/>
                <a:gd name="T21" fmla="*/ 8 h 54"/>
                <a:gd name="T22" fmla="*/ 0 w 20"/>
                <a:gd name="T23" fmla="*/ 12 h 54"/>
                <a:gd name="T24" fmla="*/ 0 w 20"/>
                <a:gd name="T25" fmla="*/ 18 h 54"/>
                <a:gd name="T26" fmla="*/ 1 w 20"/>
                <a:gd name="T27" fmla="*/ 23 h 54"/>
                <a:gd name="T28" fmla="*/ 4 w 20"/>
                <a:gd name="T29" fmla="*/ 26 h 54"/>
                <a:gd name="T30" fmla="*/ 8 w 20"/>
                <a:gd name="T31" fmla="*/ 27 h 54"/>
                <a:gd name="T32" fmla="*/ 10 w 20"/>
                <a:gd name="T33" fmla="*/ 25 h 54"/>
                <a:gd name="T34" fmla="*/ 11 w 20"/>
                <a:gd name="T35" fmla="*/ 25 h 54"/>
                <a:gd name="T36" fmla="*/ 11 w 20"/>
                <a:gd name="T37" fmla="*/ 26 h 54"/>
                <a:gd name="T38" fmla="*/ 14 w 20"/>
                <a:gd name="T39" fmla="*/ 27 h 54"/>
                <a:gd name="T40" fmla="*/ 15 w 20"/>
                <a:gd name="T41" fmla="*/ 27 h 54"/>
                <a:gd name="T42" fmla="*/ 16 w 20"/>
                <a:gd name="T43" fmla="*/ 30 h 54"/>
                <a:gd name="T44" fmla="*/ 17 w 20"/>
                <a:gd name="T45" fmla="*/ 35 h 54"/>
                <a:gd name="T46" fmla="*/ 18 w 20"/>
                <a:gd name="T47" fmla="*/ 39 h 54"/>
                <a:gd name="T48" fmla="*/ 17 w 20"/>
                <a:gd name="T49" fmla="*/ 44 h 54"/>
                <a:gd name="T50" fmla="*/ 19 w 20"/>
                <a:gd name="T51" fmla="*/ 48 h 54"/>
                <a:gd name="T52" fmla="*/ 19 w 20"/>
                <a:gd name="T53" fmla="*/ 52 h 54"/>
                <a:gd name="T54" fmla="*/ 20 w 20"/>
                <a:gd name="T55" fmla="*/ 54 h 54"/>
                <a:gd name="T56" fmla="*/ 20 w 20"/>
                <a:gd name="T57" fmla="*/ 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" h="54">
                  <a:moveTo>
                    <a:pt x="20" y="4"/>
                  </a:moveTo>
                  <a:cubicBezTo>
                    <a:pt x="20" y="4"/>
                    <a:pt x="20" y="4"/>
                    <a:pt x="19" y="4"/>
                  </a:cubicBezTo>
                  <a:cubicBezTo>
                    <a:pt x="18" y="3"/>
                    <a:pt x="18" y="2"/>
                    <a:pt x="17" y="1"/>
                  </a:cubicBezTo>
                  <a:cubicBezTo>
                    <a:pt x="17" y="1"/>
                    <a:pt x="17" y="1"/>
                    <a:pt x="17" y="0"/>
                  </a:cubicBezTo>
                  <a:cubicBezTo>
                    <a:pt x="17" y="0"/>
                    <a:pt x="15" y="0"/>
                    <a:pt x="14" y="0"/>
                  </a:cubicBezTo>
                  <a:cubicBezTo>
                    <a:pt x="14" y="1"/>
                    <a:pt x="10" y="1"/>
                    <a:pt x="9" y="1"/>
                  </a:cubicBezTo>
                  <a:cubicBezTo>
                    <a:pt x="9" y="2"/>
                    <a:pt x="7" y="1"/>
                    <a:pt x="7" y="1"/>
                  </a:cubicBezTo>
                  <a:cubicBezTo>
                    <a:pt x="7" y="1"/>
                    <a:pt x="6" y="2"/>
                    <a:pt x="5" y="2"/>
                  </a:cubicBezTo>
                  <a:cubicBezTo>
                    <a:pt x="5" y="3"/>
                    <a:pt x="4" y="4"/>
                    <a:pt x="4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9"/>
                    <a:pt x="1" y="12"/>
                    <a:pt x="0" y="12"/>
                  </a:cubicBezTo>
                  <a:cubicBezTo>
                    <a:pt x="0" y="13"/>
                    <a:pt x="0" y="17"/>
                    <a:pt x="0" y="18"/>
                  </a:cubicBezTo>
                  <a:cubicBezTo>
                    <a:pt x="0" y="20"/>
                    <a:pt x="1" y="23"/>
                    <a:pt x="1" y="23"/>
                  </a:cubicBezTo>
                  <a:cubicBezTo>
                    <a:pt x="2" y="24"/>
                    <a:pt x="4" y="26"/>
                    <a:pt x="4" y="26"/>
                  </a:cubicBezTo>
                  <a:cubicBezTo>
                    <a:pt x="5" y="27"/>
                    <a:pt x="7" y="27"/>
                    <a:pt x="8" y="27"/>
                  </a:cubicBezTo>
                  <a:cubicBezTo>
                    <a:pt x="9" y="27"/>
                    <a:pt x="10" y="26"/>
                    <a:pt x="10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3" y="27"/>
                    <a:pt x="14" y="27"/>
                  </a:cubicBezTo>
                  <a:cubicBezTo>
                    <a:pt x="14" y="27"/>
                    <a:pt x="15" y="27"/>
                    <a:pt x="15" y="27"/>
                  </a:cubicBezTo>
                  <a:cubicBezTo>
                    <a:pt x="16" y="27"/>
                    <a:pt x="16" y="30"/>
                    <a:pt x="16" y="30"/>
                  </a:cubicBezTo>
                  <a:cubicBezTo>
                    <a:pt x="15" y="31"/>
                    <a:pt x="16" y="34"/>
                    <a:pt x="17" y="35"/>
                  </a:cubicBezTo>
                  <a:cubicBezTo>
                    <a:pt x="17" y="36"/>
                    <a:pt x="18" y="38"/>
                    <a:pt x="18" y="39"/>
                  </a:cubicBezTo>
                  <a:cubicBezTo>
                    <a:pt x="18" y="40"/>
                    <a:pt x="17" y="43"/>
                    <a:pt x="17" y="44"/>
                  </a:cubicBezTo>
                  <a:cubicBezTo>
                    <a:pt x="17" y="45"/>
                    <a:pt x="18" y="48"/>
                    <a:pt x="19" y="48"/>
                  </a:cubicBezTo>
                  <a:cubicBezTo>
                    <a:pt x="19" y="49"/>
                    <a:pt x="19" y="51"/>
                    <a:pt x="19" y="52"/>
                  </a:cubicBezTo>
                  <a:cubicBezTo>
                    <a:pt x="19" y="52"/>
                    <a:pt x="20" y="53"/>
                    <a:pt x="20" y="54"/>
                  </a:cubicBezTo>
                  <a:lnTo>
                    <a:pt x="20" y="4"/>
                  </a:lnTo>
                  <a:close/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8" name="Freeform 1392">
              <a:extLst>
                <a:ext uri="{FF2B5EF4-FFF2-40B4-BE49-F238E27FC236}">
                  <a16:creationId xmlns:a16="http://schemas.microsoft.com/office/drawing/2014/main" xmlns="" id="{FD4BF140-3B17-48BB-A79D-B93DA60DF9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7" y="1856"/>
              <a:ext cx="5" cy="3"/>
            </a:xfrm>
            <a:custGeom>
              <a:avLst/>
              <a:gdLst>
                <a:gd name="T0" fmla="*/ 1 w 2"/>
                <a:gd name="T1" fmla="*/ 1 h 1"/>
                <a:gd name="T2" fmla="*/ 2 w 2"/>
                <a:gd name="T3" fmla="*/ 1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0" y="0"/>
                    <a:pt x="1" y="1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9" name="Freeform 1393">
              <a:extLst>
                <a:ext uri="{FF2B5EF4-FFF2-40B4-BE49-F238E27FC236}">
                  <a16:creationId xmlns:a16="http://schemas.microsoft.com/office/drawing/2014/main" xmlns="" id="{F4C2FE33-98AB-4922-A5D3-62DB06F7C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0" y="1565"/>
              <a:ext cx="77" cy="69"/>
            </a:xfrm>
            <a:custGeom>
              <a:avLst/>
              <a:gdLst>
                <a:gd name="T0" fmla="*/ 25 w 32"/>
                <a:gd name="T1" fmla="*/ 17 h 29"/>
                <a:gd name="T2" fmla="*/ 26 w 32"/>
                <a:gd name="T3" fmla="*/ 16 h 29"/>
                <a:gd name="T4" fmla="*/ 26 w 32"/>
                <a:gd name="T5" fmla="*/ 16 h 29"/>
                <a:gd name="T6" fmla="*/ 26 w 32"/>
                <a:gd name="T7" fmla="*/ 15 h 29"/>
                <a:gd name="T8" fmla="*/ 28 w 32"/>
                <a:gd name="T9" fmla="*/ 12 h 29"/>
                <a:gd name="T10" fmla="*/ 29 w 32"/>
                <a:gd name="T11" fmla="*/ 10 h 29"/>
                <a:gd name="T12" fmla="*/ 28 w 32"/>
                <a:gd name="T13" fmla="*/ 8 h 29"/>
                <a:gd name="T14" fmla="*/ 29 w 32"/>
                <a:gd name="T15" fmla="*/ 8 h 29"/>
                <a:gd name="T16" fmla="*/ 29 w 32"/>
                <a:gd name="T17" fmla="*/ 6 h 29"/>
                <a:gd name="T18" fmla="*/ 30 w 32"/>
                <a:gd name="T19" fmla="*/ 5 h 29"/>
                <a:gd name="T20" fmla="*/ 32 w 32"/>
                <a:gd name="T21" fmla="*/ 4 h 29"/>
                <a:gd name="T22" fmla="*/ 32 w 32"/>
                <a:gd name="T23" fmla="*/ 3 h 29"/>
                <a:gd name="T24" fmla="*/ 30 w 32"/>
                <a:gd name="T25" fmla="*/ 3 h 29"/>
                <a:gd name="T26" fmla="*/ 28 w 32"/>
                <a:gd name="T27" fmla="*/ 3 h 29"/>
                <a:gd name="T28" fmla="*/ 28 w 32"/>
                <a:gd name="T29" fmla="*/ 1 h 29"/>
                <a:gd name="T30" fmla="*/ 28 w 32"/>
                <a:gd name="T31" fmla="*/ 0 h 29"/>
                <a:gd name="T32" fmla="*/ 25 w 32"/>
                <a:gd name="T33" fmla="*/ 0 h 29"/>
                <a:gd name="T34" fmla="*/ 23 w 32"/>
                <a:gd name="T35" fmla="*/ 0 h 29"/>
                <a:gd name="T36" fmla="*/ 20 w 32"/>
                <a:gd name="T37" fmla="*/ 0 h 29"/>
                <a:gd name="T38" fmla="*/ 15 w 32"/>
                <a:gd name="T39" fmla="*/ 0 h 29"/>
                <a:gd name="T40" fmla="*/ 14 w 32"/>
                <a:gd name="T41" fmla="*/ 2 h 29"/>
                <a:gd name="T42" fmla="*/ 11 w 32"/>
                <a:gd name="T43" fmla="*/ 2 h 29"/>
                <a:gd name="T44" fmla="*/ 5 w 32"/>
                <a:gd name="T45" fmla="*/ 4 h 29"/>
                <a:gd name="T46" fmla="*/ 3 w 32"/>
                <a:gd name="T47" fmla="*/ 6 h 29"/>
                <a:gd name="T48" fmla="*/ 2 w 32"/>
                <a:gd name="T49" fmla="*/ 7 h 29"/>
                <a:gd name="T50" fmla="*/ 0 w 32"/>
                <a:gd name="T51" fmla="*/ 8 h 29"/>
                <a:gd name="T52" fmla="*/ 0 w 32"/>
                <a:gd name="T53" fmla="*/ 9 h 29"/>
                <a:gd name="T54" fmla="*/ 1 w 32"/>
                <a:gd name="T55" fmla="*/ 9 h 29"/>
                <a:gd name="T56" fmla="*/ 3 w 32"/>
                <a:gd name="T57" fmla="*/ 9 h 29"/>
                <a:gd name="T58" fmla="*/ 1 w 32"/>
                <a:gd name="T59" fmla="*/ 10 h 29"/>
                <a:gd name="T60" fmla="*/ 2 w 32"/>
                <a:gd name="T61" fmla="*/ 11 h 29"/>
                <a:gd name="T62" fmla="*/ 4 w 32"/>
                <a:gd name="T63" fmla="*/ 11 h 29"/>
                <a:gd name="T64" fmla="*/ 6 w 32"/>
                <a:gd name="T65" fmla="*/ 12 h 29"/>
                <a:gd name="T66" fmla="*/ 7 w 32"/>
                <a:gd name="T67" fmla="*/ 14 h 29"/>
                <a:gd name="T68" fmla="*/ 7 w 32"/>
                <a:gd name="T69" fmla="*/ 16 h 29"/>
                <a:gd name="T70" fmla="*/ 9 w 32"/>
                <a:gd name="T71" fmla="*/ 16 h 29"/>
                <a:gd name="T72" fmla="*/ 8 w 32"/>
                <a:gd name="T73" fmla="*/ 17 h 29"/>
                <a:gd name="T74" fmla="*/ 9 w 32"/>
                <a:gd name="T75" fmla="*/ 19 h 29"/>
                <a:gd name="T76" fmla="*/ 9 w 32"/>
                <a:gd name="T77" fmla="*/ 20 h 29"/>
                <a:gd name="T78" fmla="*/ 8 w 32"/>
                <a:gd name="T79" fmla="*/ 21 h 29"/>
                <a:gd name="T80" fmla="*/ 10 w 32"/>
                <a:gd name="T81" fmla="*/ 26 h 29"/>
                <a:gd name="T82" fmla="*/ 11 w 32"/>
                <a:gd name="T83" fmla="*/ 29 h 29"/>
                <a:gd name="T84" fmla="*/ 12 w 32"/>
                <a:gd name="T85" fmla="*/ 29 h 29"/>
                <a:gd name="T86" fmla="*/ 13 w 32"/>
                <a:gd name="T87" fmla="*/ 29 h 29"/>
                <a:gd name="T88" fmla="*/ 14 w 32"/>
                <a:gd name="T89" fmla="*/ 27 h 29"/>
                <a:gd name="T90" fmla="*/ 16 w 32"/>
                <a:gd name="T91" fmla="*/ 23 h 29"/>
                <a:gd name="T92" fmla="*/ 18 w 32"/>
                <a:gd name="T93" fmla="*/ 23 h 29"/>
                <a:gd name="T94" fmla="*/ 19 w 32"/>
                <a:gd name="T95" fmla="*/ 22 h 29"/>
                <a:gd name="T96" fmla="*/ 22 w 32"/>
                <a:gd name="T97" fmla="*/ 21 h 29"/>
                <a:gd name="T98" fmla="*/ 24 w 32"/>
                <a:gd name="T99" fmla="*/ 18 h 29"/>
                <a:gd name="T100" fmla="*/ 23 w 32"/>
                <a:gd name="T101" fmla="*/ 18 h 29"/>
                <a:gd name="T102" fmla="*/ 23 w 32"/>
                <a:gd name="T103" fmla="*/ 17 h 29"/>
                <a:gd name="T104" fmla="*/ 25 w 32"/>
                <a:gd name="T105" fmla="*/ 1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" h="29">
                  <a:moveTo>
                    <a:pt x="25" y="17"/>
                  </a:moveTo>
                  <a:cubicBezTo>
                    <a:pt x="26" y="17"/>
                    <a:pt x="27" y="17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7" y="15"/>
                    <a:pt x="26" y="15"/>
                  </a:cubicBezTo>
                  <a:cubicBezTo>
                    <a:pt x="26" y="15"/>
                    <a:pt x="28" y="13"/>
                    <a:pt x="28" y="12"/>
                  </a:cubicBezTo>
                  <a:cubicBezTo>
                    <a:pt x="27" y="11"/>
                    <a:pt x="28" y="10"/>
                    <a:pt x="29" y="10"/>
                  </a:cubicBezTo>
                  <a:cubicBezTo>
                    <a:pt x="29" y="10"/>
                    <a:pt x="29" y="8"/>
                    <a:pt x="28" y="8"/>
                  </a:cubicBezTo>
                  <a:cubicBezTo>
                    <a:pt x="28" y="8"/>
                    <a:pt x="28" y="8"/>
                    <a:pt x="29" y="8"/>
                  </a:cubicBezTo>
                  <a:cubicBezTo>
                    <a:pt x="29" y="8"/>
                    <a:pt x="29" y="6"/>
                    <a:pt x="29" y="6"/>
                  </a:cubicBezTo>
                  <a:cubicBezTo>
                    <a:pt x="29" y="6"/>
                    <a:pt x="30" y="6"/>
                    <a:pt x="30" y="5"/>
                  </a:cubicBezTo>
                  <a:cubicBezTo>
                    <a:pt x="30" y="5"/>
                    <a:pt x="31" y="4"/>
                    <a:pt x="32" y="4"/>
                  </a:cubicBezTo>
                  <a:cubicBezTo>
                    <a:pt x="32" y="4"/>
                    <a:pt x="32" y="3"/>
                    <a:pt x="32" y="3"/>
                  </a:cubicBezTo>
                  <a:cubicBezTo>
                    <a:pt x="31" y="3"/>
                    <a:pt x="30" y="3"/>
                    <a:pt x="30" y="3"/>
                  </a:cubicBezTo>
                  <a:cubicBezTo>
                    <a:pt x="30" y="3"/>
                    <a:pt x="28" y="2"/>
                    <a:pt x="28" y="3"/>
                  </a:cubicBezTo>
                  <a:cubicBezTo>
                    <a:pt x="27" y="3"/>
                    <a:pt x="28" y="1"/>
                    <a:pt x="28" y="1"/>
                  </a:cubicBezTo>
                  <a:cubicBezTo>
                    <a:pt x="29" y="1"/>
                    <a:pt x="28" y="0"/>
                    <a:pt x="28" y="0"/>
                  </a:cubicBezTo>
                  <a:cubicBezTo>
                    <a:pt x="27" y="0"/>
                    <a:pt x="25" y="0"/>
                    <a:pt x="25" y="0"/>
                  </a:cubicBezTo>
                  <a:cubicBezTo>
                    <a:pt x="24" y="0"/>
                    <a:pt x="23" y="0"/>
                    <a:pt x="23" y="0"/>
                  </a:cubicBezTo>
                  <a:cubicBezTo>
                    <a:pt x="23" y="0"/>
                    <a:pt x="21" y="0"/>
                    <a:pt x="20" y="0"/>
                  </a:cubicBezTo>
                  <a:cubicBezTo>
                    <a:pt x="18" y="0"/>
                    <a:pt x="16" y="0"/>
                    <a:pt x="15" y="0"/>
                  </a:cubicBezTo>
                  <a:cubicBezTo>
                    <a:pt x="15" y="1"/>
                    <a:pt x="14" y="2"/>
                    <a:pt x="14" y="2"/>
                  </a:cubicBezTo>
                  <a:cubicBezTo>
                    <a:pt x="15" y="2"/>
                    <a:pt x="12" y="2"/>
                    <a:pt x="11" y="2"/>
                  </a:cubicBezTo>
                  <a:cubicBezTo>
                    <a:pt x="10" y="2"/>
                    <a:pt x="6" y="3"/>
                    <a:pt x="5" y="4"/>
                  </a:cubicBezTo>
                  <a:cubicBezTo>
                    <a:pt x="4" y="5"/>
                    <a:pt x="3" y="6"/>
                    <a:pt x="3" y="6"/>
                  </a:cubicBezTo>
                  <a:cubicBezTo>
                    <a:pt x="4" y="6"/>
                    <a:pt x="3" y="7"/>
                    <a:pt x="2" y="7"/>
                  </a:cubicBezTo>
                  <a:cubicBezTo>
                    <a:pt x="2" y="7"/>
                    <a:pt x="0" y="8"/>
                    <a:pt x="0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0" y="9"/>
                    <a:pt x="1" y="8"/>
                    <a:pt x="1" y="9"/>
                  </a:cubicBezTo>
                  <a:cubicBezTo>
                    <a:pt x="2" y="9"/>
                    <a:pt x="3" y="9"/>
                    <a:pt x="3" y="9"/>
                  </a:cubicBezTo>
                  <a:cubicBezTo>
                    <a:pt x="4" y="9"/>
                    <a:pt x="2" y="10"/>
                    <a:pt x="1" y="10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1"/>
                    <a:pt x="3" y="11"/>
                    <a:pt x="4" y="11"/>
                  </a:cubicBezTo>
                  <a:cubicBezTo>
                    <a:pt x="4" y="11"/>
                    <a:pt x="5" y="11"/>
                    <a:pt x="6" y="12"/>
                  </a:cubicBezTo>
                  <a:cubicBezTo>
                    <a:pt x="7" y="12"/>
                    <a:pt x="7" y="13"/>
                    <a:pt x="7" y="14"/>
                  </a:cubicBezTo>
                  <a:cubicBezTo>
                    <a:pt x="7" y="14"/>
                    <a:pt x="7" y="15"/>
                    <a:pt x="7" y="16"/>
                  </a:cubicBezTo>
                  <a:cubicBezTo>
                    <a:pt x="7" y="16"/>
                    <a:pt x="9" y="17"/>
                    <a:pt x="9" y="16"/>
                  </a:cubicBezTo>
                  <a:cubicBezTo>
                    <a:pt x="9" y="16"/>
                    <a:pt x="9" y="17"/>
                    <a:pt x="8" y="17"/>
                  </a:cubicBezTo>
                  <a:cubicBezTo>
                    <a:pt x="8" y="17"/>
                    <a:pt x="8" y="18"/>
                    <a:pt x="9" y="19"/>
                  </a:cubicBezTo>
                  <a:cubicBezTo>
                    <a:pt x="10" y="19"/>
                    <a:pt x="9" y="20"/>
                    <a:pt x="9" y="20"/>
                  </a:cubicBezTo>
                  <a:cubicBezTo>
                    <a:pt x="8" y="20"/>
                    <a:pt x="9" y="21"/>
                    <a:pt x="8" y="21"/>
                  </a:cubicBezTo>
                  <a:cubicBezTo>
                    <a:pt x="8" y="22"/>
                    <a:pt x="10" y="24"/>
                    <a:pt x="10" y="26"/>
                  </a:cubicBezTo>
                  <a:cubicBezTo>
                    <a:pt x="10" y="27"/>
                    <a:pt x="10" y="29"/>
                    <a:pt x="11" y="29"/>
                  </a:cubicBezTo>
                  <a:cubicBezTo>
                    <a:pt x="11" y="29"/>
                    <a:pt x="12" y="29"/>
                    <a:pt x="12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4" y="28"/>
                    <a:pt x="14" y="28"/>
                    <a:pt x="14" y="27"/>
                  </a:cubicBezTo>
                  <a:cubicBezTo>
                    <a:pt x="15" y="27"/>
                    <a:pt x="16" y="24"/>
                    <a:pt x="16" y="23"/>
                  </a:cubicBezTo>
                  <a:cubicBezTo>
                    <a:pt x="16" y="23"/>
                    <a:pt x="17" y="23"/>
                    <a:pt x="18" y="23"/>
                  </a:cubicBezTo>
                  <a:cubicBezTo>
                    <a:pt x="18" y="23"/>
                    <a:pt x="19" y="22"/>
                    <a:pt x="19" y="22"/>
                  </a:cubicBezTo>
                  <a:cubicBezTo>
                    <a:pt x="19" y="22"/>
                    <a:pt x="21" y="21"/>
                    <a:pt x="22" y="21"/>
                  </a:cubicBezTo>
                  <a:cubicBezTo>
                    <a:pt x="22" y="20"/>
                    <a:pt x="23" y="18"/>
                    <a:pt x="24" y="18"/>
                  </a:cubicBezTo>
                  <a:cubicBezTo>
                    <a:pt x="24" y="18"/>
                    <a:pt x="23" y="18"/>
                    <a:pt x="23" y="18"/>
                  </a:cubicBezTo>
                  <a:cubicBezTo>
                    <a:pt x="22" y="17"/>
                    <a:pt x="23" y="17"/>
                    <a:pt x="23" y="17"/>
                  </a:cubicBezTo>
                  <a:cubicBezTo>
                    <a:pt x="23" y="16"/>
                    <a:pt x="24" y="17"/>
                    <a:pt x="25" y="17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0" name="Freeform 1394">
              <a:extLst>
                <a:ext uri="{FF2B5EF4-FFF2-40B4-BE49-F238E27FC236}">
                  <a16:creationId xmlns:a16="http://schemas.microsoft.com/office/drawing/2014/main" xmlns="" id="{E415016E-C618-4883-8C87-91C4B1BBB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1" y="1574"/>
              <a:ext cx="12" cy="17"/>
            </a:xfrm>
            <a:custGeom>
              <a:avLst/>
              <a:gdLst>
                <a:gd name="T0" fmla="*/ 4 w 5"/>
                <a:gd name="T1" fmla="*/ 0 h 7"/>
                <a:gd name="T2" fmla="*/ 2 w 5"/>
                <a:gd name="T3" fmla="*/ 1 h 7"/>
                <a:gd name="T4" fmla="*/ 1 w 5"/>
                <a:gd name="T5" fmla="*/ 1 h 7"/>
                <a:gd name="T6" fmla="*/ 0 w 5"/>
                <a:gd name="T7" fmla="*/ 3 h 7"/>
                <a:gd name="T8" fmla="*/ 1 w 5"/>
                <a:gd name="T9" fmla="*/ 4 h 7"/>
                <a:gd name="T10" fmla="*/ 3 w 5"/>
                <a:gd name="T11" fmla="*/ 4 h 7"/>
                <a:gd name="T12" fmla="*/ 3 w 5"/>
                <a:gd name="T13" fmla="*/ 5 h 7"/>
                <a:gd name="T14" fmla="*/ 3 w 5"/>
                <a:gd name="T15" fmla="*/ 6 h 7"/>
                <a:gd name="T16" fmla="*/ 4 w 5"/>
                <a:gd name="T17" fmla="*/ 7 h 7"/>
                <a:gd name="T18" fmla="*/ 5 w 5"/>
                <a:gd name="T19" fmla="*/ 7 h 7"/>
                <a:gd name="T20" fmla="*/ 5 w 5"/>
                <a:gd name="T21" fmla="*/ 2 h 7"/>
                <a:gd name="T22" fmla="*/ 5 w 5"/>
                <a:gd name="T23" fmla="*/ 2 h 7"/>
                <a:gd name="T24" fmla="*/ 4 w 5"/>
                <a:gd name="T2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7">
                  <a:moveTo>
                    <a:pt x="4" y="0"/>
                  </a:moveTo>
                  <a:cubicBezTo>
                    <a:pt x="3" y="0"/>
                    <a:pt x="2" y="1"/>
                    <a:pt x="2" y="1"/>
                  </a:cubicBezTo>
                  <a:cubicBezTo>
                    <a:pt x="3" y="1"/>
                    <a:pt x="2" y="1"/>
                    <a:pt x="1" y="1"/>
                  </a:cubicBezTo>
                  <a:cubicBezTo>
                    <a:pt x="0" y="1"/>
                    <a:pt x="0" y="3"/>
                    <a:pt x="0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2" y="4"/>
                    <a:pt x="3" y="4"/>
                  </a:cubicBezTo>
                  <a:cubicBezTo>
                    <a:pt x="3" y="4"/>
                    <a:pt x="3" y="5"/>
                    <a:pt x="3" y="5"/>
                  </a:cubicBezTo>
                  <a:cubicBezTo>
                    <a:pt x="2" y="6"/>
                    <a:pt x="3" y="6"/>
                    <a:pt x="3" y="6"/>
                  </a:cubicBezTo>
                  <a:cubicBezTo>
                    <a:pt x="4" y="6"/>
                    <a:pt x="4" y="7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0"/>
                    <a:pt x="4" y="0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1" name="Freeform 1395">
              <a:extLst>
                <a:ext uri="{FF2B5EF4-FFF2-40B4-BE49-F238E27FC236}">
                  <a16:creationId xmlns:a16="http://schemas.microsoft.com/office/drawing/2014/main" xmlns="" id="{A0EC48AC-E4BE-4EC9-B0B4-FFF2886EE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5" y="1646"/>
              <a:ext cx="4" cy="7"/>
            </a:xfrm>
            <a:custGeom>
              <a:avLst/>
              <a:gdLst>
                <a:gd name="T0" fmla="*/ 2 w 2"/>
                <a:gd name="T1" fmla="*/ 3 h 3"/>
                <a:gd name="T2" fmla="*/ 2 w 2"/>
                <a:gd name="T3" fmla="*/ 2 h 3"/>
                <a:gd name="T4" fmla="*/ 1 w 2"/>
                <a:gd name="T5" fmla="*/ 0 h 3"/>
                <a:gd name="T6" fmla="*/ 0 w 2"/>
                <a:gd name="T7" fmla="*/ 1 h 3"/>
                <a:gd name="T8" fmla="*/ 0 w 2"/>
                <a:gd name="T9" fmla="*/ 2 h 3"/>
                <a:gd name="T10" fmla="*/ 2 w 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2" name="Freeform 1396">
              <a:extLst>
                <a:ext uri="{FF2B5EF4-FFF2-40B4-BE49-F238E27FC236}">
                  <a16:creationId xmlns:a16="http://schemas.microsoft.com/office/drawing/2014/main" xmlns="" id="{B0A8A5A0-6C7C-4B71-8AAE-1CF24FA2B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0" y="1615"/>
              <a:ext cx="14" cy="10"/>
            </a:xfrm>
            <a:custGeom>
              <a:avLst/>
              <a:gdLst>
                <a:gd name="T0" fmla="*/ 2 w 6"/>
                <a:gd name="T1" fmla="*/ 4 h 4"/>
                <a:gd name="T2" fmla="*/ 3 w 6"/>
                <a:gd name="T3" fmla="*/ 4 h 4"/>
                <a:gd name="T4" fmla="*/ 5 w 6"/>
                <a:gd name="T5" fmla="*/ 4 h 4"/>
                <a:gd name="T6" fmla="*/ 6 w 6"/>
                <a:gd name="T7" fmla="*/ 1 h 4"/>
                <a:gd name="T8" fmla="*/ 3 w 6"/>
                <a:gd name="T9" fmla="*/ 1 h 4"/>
                <a:gd name="T10" fmla="*/ 1 w 6"/>
                <a:gd name="T11" fmla="*/ 0 h 4"/>
                <a:gd name="T12" fmla="*/ 1 w 6"/>
                <a:gd name="T13" fmla="*/ 1 h 4"/>
                <a:gd name="T14" fmla="*/ 1 w 6"/>
                <a:gd name="T15" fmla="*/ 2 h 4"/>
                <a:gd name="T16" fmla="*/ 1 w 6"/>
                <a:gd name="T17" fmla="*/ 3 h 4"/>
                <a:gd name="T18" fmla="*/ 2 w 6"/>
                <a:gd name="T1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cubicBezTo>
                    <a:pt x="2" y="4"/>
                    <a:pt x="3" y="4"/>
                    <a:pt x="3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2"/>
                    <a:pt x="6" y="1"/>
                  </a:cubicBezTo>
                  <a:cubicBezTo>
                    <a:pt x="6" y="1"/>
                    <a:pt x="4" y="1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2" y="3"/>
                    <a:pt x="2" y="4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3" name="Freeform 1397">
              <a:extLst>
                <a:ext uri="{FF2B5EF4-FFF2-40B4-BE49-F238E27FC236}">
                  <a16:creationId xmlns:a16="http://schemas.microsoft.com/office/drawing/2014/main" xmlns="" id="{A6EB9A9B-F13A-40D1-8C8B-5861FAED1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4" y="1622"/>
              <a:ext cx="7" cy="5"/>
            </a:xfrm>
            <a:custGeom>
              <a:avLst/>
              <a:gdLst>
                <a:gd name="T0" fmla="*/ 0 w 3"/>
                <a:gd name="T1" fmla="*/ 1 h 2"/>
                <a:gd name="T2" fmla="*/ 0 w 3"/>
                <a:gd name="T3" fmla="*/ 2 h 2"/>
                <a:gd name="T4" fmla="*/ 2 w 3"/>
                <a:gd name="T5" fmla="*/ 1 h 2"/>
                <a:gd name="T6" fmla="*/ 3 w 3"/>
                <a:gd name="T7" fmla="*/ 1 h 2"/>
                <a:gd name="T8" fmla="*/ 1 w 3"/>
                <a:gd name="T9" fmla="*/ 0 h 2"/>
                <a:gd name="T10" fmla="*/ 0 w 3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0" y="1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1" y="2"/>
                    <a:pt x="2" y="0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4" name="Freeform 1398">
              <a:extLst>
                <a:ext uri="{FF2B5EF4-FFF2-40B4-BE49-F238E27FC236}">
                  <a16:creationId xmlns:a16="http://schemas.microsoft.com/office/drawing/2014/main" xmlns="" id="{96BE9799-A3B6-40C9-B99C-72908BEFE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8" y="1723"/>
              <a:ext cx="5" cy="2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1 h 1"/>
                <a:gd name="T4" fmla="*/ 2 w 2"/>
                <a:gd name="T5" fmla="*/ 0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1"/>
                    <a:pt x="2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5" name="Freeform 1399">
              <a:extLst>
                <a:ext uri="{FF2B5EF4-FFF2-40B4-BE49-F238E27FC236}">
                  <a16:creationId xmlns:a16="http://schemas.microsoft.com/office/drawing/2014/main" xmlns="" id="{C7CAD639-6605-4106-8546-A9C56E92E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4" y="1715"/>
              <a:ext cx="22" cy="10"/>
            </a:xfrm>
            <a:custGeom>
              <a:avLst/>
              <a:gdLst>
                <a:gd name="T0" fmla="*/ 5 w 9"/>
                <a:gd name="T1" fmla="*/ 2 h 4"/>
                <a:gd name="T2" fmla="*/ 6 w 9"/>
                <a:gd name="T3" fmla="*/ 3 h 4"/>
                <a:gd name="T4" fmla="*/ 8 w 9"/>
                <a:gd name="T5" fmla="*/ 4 h 4"/>
                <a:gd name="T6" fmla="*/ 9 w 9"/>
                <a:gd name="T7" fmla="*/ 4 h 4"/>
                <a:gd name="T8" fmla="*/ 8 w 9"/>
                <a:gd name="T9" fmla="*/ 2 h 4"/>
                <a:gd name="T10" fmla="*/ 6 w 9"/>
                <a:gd name="T11" fmla="*/ 1 h 4"/>
                <a:gd name="T12" fmla="*/ 5 w 9"/>
                <a:gd name="T13" fmla="*/ 0 h 4"/>
                <a:gd name="T14" fmla="*/ 2 w 9"/>
                <a:gd name="T15" fmla="*/ 0 h 4"/>
                <a:gd name="T16" fmla="*/ 0 w 9"/>
                <a:gd name="T17" fmla="*/ 1 h 4"/>
                <a:gd name="T18" fmla="*/ 1 w 9"/>
                <a:gd name="T19" fmla="*/ 1 h 4"/>
                <a:gd name="T20" fmla="*/ 4 w 9"/>
                <a:gd name="T21" fmla="*/ 2 h 4"/>
                <a:gd name="T22" fmla="*/ 5 w 9"/>
                <a:gd name="T2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4">
                  <a:moveTo>
                    <a:pt x="5" y="2"/>
                  </a:moveTo>
                  <a:cubicBezTo>
                    <a:pt x="6" y="2"/>
                    <a:pt x="6" y="3"/>
                    <a:pt x="6" y="3"/>
                  </a:cubicBezTo>
                  <a:cubicBezTo>
                    <a:pt x="6" y="4"/>
                    <a:pt x="7" y="4"/>
                    <a:pt x="8" y="4"/>
                  </a:cubicBezTo>
                  <a:cubicBezTo>
                    <a:pt x="8" y="4"/>
                    <a:pt x="8" y="4"/>
                    <a:pt x="9" y="4"/>
                  </a:cubicBezTo>
                  <a:cubicBezTo>
                    <a:pt x="9" y="4"/>
                    <a:pt x="9" y="2"/>
                    <a:pt x="8" y="2"/>
                  </a:cubicBezTo>
                  <a:cubicBezTo>
                    <a:pt x="7" y="2"/>
                    <a:pt x="6" y="1"/>
                    <a:pt x="6" y="1"/>
                  </a:cubicBezTo>
                  <a:cubicBezTo>
                    <a:pt x="6" y="1"/>
                    <a:pt x="5" y="0"/>
                    <a:pt x="5" y="0"/>
                  </a:cubicBezTo>
                  <a:cubicBezTo>
                    <a:pt x="4" y="0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1"/>
                    <a:pt x="3" y="1"/>
                    <a:pt x="4" y="2"/>
                  </a:cubicBezTo>
                  <a:cubicBezTo>
                    <a:pt x="4" y="2"/>
                    <a:pt x="5" y="2"/>
                    <a:pt x="5" y="2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6" name="Freeform 1400">
              <a:extLst>
                <a:ext uri="{FF2B5EF4-FFF2-40B4-BE49-F238E27FC236}">
                  <a16:creationId xmlns:a16="http://schemas.microsoft.com/office/drawing/2014/main" xmlns="" id="{C5EDA68F-DEE8-47D1-A0F5-D402BFC626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" y="1725"/>
              <a:ext cx="4" cy="0"/>
            </a:xfrm>
            <a:custGeom>
              <a:avLst/>
              <a:gdLst>
                <a:gd name="T0" fmla="*/ 0 w 2"/>
                <a:gd name="T1" fmla="*/ 2 w 2"/>
                <a:gd name="T2" fmla="*/ 2 w 2"/>
                <a:gd name="T3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7" name="Freeform 1401">
              <a:extLst>
                <a:ext uri="{FF2B5EF4-FFF2-40B4-BE49-F238E27FC236}">
                  <a16:creationId xmlns:a16="http://schemas.microsoft.com/office/drawing/2014/main" xmlns="" id="{DAB37679-BB0F-4B6E-B280-679D47C00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" y="1711"/>
              <a:ext cx="2" cy="2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8" name="Freeform 1402">
              <a:extLst>
                <a:ext uri="{FF2B5EF4-FFF2-40B4-BE49-F238E27FC236}">
                  <a16:creationId xmlns:a16="http://schemas.microsoft.com/office/drawing/2014/main" xmlns="" id="{6DB8E9FA-7DB1-447C-98B2-5E312D2E60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1711"/>
              <a:ext cx="3" cy="2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9" name="Freeform 1403">
              <a:extLst>
                <a:ext uri="{FF2B5EF4-FFF2-40B4-BE49-F238E27FC236}">
                  <a16:creationId xmlns:a16="http://schemas.microsoft.com/office/drawing/2014/main" xmlns="" id="{BF037042-7EFB-4BBC-BB32-80461E649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1" y="1713"/>
              <a:ext cx="3" cy="5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1 h 2"/>
                <a:gd name="T4" fmla="*/ 0 w 1"/>
                <a:gd name="T5" fmla="*/ 0 h 2"/>
                <a:gd name="T6" fmla="*/ 0 w 1"/>
                <a:gd name="T7" fmla="*/ 1 h 2"/>
                <a:gd name="T8" fmla="*/ 0 w 1"/>
                <a:gd name="T9" fmla="*/ 2 h 2"/>
                <a:gd name="T10" fmla="*/ 1 w 1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0" name="Freeform 1404">
              <a:extLst>
                <a:ext uri="{FF2B5EF4-FFF2-40B4-BE49-F238E27FC236}">
                  <a16:creationId xmlns:a16="http://schemas.microsoft.com/office/drawing/2014/main" xmlns="" id="{23892224-2EF4-42D0-9E58-583018905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8" y="1589"/>
              <a:ext cx="3" cy="2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</a:path>
              </a:pathLst>
            </a:custGeom>
            <a:solidFill>
              <a:srgbClr val="ADE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1" name="Freeform 1405">
              <a:extLst>
                <a:ext uri="{FF2B5EF4-FFF2-40B4-BE49-F238E27FC236}">
                  <a16:creationId xmlns:a16="http://schemas.microsoft.com/office/drawing/2014/main" xmlns="" id="{19DE5808-CEF8-4CF4-8A59-4F15EA87C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0" y="1651"/>
              <a:ext cx="2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0" y="0"/>
                  </a:cubicBezTo>
                </a:path>
              </a:pathLst>
            </a:custGeom>
            <a:solidFill>
              <a:srgbClr val="ADE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2" name="Freeform 1406">
              <a:extLst>
                <a:ext uri="{FF2B5EF4-FFF2-40B4-BE49-F238E27FC236}">
                  <a16:creationId xmlns:a16="http://schemas.microsoft.com/office/drawing/2014/main" xmlns="" id="{2E2B564B-16FD-465C-95FD-DF63CDF63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9" y="1589"/>
              <a:ext cx="478" cy="330"/>
            </a:xfrm>
            <a:custGeom>
              <a:avLst/>
              <a:gdLst>
                <a:gd name="T0" fmla="*/ 30 w 200"/>
                <a:gd name="T1" fmla="*/ 129 h 138"/>
                <a:gd name="T2" fmla="*/ 9 w 200"/>
                <a:gd name="T3" fmla="*/ 121 h 138"/>
                <a:gd name="T4" fmla="*/ 24 w 200"/>
                <a:gd name="T5" fmla="*/ 63 h 138"/>
                <a:gd name="T6" fmla="*/ 25 w 200"/>
                <a:gd name="T7" fmla="*/ 62 h 138"/>
                <a:gd name="T8" fmla="*/ 25 w 200"/>
                <a:gd name="T9" fmla="*/ 64 h 138"/>
                <a:gd name="T10" fmla="*/ 10 w 200"/>
                <a:gd name="T11" fmla="*/ 120 h 138"/>
                <a:gd name="T12" fmla="*/ 124 w 200"/>
                <a:gd name="T13" fmla="*/ 83 h 138"/>
                <a:gd name="T14" fmla="*/ 199 w 200"/>
                <a:gd name="T15" fmla="*/ 0 h 138"/>
                <a:gd name="T16" fmla="*/ 200 w 200"/>
                <a:gd name="T17" fmla="*/ 0 h 138"/>
                <a:gd name="T18" fmla="*/ 200 w 200"/>
                <a:gd name="T19" fmla="*/ 1 h 138"/>
                <a:gd name="T20" fmla="*/ 125 w 200"/>
                <a:gd name="T21" fmla="*/ 84 h 138"/>
                <a:gd name="T22" fmla="*/ 30 w 200"/>
                <a:gd name="T23" fmla="*/ 129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0" h="138">
                  <a:moveTo>
                    <a:pt x="30" y="129"/>
                  </a:moveTo>
                  <a:cubicBezTo>
                    <a:pt x="20" y="129"/>
                    <a:pt x="13" y="126"/>
                    <a:pt x="9" y="121"/>
                  </a:cubicBezTo>
                  <a:cubicBezTo>
                    <a:pt x="0" y="110"/>
                    <a:pt x="5" y="88"/>
                    <a:pt x="24" y="63"/>
                  </a:cubicBezTo>
                  <a:cubicBezTo>
                    <a:pt x="24" y="62"/>
                    <a:pt x="24" y="62"/>
                    <a:pt x="25" y="62"/>
                  </a:cubicBezTo>
                  <a:cubicBezTo>
                    <a:pt x="25" y="63"/>
                    <a:pt x="25" y="63"/>
                    <a:pt x="25" y="64"/>
                  </a:cubicBezTo>
                  <a:cubicBezTo>
                    <a:pt x="7" y="88"/>
                    <a:pt x="1" y="109"/>
                    <a:pt x="10" y="120"/>
                  </a:cubicBezTo>
                  <a:cubicBezTo>
                    <a:pt x="25" y="138"/>
                    <a:pt x="76" y="122"/>
                    <a:pt x="124" y="83"/>
                  </a:cubicBezTo>
                  <a:cubicBezTo>
                    <a:pt x="162" y="53"/>
                    <a:pt x="185" y="21"/>
                    <a:pt x="199" y="0"/>
                  </a:cubicBezTo>
                  <a:cubicBezTo>
                    <a:pt x="199" y="0"/>
                    <a:pt x="200" y="0"/>
                    <a:pt x="200" y="0"/>
                  </a:cubicBezTo>
                  <a:cubicBezTo>
                    <a:pt x="200" y="0"/>
                    <a:pt x="200" y="1"/>
                    <a:pt x="200" y="1"/>
                  </a:cubicBezTo>
                  <a:cubicBezTo>
                    <a:pt x="187" y="22"/>
                    <a:pt x="163" y="54"/>
                    <a:pt x="125" y="84"/>
                  </a:cubicBezTo>
                  <a:cubicBezTo>
                    <a:pt x="90" y="112"/>
                    <a:pt x="53" y="129"/>
                    <a:pt x="30" y="129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3" name="Freeform 1407">
              <a:extLst>
                <a:ext uri="{FF2B5EF4-FFF2-40B4-BE49-F238E27FC236}">
                  <a16:creationId xmlns:a16="http://schemas.microsoft.com/office/drawing/2014/main" xmlns="" id="{F580B260-4C84-4FFB-A1E4-132B6DDBC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6" y="1577"/>
              <a:ext cx="432" cy="318"/>
            </a:xfrm>
            <a:custGeom>
              <a:avLst/>
              <a:gdLst>
                <a:gd name="T0" fmla="*/ 23 w 181"/>
                <a:gd name="T1" fmla="*/ 125 h 133"/>
                <a:gd name="T2" fmla="*/ 7 w 181"/>
                <a:gd name="T3" fmla="*/ 119 h 133"/>
                <a:gd name="T4" fmla="*/ 17 w 181"/>
                <a:gd name="T5" fmla="*/ 72 h 133"/>
                <a:gd name="T6" fmla="*/ 18 w 181"/>
                <a:gd name="T7" fmla="*/ 72 h 133"/>
                <a:gd name="T8" fmla="*/ 18 w 181"/>
                <a:gd name="T9" fmla="*/ 72 h 133"/>
                <a:gd name="T10" fmla="*/ 8 w 181"/>
                <a:gd name="T11" fmla="*/ 118 h 133"/>
                <a:gd name="T12" fmla="*/ 113 w 181"/>
                <a:gd name="T13" fmla="*/ 76 h 133"/>
                <a:gd name="T14" fmla="*/ 179 w 181"/>
                <a:gd name="T15" fmla="*/ 0 h 133"/>
                <a:gd name="T16" fmla="*/ 180 w 181"/>
                <a:gd name="T17" fmla="*/ 0 h 133"/>
                <a:gd name="T18" fmla="*/ 181 w 181"/>
                <a:gd name="T19" fmla="*/ 1 h 133"/>
                <a:gd name="T20" fmla="*/ 114 w 181"/>
                <a:gd name="T21" fmla="*/ 77 h 133"/>
                <a:gd name="T22" fmla="*/ 23 w 181"/>
                <a:gd name="T23" fmla="*/ 125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1" h="133">
                  <a:moveTo>
                    <a:pt x="23" y="125"/>
                  </a:moveTo>
                  <a:cubicBezTo>
                    <a:pt x="16" y="125"/>
                    <a:pt x="11" y="123"/>
                    <a:pt x="7" y="119"/>
                  </a:cubicBezTo>
                  <a:cubicBezTo>
                    <a:pt x="0" y="111"/>
                    <a:pt x="4" y="93"/>
                    <a:pt x="17" y="72"/>
                  </a:cubicBezTo>
                  <a:cubicBezTo>
                    <a:pt x="17" y="71"/>
                    <a:pt x="18" y="71"/>
                    <a:pt x="18" y="72"/>
                  </a:cubicBezTo>
                  <a:cubicBezTo>
                    <a:pt x="18" y="72"/>
                    <a:pt x="18" y="72"/>
                    <a:pt x="18" y="72"/>
                  </a:cubicBezTo>
                  <a:cubicBezTo>
                    <a:pt x="5" y="93"/>
                    <a:pt x="2" y="110"/>
                    <a:pt x="8" y="118"/>
                  </a:cubicBezTo>
                  <a:cubicBezTo>
                    <a:pt x="22" y="133"/>
                    <a:pt x="69" y="115"/>
                    <a:pt x="113" y="76"/>
                  </a:cubicBezTo>
                  <a:cubicBezTo>
                    <a:pt x="146" y="47"/>
                    <a:pt x="167" y="19"/>
                    <a:pt x="179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81" y="0"/>
                    <a:pt x="181" y="1"/>
                    <a:pt x="181" y="1"/>
                  </a:cubicBezTo>
                  <a:cubicBezTo>
                    <a:pt x="168" y="20"/>
                    <a:pt x="147" y="48"/>
                    <a:pt x="114" y="77"/>
                  </a:cubicBezTo>
                  <a:cubicBezTo>
                    <a:pt x="80" y="107"/>
                    <a:pt x="44" y="125"/>
                    <a:pt x="23" y="125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4" name="Freeform 1408">
              <a:extLst>
                <a:ext uri="{FF2B5EF4-FFF2-40B4-BE49-F238E27FC236}">
                  <a16:creationId xmlns:a16="http://schemas.microsoft.com/office/drawing/2014/main" xmlns="" id="{E7B99A21-5412-45F9-BCCB-25CDFA2EC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0" y="1512"/>
              <a:ext cx="119" cy="113"/>
            </a:xfrm>
            <a:custGeom>
              <a:avLst/>
              <a:gdLst>
                <a:gd name="T0" fmla="*/ 27 w 50"/>
                <a:gd name="T1" fmla="*/ 22 h 47"/>
                <a:gd name="T2" fmla="*/ 36 w 50"/>
                <a:gd name="T3" fmla="*/ 47 h 47"/>
                <a:gd name="T4" fmla="*/ 42 w 50"/>
                <a:gd name="T5" fmla="*/ 41 h 47"/>
                <a:gd name="T6" fmla="*/ 37 w 50"/>
                <a:gd name="T7" fmla="*/ 8 h 47"/>
                <a:gd name="T8" fmla="*/ 4 w 50"/>
                <a:gd name="T9" fmla="*/ 13 h 47"/>
                <a:gd name="T10" fmla="*/ 0 w 50"/>
                <a:gd name="T11" fmla="*/ 21 h 47"/>
                <a:gd name="T12" fmla="*/ 27 w 50"/>
                <a:gd name="T13" fmla="*/ 2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47">
                  <a:moveTo>
                    <a:pt x="27" y="22"/>
                  </a:moveTo>
                  <a:cubicBezTo>
                    <a:pt x="35" y="27"/>
                    <a:pt x="38" y="37"/>
                    <a:pt x="36" y="47"/>
                  </a:cubicBezTo>
                  <a:cubicBezTo>
                    <a:pt x="38" y="45"/>
                    <a:pt x="41" y="43"/>
                    <a:pt x="42" y="41"/>
                  </a:cubicBezTo>
                  <a:cubicBezTo>
                    <a:pt x="50" y="30"/>
                    <a:pt x="47" y="15"/>
                    <a:pt x="37" y="8"/>
                  </a:cubicBezTo>
                  <a:cubicBezTo>
                    <a:pt x="26" y="0"/>
                    <a:pt x="12" y="3"/>
                    <a:pt x="4" y="13"/>
                  </a:cubicBezTo>
                  <a:cubicBezTo>
                    <a:pt x="2" y="16"/>
                    <a:pt x="1" y="18"/>
                    <a:pt x="0" y="21"/>
                  </a:cubicBezTo>
                  <a:cubicBezTo>
                    <a:pt x="8" y="16"/>
                    <a:pt x="19" y="16"/>
                    <a:pt x="27" y="22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5" name="Freeform 1409">
              <a:extLst>
                <a:ext uri="{FF2B5EF4-FFF2-40B4-BE49-F238E27FC236}">
                  <a16:creationId xmlns:a16="http://schemas.microsoft.com/office/drawing/2014/main" xmlns="" id="{EB1CB6D4-A801-4747-ABF1-50BAE238E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" y="1541"/>
              <a:ext cx="43" cy="84"/>
            </a:xfrm>
            <a:custGeom>
              <a:avLst/>
              <a:gdLst>
                <a:gd name="T0" fmla="*/ 10 w 18"/>
                <a:gd name="T1" fmla="*/ 0 h 35"/>
                <a:gd name="T2" fmla="*/ 0 w 18"/>
                <a:gd name="T3" fmla="*/ 14 h 35"/>
                <a:gd name="T4" fmla="*/ 5 w 18"/>
                <a:gd name="T5" fmla="*/ 35 h 35"/>
                <a:gd name="T6" fmla="*/ 11 w 18"/>
                <a:gd name="T7" fmla="*/ 29 h 35"/>
                <a:gd name="T8" fmla="*/ 10 w 1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5">
                  <a:moveTo>
                    <a:pt x="10" y="0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5" y="20"/>
                    <a:pt x="7" y="27"/>
                    <a:pt x="5" y="35"/>
                  </a:cubicBezTo>
                  <a:cubicBezTo>
                    <a:pt x="7" y="33"/>
                    <a:pt x="10" y="31"/>
                    <a:pt x="11" y="29"/>
                  </a:cubicBezTo>
                  <a:cubicBezTo>
                    <a:pt x="18" y="20"/>
                    <a:pt x="17" y="8"/>
                    <a:pt x="10" y="0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6" name="Freeform 1410">
              <a:extLst>
                <a:ext uri="{FF2B5EF4-FFF2-40B4-BE49-F238E27FC236}">
                  <a16:creationId xmlns:a16="http://schemas.microsoft.com/office/drawing/2014/main" xmlns="" id="{2D92F134-78DD-413F-990A-C3EA84F10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3" y="1438"/>
              <a:ext cx="117" cy="146"/>
            </a:xfrm>
            <a:custGeom>
              <a:avLst/>
              <a:gdLst>
                <a:gd name="T0" fmla="*/ 7 w 49"/>
                <a:gd name="T1" fmla="*/ 55 h 61"/>
                <a:gd name="T2" fmla="*/ 13 w 49"/>
                <a:gd name="T3" fmla="*/ 61 h 61"/>
                <a:gd name="T4" fmla="*/ 35 w 49"/>
                <a:gd name="T5" fmla="*/ 41 h 61"/>
                <a:gd name="T6" fmla="*/ 47 w 49"/>
                <a:gd name="T7" fmla="*/ 0 h 61"/>
                <a:gd name="T8" fmla="*/ 11 w 49"/>
                <a:gd name="T9" fmla="*/ 24 h 61"/>
                <a:gd name="T10" fmla="*/ 0 w 49"/>
                <a:gd name="T11" fmla="*/ 51 h 61"/>
                <a:gd name="T12" fmla="*/ 7 w 49"/>
                <a:gd name="T13" fmla="*/ 5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61">
                  <a:moveTo>
                    <a:pt x="7" y="55"/>
                  </a:moveTo>
                  <a:cubicBezTo>
                    <a:pt x="10" y="57"/>
                    <a:pt x="12" y="59"/>
                    <a:pt x="13" y="61"/>
                  </a:cubicBezTo>
                  <a:cubicBezTo>
                    <a:pt x="21" y="57"/>
                    <a:pt x="29" y="50"/>
                    <a:pt x="35" y="41"/>
                  </a:cubicBezTo>
                  <a:cubicBezTo>
                    <a:pt x="45" y="27"/>
                    <a:pt x="49" y="11"/>
                    <a:pt x="47" y="0"/>
                  </a:cubicBezTo>
                  <a:cubicBezTo>
                    <a:pt x="35" y="1"/>
                    <a:pt x="22" y="10"/>
                    <a:pt x="11" y="24"/>
                  </a:cubicBezTo>
                  <a:cubicBezTo>
                    <a:pt x="5" y="33"/>
                    <a:pt x="1" y="43"/>
                    <a:pt x="0" y="51"/>
                  </a:cubicBezTo>
                  <a:cubicBezTo>
                    <a:pt x="2" y="52"/>
                    <a:pt x="5" y="53"/>
                    <a:pt x="7" y="55"/>
                  </a:cubicBezTo>
                </a:path>
              </a:pathLst>
            </a:custGeom>
            <a:solidFill>
              <a:srgbClr val="EC85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7" name="Freeform 1411">
              <a:extLst>
                <a:ext uri="{FF2B5EF4-FFF2-40B4-BE49-F238E27FC236}">
                  <a16:creationId xmlns:a16="http://schemas.microsoft.com/office/drawing/2014/main" xmlns="" id="{B6C6BC9F-494E-4CB8-9AA4-F7DDCE31B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0" y="1438"/>
              <a:ext cx="100" cy="146"/>
            </a:xfrm>
            <a:custGeom>
              <a:avLst/>
              <a:gdLst>
                <a:gd name="T0" fmla="*/ 40 w 42"/>
                <a:gd name="T1" fmla="*/ 0 h 61"/>
                <a:gd name="T2" fmla="*/ 40 w 42"/>
                <a:gd name="T3" fmla="*/ 0 h 61"/>
                <a:gd name="T4" fmla="*/ 0 w 42"/>
                <a:gd name="T5" fmla="*/ 55 h 61"/>
                <a:gd name="T6" fmla="*/ 0 w 42"/>
                <a:gd name="T7" fmla="*/ 55 h 61"/>
                <a:gd name="T8" fmla="*/ 6 w 42"/>
                <a:gd name="T9" fmla="*/ 61 h 61"/>
                <a:gd name="T10" fmla="*/ 28 w 42"/>
                <a:gd name="T11" fmla="*/ 41 h 61"/>
                <a:gd name="T12" fmla="*/ 40 w 42"/>
                <a:gd name="T13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61">
                  <a:moveTo>
                    <a:pt x="40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5" y="59"/>
                    <a:pt x="6" y="61"/>
                  </a:cubicBezTo>
                  <a:cubicBezTo>
                    <a:pt x="14" y="57"/>
                    <a:pt x="22" y="50"/>
                    <a:pt x="28" y="41"/>
                  </a:cubicBezTo>
                  <a:cubicBezTo>
                    <a:pt x="38" y="27"/>
                    <a:pt x="42" y="11"/>
                    <a:pt x="40" y="0"/>
                  </a:cubicBezTo>
                </a:path>
              </a:pathLst>
            </a:custGeom>
            <a:solidFill>
              <a:srgbClr val="D46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8" name="Freeform 1412">
              <a:extLst>
                <a:ext uri="{FF2B5EF4-FFF2-40B4-BE49-F238E27FC236}">
                  <a16:creationId xmlns:a16="http://schemas.microsoft.com/office/drawing/2014/main" xmlns="" id="{5DD3EE62-B0DB-4D50-928A-8DAB81429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0" y="1438"/>
              <a:ext cx="48" cy="48"/>
            </a:xfrm>
            <a:custGeom>
              <a:avLst/>
              <a:gdLst>
                <a:gd name="T0" fmla="*/ 9 w 20"/>
                <a:gd name="T1" fmla="*/ 13 h 20"/>
                <a:gd name="T2" fmla="*/ 18 w 20"/>
                <a:gd name="T3" fmla="*/ 20 h 20"/>
                <a:gd name="T4" fmla="*/ 19 w 20"/>
                <a:gd name="T5" fmla="*/ 0 h 20"/>
                <a:gd name="T6" fmla="*/ 0 w 20"/>
                <a:gd name="T7" fmla="*/ 7 h 20"/>
                <a:gd name="T8" fmla="*/ 9 w 20"/>
                <a:gd name="T9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9" y="13"/>
                  </a:moveTo>
                  <a:cubicBezTo>
                    <a:pt x="12" y="15"/>
                    <a:pt x="15" y="18"/>
                    <a:pt x="18" y="20"/>
                  </a:cubicBezTo>
                  <a:cubicBezTo>
                    <a:pt x="20" y="12"/>
                    <a:pt x="20" y="5"/>
                    <a:pt x="19" y="0"/>
                  </a:cubicBezTo>
                  <a:cubicBezTo>
                    <a:pt x="13" y="0"/>
                    <a:pt x="6" y="3"/>
                    <a:pt x="0" y="7"/>
                  </a:cubicBezTo>
                  <a:cubicBezTo>
                    <a:pt x="3" y="9"/>
                    <a:pt x="6" y="11"/>
                    <a:pt x="9" y="13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9" name="Freeform 1413">
              <a:extLst>
                <a:ext uri="{FF2B5EF4-FFF2-40B4-BE49-F238E27FC236}">
                  <a16:creationId xmlns:a16="http://schemas.microsoft.com/office/drawing/2014/main" xmlns="" id="{15791314-D685-497B-8B79-41534298B4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1438"/>
              <a:ext cx="27" cy="48"/>
            </a:xfrm>
            <a:custGeom>
              <a:avLst/>
              <a:gdLst>
                <a:gd name="T0" fmla="*/ 10 w 11"/>
                <a:gd name="T1" fmla="*/ 0 h 20"/>
                <a:gd name="T2" fmla="*/ 0 w 11"/>
                <a:gd name="T3" fmla="*/ 13 h 20"/>
                <a:gd name="T4" fmla="*/ 0 w 11"/>
                <a:gd name="T5" fmla="*/ 13 h 20"/>
                <a:gd name="T6" fmla="*/ 9 w 11"/>
                <a:gd name="T7" fmla="*/ 20 h 20"/>
                <a:gd name="T8" fmla="*/ 10 w 11"/>
                <a:gd name="T9" fmla="*/ 0 h 20"/>
                <a:gd name="T10" fmla="*/ 10 w 11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20">
                  <a:moveTo>
                    <a:pt x="10" y="0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5"/>
                    <a:pt x="6" y="18"/>
                    <a:pt x="9" y="20"/>
                  </a:cubicBezTo>
                  <a:cubicBezTo>
                    <a:pt x="11" y="12"/>
                    <a:pt x="11" y="5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0" name="Freeform 1414">
              <a:extLst>
                <a:ext uri="{FF2B5EF4-FFF2-40B4-BE49-F238E27FC236}">
                  <a16:creationId xmlns:a16="http://schemas.microsoft.com/office/drawing/2014/main" xmlns="" id="{2CCB578E-C8B9-4385-9F29-F439DE8F3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3" y="1529"/>
              <a:ext cx="48" cy="65"/>
            </a:xfrm>
            <a:custGeom>
              <a:avLst/>
              <a:gdLst>
                <a:gd name="T0" fmla="*/ 20 w 20"/>
                <a:gd name="T1" fmla="*/ 0 h 27"/>
                <a:gd name="T2" fmla="*/ 7 w 20"/>
                <a:gd name="T3" fmla="*/ 11 h 27"/>
                <a:gd name="T4" fmla="*/ 0 w 20"/>
                <a:gd name="T5" fmla="*/ 27 h 27"/>
                <a:gd name="T6" fmla="*/ 12 w 20"/>
                <a:gd name="T7" fmla="*/ 15 h 27"/>
                <a:gd name="T8" fmla="*/ 20 w 2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7">
                  <a:moveTo>
                    <a:pt x="20" y="0"/>
                  </a:moveTo>
                  <a:cubicBezTo>
                    <a:pt x="16" y="1"/>
                    <a:pt x="12" y="5"/>
                    <a:pt x="7" y="11"/>
                  </a:cubicBezTo>
                  <a:cubicBezTo>
                    <a:pt x="3" y="17"/>
                    <a:pt x="1" y="23"/>
                    <a:pt x="0" y="27"/>
                  </a:cubicBezTo>
                  <a:cubicBezTo>
                    <a:pt x="4" y="25"/>
                    <a:pt x="8" y="21"/>
                    <a:pt x="12" y="15"/>
                  </a:cubicBezTo>
                  <a:cubicBezTo>
                    <a:pt x="17" y="9"/>
                    <a:pt x="19" y="3"/>
                    <a:pt x="20" y="0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1" name="Freeform 1415">
              <a:extLst>
                <a:ext uri="{FF2B5EF4-FFF2-40B4-BE49-F238E27FC236}">
                  <a16:creationId xmlns:a16="http://schemas.microsoft.com/office/drawing/2014/main" xmlns="" id="{9EE6E150-4419-4EC7-A416-253BFB79C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3" y="1529"/>
              <a:ext cx="48" cy="65"/>
            </a:xfrm>
            <a:custGeom>
              <a:avLst/>
              <a:gdLst>
                <a:gd name="T0" fmla="*/ 19 w 20"/>
                <a:gd name="T1" fmla="*/ 0 h 27"/>
                <a:gd name="T2" fmla="*/ 0 w 20"/>
                <a:gd name="T3" fmla="*/ 27 h 27"/>
                <a:gd name="T4" fmla="*/ 0 w 20"/>
                <a:gd name="T5" fmla="*/ 27 h 27"/>
                <a:gd name="T6" fmla="*/ 12 w 20"/>
                <a:gd name="T7" fmla="*/ 15 h 27"/>
                <a:gd name="T8" fmla="*/ 20 w 20"/>
                <a:gd name="T9" fmla="*/ 0 h 27"/>
                <a:gd name="T10" fmla="*/ 19 w 20"/>
                <a:gd name="T1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7">
                  <a:moveTo>
                    <a:pt x="19" y="0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4" y="25"/>
                    <a:pt x="8" y="21"/>
                    <a:pt x="12" y="15"/>
                  </a:cubicBezTo>
                  <a:cubicBezTo>
                    <a:pt x="17" y="9"/>
                    <a:pt x="19" y="3"/>
                    <a:pt x="20" y="0"/>
                  </a:cubicBezTo>
                  <a:cubicBezTo>
                    <a:pt x="20" y="0"/>
                    <a:pt x="20" y="0"/>
                    <a:pt x="19" y="0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2" name="Freeform 1416">
              <a:extLst>
                <a:ext uri="{FF2B5EF4-FFF2-40B4-BE49-F238E27FC236}">
                  <a16:creationId xmlns:a16="http://schemas.microsoft.com/office/drawing/2014/main" xmlns="" id="{A875048D-6A09-4DAC-990D-C4D2B1AB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8" y="1479"/>
              <a:ext cx="43" cy="43"/>
            </a:xfrm>
            <a:custGeom>
              <a:avLst/>
              <a:gdLst>
                <a:gd name="T0" fmla="*/ 4 w 18"/>
                <a:gd name="T1" fmla="*/ 16 h 18"/>
                <a:gd name="T2" fmla="*/ 2 w 18"/>
                <a:gd name="T3" fmla="*/ 4 h 18"/>
                <a:gd name="T4" fmla="*/ 14 w 18"/>
                <a:gd name="T5" fmla="*/ 2 h 18"/>
                <a:gd name="T6" fmla="*/ 16 w 18"/>
                <a:gd name="T7" fmla="*/ 14 h 18"/>
                <a:gd name="T8" fmla="*/ 4 w 18"/>
                <a:gd name="T9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4" y="16"/>
                  </a:moveTo>
                  <a:cubicBezTo>
                    <a:pt x="1" y="13"/>
                    <a:pt x="0" y="8"/>
                    <a:pt x="2" y="4"/>
                  </a:cubicBezTo>
                  <a:cubicBezTo>
                    <a:pt x="5" y="0"/>
                    <a:pt x="10" y="0"/>
                    <a:pt x="14" y="2"/>
                  </a:cubicBezTo>
                  <a:cubicBezTo>
                    <a:pt x="17" y="5"/>
                    <a:pt x="18" y="10"/>
                    <a:pt x="16" y="14"/>
                  </a:cubicBezTo>
                  <a:cubicBezTo>
                    <a:pt x="13" y="17"/>
                    <a:pt x="8" y="18"/>
                    <a:pt x="4" y="16"/>
                  </a:cubicBezTo>
                </a:path>
              </a:pathLst>
            </a:custGeom>
            <a:solidFill>
              <a:srgbClr val="DCE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3" name="Freeform 1417">
              <a:extLst>
                <a:ext uri="{FF2B5EF4-FFF2-40B4-BE49-F238E27FC236}">
                  <a16:creationId xmlns:a16="http://schemas.microsoft.com/office/drawing/2014/main" xmlns="" id="{F3910C8E-83C5-4978-901D-544633B82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6" y="1484"/>
              <a:ext cx="28" cy="31"/>
            </a:xfrm>
            <a:custGeom>
              <a:avLst/>
              <a:gdLst>
                <a:gd name="T0" fmla="*/ 9 w 12"/>
                <a:gd name="T1" fmla="*/ 2 h 13"/>
                <a:gd name="T2" fmla="*/ 1 w 12"/>
                <a:gd name="T3" fmla="*/ 4 h 13"/>
                <a:gd name="T4" fmla="*/ 3 w 12"/>
                <a:gd name="T5" fmla="*/ 11 h 13"/>
                <a:gd name="T6" fmla="*/ 11 w 12"/>
                <a:gd name="T7" fmla="*/ 10 h 13"/>
                <a:gd name="T8" fmla="*/ 9 w 12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9" y="2"/>
                  </a:moveTo>
                  <a:cubicBezTo>
                    <a:pt x="7" y="0"/>
                    <a:pt x="3" y="1"/>
                    <a:pt x="1" y="4"/>
                  </a:cubicBezTo>
                  <a:cubicBezTo>
                    <a:pt x="0" y="6"/>
                    <a:pt x="0" y="10"/>
                    <a:pt x="3" y="11"/>
                  </a:cubicBezTo>
                  <a:cubicBezTo>
                    <a:pt x="5" y="13"/>
                    <a:pt x="9" y="13"/>
                    <a:pt x="11" y="10"/>
                  </a:cubicBezTo>
                  <a:cubicBezTo>
                    <a:pt x="12" y="8"/>
                    <a:pt x="12" y="4"/>
                    <a:pt x="9" y="2"/>
                  </a:cubicBezTo>
                </a:path>
              </a:pathLst>
            </a:custGeom>
            <a:solidFill>
              <a:srgbClr val="5962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4" name="Freeform 1418">
              <a:extLst>
                <a:ext uri="{FF2B5EF4-FFF2-40B4-BE49-F238E27FC236}">
                  <a16:creationId xmlns:a16="http://schemas.microsoft.com/office/drawing/2014/main" xmlns="" id="{BB35B0F4-955A-4045-A97A-EE19B4FE7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484"/>
              <a:ext cx="33" cy="38"/>
            </a:xfrm>
            <a:custGeom>
              <a:avLst/>
              <a:gdLst>
                <a:gd name="T0" fmla="*/ 10 w 14"/>
                <a:gd name="T1" fmla="*/ 0 h 16"/>
                <a:gd name="T2" fmla="*/ 10 w 14"/>
                <a:gd name="T3" fmla="*/ 0 h 16"/>
                <a:gd name="T4" fmla="*/ 8 w 14"/>
                <a:gd name="T5" fmla="*/ 2 h 16"/>
                <a:gd name="T6" fmla="*/ 8 w 14"/>
                <a:gd name="T7" fmla="*/ 2 h 16"/>
                <a:gd name="T8" fmla="*/ 10 w 14"/>
                <a:gd name="T9" fmla="*/ 10 h 16"/>
                <a:gd name="T10" fmla="*/ 2 w 14"/>
                <a:gd name="T11" fmla="*/ 11 h 16"/>
                <a:gd name="T12" fmla="*/ 2 w 14"/>
                <a:gd name="T13" fmla="*/ 11 h 16"/>
                <a:gd name="T14" fmla="*/ 0 w 14"/>
                <a:gd name="T15" fmla="*/ 13 h 16"/>
                <a:gd name="T16" fmla="*/ 0 w 14"/>
                <a:gd name="T17" fmla="*/ 14 h 16"/>
                <a:gd name="T18" fmla="*/ 12 w 14"/>
                <a:gd name="T19" fmla="*/ 12 h 16"/>
                <a:gd name="T20" fmla="*/ 10 w 14"/>
                <a:gd name="T2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16">
                  <a:moveTo>
                    <a:pt x="1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11" y="4"/>
                    <a:pt x="11" y="8"/>
                    <a:pt x="10" y="10"/>
                  </a:cubicBezTo>
                  <a:cubicBezTo>
                    <a:pt x="8" y="13"/>
                    <a:pt x="4" y="13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4" y="16"/>
                    <a:pt x="9" y="15"/>
                    <a:pt x="12" y="12"/>
                  </a:cubicBezTo>
                  <a:cubicBezTo>
                    <a:pt x="14" y="8"/>
                    <a:pt x="13" y="3"/>
                    <a:pt x="10" y="0"/>
                  </a:cubicBezTo>
                </a:path>
              </a:pathLst>
            </a:custGeom>
            <a:solidFill>
              <a:srgbClr val="C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5" name="Freeform 1419">
              <a:extLst>
                <a:ext uri="{FF2B5EF4-FFF2-40B4-BE49-F238E27FC236}">
                  <a16:creationId xmlns:a16="http://schemas.microsoft.com/office/drawing/2014/main" xmlns="" id="{31DEA0CC-C572-4470-85AD-BA3A7CBFE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3" y="1488"/>
              <a:ext cx="21" cy="27"/>
            </a:xfrm>
            <a:custGeom>
              <a:avLst/>
              <a:gdLst>
                <a:gd name="T0" fmla="*/ 8 w 9"/>
                <a:gd name="T1" fmla="*/ 8 h 11"/>
                <a:gd name="T2" fmla="*/ 6 w 9"/>
                <a:gd name="T3" fmla="*/ 0 h 11"/>
                <a:gd name="T4" fmla="*/ 6 w 9"/>
                <a:gd name="T5" fmla="*/ 0 h 11"/>
                <a:gd name="T6" fmla="*/ 0 w 9"/>
                <a:gd name="T7" fmla="*/ 9 h 11"/>
                <a:gd name="T8" fmla="*/ 0 w 9"/>
                <a:gd name="T9" fmla="*/ 9 h 11"/>
                <a:gd name="T10" fmla="*/ 8 w 9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1">
                  <a:moveTo>
                    <a:pt x="8" y="8"/>
                  </a:moveTo>
                  <a:cubicBezTo>
                    <a:pt x="9" y="6"/>
                    <a:pt x="9" y="2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" y="11"/>
                    <a:pt x="6" y="11"/>
                    <a:pt x="8" y="8"/>
                  </a:cubicBezTo>
                </a:path>
              </a:pathLst>
            </a:custGeom>
            <a:solidFill>
              <a:srgbClr val="474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6" name="Freeform 1420">
              <a:extLst>
                <a:ext uri="{FF2B5EF4-FFF2-40B4-BE49-F238E27FC236}">
                  <a16:creationId xmlns:a16="http://schemas.microsoft.com/office/drawing/2014/main" xmlns="" id="{B6E3C973-1064-4501-9B1C-80127DF78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0" y="1462"/>
              <a:ext cx="33" cy="34"/>
            </a:xfrm>
            <a:custGeom>
              <a:avLst/>
              <a:gdLst>
                <a:gd name="T0" fmla="*/ 16 w 33"/>
                <a:gd name="T1" fmla="*/ 0 h 34"/>
                <a:gd name="T2" fmla="*/ 14 w 33"/>
                <a:gd name="T3" fmla="*/ 15 h 34"/>
                <a:gd name="T4" fmla="*/ 0 w 33"/>
                <a:gd name="T5" fmla="*/ 17 h 34"/>
                <a:gd name="T6" fmla="*/ 14 w 33"/>
                <a:gd name="T7" fmla="*/ 19 h 34"/>
                <a:gd name="T8" fmla="*/ 16 w 33"/>
                <a:gd name="T9" fmla="*/ 34 h 34"/>
                <a:gd name="T10" fmla="*/ 19 w 33"/>
                <a:gd name="T11" fmla="*/ 19 h 34"/>
                <a:gd name="T12" fmla="*/ 33 w 33"/>
                <a:gd name="T13" fmla="*/ 17 h 34"/>
                <a:gd name="T14" fmla="*/ 19 w 33"/>
                <a:gd name="T15" fmla="*/ 15 h 34"/>
                <a:gd name="T16" fmla="*/ 16 w 33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34">
                  <a:moveTo>
                    <a:pt x="16" y="0"/>
                  </a:moveTo>
                  <a:lnTo>
                    <a:pt x="14" y="15"/>
                  </a:lnTo>
                  <a:lnTo>
                    <a:pt x="0" y="17"/>
                  </a:lnTo>
                  <a:lnTo>
                    <a:pt x="14" y="19"/>
                  </a:lnTo>
                  <a:lnTo>
                    <a:pt x="16" y="34"/>
                  </a:lnTo>
                  <a:lnTo>
                    <a:pt x="19" y="19"/>
                  </a:lnTo>
                  <a:lnTo>
                    <a:pt x="33" y="17"/>
                  </a:lnTo>
                  <a:lnTo>
                    <a:pt x="19" y="15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7" name="Freeform 1421">
              <a:extLst>
                <a:ext uri="{FF2B5EF4-FFF2-40B4-BE49-F238E27FC236}">
                  <a16:creationId xmlns:a16="http://schemas.microsoft.com/office/drawing/2014/main" xmlns="" id="{29DDBE4C-4A84-4AF2-AC2A-E698BD0A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3" y="1563"/>
              <a:ext cx="34" cy="33"/>
            </a:xfrm>
            <a:custGeom>
              <a:avLst/>
              <a:gdLst>
                <a:gd name="T0" fmla="*/ 17 w 34"/>
                <a:gd name="T1" fmla="*/ 0 h 33"/>
                <a:gd name="T2" fmla="*/ 15 w 34"/>
                <a:gd name="T3" fmla="*/ 14 h 33"/>
                <a:gd name="T4" fmla="*/ 0 w 34"/>
                <a:gd name="T5" fmla="*/ 16 h 33"/>
                <a:gd name="T6" fmla="*/ 15 w 34"/>
                <a:gd name="T7" fmla="*/ 19 h 33"/>
                <a:gd name="T8" fmla="*/ 17 w 34"/>
                <a:gd name="T9" fmla="*/ 33 h 33"/>
                <a:gd name="T10" fmla="*/ 19 w 34"/>
                <a:gd name="T11" fmla="*/ 19 h 33"/>
                <a:gd name="T12" fmla="*/ 34 w 34"/>
                <a:gd name="T13" fmla="*/ 16 h 33"/>
                <a:gd name="T14" fmla="*/ 19 w 34"/>
                <a:gd name="T15" fmla="*/ 14 h 33"/>
                <a:gd name="T16" fmla="*/ 17 w 34"/>
                <a:gd name="T1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33">
                  <a:moveTo>
                    <a:pt x="17" y="0"/>
                  </a:moveTo>
                  <a:lnTo>
                    <a:pt x="15" y="14"/>
                  </a:lnTo>
                  <a:lnTo>
                    <a:pt x="0" y="16"/>
                  </a:lnTo>
                  <a:lnTo>
                    <a:pt x="15" y="19"/>
                  </a:lnTo>
                  <a:lnTo>
                    <a:pt x="17" y="33"/>
                  </a:lnTo>
                  <a:lnTo>
                    <a:pt x="19" y="19"/>
                  </a:lnTo>
                  <a:lnTo>
                    <a:pt x="34" y="16"/>
                  </a:lnTo>
                  <a:lnTo>
                    <a:pt x="19" y="1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8" name="Freeform 1422">
              <a:extLst>
                <a:ext uri="{FF2B5EF4-FFF2-40B4-BE49-F238E27FC236}">
                  <a16:creationId xmlns:a16="http://schemas.microsoft.com/office/drawing/2014/main" xmlns="" id="{2EBA0FE3-D19A-4D10-BE43-B25C6DC72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1" y="1465"/>
              <a:ext cx="17" cy="16"/>
            </a:xfrm>
            <a:custGeom>
              <a:avLst/>
              <a:gdLst>
                <a:gd name="T0" fmla="*/ 10 w 17"/>
                <a:gd name="T1" fmla="*/ 0 h 16"/>
                <a:gd name="T2" fmla="*/ 8 w 17"/>
                <a:gd name="T3" fmla="*/ 7 h 16"/>
                <a:gd name="T4" fmla="*/ 0 w 17"/>
                <a:gd name="T5" fmla="*/ 9 h 16"/>
                <a:gd name="T6" fmla="*/ 8 w 17"/>
                <a:gd name="T7" fmla="*/ 9 h 16"/>
                <a:gd name="T8" fmla="*/ 10 w 17"/>
                <a:gd name="T9" fmla="*/ 16 h 16"/>
                <a:gd name="T10" fmla="*/ 10 w 17"/>
                <a:gd name="T11" fmla="*/ 9 h 16"/>
                <a:gd name="T12" fmla="*/ 17 w 17"/>
                <a:gd name="T13" fmla="*/ 9 h 16"/>
                <a:gd name="T14" fmla="*/ 10 w 17"/>
                <a:gd name="T15" fmla="*/ 7 h 16"/>
                <a:gd name="T16" fmla="*/ 10 w 17"/>
                <a:gd name="T1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6">
                  <a:moveTo>
                    <a:pt x="10" y="0"/>
                  </a:moveTo>
                  <a:lnTo>
                    <a:pt x="8" y="7"/>
                  </a:lnTo>
                  <a:lnTo>
                    <a:pt x="0" y="9"/>
                  </a:lnTo>
                  <a:lnTo>
                    <a:pt x="8" y="9"/>
                  </a:lnTo>
                  <a:lnTo>
                    <a:pt x="10" y="16"/>
                  </a:lnTo>
                  <a:lnTo>
                    <a:pt x="10" y="9"/>
                  </a:lnTo>
                  <a:lnTo>
                    <a:pt x="17" y="9"/>
                  </a:lnTo>
                  <a:lnTo>
                    <a:pt x="10" y="7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9" name="Freeform 1423">
              <a:extLst>
                <a:ext uri="{FF2B5EF4-FFF2-40B4-BE49-F238E27FC236}">
                  <a16:creationId xmlns:a16="http://schemas.microsoft.com/office/drawing/2014/main" xmlns="" id="{41876AB8-5DAC-481B-AFB4-24F8AD885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8" y="1687"/>
              <a:ext cx="33" cy="33"/>
            </a:xfrm>
            <a:custGeom>
              <a:avLst/>
              <a:gdLst>
                <a:gd name="T0" fmla="*/ 16 w 33"/>
                <a:gd name="T1" fmla="*/ 0 h 33"/>
                <a:gd name="T2" fmla="*/ 14 w 33"/>
                <a:gd name="T3" fmla="*/ 14 h 33"/>
                <a:gd name="T4" fmla="*/ 0 w 33"/>
                <a:gd name="T5" fmla="*/ 17 h 33"/>
                <a:gd name="T6" fmla="*/ 14 w 33"/>
                <a:gd name="T7" fmla="*/ 19 h 33"/>
                <a:gd name="T8" fmla="*/ 16 w 33"/>
                <a:gd name="T9" fmla="*/ 33 h 33"/>
                <a:gd name="T10" fmla="*/ 19 w 33"/>
                <a:gd name="T11" fmla="*/ 19 h 33"/>
                <a:gd name="T12" fmla="*/ 33 w 33"/>
                <a:gd name="T13" fmla="*/ 17 h 33"/>
                <a:gd name="T14" fmla="*/ 19 w 33"/>
                <a:gd name="T15" fmla="*/ 14 h 33"/>
                <a:gd name="T16" fmla="*/ 16 w 33"/>
                <a:gd name="T1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33">
                  <a:moveTo>
                    <a:pt x="16" y="0"/>
                  </a:moveTo>
                  <a:lnTo>
                    <a:pt x="14" y="14"/>
                  </a:lnTo>
                  <a:lnTo>
                    <a:pt x="0" y="17"/>
                  </a:lnTo>
                  <a:lnTo>
                    <a:pt x="14" y="19"/>
                  </a:lnTo>
                  <a:lnTo>
                    <a:pt x="16" y="33"/>
                  </a:lnTo>
                  <a:lnTo>
                    <a:pt x="19" y="19"/>
                  </a:lnTo>
                  <a:lnTo>
                    <a:pt x="33" y="17"/>
                  </a:lnTo>
                  <a:lnTo>
                    <a:pt x="19" y="1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0" name="Freeform 1424">
              <a:extLst>
                <a:ext uri="{FF2B5EF4-FFF2-40B4-BE49-F238E27FC236}">
                  <a16:creationId xmlns:a16="http://schemas.microsoft.com/office/drawing/2014/main" xmlns="" id="{388BF79B-C544-4648-A157-35EE6B25FB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" y="1778"/>
              <a:ext cx="17" cy="16"/>
            </a:xfrm>
            <a:custGeom>
              <a:avLst/>
              <a:gdLst>
                <a:gd name="T0" fmla="*/ 7 w 17"/>
                <a:gd name="T1" fmla="*/ 0 h 16"/>
                <a:gd name="T2" fmla="*/ 7 w 17"/>
                <a:gd name="T3" fmla="*/ 7 h 16"/>
                <a:gd name="T4" fmla="*/ 0 w 17"/>
                <a:gd name="T5" fmla="*/ 7 h 16"/>
                <a:gd name="T6" fmla="*/ 7 w 17"/>
                <a:gd name="T7" fmla="*/ 9 h 16"/>
                <a:gd name="T8" fmla="*/ 7 w 17"/>
                <a:gd name="T9" fmla="*/ 16 h 16"/>
                <a:gd name="T10" fmla="*/ 9 w 17"/>
                <a:gd name="T11" fmla="*/ 9 h 16"/>
                <a:gd name="T12" fmla="*/ 17 w 17"/>
                <a:gd name="T13" fmla="*/ 7 h 16"/>
                <a:gd name="T14" fmla="*/ 9 w 17"/>
                <a:gd name="T15" fmla="*/ 7 h 16"/>
                <a:gd name="T16" fmla="*/ 7 w 17"/>
                <a:gd name="T1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6">
                  <a:moveTo>
                    <a:pt x="7" y="0"/>
                  </a:moveTo>
                  <a:lnTo>
                    <a:pt x="7" y="7"/>
                  </a:lnTo>
                  <a:lnTo>
                    <a:pt x="0" y="7"/>
                  </a:lnTo>
                  <a:lnTo>
                    <a:pt x="7" y="9"/>
                  </a:lnTo>
                  <a:lnTo>
                    <a:pt x="7" y="16"/>
                  </a:lnTo>
                  <a:lnTo>
                    <a:pt x="9" y="9"/>
                  </a:lnTo>
                  <a:lnTo>
                    <a:pt x="17" y="7"/>
                  </a:lnTo>
                  <a:lnTo>
                    <a:pt x="9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1" name="Freeform 1425">
              <a:extLst>
                <a:ext uri="{FF2B5EF4-FFF2-40B4-BE49-F238E27FC236}">
                  <a16:creationId xmlns:a16="http://schemas.microsoft.com/office/drawing/2014/main" xmlns="" id="{00BA381E-606F-4615-9110-B31E6DBCF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0" y="1670"/>
              <a:ext cx="19" cy="19"/>
            </a:xfrm>
            <a:custGeom>
              <a:avLst/>
              <a:gdLst>
                <a:gd name="T0" fmla="*/ 10 w 19"/>
                <a:gd name="T1" fmla="*/ 0 h 19"/>
                <a:gd name="T2" fmla="*/ 7 w 19"/>
                <a:gd name="T3" fmla="*/ 7 h 19"/>
                <a:gd name="T4" fmla="*/ 0 w 19"/>
                <a:gd name="T5" fmla="*/ 10 h 19"/>
                <a:gd name="T6" fmla="*/ 7 w 19"/>
                <a:gd name="T7" fmla="*/ 10 h 19"/>
                <a:gd name="T8" fmla="*/ 10 w 19"/>
                <a:gd name="T9" fmla="*/ 19 h 19"/>
                <a:gd name="T10" fmla="*/ 10 w 19"/>
                <a:gd name="T11" fmla="*/ 10 h 19"/>
                <a:gd name="T12" fmla="*/ 19 w 19"/>
                <a:gd name="T13" fmla="*/ 10 h 19"/>
                <a:gd name="T14" fmla="*/ 10 w 19"/>
                <a:gd name="T15" fmla="*/ 7 h 19"/>
                <a:gd name="T16" fmla="*/ 10 w 19"/>
                <a:gd name="T1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9">
                  <a:moveTo>
                    <a:pt x="10" y="0"/>
                  </a:moveTo>
                  <a:lnTo>
                    <a:pt x="7" y="7"/>
                  </a:lnTo>
                  <a:lnTo>
                    <a:pt x="0" y="10"/>
                  </a:lnTo>
                  <a:lnTo>
                    <a:pt x="7" y="10"/>
                  </a:lnTo>
                  <a:lnTo>
                    <a:pt x="10" y="19"/>
                  </a:lnTo>
                  <a:lnTo>
                    <a:pt x="10" y="10"/>
                  </a:lnTo>
                  <a:lnTo>
                    <a:pt x="19" y="10"/>
                  </a:lnTo>
                  <a:lnTo>
                    <a:pt x="10" y="7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2" name="Freeform 1426">
              <a:extLst>
                <a:ext uri="{FF2B5EF4-FFF2-40B4-BE49-F238E27FC236}">
                  <a16:creationId xmlns:a16="http://schemas.microsoft.com/office/drawing/2014/main" xmlns="" id="{A3C6E818-B73E-403E-BFF9-7E31272DDB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" y="1885"/>
              <a:ext cx="34" cy="34"/>
            </a:xfrm>
            <a:custGeom>
              <a:avLst/>
              <a:gdLst>
                <a:gd name="T0" fmla="*/ 17 w 34"/>
                <a:gd name="T1" fmla="*/ 0 h 34"/>
                <a:gd name="T2" fmla="*/ 14 w 34"/>
                <a:gd name="T3" fmla="*/ 14 h 34"/>
                <a:gd name="T4" fmla="*/ 0 w 34"/>
                <a:gd name="T5" fmla="*/ 17 h 34"/>
                <a:gd name="T6" fmla="*/ 14 w 34"/>
                <a:gd name="T7" fmla="*/ 19 h 34"/>
                <a:gd name="T8" fmla="*/ 17 w 34"/>
                <a:gd name="T9" fmla="*/ 34 h 34"/>
                <a:gd name="T10" fmla="*/ 19 w 34"/>
                <a:gd name="T11" fmla="*/ 19 h 34"/>
                <a:gd name="T12" fmla="*/ 34 w 34"/>
                <a:gd name="T13" fmla="*/ 17 h 34"/>
                <a:gd name="T14" fmla="*/ 19 w 34"/>
                <a:gd name="T15" fmla="*/ 14 h 34"/>
                <a:gd name="T16" fmla="*/ 17 w 34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34">
                  <a:moveTo>
                    <a:pt x="17" y="0"/>
                  </a:moveTo>
                  <a:lnTo>
                    <a:pt x="14" y="14"/>
                  </a:lnTo>
                  <a:lnTo>
                    <a:pt x="0" y="17"/>
                  </a:lnTo>
                  <a:lnTo>
                    <a:pt x="14" y="19"/>
                  </a:lnTo>
                  <a:lnTo>
                    <a:pt x="17" y="34"/>
                  </a:lnTo>
                  <a:lnTo>
                    <a:pt x="19" y="19"/>
                  </a:lnTo>
                  <a:lnTo>
                    <a:pt x="34" y="17"/>
                  </a:lnTo>
                  <a:lnTo>
                    <a:pt x="19" y="1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3" name="Freeform 1427">
              <a:extLst>
                <a:ext uri="{FF2B5EF4-FFF2-40B4-BE49-F238E27FC236}">
                  <a16:creationId xmlns:a16="http://schemas.microsoft.com/office/drawing/2014/main" xmlns="" id="{4BFE4C93-50C8-4AF4-983F-4739C9D4C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1" y="1422"/>
              <a:ext cx="33" cy="33"/>
            </a:xfrm>
            <a:custGeom>
              <a:avLst/>
              <a:gdLst>
                <a:gd name="T0" fmla="*/ 16 w 33"/>
                <a:gd name="T1" fmla="*/ 0 h 33"/>
                <a:gd name="T2" fmla="*/ 14 w 33"/>
                <a:gd name="T3" fmla="*/ 14 h 33"/>
                <a:gd name="T4" fmla="*/ 0 w 33"/>
                <a:gd name="T5" fmla="*/ 16 h 33"/>
                <a:gd name="T6" fmla="*/ 14 w 33"/>
                <a:gd name="T7" fmla="*/ 19 h 33"/>
                <a:gd name="T8" fmla="*/ 16 w 33"/>
                <a:gd name="T9" fmla="*/ 33 h 33"/>
                <a:gd name="T10" fmla="*/ 19 w 33"/>
                <a:gd name="T11" fmla="*/ 19 h 33"/>
                <a:gd name="T12" fmla="*/ 33 w 33"/>
                <a:gd name="T13" fmla="*/ 16 h 33"/>
                <a:gd name="T14" fmla="*/ 19 w 33"/>
                <a:gd name="T15" fmla="*/ 14 h 33"/>
                <a:gd name="T16" fmla="*/ 16 w 33"/>
                <a:gd name="T1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33">
                  <a:moveTo>
                    <a:pt x="16" y="0"/>
                  </a:moveTo>
                  <a:lnTo>
                    <a:pt x="14" y="14"/>
                  </a:lnTo>
                  <a:lnTo>
                    <a:pt x="0" y="16"/>
                  </a:lnTo>
                  <a:lnTo>
                    <a:pt x="14" y="19"/>
                  </a:lnTo>
                  <a:lnTo>
                    <a:pt x="16" y="33"/>
                  </a:lnTo>
                  <a:lnTo>
                    <a:pt x="19" y="19"/>
                  </a:lnTo>
                  <a:lnTo>
                    <a:pt x="33" y="16"/>
                  </a:lnTo>
                  <a:lnTo>
                    <a:pt x="19" y="1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4" name="Freeform 1428">
              <a:extLst>
                <a:ext uri="{FF2B5EF4-FFF2-40B4-BE49-F238E27FC236}">
                  <a16:creationId xmlns:a16="http://schemas.microsoft.com/office/drawing/2014/main" xmlns="" id="{F1EA72A1-EB93-4326-B74C-CA2EAECC9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5" y="1486"/>
              <a:ext cx="16" cy="17"/>
            </a:xfrm>
            <a:custGeom>
              <a:avLst/>
              <a:gdLst>
                <a:gd name="T0" fmla="*/ 7 w 16"/>
                <a:gd name="T1" fmla="*/ 0 h 17"/>
                <a:gd name="T2" fmla="*/ 7 w 16"/>
                <a:gd name="T3" fmla="*/ 7 h 17"/>
                <a:gd name="T4" fmla="*/ 0 w 16"/>
                <a:gd name="T5" fmla="*/ 10 h 17"/>
                <a:gd name="T6" fmla="*/ 7 w 16"/>
                <a:gd name="T7" fmla="*/ 10 h 17"/>
                <a:gd name="T8" fmla="*/ 7 w 16"/>
                <a:gd name="T9" fmla="*/ 17 h 17"/>
                <a:gd name="T10" fmla="*/ 9 w 16"/>
                <a:gd name="T11" fmla="*/ 10 h 17"/>
                <a:gd name="T12" fmla="*/ 16 w 16"/>
                <a:gd name="T13" fmla="*/ 10 h 17"/>
                <a:gd name="T14" fmla="*/ 9 w 16"/>
                <a:gd name="T15" fmla="*/ 7 h 17"/>
                <a:gd name="T16" fmla="*/ 7 w 16"/>
                <a:gd name="T1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7">
                  <a:moveTo>
                    <a:pt x="7" y="0"/>
                  </a:moveTo>
                  <a:lnTo>
                    <a:pt x="7" y="7"/>
                  </a:lnTo>
                  <a:lnTo>
                    <a:pt x="0" y="10"/>
                  </a:lnTo>
                  <a:lnTo>
                    <a:pt x="7" y="10"/>
                  </a:lnTo>
                  <a:lnTo>
                    <a:pt x="7" y="17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9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316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061148" y="1447800"/>
            <a:ext cx="4549452" cy="4247317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Hãy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yêu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thiên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nhiên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, </a:t>
            </a:r>
          </a:p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đất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nước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môi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trường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sống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ý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thức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bảo</a:t>
            </a:r>
            <a:endParaRPr lang="en-US" sz="3600" dirty="0">
              <a:solidFill>
                <a:srgbClr val="0070C0"/>
              </a:solidFill>
              <a:latin typeface="iCiel Cadena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vệ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thiên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nhiên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,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môi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trường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</p:txBody>
      </p:sp>
      <p:grpSp>
        <p:nvGrpSpPr>
          <p:cNvPr id="116" name="组合 145">
            <a:extLst>
              <a:ext uri="{FF2B5EF4-FFF2-40B4-BE49-F238E27FC236}">
                <a16:creationId xmlns:a16="http://schemas.microsoft.com/office/drawing/2014/main" xmlns="" id="{509437D2-DEE9-44FD-97C9-591CBDDAAEC7}"/>
              </a:ext>
            </a:extLst>
          </p:cNvPr>
          <p:cNvGrpSpPr/>
          <p:nvPr/>
        </p:nvGrpSpPr>
        <p:grpSpPr>
          <a:xfrm>
            <a:off x="766760" y="228600"/>
            <a:ext cx="3344151" cy="2242610"/>
            <a:chOff x="-163273" y="-185210"/>
            <a:chExt cx="2659657" cy="1647202"/>
          </a:xfrm>
        </p:grpSpPr>
        <p:pic>
          <p:nvPicPr>
            <p:cNvPr id="117" name="图片 146">
              <a:extLst>
                <a:ext uri="{FF2B5EF4-FFF2-40B4-BE49-F238E27FC236}">
                  <a16:creationId xmlns:a16="http://schemas.microsoft.com/office/drawing/2014/main" xmlns="" id="{4984049E-B9DB-4575-95AC-DEB82333A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63273" y="-185210"/>
              <a:ext cx="1927862" cy="1091785"/>
            </a:xfrm>
            <a:prstGeom prst="rect">
              <a:avLst/>
            </a:prstGeom>
          </p:spPr>
        </p:pic>
        <p:pic>
          <p:nvPicPr>
            <p:cNvPr id="118" name="图片 147">
              <a:extLst>
                <a:ext uri="{FF2B5EF4-FFF2-40B4-BE49-F238E27FC236}">
                  <a16:creationId xmlns:a16="http://schemas.microsoft.com/office/drawing/2014/main" xmlns="" id="{1D8C2B55-E14F-4325-A0CF-D4C673C45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9339" y="798353"/>
              <a:ext cx="1137045" cy="663639"/>
            </a:xfrm>
            <a:prstGeom prst="rect">
              <a:avLst/>
            </a:prstGeom>
          </p:spPr>
        </p:pic>
        <p:pic>
          <p:nvPicPr>
            <p:cNvPr id="119" name="图片 148">
              <a:extLst>
                <a:ext uri="{FF2B5EF4-FFF2-40B4-BE49-F238E27FC236}">
                  <a16:creationId xmlns:a16="http://schemas.microsoft.com/office/drawing/2014/main" xmlns="" id="{DEEDE2FE-139E-4902-9449-574BC380A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88900"/>
              <a:ext cx="2298704" cy="137309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61337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1" dur="250" fill="hold"/>
                                        <p:tgtEl>
                                          <p:spTgt spid="2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3" dur="250" fill="hold"/>
                                        <p:tgtEl>
                                          <p:spTgt spid="22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A8A6256-0EC1-406A-B5D9-881E968D7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46" name="组合 145">
            <a:extLst>
              <a:ext uri="{FF2B5EF4-FFF2-40B4-BE49-F238E27FC236}">
                <a16:creationId xmlns:a16="http://schemas.microsoft.com/office/drawing/2014/main" xmlns="" id="{509437D2-DEE9-44FD-97C9-591CBDDAAEC7}"/>
              </a:ext>
            </a:extLst>
          </p:cNvPr>
          <p:cNvGrpSpPr/>
          <p:nvPr/>
        </p:nvGrpSpPr>
        <p:grpSpPr>
          <a:xfrm>
            <a:off x="162235" y="1620"/>
            <a:ext cx="2352365" cy="1979580"/>
            <a:chOff x="-163273" y="-185210"/>
            <a:chExt cx="2659657" cy="1647202"/>
          </a:xfrm>
        </p:grpSpPr>
        <p:pic>
          <p:nvPicPr>
            <p:cNvPr id="147" name="图片 146">
              <a:extLst>
                <a:ext uri="{FF2B5EF4-FFF2-40B4-BE49-F238E27FC236}">
                  <a16:creationId xmlns:a16="http://schemas.microsoft.com/office/drawing/2014/main" xmlns="" id="{4984049E-B9DB-4575-95AC-DEB82333A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63273" y="-185210"/>
              <a:ext cx="1927862" cy="1091785"/>
            </a:xfrm>
            <a:prstGeom prst="rect">
              <a:avLst/>
            </a:prstGeom>
          </p:spPr>
        </p:pic>
        <p:pic>
          <p:nvPicPr>
            <p:cNvPr id="148" name="图片 147">
              <a:extLst>
                <a:ext uri="{FF2B5EF4-FFF2-40B4-BE49-F238E27FC236}">
                  <a16:creationId xmlns:a16="http://schemas.microsoft.com/office/drawing/2014/main" xmlns="" id="{1D8C2B55-E14F-4325-A0CF-D4C673C45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9339" y="798353"/>
              <a:ext cx="1137045" cy="663639"/>
            </a:xfrm>
            <a:prstGeom prst="rect">
              <a:avLst/>
            </a:prstGeom>
          </p:spPr>
        </p:pic>
        <p:pic>
          <p:nvPicPr>
            <p:cNvPr id="149" name="图片 148">
              <a:extLst>
                <a:ext uri="{FF2B5EF4-FFF2-40B4-BE49-F238E27FC236}">
                  <a16:creationId xmlns:a16="http://schemas.microsoft.com/office/drawing/2014/main" xmlns="" id="{DEEDE2FE-139E-4902-9449-574BC380A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88900"/>
              <a:ext cx="2298704" cy="1373092"/>
            </a:xfrm>
            <a:prstGeom prst="rect">
              <a:avLst/>
            </a:prstGeom>
          </p:spPr>
        </p:pic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94846B24-8C99-4FAF-B76C-64CCF51D8193}"/>
              </a:ext>
            </a:extLst>
          </p:cNvPr>
          <p:cNvGrpSpPr>
            <a:grpSpLocks noChangeAspect="1"/>
          </p:cNvGrpSpPr>
          <p:nvPr/>
        </p:nvGrpSpPr>
        <p:grpSpPr>
          <a:xfrm>
            <a:off x="4837210" y="3185994"/>
            <a:ext cx="4310408" cy="3443406"/>
            <a:chOff x="6323726" y="550436"/>
            <a:chExt cx="5966821" cy="4968000"/>
          </a:xfrm>
        </p:grpSpPr>
        <p:sp>
          <p:nvSpPr>
            <p:cNvPr id="9" name="任意多边形 174">
              <a:extLst>
                <a:ext uri="{FF2B5EF4-FFF2-40B4-BE49-F238E27FC236}">
                  <a16:creationId xmlns:a16="http://schemas.microsoft.com/office/drawing/2014/main" xmlns="" id="{B1A6C3F7-B853-4C9A-9BA0-E082176FBD4B}"/>
                </a:ext>
              </a:extLst>
            </p:cNvPr>
            <p:cNvSpPr/>
            <p:nvPr/>
          </p:nvSpPr>
          <p:spPr>
            <a:xfrm>
              <a:off x="7604068" y="1889662"/>
              <a:ext cx="4686479" cy="2794200"/>
            </a:xfrm>
            <a:custGeom>
              <a:avLst/>
              <a:gdLst>
                <a:gd name="connsiteX0" fmla="*/ 0 w 4414141"/>
                <a:gd name="connsiteY0" fmla="*/ 0 h 2631826"/>
                <a:gd name="connsiteX1" fmla="*/ 321120 w 4414141"/>
                <a:gd name="connsiteY1" fmla="*/ 0 h 2631826"/>
                <a:gd name="connsiteX2" fmla="*/ 321120 w 4414141"/>
                <a:gd name="connsiteY2" fmla="*/ 1276535 h 2631826"/>
                <a:gd name="connsiteX3" fmla="*/ 1424344 w 4414141"/>
                <a:gd name="connsiteY3" fmla="*/ 2379759 h 2631826"/>
                <a:gd name="connsiteX4" fmla="*/ 4149896 w 4414141"/>
                <a:gd name="connsiteY4" fmla="*/ 2379759 h 2631826"/>
                <a:gd name="connsiteX5" fmla="*/ 4372234 w 4414141"/>
                <a:gd name="connsiteY5" fmla="*/ 2357346 h 2631826"/>
                <a:gd name="connsiteX6" fmla="*/ 4414141 w 4414141"/>
                <a:gd name="connsiteY6" fmla="*/ 2346570 h 2631826"/>
                <a:gd name="connsiteX7" fmla="*/ 4414141 w 4414141"/>
                <a:gd name="connsiteY7" fmla="*/ 2627743 h 2631826"/>
                <a:gd name="connsiteX8" fmla="*/ 4333285 w 4414141"/>
                <a:gd name="connsiteY8" fmla="*/ 2631826 h 2631826"/>
                <a:gd name="connsiteX9" fmla="*/ 1246715 w 4414141"/>
                <a:gd name="connsiteY9" fmla="*/ 2631826 h 2631826"/>
                <a:gd name="connsiteX10" fmla="*/ 0 w 4414141"/>
                <a:gd name="connsiteY10" fmla="*/ 1385111 h 2631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14141" h="2631826">
                  <a:moveTo>
                    <a:pt x="0" y="0"/>
                  </a:moveTo>
                  <a:lnTo>
                    <a:pt x="321120" y="0"/>
                  </a:lnTo>
                  <a:lnTo>
                    <a:pt x="321120" y="1276535"/>
                  </a:lnTo>
                  <a:cubicBezTo>
                    <a:pt x="321120" y="1885829"/>
                    <a:pt x="815050" y="2379759"/>
                    <a:pt x="1424344" y="2379759"/>
                  </a:cubicBezTo>
                  <a:lnTo>
                    <a:pt x="4149896" y="2379759"/>
                  </a:lnTo>
                  <a:cubicBezTo>
                    <a:pt x="4226058" y="2379759"/>
                    <a:pt x="4300417" y="2372042"/>
                    <a:pt x="4372234" y="2357346"/>
                  </a:cubicBezTo>
                  <a:lnTo>
                    <a:pt x="4414141" y="2346570"/>
                  </a:lnTo>
                  <a:lnTo>
                    <a:pt x="4414141" y="2627743"/>
                  </a:lnTo>
                  <a:lnTo>
                    <a:pt x="4333285" y="2631826"/>
                  </a:lnTo>
                  <a:lnTo>
                    <a:pt x="1246715" y="2631826"/>
                  </a:lnTo>
                  <a:cubicBezTo>
                    <a:pt x="558173" y="2631826"/>
                    <a:pt x="0" y="2073653"/>
                    <a:pt x="0" y="1385111"/>
                  </a:cubicBez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任意多边形 175">
              <a:extLst>
                <a:ext uri="{FF2B5EF4-FFF2-40B4-BE49-F238E27FC236}">
                  <a16:creationId xmlns:a16="http://schemas.microsoft.com/office/drawing/2014/main" xmlns="" id="{C2DDC0B6-25BA-4073-9736-4922A477A71F}"/>
                </a:ext>
              </a:extLst>
            </p:cNvPr>
            <p:cNvSpPr/>
            <p:nvPr/>
          </p:nvSpPr>
          <p:spPr>
            <a:xfrm>
              <a:off x="7257021" y="1498114"/>
              <a:ext cx="5033526" cy="3494151"/>
            </a:xfrm>
            <a:custGeom>
              <a:avLst/>
              <a:gdLst>
                <a:gd name="connsiteX0" fmla="*/ 0 w 4741021"/>
                <a:gd name="connsiteY0" fmla="*/ 0 h 3291102"/>
                <a:gd name="connsiteX1" fmla="*/ 326880 w 4741021"/>
                <a:gd name="connsiteY1" fmla="*/ 0 h 3291102"/>
                <a:gd name="connsiteX2" fmla="*/ 326880 w 4741021"/>
                <a:gd name="connsiteY2" fmla="*/ 1790059 h 3291102"/>
                <a:gd name="connsiteX3" fmla="*/ 1573595 w 4741021"/>
                <a:gd name="connsiteY3" fmla="*/ 3036774 h 3291102"/>
                <a:gd name="connsiteX4" fmla="*/ 4660165 w 4741021"/>
                <a:gd name="connsiteY4" fmla="*/ 3036774 h 3291102"/>
                <a:gd name="connsiteX5" fmla="*/ 4741021 w 4741021"/>
                <a:gd name="connsiteY5" fmla="*/ 3032691 h 3291102"/>
                <a:gd name="connsiteX6" fmla="*/ 4741021 w 4741021"/>
                <a:gd name="connsiteY6" fmla="*/ 3291102 h 3291102"/>
                <a:gd name="connsiteX7" fmla="*/ 1391494 w 4741021"/>
                <a:gd name="connsiteY7" fmla="*/ 3291102 h 3291102"/>
                <a:gd name="connsiteX8" fmla="*/ 0 w 4741021"/>
                <a:gd name="connsiteY8" fmla="*/ 1899608 h 3291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41021" h="3291102">
                  <a:moveTo>
                    <a:pt x="0" y="0"/>
                  </a:moveTo>
                  <a:lnTo>
                    <a:pt x="326880" y="0"/>
                  </a:lnTo>
                  <a:lnTo>
                    <a:pt x="326880" y="1790059"/>
                  </a:lnTo>
                  <a:cubicBezTo>
                    <a:pt x="326880" y="2478601"/>
                    <a:pt x="885053" y="3036774"/>
                    <a:pt x="1573595" y="3036774"/>
                  </a:cubicBezTo>
                  <a:lnTo>
                    <a:pt x="4660165" y="3036774"/>
                  </a:lnTo>
                  <a:lnTo>
                    <a:pt x="4741021" y="3032691"/>
                  </a:lnTo>
                  <a:lnTo>
                    <a:pt x="4741021" y="3291102"/>
                  </a:lnTo>
                  <a:lnTo>
                    <a:pt x="1391494" y="3291102"/>
                  </a:lnTo>
                  <a:cubicBezTo>
                    <a:pt x="622993" y="3291102"/>
                    <a:pt x="0" y="2668109"/>
                    <a:pt x="0" y="1899608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任意多边形 176">
              <a:extLst>
                <a:ext uri="{FF2B5EF4-FFF2-40B4-BE49-F238E27FC236}">
                  <a16:creationId xmlns:a16="http://schemas.microsoft.com/office/drawing/2014/main" xmlns="" id="{EB9F1488-90F6-4E7D-86CD-E5BDF1545643}"/>
                </a:ext>
              </a:extLst>
            </p:cNvPr>
            <p:cNvSpPr/>
            <p:nvPr/>
          </p:nvSpPr>
          <p:spPr>
            <a:xfrm>
              <a:off x="6913031" y="1137524"/>
              <a:ext cx="5377516" cy="4124760"/>
            </a:xfrm>
            <a:custGeom>
              <a:avLst/>
              <a:gdLst>
                <a:gd name="connsiteX0" fmla="*/ 1207 w 5065021"/>
                <a:gd name="connsiteY0" fmla="*/ 0 h 3885066"/>
                <a:gd name="connsiteX1" fmla="*/ 330739 w 5065021"/>
                <a:gd name="connsiteY1" fmla="*/ 0 h 3885066"/>
                <a:gd name="connsiteX2" fmla="*/ 324000 w 5065021"/>
                <a:gd name="connsiteY2" fmla="*/ 133448 h 3885066"/>
                <a:gd name="connsiteX3" fmla="*/ 324000 w 5065021"/>
                <a:gd name="connsiteY3" fmla="*/ 2239243 h 3885066"/>
                <a:gd name="connsiteX4" fmla="*/ 1715494 w 5065021"/>
                <a:gd name="connsiteY4" fmla="*/ 3630737 h 3885066"/>
                <a:gd name="connsiteX5" fmla="*/ 5065021 w 5065021"/>
                <a:gd name="connsiteY5" fmla="*/ 3630737 h 3885066"/>
                <a:gd name="connsiteX6" fmla="*/ 5065021 w 5065021"/>
                <a:gd name="connsiteY6" fmla="*/ 3885066 h 3885066"/>
                <a:gd name="connsiteX7" fmla="*/ 1536274 w 5065021"/>
                <a:gd name="connsiteY7" fmla="*/ 3885066 h 3885066"/>
                <a:gd name="connsiteX8" fmla="*/ 0 w 5065021"/>
                <a:gd name="connsiteY8" fmla="*/ 2348792 h 3885066"/>
                <a:gd name="connsiteX9" fmla="*/ 0 w 5065021"/>
                <a:gd name="connsiteY9" fmla="*/ 23897 h 3885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65021" h="3885066">
                  <a:moveTo>
                    <a:pt x="1207" y="0"/>
                  </a:moveTo>
                  <a:lnTo>
                    <a:pt x="330739" y="0"/>
                  </a:lnTo>
                  <a:lnTo>
                    <a:pt x="324000" y="133448"/>
                  </a:lnTo>
                  <a:lnTo>
                    <a:pt x="324000" y="2239243"/>
                  </a:lnTo>
                  <a:cubicBezTo>
                    <a:pt x="324000" y="3007744"/>
                    <a:pt x="946993" y="3630737"/>
                    <a:pt x="1715494" y="3630737"/>
                  </a:cubicBezTo>
                  <a:lnTo>
                    <a:pt x="5065021" y="3630737"/>
                  </a:lnTo>
                  <a:lnTo>
                    <a:pt x="5065021" y="3885066"/>
                  </a:lnTo>
                  <a:lnTo>
                    <a:pt x="1536274" y="3885066"/>
                  </a:lnTo>
                  <a:cubicBezTo>
                    <a:pt x="687813" y="3885066"/>
                    <a:pt x="0" y="3197253"/>
                    <a:pt x="0" y="2348792"/>
                  </a:cubicBezTo>
                  <a:lnTo>
                    <a:pt x="0" y="23897"/>
                  </a:lnTo>
                  <a:close/>
                </a:path>
              </a:pathLst>
            </a:custGeom>
            <a:solidFill>
              <a:srgbClr val="2F5597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任意多边形 177">
              <a:extLst>
                <a:ext uri="{FF2B5EF4-FFF2-40B4-BE49-F238E27FC236}">
                  <a16:creationId xmlns:a16="http://schemas.microsoft.com/office/drawing/2014/main" xmlns="" id="{8E568B21-405B-444A-8629-8C220327BCE5}"/>
                </a:ext>
              </a:extLst>
            </p:cNvPr>
            <p:cNvSpPr/>
            <p:nvPr/>
          </p:nvSpPr>
          <p:spPr>
            <a:xfrm>
              <a:off x="6569042" y="3536825"/>
              <a:ext cx="5721505" cy="1981611"/>
            </a:xfrm>
            <a:custGeom>
              <a:avLst/>
              <a:gdLst>
                <a:gd name="connsiteX0" fmla="*/ 0 w 5389021"/>
                <a:gd name="connsiteY0" fmla="*/ 0 h 1866457"/>
                <a:gd name="connsiteX1" fmla="*/ 324000 w 5389021"/>
                <a:gd name="connsiteY1" fmla="*/ 0 h 1866457"/>
                <a:gd name="connsiteX2" fmla="*/ 324000 w 5389021"/>
                <a:gd name="connsiteY2" fmla="*/ 75854 h 1866457"/>
                <a:gd name="connsiteX3" fmla="*/ 1860274 w 5389021"/>
                <a:gd name="connsiteY3" fmla="*/ 1612128 h 1866457"/>
                <a:gd name="connsiteX4" fmla="*/ 5389021 w 5389021"/>
                <a:gd name="connsiteY4" fmla="*/ 1612128 h 1866457"/>
                <a:gd name="connsiteX5" fmla="*/ 5389021 w 5389021"/>
                <a:gd name="connsiteY5" fmla="*/ 1866457 h 1866457"/>
                <a:gd name="connsiteX6" fmla="*/ 1681054 w 5389021"/>
                <a:gd name="connsiteY6" fmla="*/ 1866457 h 1866457"/>
                <a:gd name="connsiteX7" fmla="*/ 0 w 5389021"/>
                <a:gd name="connsiteY7" fmla="*/ 185403 h 1866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89021" h="1866457">
                  <a:moveTo>
                    <a:pt x="0" y="0"/>
                  </a:moveTo>
                  <a:lnTo>
                    <a:pt x="324000" y="0"/>
                  </a:lnTo>
                  <a:lnTo>
                    <a:pt x="324000" y="75854"/>
                  </a:lnTo>
                  <a:cubicBezTo>
                    <a:pt x="324000" y="924315"/>
                    <a:pt x="1011813" y="1612128"/>
                    <a:pt x="1860274" y="1612128"/>
                  </a:cubicBezTo>
                  <a:lnTo>
                    <a:pt x="5389021" y="1612128"/>
                  </a:lnTo>
                  <a:lnTo>
                    <a:pt x="5389021" y="1866457"/>
                  </a:lnTo>
                  <a:lnTo>
                    <a:pt x="1681054" y="1866457"/>
                  </a:lnTo>
                  <a:cubicBezTo>
                    <a:pt x="752634" y="1866457"/>
                    <a:pt x="0" y="1113823"/>
                    <a:pt x="0" y="185403"/>
                  </a:cubicBezTo>
                  <a:close/>
                </a:path>
              </a:pathLst>
            </a:custGeom>
            <a:solidFill>
              <a:srgbClr val="D43A3A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xmlns="" id="{0F5B67B5-4ABE-4AEB-9793-ABF618E9B7AE}"/>
                </a:ext>
              </a:extLst>
            </p:cNvPr>
            <p:cNvGrpSpPr>
              <a:grpSpLocks noChangeAspect="1"/>
            </p:cNvGrpSpPr>
            <p:nvPr/>
          </p:nvGrpSpPr>
          <p:grpSpPr>
            <a:xfrm rot="19566766">
              <a:off x="7383901" y="1623410"/>
              <a:ext cx="798773" cy="1146632"/>
              <a:chOff x="10898674" y="198977"/>
              <a:chExt cx="1103454" cy="1584000"/>
            </a:xfrm>
          </p:grpSpPr>
          <p:grpSp>
            <p:nvGrpSpPr>
              <p:cNvPr id="89" name="组合 88">
                <a:extLst>
                  <a:ext uri="{FF2B5EF4-FFF2-40B4-BE49-F238E27FC236}">
                    <a16:creationId xmlns:a16="http://schemas.microsoft.com/office/drawing/2014/main" xmlns="" id="{DA9259D9-345A-4392-81F9-23D9D777C82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043898">
                <a:off x="10898674" y="198977"/>
                <a:ext cx="1103454" cy="1584000"/>
                <a:chOff x="4032564" y="502494"/>
                <a:chExt cx="4140000" cy="4968000"/>
              </a:xfrm>
            </p:grpSpPr>
            <p:sp>
              <p:nvSpPr>
                <p:cNvPr id="97" name="任意多边形 187">
                  <a:extLst>
                    <a:ext uri="{FF2B5EF4-FFF2-40B4-BE49-F238E27FC236}">
                      <a16:creationId xmlns:a16="http://schemas.microsoft.com/office/drawing/2014/main" xmlns="" id="{9BB23027-7D81-4726-8BF7-ED12E1FAC3C6}"/>
                    </a:ext>
                  </a:extLst>
                </p:cNvPr>
                <p:cNvSpPr/>
                <p:nvPr/>
              </p:nvSpPr>
              <p:spPr>
                <a:xfrm rot="10800000">
                  <a:off x="4032564" y="2760690"/>
                  <a:ext cx="2069451" cy="880008"/>
                </a:xfrm>
                <a:custGeom>
                  <a:avLst/>
                  <a:gdLst>
                    <a:gd name="connsiteX0" fmla="*/ 1184554 w 2197557"/>
                    <a:gd name="connsiteY0" fmla="*/ 880008 h 880008"/>
                    <a:gd name="connsiteX1" fmla="*/ 0 w 2197557"/>
                    <a:gd name="connsiteY1" fmla="*/ 880008 h 880008"/>
                    <a:gd name="connsiteX2" fmla="*/ 0 w 2197557"/>
                    <a:gd name="connsiteY2" fmla="*/ 259794 h 880008"/>
                    <a:gd name="connsiteX3" fmla="*/ 1241675 w 2197557"/>
                    <a:gd name="connsiteY3" fmla="*/ 259794 h 880008"/>
                    <a:gd name="connsiteX4" fmla="*/ 1913681 w 2197557"/>
                    <a:gd name="connsiteY4" fmla="*/ 0 h 880008"/>
                    <a:gd name="connsiteX5" fmla="*/ 2197557 w 2197557"/>
                    <a:gd name="connsiteY5" fmla="*/ 297379 h 880008"/>
                    <a:gd name="connsiteX6" fmla="*/ 1848656 w 2197557"/>
                    <a:gd name="connsiteY6" fmla="*/ 683679 h 880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7557" h="880008">
                      <a:moveTo>
                        <a:pt x="1184554" y="880008"/>
                      </a:moveTo>
                      <a:lnTo>
                        <a:pt x="0" y="880008"/>
                      </a:lnTo>
                      <a:lnTo>
                        <a:pt x="0" y="259794"/>
                      </a:lnTo>
                      <a:lnTo>
                        <a:pt x="1241675" y="259794"/>
                      </a:lnTo>
                      <a:lnTo>
                        <a:pt x="1913681" y="0"/>
                      </a:lnTo>
                      <a:lnTo>
                        <a:pt x="2197557" y="297379"/>
                      </a:lnTo>
                      <a:lnTo>
                        <a:pt x="1848656" y="683679"/>
                      </a:lnTo>
                      <a:close/>
                    </a:path>
                  </a:pathLst>
                </a:custGeom>
                <a:solidFill>
                  <a:srgbClr val="2E75B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8" name="任意多边形 188">
                  <a:extLst>
                    <a:ext uri="{FF2B5EF4-FFF2-40B4-BE49-F238E27FC236}">
                      <a16:creationId xmlns:a16="http://schemas.microsoft.com/office/drawing/2014/main" xmlns="" id="{86DA9BB2-37EF-48F3-8952-F4C6433EADC1}"/>
                    </a:ext>
                  </a:extLst>
                </p:cNvPr>
                <p:cNvSpPr/>
                <p:nvPr/>
              </p:nvSpPr>
              <p:spPr>
                <a:xfrm rot="10800000" flipH="1">
                  <a:off x="6103113" y="2759548"/>
                  <a:ext cx="2069451" cy="880008"/>
                </a:xfrm>
                <a:custGeom>
                  <a:avLst/>
                  <a:gdLst>
                    <a:gd name="connsiteX0" fmla="*/ 1184554 w 2197557"/>
                    <a:gd name="connsiteY0" fmla="*/ 880008 h 880008"/>
                    <a:gd name="connsiteX1" fmla="*/ 0 w 2197557"/>
                    <a:gd name="connsiteY1" fmla="*/ 880008 h 880008"/>
                    <a:gd name="connsiteX2" fmla="*/ 0 w 2197557"/>
                    <a:gd name="connsiteY2" fmla="*/ 259794 h 880008"/>
                    <a:gd name="connsiteX3" fmla="*/ 1241675 w 2197557"/>
                    <a:gd name="connsiteY3" fmla="*/ 259794 h 880008"/>
                    <a:gd name="connsiteX4" fmla="*/ 1913681 w 2197557"/>
                    <a:gd name="connsiteY4" fmla="*/ 0 h 880008"/>
                    <a:gd name="connsiteX5" fmla="*/ 2197557 w 2197557"/>
                    <a:gd name="connsiteY5" fmla="*/ 297379 h 880008"/>
                    <a:gd name="connsiteX6" fmla="*/ 1848656 w 2197557"/>
                    <a:gd name="connsiteY6" fmla="*/ 683679 h 880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7557" h="880008">
                      <a:moveTo>
                        <a:pt x="1184554" y="880008"/>
                      </a:moveTo>
                      <a:lnTo>
                        <a:pt x="0" y="880008"/>
                      </a:lnTo>
                      <a:lnTo>
                        <a:pt x="0" y="259794"/>
                      </a:lnTo>
                      <a:lnTo>
                        <a:pt x="1241675" y="259794"/>
                      </a:lnTo>
                      <a:lnTo>
                        <a:pt x="1913681" y="0"/>
                      </a:lnTo>
                      <a:lnTo>
                        <a:pt x="2197557" y="297379"/>
                      </a:lnTo>
                      <a:lnTo>
                        <a:pt x="1848656" y="683679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99" name="组合 98">
                  <a:extLst>
                    <a:ext uri="{FF2B5EF4-FFF2-40B4-BE49-F238E27FC236}">
                      <a16:creationId xmlns:a16="http://schemas.microsoft.com/office/drawing/2014/main" xmlns="" id="{17794761-949F-4CBA-B54D-10F95EA5B43A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001617" y="502494"/>
                  <a:ext cx="2159701" cy="4968000"/>
                  <a:chOff x="4467040" y="-510380"/>
                  <a:chExt cx="3259116" cy="7497005"/>
                </a:xfrm>
              </p:grpSpPr>
              <p:grpSp>
                <p:nvGrpSpPr>
                  <p:cNvPr id="101" name="组合 100">
                    <a:extLst>
                      <a:ext uri="{FF2B5EF4-FFF2-40B4-BE49-F238E27FC236}">
                        <a16:creationId xmlns:a16="http://schemas.microsoft.com/office/drawing/2014/main" xmlns="" id="{16FA655C-8294-49CD-A670-B62B0653239E}"/>
                      </a:ext>
                    </a:extLst>
                  </p:cNvPr>
                  <p:cNvGrpSpPr/>
                  <p:nvPr/>
                </p:nvGrpSpPr>
                <p:grpSpPr>
                  <a:xfrm>
                    <a:off x="4869768" y="4318000"/>
                    <a:ext cx="2450878" cy="2668625"/>
                    <a:chOff x="5249595" y="3150385"/>
                    <a:chExt cx="2450878" cy="2668625"/>
                  </a:xfrm>
                </p:grpSpPr>
                <p:sp>
                  <p:nvSpPr>
                    <p:cNvPr id="111" name="任意多边形 201">
                      <a:extLst>
                        <a:ext uri="{FF2B5EF4-FFF2-40B4-BE49-F238E27FC236}">
                          <a16:creationId xmlns:a16="http://schemas.microsoft.com/office/drawing/2014/main" xmlns="" id="{5A55F3CD-C68B-48D6-8A46-4DB19F2E45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5825" y="3152730"/>
                      <a:ext cx="1224648" cy="2666280"/>
                    </a:xfrm>
                    <a:custGeom>
                      <a:avLst/>
                      <a:gdLst>
                        <a:gd name="connsiteX0" fmla="*/ 613421 w 1224648"/>
                        <a:gd name="connsiteY0" fmla="*/ 0 h 2666280"/>
                        <a:gd name="connsiteX1" fmla="*/ 646147 w 1224648"/>
                        <a:gd name="connsiteY1" fmla="*/ 130898 h 2666280"/>
                        <a:gd name="connsiteX2" fmla="*/ 782610 w 1224648"/>
                        <a:gd name="connsiteY2" fmla="*/ 230289 h 2666280"/>
                        <a:gd name="connsiteX3" fmla="*/ 1197724 w 1224648"/>
                        <a:gd name="connsiteY3" fmla="*/ 1446453 h 2666280"/>
                        <a:gd name="connsiteX4" fmla="*/ 1184501 w 1224648"/>
                        <a:gd name="connsiteY4" fmla="*/ 1496956 h 2666280"/>
                        <a:gd name="connsiteX5" fmla="*/ 819999 w 1224648"/>
                        <a:gd name="connsiteY5" fmla="*/ 811084 h 2666280"/>
                        <a:gd name="connsiteX6" fmla="*/ 811059 w 1224648"/>
                        <a:gd name="connsiteY6" fmla="*/ 988143 h 2666280"/>
                        <a:gd name="connsiteX7" fmla="*/ 22504 w 1224648"/>
                        <a:gd name="connsiteY7" fmla="*/ 2645826 h 2666280"/>
                        <a:gd name="connsiteX8" fmla="*/ 0 w 1224648"/>
                        <a:gd name="connsiteY8" fmla="*/ 2666280 h 2666280"/>
                        <a:gd name="connsiteX9" fmla="*/ 0 w 1224648"/>
                        <a:gd name="connsiteY9" fmla="*/ 0 h 26662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224648" h="2666280">
                          <a:moveTo>
                            <a:pt x="613421" y="0"/>
                          </a:moveTo>
                          <a:lnTo>
                            <a:pt x="646147" y="130898"/>
                          </a:lnTo>
                          <a:lnTo>
                            <a:pt x="782610" y="230289"/>
                          </a:lnTo>
                          <a:cubicBezTo>
                            <a:pt x="1145776" y="539297"/>
                            <a:pt x="1289449" y="1010484"/>
                            <a:pt x="1197724" y="1446453"/>
                          </a:cubicBezTo>
                          <a:lnTo>
                            <a:pt x="1184501" y="1496956"/>
                          </a:lnTo>
                          <a:lnTo>
                            <a:pt x="819999" y="811084"/>
                          </a:lnTo>
                          <a:lnTo>
                            <a:pt x="811059" y="988143"/>
                          </a:lnTo>
                          <a:cubicBezTo>
                            <a:pt x="745563" y="1633059"/>
                            <a:pt x="456460" y="2211870"/>
                            <a:pt x="22504" y="2645826"/>
                          </a:cubicBezTo>
                          <a:lnTo>
                            <a:pt x="0" y="266628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D700">
                        <a:alpha val="90000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12" name="任意多边形 202">
                      <a:extLst>
                        <a:ext uri="{FF2B5EF4-FFF2-40B4-BE49-F238E27FC236}">
                          <a16:creationId xmlns:a16="http://schemas.microsoft.com/office/drawing/2014/main" xmlns="" id="{DDFC6BE4-354C-42EA-83A6-F455D7A1D941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5249595" y="3150385"/>
                      <a:ext cx="1224648" cy="2666280"/>
                    </a:xfrm>
                    <a:custGeom>
                      <a:avLst/>
                      <a:gdLst>
                        <a:gd name="connsiteX0" fmla="*/ 613421 w 1224648"/>
                        <a:gd name="connsiteY0" fmla="*/ 0 h 2666280"/>
                        <a:gd name="connsiteX1" fmla="*/ 646147 w 1224648"/>
                        <a:gd name="connsiteY1" fmla="*/ 130898 h 2666280"/>
                        <a:gd name="connsiteX2" fmla="*/ 782610 w 1224648"/>
                        <a:gd name="connsiteY2" fmla="*/ 230289 h 2666280"/>
                        <a:gd name="connsiteX3" fmla="*/ 1197724 w 1224648"/>
                        <a:gd name="connsiteY3" fmla="*/ 1446453 h 2666280"/>
                        <a:gd name="connsiteX4" fmla="*/ 1184501 w 1224648"/>
                        <a:gd name="connsiteY4" fmla="*/ 1496956 h 2666280"/>
                        <a:gd name="connsiteX5" fmla="*/ 819999 w 1224648"/>
                        <a:gd name="connsiteY5" fmla="*/ 811084 h 2666280"/>
                        <a:gd name="connsiteX6" fmla="*/ 811059 w 1224648"/>
                        <a:gd name="connsiteY6" fmla="*/ 988143 h 2666280"/>
                        <a:gd name="connsiteX7" fmla="*/ 22504 w 1224648"/>
                        <a:gd name="connsiteY7" fmla="*/ 2645826 h 2666280"/>
                        <a:gd name="connsiteX8" fmla="*/ 0 w 1224648"/>
                        <a:gd name="connsiteY8" fmla="*/ 2666280 h 2666280"/>
                        <a:gd name="connsiteX9" fmla="*/ 0 w 1224648"/>
                        <a:gd name="connsiteY9" fmla="*/ 0 h 26662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224648" h="2666280">
                          <a:moveTo>
                            <a:pt x="613421" y="0"/>
                          </a:moveTo>
                          <a:lnTo>
                            <a:pt x="646147" y="130898"/>
                          </a:lnTo>
                          <a:lnTo>
                            <a:pt x="782610" y="230289"/>
                          </a:lnTo>
                          <a:cubicBezTo>
                            <a:pt x="1145776" y="539297"/>
                            <a:pt x="1289449" y="1010484"/>
                            <a:pt x="1197724" y="1446453"/>
                          </a:cubicBezTo>
                          <a:lnTo>
                            <a:pt x="1184501" y="1496956"/>
                          </a:lnTo>
                          <a:lnTo>
                            <a:pt x="819999" y="811084"/>
                          </a:lnTo>
                          <a:lnTo>
                            <a:pt x="811059" y="988143"/>
                          </a:lnTo>
                          <a:cubicBezTo>
                            <a:pt x="745563" y="1633059"/>
                            <a:pt x="456460" y="2211870"/>
                            <a:pt x="22504" y="2645826"/>
                          </a:cubicBezTo>
                          <a:lnTo>
                            <a:pt x="0" y="266628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E24F">
                        <a:alpha val="95000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grpSp>
                <p:nvGrpSpPr>
                  <p:cNvPr id="102" name="组合 101">
                    <a:extLst>
                      <a:ext uri="{FF2B5EF4-FFF2-40B4-BE49-F238E27FC236}">
                        <a16:creationId xmlns:a16="http://schemas.microsoft.com/office/drawing/2014/main" xmlns="" id="{F5834C6C-FAFE-4D2A-ADA7-E4731A84BF3A}"/>
                      </a:ext>
                    </a:extLst>
                  </p:cNvPr>
                  <p:cNvGrpSpPr/>
                  <p:nvPr/>
                </p:nvGrpSpPr>
                <p:grpSpPr>
                  <a:xfrm>
                    <a:off x="5422776" y="4307490"/>
                    <a:ext cx="1392753" cy="2047307"/>
                    <a:chOff x="6590397" y="382604"/>
                    <a:chExt cx="1392753" cy="2047307"/>
                  </a:xfrm>
                </p:grpSpPr>
                <p:sp>
                  <p:nvSpPr>
                    <p:cNvPr id="109" name="任意多边形 199">
                      <a:extLst>
                        <a:ext uri="{FF2B5EF4-FFF2-40B4-BE49-F238E27FC236}">
                          <a16:creationId xmlns:a16="http://schemas.microsoft.com/office/drawing/2014/main" xmlns="" id="{8DA4A301-5A4F-4D2E-8F82-F315D5D206FD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7282060" y="384952"/>
                      <a:ext cx="701090" cy="2044959"/>
                    </a:xfrm>
                    <a:custGeom>
                      <a:avLst/>
                      <a:gdLst>
                        <a:gd name="connsiteX0" fmla="*/ 83678 w 701090"/>
                        <a:gd name="connsiteY0" fmla="*/ 0 h 2044959"/>
                        <a:gd name="connsiteX1" fmla="*/ 141520 w 701090"/>
                        <a:gd name="connsiteY1" fmla="*/ 28595 h 2044959"/>
                        <a:gd name="connsiteX2" fmla="*/ 400526 w 701090"/>
                        <a:gd name="connsiteY2" fmla="*/ 229586 h 2044959"/>
                        <a:gd name="connsiteX3" fmla="*/ 648243 w 701090"/>
                        <a:gd name="connsiteY3" fmla="*/ 1317182 h 2044959"/>
                        <a:gd name="connsiteX4" fmla="*/ 632233 w 701090"/>
                        <a:gd name="connsiteY4" fmla="*/ 1359576 h 2044959"/>
                        <a:gd name="connsiteX5" fmla="*/ 505339 w 701090"/>
                        <a:gd name="connsiteY5" fmla="*/ 1045072 h 2044959"/>
                        <a:gd name="connsiteX6" fmla="*/ 500690 w 701090"/>
                        <a:gd name="connsiteY6" fmla="*/ 1079920 h 2044959"/>
                        <a:gd name="connsiteX7" fmla="*/ 109149 w 701090"/>
                        <a:gd name="connsiteY7" fmla="*/ 1924865 h 2044959"/>
                        <a:gd name="connsiteX8" fmla="*/ 0 w 701090"/>
                        <a:gd name="connsiteY8" fmla="*/ 2044959 h 2044959"/>
                        <a:gd name="connsiteX9" fmla="*/ 0 w 701090"/>
                        <a:gd name="connsiteY9" fmla="*/ 84971 h 2044959"/>
                        <a:gd name="connsiteX10" fmla="*/ 117961 w 701090"/>
                        <a:gd name="connsiteY10" fmla="*/ 84971 h 20449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701090" h="2044959">
                          <a:moveTo>
                            <a:pt x="83678" y="0"/>
                          </a:moveTo>
                          <a:lnTo>
                            <a:pt x="141520" y="28595"/>
                          </a:lnTo>
                          <a:cubicBezTo>
                            <a:pt x="235194" y="80801"/>
                            <a:pt x="322692" y="147827"/>
                            <a:pt x="400526" y="229586"/>
                          </a:cubicBezTo>
                          <a:cubicBezTo>
                            <a:pt x="685916" y="529367"/>
                            <a:pt x="767079" y="949182"/>
                            <a:pt x="648243" y="1317182"/>
                          </a:cubicBezTo>
                          <a:lnTo>
                            <a:pt x="632233" y="1359576"/>
                          </a:lnTo>
                          <a:lnTo>
                            <a:pt x="505339" y="1045072"/>
                          </a:lnTo>
                          <a:lnTo>
                            <a:pt x="500690" y="1079920"/>
                          </a:lnTo>
                          <a:cubicBezTo>
                            <a:pt x="444023" y="1397165"/>
                            <a:pt x="306071" y="1686250"/>
                            <a:pt x="109149" y="1924865"/>
                          </a:cubicBezTo>
                          <a:lnTo>
                            <a:pt x="0" y="2044959"/>
                          </a:lnTo>
                          <a:lnTo>
                            <a:pt x="0" y="84971"/>
                          </a:lnTo>
                          <a:lnTo>
                            <a:pt x="117961" y="84971"/>
                          </a:lnTo>
                          <a:close/>
                        </a:path>
                      </a:pathLst>
                    </a:custGeom>
                    <a:solidFill>
                      <a:srgbClr val="D43A3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10" name="任意多边形 200">
                      <a:extLst>
                        <a:ext uri="{FF2B5EF4-FFF2-40B4-BE49-F238E27FC236}">
                          <a16:creationId xmlns:a16="http://schemas.microsoft.com/office/drawing/2014/main" xmlns="" id="{0D79512C-F063-460B-925E-455E5E54646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 flipH="1">
                      <a:off x="6590397" y="382604"/>
                      <a:ext cx="701090" cy="2044959"/>
                    </a:xfrm>
                    <a:custGeom>
                      <a:avLst/>
                      <a:gdLst>
                        <a:gd name="connsiteX0" fmla="*/ 83678 w 701090"/>
                        <a:gd name="connsiteY0" fmla="*/ 0 h 2044959"/>
                        <a:gd name="connsiteX1" fmla="*/ 141520 w 701090"/>
                        <a:gd name="connsiteY1" fmla="*/ 28595 h 2044959"/>
                        <a:gd name="connsiteX2" fmla="*/ 400526 w 701090"/>
                        <a:gd name="connsiteY2" fmla="*/ 229586 h 2044959"/>
                        <a:gd name="connsiteX3" fmla="*/ 648243 w 701090"/>
                        <a:gd name="connsiteY3" fmla="*/ 1317182 h 2044959"/>
                        <a:gd name="connsiteX4" fmla="*/ 632233 w 701090"/>
                        <a:gd name="connsiteY4" fmla="*/ 1359576 h 2044959"/>
                        <a:gd name="connsiteX5" fmla="*/ 505339 w 701090"/>
                        <a:gd name="connsiteY5" fmla="*/ 1045072 h 2044959"/>
                        <a:gd name="connsiteX6" fmla="*/ 500690 w 701090"/>
                        <a:gd name="connsiteY6" fmla="*/ 1079920 h 2044959"/>
                        <a:gd name="connsiteX7" fmla="*/ 109149 w 701090"/>
                        <a:gd name="connsiteY7" fmla="*/ 1924865 h 2044959"/>
                        <a:gd name="connsiteX8" fmla="*/ 0 w 701090"/>
                        <a:gd name="connsiteY8" fmla="*/ 2044959 h 2044959"/>
                        <a:gd name="connsiteX9" fmla="*/ 0 w 701090"/>
                        <a:gd name="connsiteY9" fmla="*/ 84971 h 2044959"/>
                        <a:gd name="connsiteX10" fmla="*/ 117961 w 701090"/>
                        <a:gd name="connsiteY10" fmla="*/ 84971 h 20449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701090" h="2044959">
                          <a:moveTo>
                            <a:pt x="83678" y="0"/>
                          </a:moveTo>
                          <a:lnTo>
                            <a:pt x="141520" y="28595"/>
                          </a:lnTo>
                          <a:cubicBezTo>
                            <a:pt x="235194" y="80801"/>
                            <a:pt x="322692" y="147827"/>
                            <a:pt x="400526" y="229586"/>
                          </a:cubicBezTo>
                          <a:cubicBezTo>
                            <a:pt x="685916" y="529367"/>
                            <a:pt x="767079" y="949182"/>
                            <a:pt x="648243" y="1317182"/>
                          </a:cubicBezTo>
                          <a:lnTo>
                            <a:pt x="632233" y="1359576"/>
                          </a:lnTo>
                          <a:lnTo>
                            <a:pt x="505339" y="1045072"/>
                          </a:lnTo>
                          <a:lnTo>
                            <a:pt x="500690" y="1079920"/>
                          </a:lnTo>
                          <a:cubicBezTo>
                            <a:pt x="444023" y="1397165"/>
                            <a:pt x="306071" y="1686250"/>
                            <a:pt x="109149" y="1924865"/>
                          </a:cubicBezTo>
                          <a:lnTo>
                            <a:pt x="0" y="2044959"/>
                          </a:lnTo>
                          <a:lnTo>
                            <a:pt x="0" y="84971"/>
                          </a:lnTo>
                          <a:lnTo>
                            <a:pt x="117961" y="84971"/>
                          </a:lnTo>
                          <a:close/>
                        </a:path>
                      </a:pathLst>
                    </a:custGeom>
                    <a:solidFill>
                      <a:srgbClr val="FB637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grpSp>
                <p:nvGrpSpPr>
                  <p:cNvPr id="103" name="组合 102">
                    <a:extLst>
                      <a:ext uri="{FF2B5EF4-FFF2-40B4-BE49-F238E27FC236}">
                        <a16:creationId xmlns:a16="http://schemas.microsoft.com/office/drawing/2014/main" xmlns="" id="{FE80FDEC-7E65-4DE8-8FC1-AA0F77C3E6B1}"/>
                      </a:ext>
                    </a:extLst>
                  </p:cNvPr>
                  <p:cNvGrpSpPr/>
                  <p:nvPr/>
                </p:nvGrpSpPr>
                <p:grpSpPr>
                  <a:xfrm>
                    <a:off x="4775013" y="2863216"/>
                    <a:ext cx="2641986" cy="1657642"/>
                    <a:chOff x="4775007" y="1259500"/>
                    <a:chExt cx="2641986" cy="1657642"/>
                  </a:xfrm>
                  <a:solidFill>
                    <a:schemeClr val="accent5">
                      <a:lumMod val="75000"/>
                    </a:schemeClr>
                  </a:solidFill>
                </p:grpSpPr>
                <p:sp>
                  <p:nvSpPr>
                    <p:cNvPr id="107" name="任意多边形 197">
                      <a:extLst>
                        <a:ext uri="{FF2B5EF4-FFF2-40B4-BE49-F238E27FC236}">
                          <a16:creationId xmlns:a16="http://schemas.microsoft.com/office/drawing/2014/main" xmlns="" id="{9FF55BB5-9D81-42CC-9FC6-9EEDC572F9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96000" y="1259500"/>
                      <a:ext cx="1320993" cy="1657642"/>
                    </a:xfrm>
                    <a:custGeom>
                      <a:avLst/>
                      <a:gdLst>
                        <a:gd name="connsiteX0" fmla="*/ 0 w 1320993"/>
                        <a:gd name="connsiteY0" fmla="*/ 0 h 1657642"/>
                        <a:gd name="connsiteX1" fmla="*/ 1320993 w 1320993"/>
                        <a:gd name="connsiteY1" fmla="*/ 0 h 1657642"/>
                        <a:gd name="connsiteX2" fmla="*/ 1320993 w 1320993"/>
                        <a:gd name="connsiteY2" fmla="*/ 1254364 h 1657642"/>
                        <a:gd name="connsiteX3" fmla="*/ 1167768 w 1320993"/>
                        <a:gd name="connsiteY3" fmla="*/ 1485527 h 1657642"/>
                        <a:gd name="connsiteX4" fmla="*/ 1148074 w 1320993"/>
                        <a:gd name="connsiteY4" fmla="*/ 1491641 h 1657642"/>
                        <a:gd name="connsiteX5" fmla="*/ 1145495 w 1320993"/>
                        <a:gd name="connsiteY5" fmla="*/ 1504416 h 1657642"/>
                        <a:gd name="connsiteX6" fmla="*/ 914331 w 1320993"/>
                        <a:gd name="connsiteY6" fmla="*/ 1657642 h 1657642"/>
                        <a:gd name="connsiteX7" fmla="*/ 0 w 1320993"/>
                        <a:gd name="connsiteY7" fmla="*/ 1657642 h 16576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320993" h="1657642">
                          <a:moveTo>
                            <a:pt x="0" y="0"/>
                          </a:moveTo>
                          <a:lnTo>
                            <a:pt x="1320993" y="0"/>
                          </a:lnTo>
                          <a:lnTo>
                            <a:pt x="1320993" y="1254364"/>
                          </a:lnTo>
                          <a:cubicBezTo>
                            <a:pt x="1320993" y="1358281"/>
                            <a:pt x="1257812" y="1447442"/>
                            <a:pt x="1167768" y="1485527"/>
                          </a:cubicBezTo>
                          <a:lnTo>
                            <a:pt x="1148074" y="1491641"/>
                          </a:lnTo>
                          <a:lnTo>
                            <a:pt x="1145495" y="1504416"/>
                          </a:lnTo>
                          <a:cubicBezTo>
                            <a:pt x="1107409" y="1594461"/>
                            <a:pt x="1018249" y="1657642"/>
                            <a:pt x="914331" y="1657642"/>
                          </a:cubicBezTo>
                          <a:lnTo>
                            <a:pt x="0" y="16576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08" name="任意多边形 198">
                      <a:extLst>
                        <a:ext uri="{FF2B5EF4-FFF2-40B4-BE49-F238E27FC236}">
                          <a16:creationId xmlns:a16="http://schemas.microsoft.com/office/drawing/2014/main" xmlns="" id="{D2F974BE-E86C-4FD6-B2CC-98F096DB45ED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4775007" y="1259500"/>
                      <a:ext cx="1320993" cy="1657642"/>
                    </a:xfrm>
                    <a:custGeom>
                      <a:avLst/>
                      <a:gdLst>
                        <a:gd name="connsiteX0" fmla="*/ 0 w 1320993"/>
                        <a:gd name="connsiteY0" fmla="*/ 0 h 1657642"/>
                        <a:gd name="connsiteX1" fmla="*/ 1320993 w 1320993"/>
                        <a:gd name="connsiteY1" fmla="*/ 0 h 1657642"/>
                        <a:gd name="connsiteX2" fmla="*/ 1320993 w 1320993"/>
                        <a:gd name="connsiteY2" fmla="*/ 1254364 h 1657642"/>
                        <a:gd name="connsiteX3" fmla="*/ 1167768 w 1320993"/>
                        <a:gd name="connsiteY3" fmla="*/ 1485527 h 1657642"/>
                        <a:gd name="connsiteX4" fmla="*/ 1148074 w 1320993"/>
                        <a:gd name="connsiteY4" fmla="*/ 1491641 h 1657642"/>
                        <a:gd name="connsiteX5" fmla="*/ 1145495 w 1320993"/>
                        <a:gd name="connsiteY5" fmla="*/ 1504416 h 1657642"/>
                        <a:gd name="connsiteX6" fmla="*/ 914331 w 1320993"/>
                        <a:gd name="connsiteY6" fmla="*/ 1657642 h 1657642"/>
                        <a:gd name="connsiteX7" fmla="*/ 0 w 1320993"/>
                        <a:gd name="connsiteY7" fmla="*/ 1657642 h 16576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320993" h="1657642">
                          <a:moveTo>
                            <a:pt x="0" y="0"/>
                          </a:moveTo>
                          <a:lnTo>
                            <a:pt x="1320993" y="0"/>
                          </a:lnTo>
                          <a:lnTo>
                            <a:pt x="1320993" y="1254364"/>
                          </a:lnTo>
                          <a:cubicBezTo>
                            <a:pt x="1320993" y="1358281"/>
                            <a:pt x="1257812" y="1447442"/>
                            <a:pt x="1167768" y="1485527"/>
                          </a:cubicBezTo>
                          <a:lnTo>
                            <a:pt x="1148074" y="1491641"/>
                          </a:lnTo>
                          <a:lnTo>
                            <a:pt x="1145495" y="1504416"/>
                          </a:lnTo>
                          <a:cubicBezTo>
                            <a:pt x="1107409" y="1594461"/>
                            <a:pt x="1018249" y="1657642"/>
                            <a:pt x="914331" y="1657642"/>
                          </a:cubicBezTo>
                          <a:lnTo>
                            <a:pt x="0" y="1657642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grpSp>
                <p:nvGrpSpPr>
                  <p:cNvPr id="104" name="组合 103">
                    <a:extLst>
                      <a:ext uri="{FF2B5EF4-FFF2-40B4-BE49-F238E27FC236}">
                        <a16:creationId xmlns:a16="http://schemas.microsoft.com/office/drawing/2014/main" xmlns="" id="{C6B99605-6007-4968-A8B9-C76EAFBEA3C2}"/>
                      </a:ext>
                    </a:extLst>
                  </p:cNvPr>
                  <p:cNvGrpSpPr/>
                  <p:nvPr/>
                </p:nvGrpSpPr>
                <p:grpSpPr>
                  <a:xfrm>
                    <a:off x="4467040" y="-510380"/>
                    <a:ext cx="3259116" cy="4669532"/>
                    <a:chOff x="4467034" y="1037066"/>
                    <a:chExt cx="3259116" cy="4669532"/>
                  </a:xfrm>
                </p:grpSpPr>
                <p:sp>
                  <p:nvSpPr>
                    <p:cNvPr id="105" name="任意多边形 195">
                      <a:extLst>
                        <a:ext uri="{FF2B5EF4-FFF2-40B4-BE49-F238E27FC236}">
                          <a16:creationId xmlns:a16="http://schemas.microsoft.com/office/drawing/2014/main" xmlns="" id="{ACD05EFA-4415-4370-A083-2B6BB328C0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97184" y="1037066"/>
                      <a:ext cx="1628966" cy="4669532"/>
                    </a:xfrm>
                    <a:custGeom>
                      <a:avLst/>
                      <a:gdLst>
                        <a:gd name="connsiteX0" fmla="*/ 0 w 737043"/>
                        <a:gd name="connsiteY0" fmla="*/ 0 h 2112772"/>
                        <a:gd name="connsiteX1" fmla="*/ 40881 w 737043"/>
                        <a:gd name="connsiteY1" fmla="*/ 30570 h 2112772"/>
                        <a:gd name="connsiteX2" fmla="*/ 737043 w 737043"/>
                        <a:gd name="connsiteY2" fmla="*/ 1506750 h 2112772"/>
                        <a:gd name="connsiteX3" fmla="*/ 688056 w 737043"/>
                        <a:gd name="connsiteY3" fmla="*/ 1938781 h 2112772"/>
                        <a:gd name="connsiteX4" fmla="*/ 637506 w 737043"/>
                        <a:gd name="connsiteY4" fmla="*/ 2112772 h 2112772"/>
                        <a:gd name="connsiteX5" fmla="*/ 0 w 737043"/>
                        <a:gd name="connsiteY5" fmla="*/ 2112772 h 21127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737043" h="2112772">
                          <a:moveTo>
                            <a:pt x="0" y="0"/>
                          </a:moveTo>
                          <a:lnTo>
                            <a:pt x="40881" y="30570"/>
                          </a:lnTo>
                          <a:cubicBezTo>
                            <a:pt x="466045" y="381447"/>
                            <a:pt x="737043" y="912451"/>
                            <a:pt x="737043" y="1506750"/>
                          </a:cubicBezTo>
                          <a:cubicBezTo>
                            <a:pt x="737043" y="1655325"/>
                            <a:pt x="720106" y="1799943"/>
                            <a:pt x="688056" y="1938781"/>
                          </a:cubicBezTo>
                          <a:lnTo>
                            <a:pt x="637506" y="2112772"/>
                          </a:lnTo>
                          <a:lnTo>
                            <a:pt x="0" y="2112772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06" name="任意多边形 196">
                      <a:extLst>
                        <a:ext uri="{FF2B5EF4-FFF2-40B4-BE49-F238E27FC236}">
                          <a16:creationId xmlns:a16="http://schemas.microsoft.com/office/drawing/2014/main" xmlns="" id="{B400800A-78F5-4028-8E11-37E1A28A9333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4467034" y="1037066"/>
                      <a:ext cx="1628966" cy="4669532"/>
                    </a:xfrm>
                    <a:custGeom>
                      <a:avLst/>
                      <a:gdLst>
                        <a:gd name="connsiteX0" fmla="*/ 0 w 737043"/>
                        <a:gd name="connsiteY0" fmla="*/ 0 h 2112772"/>
                        <a:gd name="connsiteX1" fmla="*/ 40881 w 737043"/>
                        <a:gd name="connsiteY1" fmla="*/ 30570 h 2112772"/>
                        <a:gd name="connsiteX2" fmla="*/ 737043 w 737043"/>
                        <a:gd name="connsiteY2" fmla="*/ 1506750 h 2112772"/>
                        <a:gd name="connsiteX3" fmla="*/ 688056 w 737043"/>
                        <a:gd name="connsiteY3" fmla="*/ 1938781 h 2112772"/>
                        <a:gd name="connsiteX4" fmla="*/ 637506 w 737043"/>
                        <a:gd name="connsiteY4" fmla="*/ 2112772 h 2112772"/>
                        <a:gd name="connsiteX5" fmla="*/ 0 w 737043"/>
                        <a:gd name="connsiteY5" fmla="*/ 2112772 h 21127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737043" h="2112772">
                          <a:moveTo>
                            <a:pt x="0" y="0"/>
                          </a:moveTo>
                          <a:lnTo>
                            <a:pt x="40881" y="30570"/>
                          </a:lnTo>
                          <a:cubicBezTo>
                            <a:pt x="466045" y="381447"/>
                            <a:pt x="737043" y="912451"/>
                            <a:pt x="737043" y="1506750"/>
                          </a:cubicBezTo>
                          <a:cubicBezTo>
                            <a:pt x="737043" y="1655325"/>
                            <a:pt x="720106" y="1799943"/>
                            <a:pt x="688056" y="1938781"/>
                          </a:cubicBezTo>
                          <a:lnTo>
                            <a:pt x="637506" y="2112772"/>
                          </a:lnTo>
                          <a:lnTo>
                            <a:pt x="0" y="2112772"/>
                          </a:lnTo>
                          <a:close/>
                        </a:path>
                      </a:pathLst>
                    </a:custGeom>
                    <a:solidFill>
                      <a:srgbClr val="FFFBF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100" name="任意多边形 190">
                  <a:extLst>
                    <a:ext uri="{FF2B5EF4-FFF2-40B4-BE49-F238E27FC236}">
                      <a16:creationId xmlns:a16="http://schemas.microsoft.com/office/drawing/2014/main" xmlns="" id="{722FA32C-504B-4AB2-8285-1429E8E35F1E}"/>
                    </a:ext>
                  </a:extLst>
                </p:cNvPr>
                <p:cNvSpPr/>
                <p:nvPr/>
              </p:nvSpPr>
              <p:spPr>
                <a:xfrm>
                  <a:off x="5396882" y="1108223"/>
                  <a:ext cx="1347664" cy="260748"/>
                </a:xfrm>
                <a:custGeom>
                  <a:avLst/>
                  <a:gdLst>
                    <a:gd name="connsiteX0" fmla="*/ 704499 w 1347664"/>
                    <a:gd name="connsiteY0" fmla="*/ 100958 h 260748"/>
                    <a:gd name="connsiteX1" fmla="*/ 704499 w 1347664"/>
                    <a:gd name="connsiteY1" fmla="*/ 257136 h 260748"/>
                    <a:gd name="connsiteX2" fmla="*/ 682732 w 1347664"/>
                    <a:gd name="connsiteY2" fmla="*/ 258299 h 260748"/>
                    <a:gd name="connsiteX3" fmla="*/ 682732 w 1347664"/>
                    <a:gd name="connsiteY3" fmla="*/ 101976 h 260748"/>
                    <a:gd name="connsiteX4" fmla="*/ 83608 w 1347664"/>
                    <a:gd name="connsiteY4" fmla="*/ 22131 h 260748"/>
                    <a:gd name="connsiteX5" fmla="*/ 96178 w 1347664"/>
                    <a:gd name="connsiteY5" fmla="*/ 26748 h 260748"/>
                    <a:gd name="connsiteX6" fmla="*/ 642715 w 1347664"/>
                    <a:gd name="connsiteY6" fmla="*/ 103847 h 260748"/>
                    <a:gd name="connsiteX7" fmla="*/ 681947 w 1347664"/>
                    <a:gd name="connsiteY7" fmla="*/ 102013 h 260748"/>
                    <a:gd name="connsiteX8" fmla="*/ 681947 w 1347664"/>
                    <a:gd name="connsiteY8" fmla="*/ 258341 h 260748"/>
                    <a:gd name="connsiteX9" fmla="*/ 636888 w 1347664"/>
                    <a:gd name="connsiteY9" fmla="*/ 260748 h 260748"/>
                    <a:gd name="connsiteX10" fmla="*/ 22986 w 1347664"/>
                    <a:gd name="connsiteY10" fmla="*/ 161363 h 260748"/>
                    <a:gd name="connsiteX11" fmla="*/ 0 w 1347664"/>
                    <a:gd name="connsiteY11" fmla="*/ 151311 h 260748"/>
                    <a:gd name="connsiteX12" fmla="*/ 25829 w 1347664"/>
                    <a:gd name="connsiteY12" fmla="*/ 104432 h 260748"/>
                    <a:gd name="connsiteX13" fmla="*/ 1265535 w 1347664"/>
                    <a:gd name="connsiteY13" fmla="*/ 0 h 260748"/>
                    <a:gd name="connsiteX14" fmla="*/ 1338850 w 1347664"/>
                    <a:gd name="connsiteY14" fmla="*/ 104432 h 260748"/>
                    <a:gd name="connsiteX15" fmla="*/ 1347664 w 1347664"/>
                    <a:gd name="connsiteY15" fmla="*/ 120430 h 260748"/>
                    <a:gd name="connsiteX16" fmla="*/ 1293839 w 1347664"/>
                    <a:gd name="connsiteY16" fmla="*/ 145138 h 260748"/>
                    <a:gd name="connsiteX17" fmla="*/ 858174 w 1347664"/>
                    <a:gd name="connsiteY17" fmla="*/ 248925 h 260748"/>
                    <a:gd name="connsiteX18" fmla="*/ 705284 w 1347664"/>
                    <a:gd name="connsiteY18" fmla="*/ 257094 h 260748"/>
                    <a:gd name="connsiteX19" fmla="*/ 705284 w 1347664"/>
                    <a:gd name="connsiteY19" fmla="*/ 100921 h 260748"/>
                    <a:gd name="connsiteX20" fmla="*/ 837080 w 1347664"/>
                    <a:gd name="connsiteY20" fmla="*/ 94758 h 260748"/>
                    <a:gd name="connsiteX21" fmla="*/ 1228946 w 1347664"/>
                    <a:gd name="connsiteY21" fmla="*/ 14052 h 260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347664" h="260748">
                      <a:moveTo>
                        <a:pt x="704499" y="100958"/>
                      </a:moveTo>
                      <a:lnTo>
                        <a:pt x="704499" y="257136"/>
                      </a:lnTo>
                      <a:lnTo>
                        <a:pt x="682732" y="258299"/>
                      </a:lnTo>
                      <a:lnTo>
                        <a:pt x="682732" y="101976"/>
                      </a:lnTo>
                      <a:close/>
                      <a:moveTo>
                        <a:pt x="83608" y="22131"/>
                      </a:moveTo>
                      <a:lnTo>
                        <a:pt x="96178" y="26748"/>
                      </a:lnTo>
                      <a:cubicBezTo>
                        <a:pt x="257121" y="75796"/>
                        <a:pt x="443737" y="103847"/>
                        <a:pt x="642715" y="103847"/>
                      </a:cubicBezTo>
                      <a:lnTo>
                        <a:pt x="681947" y="102013"/>
                      </a:lnTo>
                      <a:lnTo>
                        <a:pt x="681947" y="258341"/>
                      </a:lnTo>
                      <a:lnTo>
                        <a:pt x="636888" y="260748"/>
                      </a:lnTo>
                      <a:cubicBezTo>
                        <a:pt x="409485" y="260748"/>
                        <a:pt x="198228" y="224110"/>
                        <a:pt x="22986" y="161363"/>
                      </a:cubicBezTo>
                      <a:lnTo>
                        <a:pt x="0" y="151311"/>
                      </a:lnTo>
                      <a:lnTo>
                        <a:pt x="25829" y="104432"/>
                      </a:lnTo>
                      <a:close/>
                      <a:moveTo>
                        <a:pt x="1265535" y="0"/>
                      </a:moveTo>
                      <a:lnTo>
                        <a:pt x="1338850" y="104432"/>
                      </a:lnTo>
                      <a:lnTo>
                        <a:pt x="1347664" y="120430"/>
                      </a:lnTo>
                      <a:lnTo>
                        <a:pt x="1293839" y="145138"/>
                      </a:lnTo>
                      <a:cubicBezTo>
                        <a:pt x="1167013" y="195407"/>
                        <a:pt x="1018997" y="231484"/>
                        <a:pt x="858174" y="248925"/>
                      </a:cubicBezTo>
                      <a:lnTo>
                        <a:pt x="705284" y="257094"/>
                      </a:lnTo>
                      <a:lnTo>
                        <a:pt x="705284" y="100921"/>
                      </a:lnTo>
                      <a:lnTo>
                        <a:pt x="837080" y="94758"/>
                      </a:lnTo>
                      <a:cubicBezTo>
                        <a:pt x="979023" y="81320"/>
                        <a:pt x="1111517" y="53426"/>
                        <a:pt x="1228946" y="14052"/>
                      </a:cubicBezTo>
                      <a:close/>
                    </a:path>
                  </a:pathLst>
                </a:custGeom>
                <a:solidFill>
                  <a:srgbClr val="2E75B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90" name="组合 89">
                <a:extLst>
                  <a:ext uri="{FF2B5EF4-FFF2-40B4-BE49-F238E27FC236}">
                    <a16:creationId xmlns:a16="http://schemas.microsoft.com/office/drawing/2014/main" xmlns="" id="{641549F1-9DB5-4924-9060-F6B6390922A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215323">
                <a:off x="11423332" y="576244"/>
                <a:ext cx="359245" cy="360000"/>
                <a:chOff x="4011923" y="917922"/>
                <a:chExt cx="4327014" cy="4336103"/>
              </a:xfrm>
            </p:grpSpPr>
            <p:sp>
              <p:nvSpPr>
                <p:cNvPr id="91" name="椭圆 90">
                  <a:extLst>
                    <a:ext uri="{FF2B5EF4-FFF2-40B4-BE49-F238E27FC236}">
                      <a16:creationId xmlns:a16="http://schemas.microsoft.com/office/drawing/2014/main" xmlns="" id="{6EC84D93-25B2-4CCC-86E9-B99F362184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8937" y="934025"/>
                  <a:ext cx="4320000" cy="4320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2" name="任意多边形 182">
                  <a:extLst>
                    <a:ext uri="{FF2B5EF4-FFF2-40B4-BE49-F238E27FC236}">
                      <a16:creationId xmlns:a16="http://schemas.microsoft.com/office/drawing/2014/main" xmlns="" id="{96C6421E-4581-4319-8F5B-E3447B0027DE}"/>
                    </a:ext>
                  </a:extLst>
                </p:cNvPr>
                <p:cNvSpPr/>
                <p:nvPr/>
              </p:nvSpPr>
              <p:spPr>
                <a:xfrm rot="2011872">
                  <a:off x="4770727" y="1561426"/>
                  <a:ext cx="3561122" cy="3293807"/>
                </a:xfrm>
                <a:custGeom>
                  <a:avLst/>
                  <a:gdLst>
                    <a:gd name="connsiteX0" fmla="*/ 2158543 w 3561122"/>
                    <a:gd name="connsiteY0" fmla="*/ 1376057 h 3293807"/>
                    <a:gd name="connsiteX1" fmla="*/ 702628 w 3561122"/>
                    <a:gd name="connsiteY1" fmla="*/ 2369337 h 3293807"/>
                    <a:gd name="connsiteX2" fmla="*/ 1661366 w 3561122"/>
                    <a:gd name="connsiteY2" fmla="*/ 2916854 h 3293807"/>
                    <a:gd name="connsiteX3" fmla="*/ 2458936 w 3561122"/>
                    <a:gd name="connsiteY3" fmla="*/ 2119880 h 3293807"/>
                    <a:gd name="connsiteX4" fmla="*/ 958074 w 3561122"/>
                    <a:gd name="connsiteY4" fmla="*/ 5671 h 3293807"/>
                    <a:gd name="connsiteX5" fmla="*/ 2662098 w 3561122"/>
                    <a:gd name="connsiteY5" fmla="*/ 0 h 3293807"/>
                    <a:gd name="connsiteX6" fmla="*/ 2765672 w 3561122"/>
                    <a:gd name="connsiteY6" fmla="*/ 76266 h 3293807"/>
                    <a:gd name="connsiteX7" fmla="*/ 3201432 w 3561122"/>
                    <a:gd name="connsiteY7" fmla="*/ 558050 h 3293807"/>
                    <a:gd name="connsiteX8" fmla="*/ 2932684 w 3561122"/>
                    <a:gd name="connsiteY8" fmla="*/ 3274714 h 3293807"/>
                    <a:gd name="connsiteX9" fmla="*/ 2917256 w 3561122"/>
                    <a:gd name="connsiteY9" fmla="*/ 3288707 h 3293807"/>
                    <a:gd name="connsiteX10" fmla="*/ 2074350 w 3561122"/>
                    <a:gd name="connsiteY10" fmla="*/ 3293807 h 3293807"/>
                    <a:gd name="connsiteX11" fmla="*/ 926718 w 3561122"/>
                    <a:gd name="connsiteY11" fmla="*/ 2550460 h 3293807"/>
                    <a:gd name="connsiteX12" fmla="*/ 0 w 3561122"/>
                    <a:gd name="connsiteY12" fmla="*/ 2543075 h 3293807"/>
                    <a:gd name="connsiteX13" fmla="*/ 290701 w 3561122"/>
                    <a:gd name="connsiteY13" fmla="*/ 2186011 h 3293807"/>
                    <a:gd name="connsiteX14" fmla="*/ 474955 w 3561122"/>
                    <a:gd name="connsiteY14" fmla="*/ 1912920 h 3293807"/>
                    <a:gd name="connsiteX15" fmla="*/ 1133594 w 3561122"/>
                    <a:gd name="connsiteY15" fmla="*/ 1440068 h 3293807"/>
                    <a:gd name="connsiteX16" fmla="*/ 723333 w 3561122"/>
                    <a:gd name="connsiteY16" fmla="*/ 677605 h 3293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561122" h="3293807">
                      <a:moveTo>
                        <a:pt x="2158543" y="1376057"/>
                      </a:moveTo>
                      <a:lnTo>
                        <a:pt x="702628" y="2369337"/>
                      </a:lnTo>
                      <a:lnTo>
                        <a:pt x="1661366" y="2916854"/>
                      </a:lnTo>
                      <a:lnTo>
                        <a:pt x="2458936" y="2119880"/>
                      </a:lnTo>
                      <a:close/>
                      <a:moveTo>
                        <a:pt x="958074" y="5671"/>
                      </a:moveTo>
                      <a:lnTo>
                        <a:pt x="2662098" y="0"/>
                      </a:lnTo>
                      <a:lnTo>
                        <a:pt x="2765672" y="76266"/>
                      </a:lnTo>
                      <a:cubicBezTo>
                        <a:pt x="2930365" y="210545"/>
                        <a:pt x="3077875" y="371598"/>
                        <a:pt x="3201432" y="558050"/>
                      </a:cubicBezTo>
                      <a:cubicBezTo>
                        <a:pt x="3778027" y="1428162"/>
                        <a:pt x="3641903" y="2563115"/>
                        <a:pt x="2932684" y="3274714"/>
                      </a:cubicBezTo>
                      <a:lnTo>
                        <a:pt x="2917256" y="3288707"/>
                      </a:lnTo>
                      <a:lnTo>
                        <a:pt x="2074350" y="3293807"/>
                      </a:lnTo>
                      <a:lnTo>
                        <a:pt x="926718" y="2550460"/>
                      </a:lnTo>
                      <a:lnTo>
                        <a:pt x="0" y="2543075"/>
                      </a:lnTo>
                      <a:lnTo>
                        <a:pt x="290701" y="2186011"/>
                      </a:lnTo>
                      <a:lnTo>
                        <a:pt x="474955" y="1912920"/>
                      </a:lnTo>
                      <a:lnTo>
                        <a:pt x="1133594" y="1440068"/>
                      </a:lnTo>
                      <a:lnTo>
                        <a:pt x="723333" y="677605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3" name="任意多边形 183">
                  <a:extLst>
                    <a:ext uri="{FF2B5EF4-FFF2-40B4-BE49-F238E27FC236}">
                      <a16:creationId xmlns:a16="http://schemas.microsoft.com/office/drawing/2014/main" xmlns="" id="{BB10DA2B-AA48-4D24-9C88-515A716610FB}"/>
                    </a:ext>
                  </a:extLst>
                </p:cNvPr>
                <p:cNvSpPr/>
                <p:nvPr/>
              </p:nvSpPr>
              <p:spPr>
                <a:xfrm>
                  <a:off x="5162223" y="2152409"/>
                  <a:ext cx="1950718" cy="2675497"/>
                </a:xfrm>
                <a:custGeom>
                  <a:avLst/>
                  <a:gdLst>
                    <a:gd name="connsiteX0" fmla="*/ 1650973 w 1950718"/>
                    <a:gd name="connsiteY0" fmla="*/ 1265588 h 2675497"/>
                    <a:gd name="connsiteX1" fmla="*/ 1487620 w 1950718"/>
                    <a:gd name="connsiteY1" fmla="*/ 1305237 h 2675497"/>
                    <a:gd name="connsiteX2" fmla="*/ 1244970 w 1950718"/>
                    <a:gd name="connsiteY2" fmla="*/ 1444801 h 2675497"/>
                    <a:gd name="connsiteX3" fmla="*/ 1156157 w 1950718"/>
                    <a:gd name="connsiteY3" fmla="*/ 1803225 h 2675497"/>
                    <a:gd name="connsiteX4" fmla="*/ 1311580 w 1950718"/>
                    <a:gd name="connsiteY4" fmla="*/ 1766748 h 2675497"/>
                    <a:gd name="connsiteX5" fmla="*/ 1551058 w 1950718"/>
                    <a:gd name="connsiteY5" fmla="*/ 1635115 h 2675497"/>
                    <a:gd name="connsiteX6" fmla="*/ 1650973 w 1950718"/>
                    <a:gd name="connsiteY6" fmla="*/ 1265588 h 2675497"/>
                    <a:gd name="connsiteX7" fmla="*/ 299744 w 1950718"/>
                    <a:gd name="connsiteY7" fmla="*/ 1265588 h 2675497"/>
                    <a:gd name="connsiteX8" fmla="*/ 399659 w 1950718"/>
                    <a:gd name="connsiteY8" fmla="*/ 1635115 h 2675497"/>
                    <a:gd name="connsiteX9" fmla="*/ 794560 w 1950718"/>
                    <a:gd name="connsiteY9" fmla="*/ 1803225 h 2675497"/>
                    <a:gd name="connsiteX10" fmla="*/ 783459 w 1950718"/>
                    <a:gd name="connsiteY10" fmla="*/ 1666834 h 2675497"/>
                    <a:gd name="connsiteX11" fmla="*/ 705747 w 1950718"/>
                    <a:gd name="connsiteY11" fmla="*/ 1444801 h 2675497"/>
                    <a:gd name="connsiteX12" fmla="*/ 299744 w 1950718"/>
                    <a:gd name="connsiteY12" fmla="*/ 1265588 h 2675497"/>
                    <a:gd name="connsiteX13" fmla="*/ 975359 w 1950718"/>
                    <a:gd name="connsiteY13" fmla="*/ 0 h 2675497"/>
                    <a:gd name="connsiteX14" fmla="*/ 1706481 w 1950718"/>
                    <a:gd name="connsiteY14" fmla="*/ 275956 h 2675497"/>
                    <a:gd name="connsiteX15" fmla="*/ 1950718 w 1950718"/>
                    <a:gd name="connsiteY15" fmla="*/ 951570 h 2675497"/>
                    <a:gd name="connsiteX16" fmla="*/ 1768334 w 1950718"/>
                    <a:gd name="connsiteY16" fmla="*/ 1825428 h 2675497"/>
                    <a:gd name="connsiteX17" fmla="*/ 1370260 w 1950718"/>
                    <a:gd name="connsiteY17" fmla="*/ 2442363 h 2675497"/>
                    <a:gd name="connsiteX18" fmla="*/ 975359 w 1950718"/>
                    <a:gd name="connsiteY18" fmla="*/ 2675497 h 2675497"/>
                    <a:gd name="connsiteX19" fmla="*/ 580457 w 1950718"/>
                    <a:gd name="connsiteY19" fmla="*/ 2442363 h 2675497"/>
                    <a:gd name="connsiteX20" fmla="*/ 182384 w 1950718"/>
                    <a:gd name="connsiteY20" fmla="*/ 1825428 h 2675497"/>
                    <a:gd name="connsiteX21" fmla="*/ 0 w 1950718"/>
                    <a:gd name="connsiteY21" fmla="*/ 951570 h 2675497"/>
                    <a:gd name="connsiteX22" fmla="*/ 244236 w 1950718"/>
                    <a:gd name="connsiteY22" fmla="*/ 275956 h 2675497"/>
                    <a:gd name="connsiteX23" fmla="*/ 975359 w 1950718"/>
                    <a:gd name="connsiteY23" fmla="*/ 0 h 2675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950718" h="2675497">
                      <a:moveTo>
                        <a:pt x="1650973" y="1265588"/>
                      </a:moveTo>
                      <a:cubicBezTo>
                        <a:pt x="1590707" y="1276161"/>
                        <a:pt x="1536256" y="1289378"/>
                        <a:pt x="1487620" y="1305237"/>
                      </a:cubicBezTo>
                      <a:cubicBezTo>
                        <a:pt x="1370260" y="1342243"/>
                        <a:pt x="1289377" y="1388764"/>
                        <a:pt x="1244970" y="1444801"/>
                      </a:cubicBezTo>
                      <a:cubicBezTo>
                        <a:pt x="1189991" y="1515640"/>
                        <a:pt x="1160386" y="1635115"/>
                        <a:pt x="1156157" y="1803225"/>
                      </a:cubicBezTo>
                      <a:cubicBezTo>
                        <a:pt x="1212194" y="1793709"/>
                        <a:pt x="1264002" y="1781551"/>
                        <a:pt x="1311580" y="1766748"/>
                      </a:cubicBezTo>
                      <a:cubicBezTo>
                        <a:pt x="1424711" y="1731857"/>
                        <a:pt x="1504537" y="1687980"/>
                        <a:pt x="1551058" y="1635115"/>
                      </a:cubicBezTo>
                      <a:cubicBezTo>
                        <a:pt x="1622955" y="1553703"/>
                        <a:pt x="1656260" y="1430527"/>
                        <a:pt x="1650973" y="1265588"/>
                      </a:cubicBezTo>
                      <a:close/>
                      <a:moveTo>
                        <a:pt x="299744" y="1265588"/>
                      </a:moveTo>
                      <a:cubicBezTo>
                        <a:pt x="294458" y="1430527"/>
                        <a:pt x="327762" y="1553703"/>
                        <a:pt x="399659" y="1635115"/>
                      </a:cubicBezTo>
                      <a:cubicBezTo>
                        <a:pt x="468384" y="1713355"/>
                        <a:pt x="600017" y="1769392"/>
                        <a:pt x="794560" y="1803225"/>
                      </a:cubicBezTo>
                      <a:cubicBezTo>
                        <a:pt x="793503" y="1754589"/>
                        <a:pt x="789803" y="1709126"/>
                        <a:pt x="783459" y="1666834"/>
                      </a:cubicBezTo>
                      <a:cubicBezTo>
                        <a:pt x="767599" y="1567447"/>
                        <a:pt x="741695" y="1493436"/>
                        <a:pt x="705747" y="1444801"/>
                      </a:cubicBezTo>
                      <a:cubicBezTo>
                        <a:pt x="640195" y="1360217"/>
                        <a:pt x="504860" y="1300479"/>
                        <a:pt x="299744" y="1265588"/>
                      </a:cubicBezTo>
                      <a:close/>
                      <a:moveTo>
                        <a:pt x="975359" y="0"/>
                      </a:moveTo>
                      <a:cubicBezTo>
                        <a:pt x="1288320" y="0"/>
                        <a:pt x="1532027" y="91986"/>
                        <a:pt x="1706481" y="275956"/>
                      </a:cubicBezTo>
                      <a:cubicBezTo>
                        <a:pt x="1869306" y="447238"/>
                        <a:pt x="1950718" y="672443"/>
                        <a:pt x="1950718" y="951570"/>
                      </a:cubicBezTo>
                      <a:cubicBezTo>
                        <a:pt x="1950718" y="1248672"/>
                        <a:pt x="1889923" y="1539958"/>
                        <a:pt x="1768334" y="1825428"/>
                      </a:cubicBezTo>
                      <a:cubicBezTo>
                        <a:pt x="1663661" y="2070722"/>
                        <a:pt x="1530970" y="2276367"/>
                        <a:pt x="1370260" y="2442363"/>
                      </a:cubicBezTo>
                      <a:cubicBezTo>
                        <a:pt x="1219066" y="2597786"/>
                        <a:pt x="1087432" y="2675497"/>
                        <a:pt x="975359" y="2675497"/>
                      </a:cubicBezTo>
                      <a:cubicBezTo>
                        <a:pt x="863285" y="2675497"/>
                        <a:pt x="731651" y="2597786"/>
                        <a:pt x="580457" y="2442363"/>
                      </a:cubicBezTo>
                      <a:cubicBezTo>
                        <a:pt x="419748" y="2276367"/>
                        <a:pt x="287057" y="2070722"/>
                        <a:pt x="182384" y="1825428"/>
                      </a:cubicBezTo>
                      <a:cubicBezTo>
                        <a:pt x="60794" y="1539958"/>
                        <a:pt x="0" y="1248672"/>
                        <a:pt x="0" y="951570"/>
                      </a:cubicBezTo>
                      <a:cubicBezTo>
                        <a:pt x="0" y="672443"/>
                        <a:pt x="81412" y="447238"/>
                        <a:pt x="244236" y="275956"/>
                      </a:cubicBezTo>
                      <a:cubicBezTo>
                        <a:pt x="418690" y="91986"/>
                        <a:pt x="662398" y="0"/>
                        <a:pt x="97535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4" name="任意多边形 184">
                  <a:extLst>
                    <a:ext uri="{FF2B5EF4-FFF2-40B4-BE49-F238E27FC236}">
                      <a16:creationId xmlns:a16="http://schemas.microsoft.com/office/drawing/2014/main" xmlns="" id="{E8EF2CCC-4187-48C1-BD4D-9F81911941F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543320" y="1393942"/>
                  <a:ext cx="3164526" cy="1584000"/>
                </a:xfrm>
                <a:custGeom>
                  <a:avLst/>
                  <a:gdLst>
                    <a:gd name="connsiteX0" fmla="*/ 448642 w 1461848"/>
                    <a:gd name="connsiteY0" fmla="*/ 0 h 731726"/>
                    <a:gd name="connsiteX1" fmla="*/ 730941 w 1461848"/>
                    <a:gd name="connsiteY1" fmla="*/ 99914 h 731726"/>
                    <a:gd name="connsiteX2" fmla="*/ 1013240 w 1461848"/>
                    <a:gd name="connsiteY2" fmla="*/ 0 h 731726"/>
                    <a:gd name="connsiteX3" fmla="*/ 1129014 w 1461848"/>
                    <a:gd name="connsiteY3" fmla="*/ 550324 h 731726"/>
                    <a:gd name="connsiteX4" fmla="*/ 1461848 w 1461848"/>
                    <a:gd name="connsiteY4" fmla="*/ 731726 h 731726"/>
                    <a:gd name="connsiteX5" fmla="*/ 0 w 1461848"/>
                    <a:gd name="connsiteY5" fmla="*/ 731726 h 731726"/>
                    <a:gd name="connsiteX6" fmla="*/ 326524 w 1461848"/>
                    <a:gd name="connsiteY6" fmla="*/ 550324 h 7317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61848" h="731726">
                      <a:moveTo>
                        <a:pt x="448642" y="0"/>
                      </a:moveTo>
                      <a:lnTo>
                        <a:pt x="730941" y="99914"/>
                      </a:lnTo>
                      <a:lnTo>
                        <a:pt x="1013240" y="0"/>
                      </a:lnTo>
                      <a:lnTo>
                        <a:pt x="1129014" y="550324"/>
                      </a:lnTo>
                      <a:lnTo>
                        <a:pt x="1461848" y="731726"/>
                      </a:lnTo>
                      <a:lnTo>
                        <a:pt x="0" y="731726"/>
                      </a:lnTo>
                      <a:lnTo>
                        <a:pt x="326524" y="550324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5" name="任意多边形 185">
                  <a:extLst>
                    <a:ext uri="{FF2B5EF4-FFF2-40B4-BE49-F238E27FC236}">
                      <a16:creationId xmlns:a16="http://schemas.microsoft.com/office/drawing/2014/main" xmlns="" id="{2C670231-2F2E-4A06-B6E2-D0058753DFE6}"/>
                    </a:ext>
                  </a:extLst>
                </p:cNvPr>
                <p:cNvSpPr/>
                <p:nvPr/>
              </p:nvSpPr>
              <p:spPr>
                <a:xfrm>
                  <a:off x="5243937" y="2368509"/>
                  <a:ext cx="1735141" cy="202706"/>
                </a:xfrm>
                <a:custGeom>
                  <a:avLst/>
                  <a:gdLst>
                    <a:gd name="connsiteX0" fmla="*/ 44981 w 1735141"/>
                    <a:gd name="connsiteY0" fmla="*/ 0 h 202706"/>
                    <a:gd name="connsiteX1" fmla="*/ 1692497 w 1735141"/>
                    <a:gd name="connsiteY1" fmla="*/ 0 h 202706"/>
                    <a:gd name="connsiteX2" fmla="*/ 1735141 w 1735141"/>
                    <a:gd name="connsiteY2" fmla="*/ 202706 h 202706"/>
                    <a:gd name="connsiteX3" fmla="*/ 0 w 1735141"/>
                    <a:gd name="connsiteY3" fmla="*/ 202706 h 2027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5141" h="202706">
                      <a:moveTo>
                        <a:pt x="44981" y="0"/>
                      </a:moveTo>
                      <a:lnTo>
                        <a:pt x="1692497" y="0"/>
                      </a:lnTo>
                      <a:lnTo>
                        <a:pt x="1735141" y="202706"/>
                      </a:lnTo>
                      <a:lnTo>
                        <a:pt x="0" y="202706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6" name="任意多边形 186">
                  <a:extLst>
                    <a:ext uri="{FF2B5EF4-FFF2-40B4-BE49-F238E27FC236}">
                      <a16:creationId xmlns:a16="http://schemas.microsoft.com/office/drawing/2014/main" xmlns="" id="{CA20BB1D-E903-485D-B2C4-3F83196805F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1923" y="917922"/>
                  <a:ext cx="4320000" cy="4320000"/>
                </a:xfrm>
                <a:custGeom>
                  <a:avLst/>
                  <a:gdLst>
                    <a:gd name="connsiteX0" fmla="*/ 2172331 w 4320000"/>
                    <a:gd name="connsiteY0" fmla="*/ 195257 h 4320000"/>
                    <a:gd name="connsiteX1" fmla="*/ 192331 w 4320000"/>
                    <a:gd name="connsiteY1" fmla="*/ 2175257 h 4320000"/>
                    <a:gd name="connsiteX2" fmla="*/ 2172331 w 4320000"/>
                    <a:gd name="connsiteY2" fmla="*/ 4155257 h 4320000"/>
                    <a:gd name="connsiteX3" fmla="*/ 4152331 w 4320000"/>
                    <a:gd name="connsiteY3" fmla="*/ 2175257 h 4320000"/>
                    <a:gd name="connsiteX4" fmla="*/ 2172331 w 4320000"/>
                    <a:gd name="connsiteY4" fmla="*/ 195257 h 4320000"/>
                    <a:gd name="connsiteX5" fmla="*/ 2160000 w 4320000"/>
                    <a:gd name="connsiteY5" fmla="*/ 0 h 4320000"/>
                    <a:gd name="connsiteX6" fmla="*/ 4320000 w 4320000"/>
                    <a:gd name="connsiteY6" fmla="*/ 2160000 h 4320000"/>
                    <a:gd name="connsiteX7" fmla="*/ 2160000 w 4320000"/>
                    <a:gd name="connsiteY7" fmla="*/ 4320000 h 4320000"/>
                    <a:gd name="connsiteX8" fmla="*/ 0 w 4320000"/>
                    <a:gd name="connsiteY8" fmla="*/ 2160000 h 4320000"/>
                    <a:gd name="connsiteX9" fmla="*/ 2160000 w 4320000"/>
                    <a:gd name="connsiteY9" fmla="*/ 0 h 432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320000" h="4320000">
                      <a:moveTo>
                        <a:pt x="2172331" y="195257"/>
                      </a:moveTo>
                      <a:cubicBezTo>
                        <a:pt x="1078807" y="195257"/>
                        <a:pt x="192331" y="1081733"/>
                        <a:pt x="192331" y="2175257"/>
                      </a:cubicBezTo>
                      <a:cubicBezTo>
                        <a:pt x="192331" y="3268781"/>
                        <a:pt x="1078807" y="4155257"/>
                        <a:pt x="2172331" y="4155257"/>
                      </a:cubicBezTo>
                      <a:cubicBezTo>
                        <a:pt x="3265855" y="4155257"/>
                        <a:pt x="4152331" y="3268781"/>
                        <a:pt x="4152331" y="2175257"/>
                      </a:cubicBezTo>
                      <a:cubicBezTo>
                        <a:pt x="4152331" y="1081733"/>
                        <a:pt x="3265855" y="195257"/>
                        <a:pt x="2172331" y="195257"/>
                      </a:cubicBezTo>
                      <a:close/>
                      <a:moveTo>
                        <a:pt x="2160000" y="0"/>
                      </a:moveTo>
                      <a:cubicBezTo>
                        <a:pt x="3352935" y="0"/>
                        <a:pt x="4320000" y="967065"/>
                        <a:pt x="4320000" y="2160000"/>
                      </a:cubicBezTo>
                      <a:cubicBezTo>
                        <a:pt x="4320000" y="3352935"/>
                        <a:pt x="3352935" y="4320000"/>
                        <a:pt x="2160000" y="4320000"/>
                      </a:cubicBezTo>
                      <a:cubicBezTo>
                        <a:pt x="967065" y="4320000"/>
                        <a:pt x="0" y="3352935"/>
                        <a:pt x="0" y="2160000"/>
                      </a:cubicBezTo>
                      <a:cubicBezTo>
                        <a:pt x="0" y="967065"/>
                        <a:pt x="967065" y="0"/>
                        <a:pt x="216000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xmlns="" id="{83981024-EFC4-434C-B353-9490F47F6747}"/>
                </a:ext>
              </a:extLst>
            </p:cNvPr>
            <p:cNvGrpSpPr>
              <a:grpSpLocks noChangeAspect="1"/>
            </p:cNvGrpSpPr>
            <p:nvPr/>
          </p:nvGrpSpPr>
          <p:grpSpPr>
            <a:xfrm rot="19566766">
              <a:off x="7066627" y="1034407"/>
              <a:ext cx="798773" cy="1146632"/>
              <a:chOff x="10898674" y="198977"/>
              <a:chExt cx="1103454" cy="1584000"/>
            </a:xfrm>
          </p:grpSpPr>
          <p:grpSp>
            <p:nvGrpSpPr>
              <p:cNvPr id="65" name="组合 64">
                <a:extLst>
                  <a:ext uri="{FF2B5EF4-FFF2-40B4-BE49-F238E27FC236}">
                    <a16:creationId xmlns:a16="http://schemas.microsoft.com/office/drawing/2014/main" xmlns="" id="{C290ED20-E7F1-4408-A8B2-4820D7724CD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043898">
                <a:off x="10898674" y="198977"/>
                <a:ext cx="1103454" cy="1584000"/>
                <a:chOff x="4032564" y="502494"/>
                <a:chExt cx="4140000" cy="4968000"/>
              </a:xfrm>
            </p:grpSpPr>
            <p:sp>
              <p:nvSpPr>
                <p:cNvPr id="73" name="任意多边形 212">
                  <a:extLst>
                    <a:ext uri="{FF2B5EF4-FFF2-40B4-BE49-F238E27FC236}">
                      <a16:creationId xmlns:a16="http://schemas.microsoft.com/office/drawing/2014/main" xmlns="" id="{2D84A116-D17F-46F9-91B5-8CFEEDCC55C3}"/>
                    </a:ext>
                  </a:extLst>
                </p:cNvPr>
                <p:cNvSpPr/>
                <p:nvPr/>
              </p:nvSpPr>
              <p:spPr>
                <a:xfrm rot="10800000">
                  <a:off x="4032564" y="2760690"/>
                  <a:ext cx="2069451" cy="880008"/>
                </a:xfrm>
                <a:custGeom>
                  <a:avLst/>
                  <a:gdLst>
                    <a:gd name="connsiteX0" fmla="*/ 1184554 w 2197557"/>
                    <a:gd name="connsiteY0" fmla="*/ 880008 h 880008"/>
                    <a:gd name="connsiteX1" fmla="*/ 0 w 2197557"/>
                    <a:gd name="connsiteY1" fmla="*/ 880008 h 880008"/>
                    <a:gd name="connsiteX2" fmla="*/ 0 w 2197557"/>
                    <a:gd name="connsiteY2" fmla="*/ 259794 h 880008"/>
                    <a:gd name="connsiteX3" fmla="*/ 1241675 w 2197557"/>
                    <a:gd name="connsiteY3" fmla="*/ 259794 h 880008"/>
                    <a:gd name="connsiteX4" fmla="*/ 1913681 w 2197557"/>
                    <a:gd name="connsiteY4" fmla="*/ 0 h 880008"/>
                    <a:gd name="connsiteX5" fmla="*/ 2197557 w 2197557"/>
                    <a:gd name="connsiteY5" fmla="*/ 297379 h 880008"/>
                    <a:gd name="connsiteX6" fmla="*/ 1848656 w 2197557"/>
                    <a:gd name="connsiteY6" fmla="*/ 683679 h 880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7557" h="880008">
                      <a:moveTo>
                        <a:pt x="1184554" y="880008"/>
                      </a:moveTo>
                      <a:lnTo>
                        <a:pt x="0" y="880008"/>
                      </a:lnTo>
                      <a:lnTo>
                        <a:pt x="0" y="259794"/>
                      </a:lnTo>
                      <a:lnTo>
                        <a:pt x="1241675" y="259794"/>
                      </a:lnTo>
                      <a:lnTo>
                        <a:pt x="1913681" y="0"/>
                      </a:lnTo>
                      <a:lnTo>
                        <a:pt x="2197557" y="297379"/>
                      </a:lnTo>
                      <a:lnTo>
                        <a:pt x="1848656" y="683679"/>
                      </a:lnTo>
                      <a:close/>
                    </a:path>
                  </a:pathLst>
                </a:custGeom>
                <a:solidFill>
                  <a:srgbClr val="2E75B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4" name="任意多边形 213">
                  <a:extLst>
                    <a:ext uri="{FF2B5EF4-FFF2-40B4-BE49-F238E27FC236}">
                      <a16:creationId xmlns:a16="http://schemas.microsoft.com/office/drawing/2014/main" xmlns="" id="{61B0E65B-3E9A-4198-AEEC-1C92C2924CA6}"/>
                    </a:ext>
                  </a:extLst>
                </p:cNvPr>
                <p:cNvSpPr/>
                <p:nvPr/>
              </p:nvSpPr>
              <p:spPr>
                <a:xfrm rot="10800000" flipH="1">
                  <a:off x="6103113" y="2759548"/>
                  <a:ext cx="2069451" cy="880008"/>
                </a:xfrm>
                <a:custGeom>
                  <a:avLst/>
                  <a:gdLst>
                    <a:gd name="connsiteX0" fmla="*/ 1184554 w 2197557"/>
                    <a:gd name="connsiteY0" fmla="*/ 880008 h 880008"/>
                    <a:gd name="connsiteX1" fmla="*/ 0 w 2197557"/>
                    <a:gd name="connsiteY1" fmla="*/ 880008 h 880008"/>
                    <a:gd name="connsiteX2" fmla="*/ 0 w 2197557"/>
                    <a:gd name="connsiteY2" fmla="*/ 259794 h 880008"/>
                    <a:gd name="connsiteX3" fmla="*/ 1241675 w 2197557"/>
                    <a:gd name="connsiteY3" fmla="*/ 259794 h 880008"/>
                    <a:gd name="connsiteX4" fmla="*/ 1913681 w 2197557"/>
                    <a:gd name="connsiteY4" fmla="*/ 0 h 880008"/>
                    <a:gd name="connsiteX5" fmla="*/ 2197557 w 2197557"/>
                    <a:gd name="connsiteY5" fmla="*/ 297379 h 880008"/>
                    <a:gd name="connsiteX6" fmla="*/ 1848656 w 2197557"/>
                    <a:gd name="connsiteY6" fmla="*/ 683679 h 880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7557" h="880008">
                      <a:moveTo>
                        <a:pt x="1184554" y="880008"/>
                      </a:moveTo>
                      <a:lnTo>
                        <a:pt x="0" y="880008"/>
                      </a:lnTo>
                      <a:lnTo>
                        <a:pt x="0" y="259794"/>
                      </a:lnTo>
                      <a:lnTo>
                        <a:pt x="1241675" y="259794"/>
                      </a:lnTo>
                      <a:lnTo>
                        <a:pt x="1913681" y="0"/>
                      </a:lnTo>
                      <a:lnTo>
                        <a:pt x="2197557" y="297379"/>
                      </a:lnTo>
                      <a:lnTo>
                        <a:pt x="1848656" y="683679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75" name="组合 74">
                  <a:extLst>
                    <a:ext uri="{FF2B5EF4-FFF2-40B4-BE49-F238E27FC236}">
                      <a16:creationId xmlns:a16="http://schemas.microsoft.com/office/drawing/2014/main" xmlns="" id="{AC9D4056-E083-4046-8C1A-45238D649A0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001617" y="502494"/>
                  <a:ext cx="2159701" cy="4968000"/>
                  <a:chOff x="4467040" y="-510380"/>
                  <a:chExt cx="3259116" cy="7497005"/>
                </a:xfrm>
              </p:grpSpPr>
              <p:grpSp>
                <p:nvGrpSpPr>
                  <p:cNvPr id="77" name="组合 76">
                    <a:extLst>
                      <a:ext uri="{FF2B5EF4-FFF2-40B4-BE49-F238E27FC236}">
                        <a16:creationId xmlns:a16="http://schemas.microsoft.com/office/drawing/2014/main" xmlns="" id="{80FE3DBD-1B16-4C96-8B24-1273F91E67DF}"/>
                      </a:ext>
                    </a:extLst>
                  </p:cNvPr>
                  <p:cNvGrpSpPr/>
                  <p:nvPr/>
                </p:nvGrpSpPr>
                <p:grpSpPr>
                  <a:xfrm>
                    <a:off x="4869768" y="4318000"/>
                    <a:ext cx="2450878" cy="2668625"/>
                    <a:chOff x="5249595" y="3150385"/>
                    <a:chExt cx="2450878" cy="2668625"/>
                  </a:xfrm>
                </p:grpSpPr>
                <p:sp>
                  <p:nvSpPr>
                    <p:cNvPr id="87" name="任意多边形 226">
                      <a:extLst>
                        <a:ext uri="{FF2B5EF4-FFF2-40B4-BE49-F238E27FC236}">
                          <a16:creationId xmlns:a16="http://schemas.microsoft.com/office/drawing/2014/main" xmlns="" id="{C865E9AE-06CD-426E-B7AF-AD718B922BE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5825" y="3152730"/>
                      <a:ext cx="1224648" cy="2666280"/>
                    </a:xfrm>
                    <a:custGeom>
                      <a:avLst/>
                      <a:gdLst>
                        <a:gd name="connsiteX0" fmla="*/ 613421 w 1224648"/>
                        <a:gd name="connsiteY0" fmla="*/ 0 h 2666280"/>
                        <a:gd name="connsiteX1" fmla="*/ 646147 w 1224648"/>
                        <a:gd name="connsiteY1" fmla="*/ 130898 h 2666280"/>
                        <a:gd name="connsiteX2" fmla="*/ 782610 w 1224648"/>
                        <a:gd name="connsiteY2" fmla="*/ 230289 h 2666280"/>
                        <a:gd name="connsiteX3" fmla="*/ 1197724 w 1224648"/>
                        <a:gd name="connsiteY3" fmla="*/ 1446453 h 2666280"/>
                        <a:gd name="connsiteX4" fmla="*/ 1184501 w 1224648"/>
                        <a:gd name="connsiteY4" fmla="*/ 1496956 h 2666280"/>
                        <a:gd name="connsiteX5" fmla="*/ 819999 w 1224648"/>
                        <a:gd name="connsiteY5" fmla="*/ 811084 h 2666280"/>
                        <a:gd name="connsiteX6" fmla="*/ 811059 w 1224648"/>
                        <a:gd name="connsiteY6" fmla="*/ 988143 h 2666280"/>
                        <a:gd name="connsiteX7" fmla="*/ 22504 w 1224648"/>
                        <a:gd name="connsiteY7" fmla="*/ 2645826 h 2666280"/>
                        <a:gd name="connsiteX8" fmla="*/ 0 w 1224648"/>
                        <a:gd name="connsiteY8" fmla="*/ 2666280 h 2666280"/>
                        <a:gd name="connsiteX9" fmla="*/ 0 w 1224648"/>
                        <a:gd name="connsiteY9" fmla="*/ 0 h 26662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224648" h="2666280">
                          <a:moveTo>
                            <a:pt x="613421" y="0"/>
                          </a:moveTo>
                          <a:lnTo>
                            <a:pt x="646147" y="130898"/>
                          </a:lnTo>
                          <a:lnTo>
                            <a:pt x="782610" y="230289"/>
                          </a:lnTo>
                          <a:cubicBezTo>
                            <a:pt x="1145776" y="539297"/>
                            <a:pt x="1289449" y="1010484"/>
                            <a:pt x="1197724" y="1446453"/>
                          </a:cubicBezTo>
                          <a:lnTo>
                            <a:pt x="1184501" y="1496956"/>
                          </a:lnTo>
                          <a:lnTo>
                            <a:pt x="819999" y="811084"/>
                          </a:lnTo>
                          <a:lnTo>
                            <a:pt x="811059" y="988143"/>
                          </a:lnTo>
                          <a:cubicBezTo>
                            <a:pt x="745563" y="1633059"/>
                            <a:pt x="456460" y="2211870"/>
                            <a:pt x="22504" y="2645826"/>
                          </a:cubicBezTo>
                          <a:lnTo>
                            <a:pt x="0" y="266628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D700">
                        <a:alpha val="90000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88" name="任意多边形 227">
                      <a:extLst>
                        <a:ext uri="{FF2B5EF4-FFF2-40B4-BE49-F238E27FC236}">
                          <a16:creationId xmlns:a16="http://schemas.microsoft.com/office/drawing/2014/main" xmlns="" id="{4227F441-6827-439D-A401-36342591DBEC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5249595" y="3150385"/>
                      <a:ext cx="1224648" cy="2666280"/>
                    </a:xfrm>
                    <a:custGeom>
                      <a:avLst/>
                      <a:gdLst>
                        <a:gd name="connsiteX0" fmla="*/ 613421 w 1224648"/>
                        <a:gd name="connsiteY0" fmla="*/ 0 h 2666280"/>
                        <a:gd name="connsiteX1" fmla="*/ 646147 w 1224648"/>
                        <a:gd name="connsiteY1" fmla="*/ 130898 h 2666280"/>
                        <a:gd name="connsiteX2" fmla="*/ 782610 w 1224648"/>
                        <a:gd name="connsiteY2" fmla="*/ 230289 h 2666280"/>
                        <a:gd name="connsiteX3" fmla="*/ 1197724 w 1224648"/>
                        <a:gd name="connsiteY3" fmla="*/ 1446453 h 2666280"/>
                        <a:gd name="connsiteX4" fmla="*/ 1184501 w 1224648"/>
                        <a:gd name="connsiteY4" fmla="*/ 1496956 h 2666280"/>
                        <a:gd name="connsiteX5" fmla="*/ 819999 w 1224648"/>
                        <a:gd name="connsiteY5" fmla="*/ 811084 h 2666280"/>
                        <a:gd name="connsiteX6" fmla="*/ 811059 w 1224648"/>
                        <a:gd name="connsiteY6" fmla="*/ 988143 h 2666280"/>
                        <a:gd name="connsiteX7" fmla="*/ 22504 w 1224648"/>
                        <a:gd name="connsiteY7" fmla="*/ 2645826 h 2666280"/>
                        <a:gd name="connsiteX8" fmla="*/ 0 w 1224648"/>
                        <a:gd name="connsiteY8" fmla="*/ 2666280 h 2666280"/>
                        <a:gd name="connsiteX9" fmla="*/ 0 w 1224648"/>
                        <a:gd name="connsiteY9" fmla="*/ 0 h 26662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224648" h="2666280">
                          <a:moveTo>
                            <a:pt x="613421" y="0"/>
                          </a:moveTo>
                          <a:lnTo>
                            <a:pt x="646147" y="130898"/>
                          </a:lnTo>
                          <a:lnTo>
                            <a:pt x="782610" y="230289"/>
                          </a:lnTo>
                          <a:cubicBezTo>
                            <a:pt x="1145776" y="539297"/>
                            <a:pt x="1289449" y="1010484"/>
                            <a:pt x="1197724" y="1446453"/>
                          </a:cubicBezTo>
                          <a:lnTo>
                            <a:pt x="1184501" y="1496956"/>
                          </a:lnTo>
                          <a:lnTo>
                            <a:pt x="819999" y="811084"/>
                          </a:lnTo>
                          <a:lnTo>
                            <a:pt x="811059" y="988143"/>
                          </a:lnTo>
                          <a:cubicBezTo>
                            <a:pt x="745563" y="1633059"/>
                            <a:pt x="456460" y="2211870"/>
                            <a:pt x="22504" y="2645826"/>
                          </a:cubicBezTo>
                          <a:lnTo>
                            <a:pt x="0" y="266628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E24F">
                        <a:alpha val="95000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grpSp>
                <p:nvGrpSpPr>
                  <p:cNvPr id="78" name="组合 77">
                    <a:extLst>
                      <a:ext uri="{FF2B5EF4-FFF2-40B4-BE49-F238E27FC236}">
                        <a16:creationId xmlns:a16="http://schemas.microsoft.com/office/drawing/2014/main" xmlns="" id="{C7312C06-84D9-44C1-9AD3-2585975BA88A}"/>
                      </a:ext>
                    </a:extLst>
                  </p:cNvPr>
                  <p:cNvGrpSpPr/>
                  <p:nvPr/>
                </p:nvGrpSpPr>
                <p:grpSpPr>
                  <a:xfrm>
                    <a:off x="5422776" y="4307490"/>
                    <a:ext cx="1392753" cy="2047307"/>
                    <a:chOff x="6590397" y="382604"/>
                    <a:chExt cx="1392753" cy="2047307"/>
                  </a:xfrm>
                </p:grpSpPr>
                <p:sp>
                  <p:nvSpPr>
                    <p:cNvPr id="85" name="任意多边形 224">
                      <a:extLst>
                        <a:ext uri="{FF2B5EF4-FFF2-40B4-BE49-F238E27FC236}">
                          <a16:creationId xmlns:a16="http://schemas.microsoft.com/office/drawing/2014/main" xmlns="" id="{C2531833-6EA8-4E56-ADD4-451341D6E38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7282060" y="384952"/>
                      <a:ext cx="701090" cy="2044959"/>
                    </a:xfrm>
                    <a:custGeom>
                      <a:avLst/>
                      <a:gdLst>
                        <a:gd name="connsiteX0" fmla="*/ 83678 w 701090"/>
                        <a:gd name="connsiteY0" fmla="*/ 0 h 2044959"/>
                        <a:gd name="connsiteX1" fmla="*/ 141520 w 701090"/>
                        <a:gd name="connsiteY1" fmla="*/ 28595 h 2044959"/>
                        <a:gd name="connsiteX2" fmla="*/ 400526 w 701090"/>
                        <a:gd name="connsiteY2" fmla="*/ 229586 h 2044959"/>
                        <a:gd name="connsiteX3" fmla="*/ 648243 w 701090"/>
                        <a:gd name="connsiteY3" fmla="*/ 1317182 h 2044959"/>
                        <a:gd name="connsiteX4" fmla="*/ 632233 w 701090"/>
                        <a:gd name="connsiteY4" fmla="*/ 1359576 h 2044959"/>
                        <a:gd name="connsiteX5" fmla="*/ 505339 w 701090"/>
                        <a:gd name="connsiteY5" fmla="*/ 1045072 h 2044959"/>
                        <a:gd name="connsiteX6" fmla="*/ 500690 w 701090"/>
                        <a:gd name="connsiteY6" fmla="*/ 1079920 h 2044959"/>
                        <a:gd name="connsiteX7" fmla="*/ 109149 w 701090"/>
                        <a:gd name="connsiteY7" fmla="*/ 1924865 h 2044959"/>
                        <a:gd name="connsiteX8" fmla="*/ 0 w 701090"/>
                        <a:gd name="connsiteY8" fmla="*/ 2044959 h 2044959"/>
                        <a:gd name="connsiteX9" fmla="*/ 0 w 701090"/>
                        <a:gd name="connsiteY9" fmla="*/ 84971 h 2044959"/>
                        <a:gd name="connsiteX10" fmla="*/ 117961 w 701090"/>
                        <a:gd name="connsiteY10" fmla="*/ 84971 h 20449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701090" h="2044959">
                          <a:moveTo>
                            <a:pt x="83678" y="0"/>
                          </a:moveTo>
                          <a:lnTo>
                            <a:pt x="141520" y="28595"/>
                          </a:lnTo>
                          <a:cubicBezTo>
                            <a:pt x="235194" y="80801"/>
                            <a:pt x="322692" y="147827"/>
                            <a:pt x="400526" y="229586"/>
                          </a:cubicBezTo>
                          <a:cubicBezTo>
                            <a:pt x="685916" y="529367"/>
                            <a:pt x="767079" y="949182"/>
                            <a:pt x="648243" y="1317182"/>
                          </a:cubicBezTo>
                          <a:lnTo>
                            <a:pt x="632233" y="1359576"/>
                          </a:lnTo>
                          <a:lnTo>
                            <a:pt x="505339" y="1045072"/>
                          </a:lnTo>
                          <a:lnTo>
                            <a:pt x="500690" y="1079920"/>
                          </a:lnTo>
                          <a:cubicBezTo>
                            <a:pt x="444023" y="1397165"/>
                            <a:pt x="306071" y="1686250"/>
                            <a:pt x="109149" y="1924865"/>
                          </a:cubicBezTo>
                          <a:lnTo>
                            <a:pt x="0" y="2044959"/>
                          </a:lnTo>
                          <a:lnTo>
                            <a:pt x="0" y="84971"/>
                          </a:lnTo>
                          <a:lnTo>
                            <a:pt x="117961" y="84971"/>
                          </a:lnTo>
                          <a:close/>
                        </a:path>
                      </a:pathLst>
                    </a:custGeom>
                    <a:solidFill>
                      <a:srgbClr val="D43A3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86" name="任意多边形 225">
                      <a:extLst>
                        <a:ext uri="{FF2B5EF4-FFF2-40B4-BE49-F238E27FC236}">
                          <a16:creationId xmlns:a16="http://schemas.microsoft.com/office/drawing/2014/main" xmlns="" id="{AA24934E-1FE3-4C9D-8860-1D3C47A7C0D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 flipH="1">
                      <a:off x="6590397" y="382604"/>
                      <a:ext cx="701090" cy="2044959"/>
                    </a:xfrm>
                    <a:custGeom>
                      <a:avLst/>
                      <a:gdLst>
                        <a:gd name="connsiteX0" fmla="*/ 83678 w 701090"/>
                        <a:gd name="connsiteY0" fmla="*/ 0 h 2044959"/>
                        <a:gd name="connsiteX1" fmla="*/ 141520 w 701090"/>
                        <a:gd name="connsiteY1" fmla="*/ 28595 h 2044959"/>
                        <a:gd name="connsiteX2" fmla="*/ 400526 w 701090"/>
                        <a:gd name="connsiteY2" fmla="*/ 229586 h 2044959"/>
                        <a:gd name="connsiteX3" fmla="*/ 648243 w 701090"/>
                        <a:gd name="connsiteY3" fmla="*/ 1317182 h 2044959"/>
                        <a:gd name="connsiteX4" fmla="*/ 632233 w 701090"/>
                        <a:gd name="connsiteY4" fmla="*/ 1359576 h 2044959"/>
                        <a:gd name="connsiteX5" fmla="*/ 505339 w 701090"/>
                        <a:gd name="connsiteY5" fmla="*/ 1045072 h 2044959"/>
                        <a:gd name="connsiteX6" fmla="*/ 500690 w 701090"/>
                        <a:gd name="connsiteY6" fmla="*/ 1079920 h 2044959"/>
                        <a:gd name="connsiteX7" fmla="*/ 109149 w 701090"/>
                        <a:gd name="connsiteY7" fmla="*/ 1924865 h 2044959"/>
                        <a:gd name="connsiteX8" fmla="*/ 0 w 701090"/>
                        <a:gd name="connsiteY8" fmla="*/ 2044959 h 2044959"/>
                        <a:gd name="connsiteX9" fmla="*/ 0 w 701090"/>
                        <a:gd name="connsiteY9" fmla="*/ 84971 h 2044959"/>
                        <a:gd name="connsiteX10" fmla="*/ 117961 w 701090"/>
                        <a:gd name="connsiteY10" fmla="*/ 84971 h 20449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701090" h="2044959">
                          <a:moveTo>
                            <a:pt x="83678" y="0"/>
                          </a:moveTo>
                          <a:lnTo>
                            <a:pt x="141520" y="28595"/>
                          </a:lnTo>
                          <a:cubicBezTo>
                            <a:pt x="235194" y="80801"/>
                            <a:pt x="322692" y="147827"/>
                            <a:pt x="400526" y="229586"/>
                          </a:cubicBezTo>
                          <a:cubicBezTo>
                            <a:pt x="685916" y="529367"/>
                            <a:pt x="767079" y="949182"/>
                            <a:pt x="648243" y="1317182"/>
                          </a:cubicBezTo>
                          <a:lnTo>
                            <a:pt x="632233" y="1359576"/>
                          </a:lnTo>
                          <a:lnTo>
                            <a:pt x="505339" y="1045072"/>
                          </a:lnTo>
                          <a:lnTo>
                            <a:pt x="500690" y="1079920"/>
                          </a:lnTo>
                          <a:cubicBezTo>
                            <a:pt x="444023" y="1397165"/>
                            <a:pt x="306071" y="1686250"/>
                            <a:pt x="109149" y="1924865"/>
                          </a:cubicBezTo>
                          <a:lnTo>
                            <a:pt x="0" y="2044959"/>
                          </a:lnTo>
                          <a:lnTo>
                            <a:pt x="0" y="84971"/>
                          </a:lnTo>
                          <a:lnTo>
                            <a:pt x="117961" y="84971"/>
                          </a:lnTo>
                          <a:close/>
                        </a:path>
                      </a:pathLst>
                    </a:custGeom>
                    <a:solidFill>
                      <a:srgbClr val="FB637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grpSp>
                <p:nvGrpSpPr>
                  <p:cNvPr id="79" name="组合 78">
                    <a:extLst>
                      <a:ext uri="{FF2B5EF4-FFF2-40B4-BE49-F238E27FC236}">
                        <a16:creationId xmlns:a16="http://schemas.microsoft.com/office/drawing/2014/main" xmlns="" id="{A3CA8BF1-8FE7-42EE-A735-6AFA46A30C5E}"/>
                      </a:ext>
                    </a:extLst>
                  </p:cNvPr>
                  <p:cNvGrpSpPr/>
                  <p:nvPr/>
                </p:nvGrpSpPr>
                <p:grpSpPr>
                  <a:xfrm>
                    <a:off x="4775013" y="2863216"/>
                    <a:ext cx="2641986" cy="1657642"/>
                    <a:chOff x="4775007" y="1259500"/>
                    <a:chExt cx="2641986" cy="1657642"/>
                  </a:xfrm>
                  <a:solidFill>
                    <a:schemeClr val="accent5">
                      <a:lumMod val="75000"/>
                    </a:schemeClr>
                  </a:solidFill>
                </p:grpSpPr>
                <p:sp>
                  <p:nvSpPr>
                    <p:cNvPr id="83" name="任意多边形 222">
                      <a:extLst>
                        <a:ext uri="{FF2B5EF4-FFF2-40B4-BE49-F238E27FC236}">
                          <a16:creationId xmlns:a16="http://schemas.microsoft.com/office/drawing/2014/main" xmlns="" id="{AF4D2835-B094-4786-924D-271D50696D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96000" y="1259500"/>
                      <a:ext cx="1320993" cy="1657642"/>
                    </a:xfrm>
                    <a:custGeom>
                      <a:avLst/>
                      <a:gdLst>
                        <a:gd name="connsiteX0" fmla="*/ 0 w 1320993"/>
                        <a:gd name="connsiteY0" fmla="*/ 0 h 1657642"/>
                        <a:gd name="connsiteX1" fmla="*/ 1320993 w 1320993"/>
                        <a:gd name="connsiteY1" fmla="*/ 0 h 1657642"/>
                        <a:gd name="connsiteX2" fmla="*/ 1320993 w 1320993"/>
                        <a:gd name="connsiteY2" fmla="*/ 1254364 h 1657642"/>
                        <a:gd name="connsiteX3" fmla="*/ 1167768 w 1320993"/>
                        <a:gd name="connsiteY3" fmla="*/ 1485527 h 1657642"/>
                        <a:gd name="connsiteX4" fmla="*/ 1148074 w 1320993"/>
                        <a:gd name="connsiteY4" fmla="*/ 1491641 h 1657642"/>
                        <a:gd name="connsiteX5" fmla="*/ 1145495 w 1320993"/>
                        <a:gd name="connsiteY5" fmla="*/ 1504416 h 1657642"/>
                        <a:gd name="connsiteX6" fmla="*/ 914331 w 1320993"/>
                        <a:gd name="connsiteY6" fmla="*/ 1657642 h 1657642"/>
                        <a:gd name="connsiteX7" fmla="*/ 0 w 1320993"/>
                        <a:gd name="connsiteY7" fmla="*/ 1657642 h 16576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320993" h="1657642">
                          <a:moveTo>
                            <a:pt x="0" y="0"/>
                          </a:moveTo>
                          <a:lnTo>
                            <a:pt x="1320993" y="0"/>
                          </a:lnTo>
                          <a:lnTo>
                            <a:pt x="1320993" y="1254364"/>
                          </a:lnTo>
                          <a:cubicBezTo>
                            <a:pt x="1320993" y="1358281"/>
                            <a:pt x="1257812" y="1447442"/>
                            <a:pt x="1167768" y="1485527"/>
                          </a:cubicBezTo>
                          <a:lnTo>
                            <a:pt x="1148074" y="1491641"/>
                          </a:lnTo>
                          <a:lnTo>
                            <a:pt x="1145495" y="1504416"/>
                          </a:lnTo>
                          <a:cubicBezTo>
                            <a:pt x="1107409" y="1594461"/>
                            <a:pt x="1018249" y="1657642"/>
                            <a:pt x="914331" y="1657642"/>
                          </a:cubicBezTo>
                          <a:lnTo>
                            <a:pt x="0" y="16576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84" name="任意多边形 223">
                      <a:extLst>
                        <a:ext uri="{FF2B5EF4-FFF2-40B4-BE49-F238E27FC236}">
                          <a16:creationId xmlns:a16="http://schemas.microsoft.com/office/drawing/2014/main" xmlns="" id="{F0B8ADF3-41EA-4446-9771-C389BD98536D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4775007" y="1259500"/>
                      <a:ext cx="1320993" cy="1657642"/>
                    </a:xfrm>
                    <a:custGeom>
                      <a:avLst/>
                      <a:gdLst>
                        <a:gd name="connsiteX0" fmla="*/ 0 w 1320993"/>
                        <a:gd name="connsiteY0" fmla="*/ 0 h 1657642"/>
                        <a:gd name="connsiteX1" fmla="*/ 1320993 w 1320993"/>
                        <a:gd name="connsiteY1" fmla="*/ 0 h 1657642"/>
                        <a:gd name="connsiteX2" fmla="*/ 1320993 w 1320993"/>
                        <a:gd name="connsiteY2" fmla="*/ 1254364 h 1657642"/>
                        <a:gd name="connsiteX3" fmla="*/ 1167768 w 1320993"/>
                        <a:gd name="connsiteY3" fmla="*/ 1485527 h 1657642"/>
                        <a:gd name="connsiteX4" fmla="*/ 1148074 w 1320993"/>
                        <a:gd name="connsiteY4" fmla="*/ 1491641 h 1657642"/>
                        <a:gd name="connsiteX5" fmla="*/ 1145495 w 1320993"/>
                        <a:gd name="connsiteY5" fmla="*/ 1504416 h 1657642"/>
                        <a:gd name="connsiteX6" fmla="*/ 914331 w 1320993"/>
                        <a:gd name="connsiteY6" fmla="*/ 1657642 h 1657642"/>
                        <a:gd name="connsiteX7" fmla="*/ 0 w 1320993"/>
                        <a:gd name="connsiteY7" fmla="*/ 1657642 h 16576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320993" h="1657642">
                          <a:moveTo>
                            <a:pt x="0" y="0"/>
                          </a:moveTo>
                          <a:lnTo>
                            <a:pt x="1320993" y="0"/>
                          </a:lnTo>
                          <a:lnTo>
                            <a:pt x="1320993" y="1254364"/>
                          </a:lnTo>
                          <a:cubicBezTo>
                            <a:pt x="1320993" y="1358281"/>
                            <a:pt x="1257812" y="1447442"/>
                            <a:pt x="1167768" y="1485527"/>
                          </a:cubicBezTo>
                          <a:lnTo>
                            <a:pt x="1148074" y="1491641"/>
                          </a:lnTo>
                          <a:lnTo>
                            <a:pt x="1145495" y="1504416"/>
                          </a:lnTo>
                          <a:cubicBezTo>
                            <a:pt x="1107409" y="1594461"/>
                            <a:pt x="1018249" y="1657642"/>
                            <a:pt x="914331" y="1657642"/>
                          </a:cubicBezTo>
                          <a:lnTo>
                            <a:pt x="0" y="1657642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grpSp>
                <p:nvGrpSpPr>
                  <p:cNvPr id="80" name="组合 79">
                    <a:extLst>
                      <a:ext uri="{FF2B5EF4-FFF2-40B4-BE49-F238E27FC236}">
                        <a16:creationId xmlns:a16="http://schemas.microsoft.com/office/drawing/2014/main" xmlns="" id="{3B8BD521-828D-4494-B08F-FE0342D08852}"/>
                      </a:ext>
                    </a:extLst>
                  </p:cNvPr>
                  <p:cNvGrpSpPr/>
                  <p:nvPr/>
                </p:nvGrpSpPr>
                <p:grpSpPr>
                  <a:xfrm>
                    <a:off x="4467040" y="-510380"/>
                    <a:ext cx="3259116" cy="4669532"/>
                    <a:chOff x="4467034" y="1037066"/>
                    <a:chExt cx="3259116" cy="4669532"/>
                  </a:xfrm>
                </p:grpSpPr>
                <p:sp>
                  <p:nvSpPr>
                    <p:cNvPr id="81" name="任意多边形 220">
                      <a:extLst>
                        <a:ext uri="{FF2B5EF4-FFF2-40B4-BE49-F238E27FC236}">
                          <a16:creationId xmlns:a16="http://schemas.microsoft.com/office/drawing/2014/main" xmlns="" id="{A62B2E3F-9310-497F-BE22-45F0EAD254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97184" y="1037066"/>
                      <a:ext cx="1628966" cy="4669532"/>
                    </a:xfrm>
                    <a:custGeom>
                      <a:avLst/>
                      <a:gdLst>
                        <a:gd name="connsiteX0" fmla="*/ 0 w 737043"/>
                        <a:gd name="connsiteY0" fmla="*/ 0 h 2112772"/>
                        <a:gd name="connsiteX1" fmla="*/ 40881 w 737043"/>
                        <a:gd name="connsiteY1" fmla="*/ 30570 h 2112772"/>
                        <a:gd name="connsiteX2" fmla="*/ 737043 w 737043"/>
                        <a:gd name="connsiteY2" fmla="*/ 1506750 h 2112772"/>
                        <a:gd name="connsiteX3" fmla="*/ 688056 w 737043"/>
                        <a:gd name="connsiteY3" fmla="*/ 1938781 h 2112772"/>
                        <a:gd name="connsiteX4" fmla="*/ 637506 w 737043"/>
                        <a:gd name="connsiteY4" fmla="*/ 2112772 h 2112772"/>
                        <a:gd name="connsiteX5" fmla="*/ 0 w 737043"/>
                        <a:gd name="connsiteY5" fmla="*/ 2112772 h 21127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737043" h="2112772">
                          <a:moveTo>
                            <a:pt x="0" y="0"/>
                          </a:moveTo>
                          <a:lnTo>
                            <a:pt x="40881" y="30570"/>
                          </a:lnTo>
                          <a:cubicBezTo>
                            <a:pt x="466045" y="381447"/>
                            <a:pt x="737043" y="912451"/>
                            <a:pt x="737043" y="1506750"/>
                          </a:cubicBezTo>
                          <a:cubicBezTo>
                            <a:pt x="737043" y="1655325"/>
                            <a:pt x="720106" y="1799943"/>
                            <a:pt x="688056" y="1938781"/>
                          </a:cubicBezTo>
                          <a:lnTo>
                            <a:pt x="637506" y="2112772"/>
                          </a:lnTo>
                          <a:lnTo>
                            <a:pt x="0" y="2112772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82" name="任意多边形 221">
                      <a:extLst>
                        <a:ext uri="{FF2B5EF4-FFF2-40B4-BE49-F238E27FC236}">
                          <a16:creationId xmlns:a16="http://schemas.microsoft.com/office/drawing/2014/main" xmlns="" id="{0EDD2807-3C39-485A-8E0A-BB29194909D7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4467034" y="1037066"/>
                      <a:ext cx="1628966" cy="4669532"/>
                    </a:xfrm>
                    <a:custGeom>
                      <a:avLst/>
                      <a:gdLst>
                        <a:gd name="connsiteX0" fmla="*/ 0 w 737043"/>
                        <a:gd name="connsiteY0" fmla="*/ 0 h 2112772"/>
                        <a:gd name="connsiteX1" fmla="*/ 40881 w 737043"/>
                        <a:gd name="connsiteY1" fmla="*/ 30570 h 2112772"/>
                        <a:gd name="connsiteX2" fmla="*/ 737043 w 737043"/>
                        <a:gd name="connsiteY2" fmla="*/ 1506750 h 2112772"/>
                        <a:gd name="connsiteX3" fmla="*/ 688056 w 737043"/>
                        <a:gd name="connsiteY3" fmla="*/ 1938781 h 2112772"/>
                        <a:gd name="connsiteX4" fmla="*/ 637506 w 737043"/>
                        <a:gd name="connsiteY4" fmla="*/ 2112772 h 2112772"/>
                        <a:gd name="connsiteX5" fmla="*/ 0 w 737043"/>
                        <a:gd name="connsiteY5" fmla="*/ 2112772 h 21127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737043" h="2112772">
                          <a:moveTo>
                            <a:pt x="0" y="0"/>
                          </a:moveTo>
                          <a:lnTo>
                            <a:pt x="40881" y="30570"/>
                          </a:lnTo>
                          <a:cubicBezTo>
                            <a:pt x="466045" y="381447"/>
                            <a:pt x="737043" y="912451"/>
                            <a:pt x="737043" y="1506750"/>
                          </a:cubicBezTo>
                          <a:cubicBezTo>
                            <a:pt x="737043" y="1655325"/>
                            <a:pt x="720106" y="1799943"/>
                            <a:pt x="688056" y="1938781"/>
                          </a:cubicBezTo>
                          <a:lnTo>
                            <a:pt x="637506" y="2112772"/>
                          </a:lnTo>
                          <a:lnTo>
                            <a:pt x="0" y="2112772"/>
                          </a:lnTo>
                          <a:close/>
                        </a:path>
                      </a:pathLst>
                    </a:custGeom>
                    <a:solidFill>
                      <a:srgbClr val="FFFBF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76" name="任意多边形 215">
                  <a:extLst>
                    <a:ext uri="{FF2B5EF4-FFF2-40B4-BE49-F238E27FC236}">
                      <a16:creationId xmlns:a16="http://schemas.microsoft.com/office/drawing/2014/main" xmlns="" id="{7B4CB791-7938-4B28-9982-FD1B93689858}"/>
                    </a:ext>
                  </a:extLst>
                </p:cNvPr>
                <p:cNvSpPr/>
                <p:nvPr/>
              </p:nvSpPr>
              <p:spPr>
                <a:xfrm>
                  <a:off x="5396882" y="1108223"/>
                  <a:ext cx="1347664" cy="260748"/>
                </a:xfrm>
                <a:custGeom>
                  <a:avLst/>
                  <a:gdLst>
                    <a:gd name="connsiteX0" fmla="*/ 704499 w 1347664"/>
                    <a:gd name="connsiteY0" fmla="*/ 100958 h 260748"/>
                    <a:gd name="connsiteX1" fmla="*/ 704499 w 1347664"/>
                    <a:gd name="connsiteY1" fmla="*/ 257136 h 260748"/>
                    <a:gd name="connsiteX2" fmla="*/ 682732 w 1347664"/>
                    <a:gd name="connsiteY2" fmla="*/ 258299 h 260748"/>
                    <a:gd name="connsiteX3" fmla="*/ 682732 w 1347664"/>
                    <a:gd name="connsiteY3" fmla="*/ 101976 h 260748"/>
                    <a:gd name="connsiteX4" fmla="*/ 83608 w 1347664"/>
                    <a:gd name="connsiteY4" fmla="*/ 22131 h 260748"/>
                    <a:gd name="connsiteX5" fmla="*/ 96178 w 1347664"/>
                    <a:gd name="connsiteY5" fmla="*/ 26748 h 260748"/>
                    <a:gd name="connsiteX6" fmla="*/ 642715 w 1347664"/>
                    <a:gd name="connsiteY6" fmla="*/ 103847 h 260748"/>
                    <a:gd name="connsiteX7" fmla="*/ 681947 w 1347664"/>
                    <a:gd name="connsiteY7" fmla="*/ 102013 h 260748"/>
                    <a:gd name="connsiteX8" fmla="*/ 681947 w 1347664"/>
                    <a:gd name="connsiteY8" fmla="*/ 258341 h 260748"/>
                    <a:gd name="connsiteX9" fmla="*/ 636888 w 1347664"/>
                    <a:gd name="connsiteY9" fmla="*/ 260748 h 260748"/>
                    <a:gd name="connsiteX10" fmla="*/ 22986 w 1347664"/>
                    <a:gd name="connsiteY10" fmla="*/ 161363 h 260748"/>
                    <a:gd name="connsiteX11" fmla="*/ 0 w 1347664"/>
                    <a:gd name="connsiteY11" fmla="*/ 151311 h 260748"/>
                    <a:gd name="connsiteX12" fmla="*/ 25829 w 1347664"/>
                    <a:gd name="connsiteY12" fmla="*/ 104432 h 260748"/>
                    <a:gd name="connsiteX13" fmla="*/ 1265535 w 1347664"/>
                    <a:gd name="connsiteY13" fmla="*/ 0 h 260748"/>
                    <a:gd name="connsiteX14" fmla="*/ 1338850 w 1347664"/>
                    <a:gd name="connsiteY14" fmla="*/ 104432 h 260748"/>
                    <a:gd name="connsiteX15" fmla="*/ 1347664 w 1347664"/>
                    <a:gd name="connsiteY15" fmla="*/ 120430 h 260748"/>
                    <a:gd name="connsiteX16" fmla="*/ 1293839 w 1347664"/>
                    <a:gd name="connsiteY16" fmla="*/ 145138 h 260748"/>
                    <a:gd name="connsiteX17" fmla="*/ 858174 w 1347664"/>
                    <a:gd name="connsiteY17" fmla="*/ 248925 h 260748"/>
                    <a:gd name="connsiteX18" fmla="*/ 705284 w 1347664"/>
                    <a:gd name="connsiteY18" fmla="*/ 257094 h 260748"/>
                    <a:gd name="connsiteX19" fmla="*/ 705284 w 1347664"/>
                    <a:gd name="connsiteY19" fmla="*/ 100921 h 260748"/>
                    <a:gd name="connsiteX20" fmla="*/ 837080 w 1347664"/>
                    <a:gd name="connsiteY20" fmla="*/ 94758 h 260748"/>
                    <a:gd name="connsiteX21" fmla="*/ 1228946 w 1347664"/>
                    <a:gd name="connsiteY21" fmla="*/ 14052 h 260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347664" h="260748">
                      <a:moveTo>
                        <a:pt x="704499" y="100958"/>
                      </a:moveTo>
                      <a:lnTo>
                        <a:pt x="704499" y="257136"/>
                      </a:lnTo>
                      <a:lnTo>
                        <a:pt x="682732" y="258299"/>
                      </a:lnTo>
                      <a:lnTo>
                        <a:pt x="682732" y="101976"/>
                      </a:lnTo>
                      <a:close/>
                      <a:moveTo>
                        <a:pt x="83608" y="22131"/>
                      </a:moveTo>
                      <a:lnTo>
                        <a:pt x="96178" y="26748"/>
                      </a:lnTo>
                      <a:cubicBezTo>
                        <a:pt x="257121" y="75796"/>
                        <a:pt x="443737" y="103847"/>
                        <a:pt x="642715" y="103847"/>
                      </a:cubicBezTo>
                      <a:lnTo>
                        <a:pt x="681947" y="102013"/>
                      </a:lnTo>
                      <a:lnTo>
                        <a:pt x="681947" y="258341"/>
                      </a:lnTo>
                      <a:lnTo>
                        <a:pt x="636888" y="260748"/>
                      </a:lnTo>
                      <a:cubicBezTo>
                        <a:pt x="409485" y="260748"/>
                        <a:pt x="198228" y="224110"/>
                        <a:pt x="22986" y="161363"/>
                      </a:cubicBezTo>
                      <a:lnTo>
                        <a:pt x="0" y="151311"/>
                      </a:lnTo>
                      <a:lnTo>
                        <a:pt x="25829" y="104432"/>
                      </a:lnTo>
                      <a:close/>
                      <a:moveTo>
                        <a:pt x="1265535" y="0"/>
                      </a:moveTo>
                      <a:lnTo>
                        <a:pt x="1338850" y="104432"/>
                      </a:lnTo>
                      <a:lnTo>
                        <a:pt x="1347664" y="120430"/>
                      </a:lnTo>
                      <a:lnTo>
                        <a:pt x="1293839" y="145138"/>
                      </a:lnTo>
                      <a:cubicBezTo>
                        <a:pt x="1167013" y="195407"/>
                        <a:pt x="1018997" y="231484"/>
                        <a:pt x="858174" y="248925"/>
                      </a:cubicBezTo>
                      <a:lnTo>
                        <a:pt x="705284" y="257094"/>
                      </a:lnTo>
                      <a:lnTo>
                        <a:pt x="705284" y="100921"/>
                      </a:lnTo>
                      <a:lnTo>
                        <a:pt x="837080" y="94758"/>
                      </a:lnTo>
                      <a:cubicBezTo>
                        <a:pt x="979023" y="81320"/>
                        <a:pt x="1111517" y="53426"/>
                        <a:pt x="1228946" y="14052"/>
                      </a:cubicBezTo>
                      <a:close/>
                    </a:path>
                  </a:pathLst>
                </a:custGeom>
                <a:solidFill>
                  <a:srgbClr val="2E75B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6" name="组合 65">
                <a:extLst>
                  <a:ext uri="{FF2B5EF4-FFF2-40B4-BE49-F238E27FC236}">
                    <a16:creationId xmlns:a16="http://schemas.microsoft.com/office/drawing/2014/main" xmlns="" id="{373DDD56-2DCA-4769-9410-86F7B9C4ED6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215323">
                <a:off x="11423332" y="576244"/>
                <a:ext cx="359245" cy="360000"/>
                <a:chOff x="4011923" y="917922"/>
                <a:chExt cx="4327014" cy="4336103"/>
              </a:xfrm>
            </p:grpSpPr>
            <p:sp>
              <p:nvSpPr>
                <p:cNvPr id="67" name="椭圆 66">
                  <a:extLst>
                    <a:ext uri="{FF2B5EF4-FFF2-40B4-BE49-F238E27FC236}">
                      <a16:creationId xmlns:a16="http://schemas.microsoft.com/office/drawing/2014/main" xmlns="" id="{88DB65B6-7B74-42A8-927C-8FCB9267A08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8937" y="934025"/>
                  <a:ext cx="4320000" cy="4320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8" name="任意多边形 207">
                  <a:extLst>
                    <a:ext uri="{FF2B5EF4-FFF2-40B4-BE49-F238E27FC236}">
                      <a16:creationId xmlns:a16="http://schemas.microsoft.com/office/drawing/2014/main" xmlns="" id="{DFCF83E2-CE2D-4BB3-8990-E6B56D7CEC41}"/>
                    </a:ext>
                  </a:extLst>
                </p:cNvPr>
                <p:cNvSpPr/>
                <p:nvPr/>
              </p:nvSpPr>
              <p:spPr>
                <a:xfrm rot="2011872">
                  <a:off x="4770727" y="1561426"/>
                  <a:ext cx="3561122" cy="3293807"/>
                </a:xfrm>
                <a:custGeom>
                  <a:avLst/>
                  <a:gdLst>
                    <a:gd name="connsiteX0" fmla="*/ 2158543 w 3561122"/>
                    <a:gd name="connsiteY0" fmla="*/ 1376057 h 3293807"/>
                    <a:gd name="connsiteX1" fmla="*/ 702628 w 3561122"/>
                    <a:gd name="connsiteY1" fmla="*/ 2369337 h 3293807"/>
                    <a:gd name="connsiteX2" fmla="*/ 1661366 w 3561122"/>
                    <a:gd name="connsiteY2" fmla="*/ 2916854 h 3293807"/>
                    <a:gd name="connsiteX3" fmla="*/ 2458936 w 3561122"/>
                    <a:gd name="connsiteY3" fmla="*/ 2119880 h 3293807"/>
                    <a:gd name="connsiteX4" fmla="*/ 958074 w 3561122"/>
                    <a:gd name="connsiteY4" fmla="*/ 5671 h 3293807"/>
                    <a:gd name="connsiteX5" fmla="*/ 2662098 w 3561122"/>
                    <a:gd name="connsiteY5" fmla="*/ 0 h 3293807"/>
                    <a:gd name="connsiteX6" fmla="*/ 2765672 w 3561122"/>
                    <a:gd name="connsiteY6" fmla="*/ 76266 h 3293807"/>
                    <a:gd name="connsiteX7" fmla="*/ 3201432 w 3561122"/>
                    <a:gd name="connsiteY7" fmla="*/ 558050 h 3293807"/>
                    <a:gd name="connsiteX8" fmla="*/ 2932684 w 3561122"/>
                    <a:gd name="connsiteY8" fmla="*/ 3274714 h 3293807"/>
                    <a:gd name="connsiteX9" fmla="*/ 2917256 w 3561122"/>
                    <a:gd name="connsiteY9" fmla="*/ 3288707 h 3293807"/>
                    <a:gd name="connsiteX10" fmla="*/ 2074350 w 3561122"/>
                    <a:gd name="connsiteY10" fmla="*/ 3293807 h 3293807"/>
                    <a:gd name="connsiteX11" fmla="*/ 926718 w 3561122"/>
                    <a:gd name="connsiteY11" fmla="*/ 2550460 h 3293807"/>
                    <a:gd name="connsiteX12" fmla="*/ 0 w 3561122"/>
                    <a:gd name="connsiteY12" fmla="*/ 2543075 h 3293807"/>
                    <a:gd name="connsiteX13" fmla="*/ 290701 w 3561122"/>
                    <a:gd name="connsiteY13" fmla="*/ 2186011 h 3293807"/>
                    <a:gd name="connsiteX14" fmla="*/ 474955 w 3561122"/>
                    <a:gd name="connsiteY14" fmla="*/ 1912920 h 3293807"/>
                    <a:gd name="connsiteX15" fmla="*/ 1133594 w 3561122"/>
                    <a:gd name="connsiteY15" fmla="*/ 1440068 h 3293807"/>
                    <a:gd name="connsiteX16" fmla="*/ 723333 w 3561122"/>
                    <a:gd name="connsiteY16" fmla="*/ 677605 h 3293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561122" h="3293807">
                      <a:moveTo>
                        <a:pt x="2158543" y="1376057"/>
                      </a:moveTo>
                      <a:lnTo>
                        <a:pt x="702628" y="2369337"/>
                      </a:lnTo>
                      <a:lnTo>
                        <a:pt x="1661366" y="2916854"/>
                      </a:lnTo>
                      <a:lnTo>
                        <a:pt x="2458936" y="2119880"/>
                      </a:lnTo>
                      <a:close/>
                      <a:moveTo>
                        <a:pt x="958074" y="5671"/>
                      </a:moveTo>
                      <a:lnTo>
                        <a:pt x="2662098" y="0"/>
                      </a:lnTo>
                      <a:lnTo>
                        <a:pt x="2765672" y="76266"/>
                      </a:lnTo>
                      <a:cubicBezTo>
                        <a:pt x="2930365" y="210545"/>
                        <a:pt x="3077875" y="371598"/>
                        <a:pt x="3201432" y="558050"/>
                      </a:cubicBezTo>
                      <a:cubicBezTo>
                        <a:pt x="3778027" y="1428162"/>
                        <a:pt x="3641903" y="2563115"/>
                        <a:pt x="2932684" y="3274714"/>
                      </a:cubicBezTo>
                      <a:lnTo>
                        <a:pt x="2917256" y="3288707"/>
                      </a:lnTo>
                      <a:lnTo>
                        <a:pt x="2074350" y="3293807"/>
                      </a:lnTo>
                      <a:lnTo>
                        <a:pt x="926718" y="2550460"/>
                      </a:lnTo>
                      <a:lnTo>
                        <a:pt x="0" y="2543075"/>
                      </a:lnTo>
                      <a:lnTo>
                        <a:pt x="290701" y="2186011"/>
                      </a:lnTo>
                      <a:lnTo>
                        <a:pt x="474955" y="1912920"/>
                      </a:lnTo>
                      <a:lnTo>
                        <a:pt x="1133594" y="1440068"/>
                      </a:lnTo>
                      <a:lnTo>
                        <a:pt x="723333" y="677605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9" name="任意多边形 208">
                  <a:extLst>
                    <a:ext uri="{FF2B5EF4-FFF2-40B4-BE49-F238E27FC236}">
                      <a16:creationId xmlns:a16="http://schemas.microsoft.com/office/drawing/2014/main" xmlns="" id="{99A3FAA0-6A03-4D11-8325-B9B5FCBE87F2}"/>
                    </a:ext>
                  </a:extLst>
                </p:cNvPr>
                <p:cNvSpPr/>
                <p:nvPr/>
              </p:nvSpPr>
              <p:spPr>
                <a:xfrm>
                  <a:off x="5162223" y="2152409"/>
                  <a:ext cx="1950718" cy="2675497"/>
                </a:xfrm>
                <a:custGeom>
                  <a:avLst/>
                  <a:gdLst>
                    <a:gd name="connsiteX0" fmla="*/ 1650973 w 1950718"/>
                    <a:gd name="connsiteY0" fmla="*/ 1265588 h 2675497"/>
                    <a:gd name="connsiteX1" fmla="*/ 1487620 w 1950718"/>
                    <a:gd name="connsiteY1" fmla="*/ 1305237 h 2675497"/>
                    <a:gd name="connsiteX2" fmla="*/ 1244970 w 1950718"/>
                    <a:gd name="connsiteY2" fmla="*/ 1444801 h 2675497"/>
                    <a:gd name="connsiteX3" fmla="*/ 1156157 w 1950718"/>
                    <a:gd name="connsiteY3" fmla="*/ 1803225 h 2675497"/>
                    <a:gd name="connsiteX4" fmla="*/ 1311580 w 1950718"/>
                    <a:gd name="connsiteY4" fmla="*/ 1766748 h 2675497"/>
                    <a:gd name="connsiteX5" fmla="*/ 1551058 w 1950718"/>
                    <a:gd name="connsiteY5" fmla="*/ 1635115 h 2675497"/>
                    <a:gd name="connsiteX6" fmla="*/ 1650973 w 1950718"/>
                    <a:gd name="connsiteY6" fmla="*/ 1265588 h 2675497"/>
                    <a:gd name="connsiteX7" fmla="*/ 299744 w 1950718"/>
                    <a:gd name="connsiteY7" fmla="*/ 1265588 h 2675497"/>
                    <a:gd name="connsiteX8" fmla="*/ 399659 w 1950718"/>
                    <a:gd name="connsiteY8" fmla="*/ 1635115 h 2675497"/>
                    <a:gd name="connsiteX9" fmla="*/ 794560 w 1950718"/>
                    <a:gd name="connsiteY9" fmla="*/ 1803225 h 2675497"/>
                    <a:gd name="connsiteX10" fmla="*/ 783459 w 1950718"/>
                    <a:gd name="connsiteY10" fmla="*/ 1666834 h 2675497"/>
                    <a:gd name="connsiteX11" fmla="*/ 705747 w 1950718"/>
                    <a:gd name="connsiteY11" fmla="*/ 1444801 h 2675497"/>
                    <a:gd name="connsiteX12" fmla="*/ 299744 w 1950718"/>
                    <a:gd name="connsiteY12" fmla="*/ 1265588 h 2675497"/>
                    <a:gd name="connsiteX13" fmla="*/ 975359 w 1950718"/>
                    <a:gd name="connsiteY13" fmla="*/ 0 h 2675497"/>
                    <a:gd name="connsiteX14" fmla="*/ 1706481 w 1950718"/>
                    <a:gd name="connsiteY14" fmla="*/ 275956 h 2675497"/>
                    <a:gd name="connsiteX15" fmla="*/ 1950718 w 1950718"/>
                    <a:gd name="connsiteY15" fmla="*/ 951570 h 2675497"/>
                    <a:gd name="connsiteX16" fmla="*/ 1768334 w 1950718"/>
                    <a:gd name="connsiteY16" fmla="*/ 1825428 h 2675497"/>
                    <a:gd name="connsiteX17" fmla="*/ 1370260 w 1950718"/>
                    <a:gd name="connsiteY17" fmla="*/ 2442363 h 2675497"/>
                    <a:gd name="connsiteX18" fmla="*/ 975359 w 1950718"/>
                    <a:gd name="connsiteY18" fmla="*/ 2675497 h 2675497"/>
                    <a:gd name="connsiteX19" fmla="*/ 580457 w 1950718"/>
                    <a:gd name="connsiteY19" fmla="*/ 2442363 h 2675497"/>
                    <a:gd name="connsiteX20" fmla="*/ 182384 w 1950718"/>
                    <a:gd name="connsiteY20" fmla="*/ 1825428 h 2675497"/>
                    <a:gd name="connsiteX21" fmla="*/ 0 w 1950718"/>
                    <a:gd name="connsiteY21" fmla="*/ 951570 h 2675497"/>
                    <a:gd name="connsiteX22" fmla="*/ 244236 w 1950718"/>
                    <a:gd name="connsiteY22" fmla="*/ 275956 h 2675497"/>
                    <a:gd name="connsiteX23" fmla="*/ 975359 w 1950718"/>
                    <a:gd name="connsiteY23" fmla="*/ 0 h 2675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950718" h="2675497">
                      <a:moveTo>
                        <a:pt x="1650973" y="1265588"/>
                      </a:moveTo>
                      <a:cubicBezTo>
                        <a:pt x="1590707" y="1276161"/>
                        <a:pt x="1536256" y="1289378"/>
                        <a:pt x="1487620" y="1305237"/>
                      </a:cubicBezTo>
                      <a:cubicBezTo>
                        <a:pt x="1370260" y="1342243"/>
                        <a:pt x="1289377" y="1388764"/>
                        <a:pt x="1244970" y="1444801"/>
                      </a:cubicBezTo>
                      <a:cubicBezTo>
                        <a:pt x="1189991" y="1515640"/>
                        <a:pt x="1160386" y="1635115"/>
                        <a:pt x="1156157" y="1803225"/>
                      </a:cubicBezTo>
                      <a:cubicBezTo>
                        <a:pt x="1212194" y="1793709"/>
                        <a:pt x="1264002" y="1781551"/>
                        <a:pt x="1311580" y="1766748"/>
                      </a:cubicBezTo>
                      <a:cubicBezTo>
                        <a:pt x="1424711" y="1731857"/>
                        <a:pt x="1504537" y="1687980"/>
                        <a:pt x="1551058" y="1635115"/>
                      </a:cubicBezTo>
                      <a:cubicBezTo>
                        <a:pt x="1622955" y="1553703"/>
                        <a:pt x="1656260" y="1430527"/>
                        <a:pt x="1650973" y="1265588"/>
                      </a:cubicBezTo>
                      <a:close/>
                      <a:moveTo>
                        <a:pt x="299744" y="1265588"/>
                      </a:moveTo>
                      <a:cubicBezTo>
                        <a:pt x="294458" y="1430527"/>
                        <a:pt x="327762" y="1553703"/>
                        <a:pt x="399659" y="1635115"/>
                      </a:cubicBezTo>
                      <a:cubicBezTo>
                        <a:pt x="468384" y="1713355"/>
                        <a:pt x="600017" y="1769392"/>
                        <a:pt x="794560" y="1803225"/>
                      </a:cubicBezTo>
                      <a:cubicBezTo>
                        <a:pt x="793503" y="1754589"/>
                        <a:pt x="789803" y="1709126"/>
                        <a:pt x="783459" y="1666834"/>
                      </a:cubicBezTo>
                      <a:cubicBezTo>
                        <a:pt x="767599" y="1567447"/>
                        <a:pt x="741695" y="1493436"/>
                        <a:pt x="705747" y="1444801"/>
                      </a:cubicBezTo>
                      <a:cubicBezTo>
                        <a:pt x="640195" y="1360217"/>
                        <a:pt x="504860" y="1300479"/>
                        <a:pt x="299744" y="1265588"/>
                      </a:cubicBezTo>
                      <a:close/>
                      <a:moveTo>
                        <a:pt x="975359" y="0"/>
                      </a:moveTo>
                      <a:cubicBezTo>
                        <a:pt x="1288320" y="0"/>
                        <a:pt x="1532027" y="91986"/>
                        <a:pt x="1706481" y="275956"/>
                      </a:cubicBezTo>
                      <a:cubicBezTo>
                        <a:pt x="1869306" y="447238"/>
                        <a:pt x="1950718" y="672443"/>
                        <a:pt x="1950718" y="951570"/>
                      </a:cubicBezTo>
                      <a:cubicBezTo>
                        <a:pt x="1950718" y="1248672"/>
                        <a:pt x="1889923" y="1539958"/>
                        <a:pt x="1768334" y="1825428"/>
                      </a:cubicBezTo>
                      <a:cubicBezTo>
                        <a:pt x="1663661" y="2070722"/>
                        <a:pt x="1530970" y="2276367"/>
                        <a:pt x="1370260" y="2442363"/>
                      </a:cubicBezTo>
                      <a:cubicBezTo>
                        <a:pt x="1219066" y="2597786"/>
                        <a:pt x="1087432" y="2675497"/>
                        <a:pt x="975359" y="2675497"/>
                      </a:cubicBezTo>
                      <a:cubicBezTo>
                        <a:pt x="863285" y="2675497"/>
                        <a:pt x="731651" y="2597786"/>
                        <a:pt x="580457" y="2442363"/>
                      </a:cubicBezTo>
                      <a:cubicBezTo>
                        <a:pt x="419748" y="2276367"/>
                        <a:pt x="287057" y="2070722"/>
                        <a:pt x="182384" y="1825428"/>
                      </a:cubicBezTo>
                      <a:cubicBezTo>
                        <a:pt x="60794" y="1539958"/>
                        <a:pt x="0" y="1248672"/>
                        <a:pt x="0" y="951570"/>
                      </a:cubicBezTo>
                      <a:cubicBezTo>
                        <a:pt x="0" y="672443"/>
                        <a:pt x="81412" y="447238"/>
                        <a:pt x="244236" y="275956"/>
                      </a:cubicBezTo>
                      <a:cubicBezTo>
                        <a:pt x="418690" y="91986"/>
                        <a:pt x="662398" y="0"/>
                        <a:pt x="97535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0" name="任意多边形 209">
                  <a:extLst>
                    <a:ext uri="{FF2B5EF4-FFF2-40B4-BE49-F238E27FC236}">
                      <a16:creationId xmlns:a16="http://schemas.microsoft.com/office/drawing/2014/main" xmlns="" id="{EC6D5460-DCA1-43D6-9EBA-047FD144C7A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543320" y="1393942"/>
                  <a:ext cx="3164526" cy="1584000"/>
                </a:xfrm>
                <a:custGeom>
                  <a:avLst/>
                  <a:gdLst>
                    <a:gd name="connsiteX0" fmla="*/ 448642 w 1461848"/>
                    <a:gd name="connsiteY0" fmla="*/ 0 h 731726"/>
                    <a:gd name="connsiteX1" fmla="*/ 730941 w 1461848"/>
                    <a:gd name="connsiteY1" fmla="*/ 99914 h 731726"/>
                    <a:gd name="connsiteX2" fmla="*/ 1013240 w 1461848"/>
                    <a:gd name="connsiteY2" fmla="*/ 0 h 731726"/>
                    <a:gd name="connsiteX3" fmla="*/ 1129014 w 1461848"/>
                    <a:gd name="connsiteY3" fmla="*/ 550324 h 731726"/>
                    <a:gd name="connsiteX4" fmla="*/ 1461848 w 1461848"/>
                    <a:gd name="connsiteY4" fmla="*/ 731726 h 731726"/>
                    <a:gd name="connsiteX5" fmla="*/ 0 w 1461848"/>
                    <a:gd name="connsiteY5" fmla="*/ 731726 h 731726"/>
                    <a:gd name="connsiteX6" fmla="*/ 326524 w 1461848"/>
                    <a:gd name="connsiteY6" fmla="*/ 550324 h 7317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61848" h="731726">
                      <a:moveTo>
                        <a:pt x="448642" y="0"/>
                      </a:moveTo>
                      <a:lnTo>
                        <a:pt x="730941" y="99914"/>
                      </a:lnTo>
                      <a:lnTo>
                        <a:pt x="1013240" y="0"/>
                      </a:lnTo>
                      <a:lnTo>
                        <a:pt x="1129014" y="550324"/>
                      </a:lnTo>
                      <a:lnTo>
                        <a:pt x="1461848" y="731726"/>
                      </a:lnTo>
                      <a:lnTo>
                        <a:pt x="0" y="731726"/>
                      </a:lnTo>
                      <a:lnTo>
                        <a:pt x="326524" y="550324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1" name="任意多边形 210">
                  <a:extLst>
                    <a:ext uri="{FF2B5EF4-FFF2-40B4-BE49-F238E27FC236}">
                      <a16:creationId xmlns:a16="http://schemas.microsoft.com/office/drawing/2014/main" xmlns="" id="{74DE747A-A601-452A-9FBD-AC5C3E9E58A1}"/>
                    </a:ext>
                  </a:extLst>
                </p:cNvPr>
                <p:cNvSpPr/>
                <p:nvPr/>
              </p:nvSpPr>
              <p:spPr>
                <a:xfrm>
                  <a:off x="5243937" y="2368509"/>
                  <a:ext cx="1735141" cy="202706"/>
                </a:xfrm>
                <a:custGeom>
                  <a:avLst/>
                  <a:gdLst>
                    <a:gd name="connsiteX0" fmla="*/ 44981 w 1735141"/>
                    <a:gd name="connsiteY0" fmla="*/ 0 h 202706"/>
                    <a:gd name="connsiteX1" fmla="*/ 1692497 w 1735141"/>
                    <a:gd name="connsiteY1" fmla="*/ 0 h 202706"/>
                    <a:gd name="connsiteX2" fmla="*/ 1735141 w 1735141"/>
                    <a:gd name="connsiteY2" fmla="*/ 202706 h 202706"/>
                    <a:gd name="connsiteX3" fmla="*/ 0 w 1735141"/>
                    <a:gd name="connsiteY3" fmla="*/ 202706 h 2027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5141" h="202706">
                      <a:moveTo>
                        <a:pt x="44981" y="0"/>
                      </a:moveTo>
                      <a:lnTo>
                        <a:pt x="1692497" y="0"/>
                      </a:lnTo>
                      <a:lnTo>
                        <a:pt x="1735141" y="202706"/>
                      </a:lnTo>
                      <a:lnTo>
                        <a:pt x="0" y="202706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2" name="任意多边形 211">
                  <a:extLst>
                    <a:ext uri="{FF2B5EF4-FFF2-40B4-BE49-F238E27FC236}">
                      <a16:creationId xmlns:a16="http://schemas.microsoft.com/office/drawing/2014/main" xmlns="" id="{5AD20BB6-D1E2-4016-A813-387D75C1892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1923" y="917922"/>
                  <a:ext cx="4320000" cy="4320000"/>
                </a:xfrm>
                <a:custGeom>
                  <a:avLst/>
                  <a:gdLst>
                    <a:gd name="connsiteX0" fmla="*/ 2172331 w 4320000"/>
                    <a:gd name="connsiteY0" fmla="*/ 195257 h 4320000"/>
                    <a:gd name="connsiteX1" fmla="*/ 192331 w 4320000"/>
                    <a:gd name="connsiteY1" fmla="*/ 2175257 h 4320000"/>
                    <a:gd name="connsiteX2" fmla="*/ 2172331 w 4320000"/>
                    <a:gd name="connsiteY2" fmla="*/ 4155257 h 4320000"/>
                    <a:gd name="connsiteX3" fmla="*/ 4152331 w 4320000"/>
                    <a:gd name="connsiteY3" fmla="*/ 2175257 h 4320000"/>
                    <a:gd name="connsiteX4" fmla="*/ 2172331 w 4320000"/>
                    <a:gd name="connsiteY4" fmla="*/ 195257 h 4320000"/>
                    <a:gd name="connsiteX5" fmla="*/ 2160000 w 4320000"/>
                    <a:gd name="connsiteY5" fmla="*/ 0 h 4320000"/>
                    <a:gd name="connsiteX6" fmla="*/ 4320000 w 4320000"/>
                    <a:gd name="connsiteY6" fmla="*/ 2160000 h 4320000"/>
                    <a:gd name="connsiteX7" fmla="*/ 2160000 w 4320000"/>
                    <a:gd name="connsiteY7" fmla="*/ 4320000 h 4320000"/>
                    <a:gd name="connsiteX8" fmla="*/ 0 w 4320000"/>
                    <a:gd name="connsiteY8" fmla="*/ 2160000 h 4320000"/>
                    <a:gd name="connsiteX9" fmla="*/ 2160000 w 4320000"/>
                    <a:gd name="connsiteY9" fmla="*/ 0 h 432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320000" h="4320000">
                      <a:moveTo>
                        <a:pt x="2172331" y="195257"/>
                      </a:moveTo>
                      <a:cubicBezTo>
                        <a:pt x="1078807" y="195257"/>
                        <a:pt x="192331" y="1081733"/>
                        <a:pt x="192331" y="2175257"/>
                      </a:cubicBezTo>
                      <a:cubicBezTo>
                        <a:pt x="192331" y="3268781"/>
                        <a:pt x="1078807" y="4155257"/>
                        <a:pt x="2172331" y="4155257"/>
                      </a:cubicBezTo>
                      <a:cubicBezTo>
                        <a:pt x="3265855" y="4155257"/>
                        <a:pt x="4152331" y="3268781"/>
                        <a:pt x="4152331" y="2175257"/>
                      </a:cubicBezTo>
                      <a:cubicBezTo>
                        <a:pt x="4152331" y="1081733"/>
                        <a:pt x="3265855" y="195257"/>
                        <a:pt x="2172331" y="195257"/>
                      </a:cubicBezTo>
                      <a:close/>
                      <a:moveTo>
                        <a:pt x="2160000" y="0"/>
                      </a:moveTo>
                      <a:cubicBezTo>
                        <a:pt x="3352935" y="0"/>
                        <a:pt x="4320000" y="967065"/>
                        <a:pt x="4320000" y="2160000"/>
                      </a:cubicBezTo>
                      <a:cubicBezTo>
                        <a:pt x="4320000" y="3352935"/>
                        <a:pt x="3352935" y="4320000"/>
                        <a:pt x="2160000" y="4320000"/>
                      </a:cubicBezTo>
                      <a:cubicBezTo>
                        <a:pt x="967065" y="4320000"/>
                        <a:pt x="0" y="3352935"/>
                        <a:pt x="0" y="2160000"/>
                      </a:cubicBezTo>
                      <a:cubicBezTo>
                        <a:pt x="0" y="967065"/>
                        <a:pt x="967065" y="0"/>
                        <a:pt x="216000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xmlns="" id="{7104883D-6BA9-40B8-A719-C9FD4CAA917A}"/>
                </a:ext>
              </a:extLst>
            </p:cNvPr>
            <p:cNvGrpSpPr>
              <a:grpSpLocks noChangeAspect="1"/>
            </p:cNvGrpSpPr>
            <p:nvPr/>
          </p:nvGrpSpPr>
          <p:grpSpPr>
            <a:xfrm rot="19566766">
              <a:off x="6695772" y="550436"/>
              <a:ext cx="798773" cy="1146632"/>
              <a:chOff x="10898674" y="198977"/>
              <a:chExt cx="1103454" cy="1584000"/>
            </a:xfrm>
          </p:grpSpPr>
          <p:grpSp>
            <p:nvGrpSpPr>
              <p:cNvPr id="41" name="组合 40">
                <a:extLst>
                  <a:ext uri="{FF2B5EF4-FFF2-40B4-BE49-F238E27FC236}">
                    <a16:creationId xmlns:a16="http://schemas.microsoft.com/office/drawing/2014/main" xmlns="" id="{92F95065-A554-427C-8528-6035C422E4C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043898">
                <a:off x="10898674" y="198977"/>
                <a:ext cx="1103454" cy="1584000"/>
                <a:chOff x="4032564" y="502494"/>
                <a:chExt cx="4140000" cy="4968000"/>
              </a:xfrm>
            </p:grpSpPr>
            <p:sp>
              <p:nvSpPr>
                <p:cNvPr id="49" name="任意多边形 237">
                  <a:extLst>
                    <a:ext uri="{FF2B5EF4-FFF2-40B4-BE49-F238E27FC236}">
                      <a16:creationId xmlns:a16="http://schemas.microsoft.com/office/drawing/2014/main" xmlns="" id="{069979FE-093F-4824-9196-A01684002394}"/>
                    </a:ext>
                  </a:extLst>
                </p:cNvPr>
                <p:cNvSpPr/>
                <p:nvPr/>
              </p:nvSpPr>
              <p:spPr>
                <a:xfrm rot="10800000">
                  <a:off x="4032564" y="2760690"/>
                  <a:ext cx="2069451" cy="880008"/>
                </a:xfrm>
                <a:custGeom>
                  <a:avLst/>
                  <a:gdLst>
                    <a:gd name="connsiteX0" fmla="*/ 1184554 w 2197557"/>
                    <a:gd name="connsiteY0" fmla="*/ 880008 h 880008"/>
                    <a:gd name="connsiteX1" fmla="*/ 0 w 2197557"/>
                    <a:gd name="connsiteY1" fmla="*/ 880008 h 880008"/>
                    <a:gd name="connsiteX2" fmla="*/ 0 w 2197557"/>
                    <a:gd name="connsiteY2" fmla="*/ 259794 h 880008"/>
                    <a:gd name="connsiteX3" fmla="*/ 1241675 w 2197557"/>
                    <a:gd name="connsiteY3" fmla="*/ 259794 h 880008"/>
                    <a:gd name="connsiteX4" fmla="*/ 1913681 w 2197557"/>
                    <a:gd name="connsiteY4" fmla="*/ 0 h 880008"/>
                    <a:gd name="connsiteX5" fmla="*/ 2197557 w 2197557"/>
                    <a:gd name="connsiteY5" fmla="*/ 297379 h 880008"/>
                    <a:gd name="connsiteX6" fmla="*/ 1848656 w 2197557"/>
                    <a:gd name="connsiteY6" fmla="*/ 683679 h 880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7557" h="880008">
                      <a:moveTo>
                        <a:pt x="1184554" y="880008"/>
                      </a:moveTo>
                      <a:lnTo>
                        <a:pt x="0" y="880008"/>
                      </a:lnTo>
                      <a:lnTo>
                        <a:pt x="0" y="259794"/>
                      </a:lnTo>
                      <a:lnTo>
                        <a:pt x="1241675" y="259794"/>
                      </a:lnTo>
                      <a:lnTo>
                        <a:pt x="1913681" y="0"/>
                      </a:lnTo>
                      <a:lnTo>
                        <a:pt x="2197557" y="297379"/>
                      </a:lnTo>
                      <a:lnTo>
                        <a:pt x="1848656" y="683679"/>
                      </a:lnTo>
                      <a:close/>
                    </a:path>
                  </a:pathLst>
                </a:custGeom>
                <a:solidFill>
                  <a:srgbClr val="2E75B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0" name="任意多边形 238">
                  <a:extLst>
                    <a:ext uri="{FF2B5EF4-FFF2-40B4-BE49-F238E27FC236}">
                      <a16:creationId xmlns:a16="http://schemas.microsoft.com/office/drawing/2014/main" xmlns="" id="{DA448A9B-6C95-43D8-BC38-B641E6263801}"/>
                    </a:ext>
                  </a:extLst>
                </p:cNvPr>
                <p:cNvSpPr/>
                <p:nvPr/>
              </p:nvSpPr>
              <p:spPr>
                <a:xfrm rot="10800000" flipH="1">
                  <a:off x="6103113" y="2759548"/>
                  <a:ext cx="2069451" cy="880008"/>
                </a:xfrm>
                <a:custGeom>
                  <a:avLst/>
                  <a:gdLst>
                    <a:gd name="connsiteX0" fmla="*/ 1184554 w 2197557"/>
                    <a:gd name="connsiteY0" fmla="*/ 880008 h 880008"/>
                    <a:gd name="connsiteX1" fmla="*/ 0 w 2197557"/>
                    <a:gd name="connsiteY1" fmla="*/ 880008 h 880008"/>
                    <a:gd name="connsiteX2" fmla="*/ 0 w 2197557"/>
                    <a:gd name="connsiteY2" fmla="*/ 259794 h 880008"/>
                    <a:gd name="connsiteX3" fmla="*/ 1241675 w 2197557"/>
                    <a:gd name="connsiteY3" fmla="*/ 259794 h 880008"/>
                    <a:gd name="connsiteX4" fmla="*/ 1913681 w 2197557"/>
                    <a:gd name="connsiteY4" fmla="*/ 0 h 880008"/>
                    <a:gd name="connsiteX5" fmla="*/ 2197557 w 2197557"/>
                    <a:gd name="connsiteY5" fmla="*/ 297379 h 880008"/>
                    <a:gd name="connsiteX6" fmla="*/ 1848656 w 2197557"/>
                    <a:gd name="connsiteY6" fmla="*/ 683679 h 880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7557" h="880008">
                      <a:moveTo>
                        <a:pt x="1184554" y="880008"/>
                      </a:moveTo>
                      <a:lnTo>
                        <a:pt x="0" y="880008"/>
                      </a:lnTo>
                      <a:lnTo>
                        <a:pt x="0" y="259794"/>
                      </a:lnTo>
                      <a:lnTo>
                        <a:pt x="1241675" y="259794"/>
                      </a:lnTo>
                      <a:lnTo>
                        <a:pt x="1913681" y="0"/>
                      </a:lnTo>
                      <a:lnTo>
                        <a:pt x="2197557" y="297379"/>
                      </a:lnTo>
                      <a:lnTo>
                        <a:pt x="1848656" y="683679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51" name="组合 50">
                  <a:extLst>
                    <a:ext uri="{FF2B5EF4-FFF2-40B4-BE49-F238E27FC236}">
                      <a16:creationId xmlns:a16="http://schemas.microsoft.com/office/drawing/2014/main" xmlns="" id="{8C5E462E-B7A9-4621-A5F0-036057C2634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001617" y="502494"/>
                  <a:ext cx="2159701" cy="4968000"/>
                  <a:chOff x="4467040" y="-510380"/>
                  <a:chExt cx="3259116" cy="7497005"/>
                </a:xfrm>
              </p:grpSpPr>
              <p:grpSp>
                <p:nvGrpSpPr>
                  <p:cNvPr id="53" name="组合 52">
                    <a:extLst>
                      <a:ext uri="{FF2B5EF4-FFF2-40B4-BE49-F238E27FC236}">
                        <a16:creationId xmlns:a16="http://schemas.microsoft.com/office/drawing/2014/main" xmlns="" id="{6EE300D7-6C66-479D-B7C2-8998DED2213C}"/>
                      </a:ext>
                    </a:extLst>
                  </p:cNvPr>
                  <p:cNvGrpSpPr/>
                  <p:nvPr/>
                </p:nvGrpSpPr>
                <p:grpSpPr>
                  <a:xfrm>
                    <a:off x="4869768" y="4318000"/>
                    <a:ext cx="2450878" cy="2668625"/>
                    <a:chOff x="5249595" y="3150385"/>
                    <a:chExt cx="2450878" cy="2668625"/>
                  </a:xfrm>
                </p:grpSpPr>
                <p:sp>
                  <p:nvSpPr>
                    <p:cNvPr id="63" name="任意多边形 251">
                      <a:extLst>
                        <a:ext uri="{FF2B5EF4-FFF2-40B4-BE49-F238E27FC236}">
                          <a16:creationId xmlns:a16="http://schemas.microsoft.com/office/drawing/2014/main" xmlns="" id="{2B73D003-5FD9-4A17-BA43-9CA6418743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5825" y="3152730"/>
                      <a:ext cx="1224648" cy="2666280"/>
                    </a:xfrm>
                    <a:custGeom>
                      <a:avLst/>
                      <a:gdLst>
                        <a:gd name="connsiteX0" fmla="*/ 613421 w 1224648"/>
                        <a:gd name="connsiteY0" fmla="*/ 0 h 2666280"/>
                        <a:gd name="connsiteX1" fmla="*/ 646147 w 1224648"/>
                        <a:gd name="connsiteY1" fmla="*/ 130898 h 2666280"/>
                        <a:gd name="connsiteX2" fmla="*/ 782610 w 1224648"/>
                        <a:gd name="connsiteY2" fmla="*/ 230289 h 2666280"/>
                        <a:gd name="connsiteX3" fmla="*/ 1197724 w 1224648"/>
                        <a:gd name="connsiteY3" fmla="*/ 1446453 h 2666280"/>
                        <a:gd name="connsiteX4" fmla="*/ 1184501 w 1224648"/>
                        <a:gd name="connsiteY4" fmla="*/ 1496956 h 2666280"/>
                        <a:gd name="connsiteX5" fmla="*/ 819999 w 1224648"/>
                        <a:gd name="connsiteY5" fmla="*/ 811084 h 2666280"/>
                        <a:gd name="connsiteX6" fmla="*/ 811059 w 1224648"/>
                        <a:gd name="connsiteY6" fmla="*/ 988143 h 2666280"/>
                        <a:gd name="connsiteX7" fmla="*/ 22504 w 1224648"/>
                        <a:gd name="connsiteY7" fmla="*/ 2645826 h 2666280"/>
                        <a:gd name="connsiteX8" fmla="*/ 0 w 1224648"/>
                        <a:gd name="connsiteY8" fmla="*/ 2666280 h 2666280"/>
                        <a:gd name="connsiteX9" fmla="*/ 0 w 1224648"/>
                        <a:gd name="connsiteY9" fmla="*/ 0 h 26662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224648" h="2666280">
                          <a:moveTo>
                            <a:pt x="613421" y="0"/>
                          </a:moveTo>
                          <a:lnTo>
                            <a:pt x="646147" y="130898"/>
                          </a:lnTo>
                          <a:lnTo>
                            <a:pt x="782610" y="230289"/>
                          </a:lnTo>
                          <a:cubicBezTo>
                            <a:pt x="1145776" y="539297"/>
                            <a:pt x="1289449" y="1010484"/>
                            <a:pt x="1197724" y="1446453"/>
                          </a:cubicBezTo>
                          <a:lnTo>
                            <a:pt x="1184501" y="1496956"/>
                          </a:lnTo>
                          <a:lnTo>
                            <a:pt x="819999" y="811084"/>
                          </a:lnTo>
                          <a:lnTo>
                            <a:pt x="811059" y="988143"/>
                          </a:lnTo>
                          <a:cubicBezTo>
                            <a:pt x="745563" y="1633059"/>
                            <a:pt x="456460" y="2211870"/>
                            <a:pt x="22504" y="2645826"/>
                          </a:cubicBezTo>
                          <a:lnTo>
                            <a:pt x="0" y="266628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D700">
                        <a:alpha val="90000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64" name="任意多边形 252">
                      <a:extLst>
                        <a:ext uri="{FF2B5EF4-FFF2-40B4-BE49-F238E27FC236}">
                          <a16:creationId xmlns:a16="http://schemas.microsoft.com/office/drawing/2014/main" xmlns="" id="{94E80C73-94F2-4076-A0DE-4DE4278AF13A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5249595" y="3150385"/>
                      <a:ext cx="1224648" cy="2666280"/>
                    </a:xfrm>
                    <a:custGeom>
                      <a:avLst/>
                      <a:gdLst>
                        <a:gd name="connsiteX0" fmla="*/ 613421 w 1224648"/>
                        <a:gd name="connsiteY0" fmla="*/ 0 h 2666280"/>
                        <a:gd name="connsiteX1" fmla="*/ 646147 w 1224648"/>
                        <a:gd name="connsiteY1" fmla="*/ 130898 h 2666280"/>
                        <a:gd name="connsiteX2" fmla="*/ 782610 w 1224648"/>
                        <a:gd name="connsiteY2" fmla="*/ 230289 h 2666280"/>
                        <a:gd name="connsiteX3" fmla="*/ 1197724 w 1224648"/>
                        <a:gd name="connsiteY3" fmla="*/ 1446453 h 2666280"/>
                        <a:gd name="connsiteX4" fmla="*/ 1184501 w 1224648"/>
                        <a:gd name="connsiteY4" fmla="*/ 1496956 h 2666280"/>
                        <a:gd name="connsiteX5" fmla="*/ 819999 w 1224648"/>
                        <a:gd name="connsiteY5" fmla="*/ 811084 h 2666280"/>
                        <a:gd name="connsiteX6" fmla="*/ 811059 w 1224648"/>
                        <a:gd name="connsiteY6" fmla="*/ 988143 h 2666280"/>
                        <a:gd name="connsiteX7" fmla="*/ 22504 w 1224648"/>
                        <a:gd name="connsiteY7" fmla="*/ 2645826 h 2666280"/>
                        <a:gd name="connsiteX8" fmla="*/ 0 w 1224648"/>
                        <a:gd name="connsiteY8" fmla="*/ 2666280 h 2666280"/>
                        <a:gd name="connsiteX9" fmla="*/ 0 w 1224648"/>
                        <a:gd name="connsiteY9" fmla="*/ 0 h 26662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224648" h="2666280">
                          <a:moveTo>
                            <a:pt x="613421" y="0"/>
                          </a:moveTo>
                          <a:lnTo>
                            <a:pt x="646147" y="130898"/>
                          </a:lnTo>
                          <a:lnTo>
                            <a:pt x="782610" y="230289"/>
                          </a:lnTo>
                          <a:cubicBezTo>
                            <a:pt x="1145776" y="539297"/>
                            <a:pt x="1289449" y="1010484"/>
                            <a:pt x="1197724" y="1446453"/>
                          </a:cubicBezTo>
                          <a:lnTo>
                            <a:pt x="1184501" y="1496956"/>
                          </a:lnTo>
                          <a:lnTo>
                            <a:pt x="819999" y="811084"/>
                          </a:lnTo>
                          <a:lnTo>
                            <a:pt x="811059" y="988143"/>
                          </a:lnTo>
                          <a:cubicBezTo>
                            <a:pt x="745563" y="1633059"/>
                            <a:pt x="456460" y="2211870"/>
                            <a:pt x="22504" y="2645826"/>
                          </a:cubicBezTo>
                          <a:lnTo>
                            <a:pt x="0" y="266628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E24F">
                        <a:alpha val="95000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grpSp>
                <p:nvGrpSpPr>
                  <p:cNvPr id="54" name="组合 53">
                    <a:extLst>
                      <a:ext uri="{FF2B5EF4-FFF2-40B4-BE49-F238E27FC236}">
                        <a16:creationId xmlns:a16="http://schemas.microsoft.com/office/drawing/2014/main" xmlns="" id="{EF34167C-9FFA-4926-9538-48FCA595B921}"/>
                      </a:ext>
                    </a:extLst>
                  </p:cNvPr>
                  <p:cNvGrpSpPr/>
                  <p:nvPr/>
                </p:nvGrpSpPr>
                <p:grpSpPr>
                  <a:xfrm>
                    <a:off x="5422776" y="4307490"/>
                    <a:ext cx="1392753" cy="2047307"/>
                    <a:chOff x="6590397" y="382604"/>
                    <a:chExt cx="1392753" cy="2047307"/>
                  </a:xfrm>
                </p:grpSpPr>
                <p:sp>
                  <p:nvSpPr>
                    <p:cNvPr id="61" name="任意多边形 249">
                      <a:extLst>
                        <a:ext uri="{FF2B5EF4-FFF2-40B4-BE49-F238E27FC236}">
                          <a16:creationId xmlns:a16="http://schemas.microsoft.com/office/drawing/2014/main" xmlns="" id="{8B488C6F-6193-43D3-A62C-179E0544D32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7282060" y="384952"/>
                      <a:ext cx="701090" cy="2044959"/>
                    </a:xfrm>
                    <a:custGeom>
                      <a:avLst/>
                      <a:gdLst>
                        <a:gd name="connsiteX0" fmla="*/ 83678 w 701090"/>
                        <a:gd name="connsiteY0" fmla="*/ 0 h 2044959"/>
                        <a:gd name="connsiteX1" fmla="*/ 141520 w 701090"/>
                        <a:gd name="connsiteY1" fmla="*/ 28595 h 2044959"/>
                        <a:gd name="connsiteX2" fmla="*/ 400526 w 701090"/>
                        <a:gd name="connsiteY2" fmla="*/ 229586 h 2044959"/>
                        <a:gd name="connsiteX3" fmla="*/ 648243 w 701090"/>
                        <a:gd name="connsiteY3" fmla="*/ 1317182 h 2044959"/>
                        <a:gd name="connsiteX4" fmla="*/ 632233 w 701090"/>
                        <a:gd name="connsiteY4" fmla="*/ 1359576 h 2044959"/>
                        <a:gd name="connsiteX5" fmla="*/ 505339 w 701090"/>
                        <a:gd name="connsiteY5" fmla="*/ 1045072 h 2044959"/>
                        <a:gd name="connsiteX6" fmla="*/ 500690 w 701090"/>
                        <a:gd name="connsiteY6" fmla="*/ 1079920 h 2044959"/>
                        <a:gd name="connsiteX7" fmla="*/ 109149 w 701090"/>
                        <a:gd name="connsiteY7" fmla="*/ 1924865 h 2044959"/>
                        <a:gd name="connsiteX8" fmla="*/ 0 w 701090"/>
                        <a:gd name="connsiteY8" fmla="*/ 2044959 h 2044959"/>
                        <a:gd name="connsiteX9" fmla="*/ 0 w 701090"/>
                        <a:gd name="connsiteY9" fmla="*/ 84971 h 2044959"/>
                        <a:gd name="connsiteX10" fmla="*/ 117961 w 701090"/>
                        <a:gd name="connsiteY10" fmla="*/ 84971 h 20449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701090" h="2044959">
                          <a:moveTo>
                            <a:pt x="83678" y="0"/>
                          </a:moveTo>
                          <a:lnTo>
                            <a:pt x="141520" y="28595"/>
                          </a:lnTo>
                          <a:cubicBezTo>
                            <a:pt x="235194" y="80801"/>
                            <a:pt x="322692" y="147827"/>
                            <a:pt x="400526" y="229586"/>
                          </a:cubicBezTo>
                          <a:cubicBezTo>
                            <a:pt x="685916" y="529367"/>
                            <a:pt x="767079" y="949182"/>
                            <a:pt x="648243" y="1317182"/>
                          </a:cubicBezTo>
                          <a:lnTo>
                            <a:pt x="632233" y="1359576"/>
                          </a:lnTo>
                          <a:lnTo>
                            <a:pt x="505339" y="1045072"/>
                          </a:lnTo>
                          <a:lnTo>
                            <a:pt x="500690" y="1079920"/>
                          </a:lnTo>
                          <a:cubicBezTo>
                            <a:pt x="444023" y="1397165"/>
                            <a:pt x="306071" y="1686250"/>
                            <a:pt x="109149" y="1924865"/>
                          </a:cubicBezTo>
                          <a:lnTo>
                            <a:pt x="0" y="2044959"/>
                          </a:lnTo>
                          <a:lnTo>
                            <a:pt x="0" y="84971"/>
                          </a:lnTo>
                          <a:lnTo>
                            <a:pt x="117961" y="84971"/>
                          </a:lnTo>
                          <a:close/>
                        </a:path>
                      </a:pathLst>
                    </a:custGeom>
                    <a:solidFill>
                      <a:srgbClr val="D43A3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62" name="任意多边形 250">
                      <a:extLst>
                        <a:ext uri="{FF2B5EF4-FFF2-40B4-BE49-F238E27FC236}">
                          <a16:creationId xmlns:a16="http://schemas.microsoft.com/office/drawing/2014/main" xmlns="" id="{57B24796-C1A9-4537-A09F-ADB307012A2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 flipH="1">
                      <a:off x="6590397" y="382604"/>
                      <a:ext cx="701090" cy="2044959"/>
                    </a:xfrm>
                    <a:custGeom>
                      <a:avLst/>
                      <a:gdLst>
                        <a:gd name="connsiteX0" fmla="*/ 83678 w 701090"/>
                        <a:gd name="connsiteY0" fmla="*/ 0 h 2044959"/>
                        <a:gd name="connsiteX1" fmla="*/ 141520 w 701090"/>
                        <a:gd name="connsiteY1" fmla="*/ 28595 h 2044959"/>
                        <a:gd name="connsiteX2" fmla="*/ 400526 w 701090"/>
                        <a:gd name="connsiteY2" fmla="*/ 229586 h 2044959"/>
                        <a:gd name="connsiteX3" fmla="*/ 648243 w 701090"/>
                        <a:gd name="connsiteY3" fmla="*/ 1317182 h 2044959"/>
                        <a:gd name="connsiteX4" fmla="*/ 632233 w 701090"/>
                        <a:gd name="connsiteY4" fmla="*/ 1359576 h 2044959"/>
                        <a:gd name="connsiteX5" fmla="*/ 505339 w 701090"/>
                        <a:gd name="connsiteY5" fmla="*/ 1045072 h 2044959"/>
                        <a:gd name="connsiteX6" fmla="*/ 500690 w 701090"/>
                        <a:gd name="connsiteY6" fmla="*/ 1079920 h 2044959"/>
                        <a:gd name="connsiteX7" fmla="*/ 109149 w 701090"/>
                        <a:gd name="connsiteY7" fmla="*/ 1924865 h 2044959"/>
                        <a:gd name="connsiteX8" fmla="*/ 0 w 701090"/>
                        <a:gd name="connsiteY8" fmla="*/ 2044959 h 2044959"/>
                        <a:gd name="connsiteX9" fmla="*/ 0 w 701090"/>
                        <a:gd name="connsiteY9" fmla="*/ 84971 h 2044959"/>
                        <a:gd name="connsiteX10" fmla="*/ 117961 w 701090"/>
                        <a:gd name="connsiteY10" fmla="*/ 84971 h 20449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701090" h="2044959">
                          <a:moveTo>
                            <a:pt x="83678" y="0"/>
                          </a:moveTo>
                          <a:lnTo>
                            <a:pt x="141520" y="28595"/>
                          </a:lnTo>
                          <a:cubicBezTo>
                            <a:pt x="235194" y="80801"/>
                            <a:pt x="322692" y="147827"/>
                            <a:pt x="400526" y="229586"/>
                          </a:cubicBezTo>
                          <a:cubicBezTo>
                            <a:pt x="685916" y="529367"/>
                            <a:pt x="767079" y="949182"/>
                            <a:pt x="648243" y="1317182"/>
                          </a:cubicBezTo>
                          <a:lnTo>
                            <a:pt x="632233" y="1359576"/>
                          </a:lnTo>
                          <a:lnTo>
                            <a:pt x="505339" y="1045072"/>
                          </a:lnTo>
                          <a:lnTo>
                            <a:pt x="500690" y="1079920"/>
                          </a:lnTo>
                          <a:cubicBezTo>
                            <a:pt x="444023" y="1397165"/>
                            <a:pt x="306071" y="1686250"/>
                            <a:pt x="109149" y="1924865"/>
                          </a:cubicBezTo>
                          <a:lnTo>
                            <a:pt x="0" y="2044959"/>
                          </a:lnTo>
                          <a:lnTo>
                            <a:pt x="0" y="84971"/>
                          </a:lnTo>
                          <a:lnTo>
                            <a:pt x="117961" y="84971"/>
                          </a:lnTo>
                          <a:close/>
                        </a:path>
                      </a:pathLst>
                    </a:custGeom>
                    <a:solidFill>
                      <a:srgbClr val="FB637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grpSp>
                <p:nvGrpSpPr>
                  <p:cNvPr id="55" name="组合 54">
                    <a:extLst>
                      <a:ext uri="{FF2B5EF4-FFF2-40B4-BE49-F238E27FC236}">
                        <a16:creationId xmlns:a16="http://schemas.microsoft.com/office/drawing/2014/main" xmlns="" id="{E0FCF0A7-68E3-4FE4-B698-1C8ACDC50E03}"/>
                      </a:ext>
                    </a:extLst>
                  </p:cNvPr>
                  <p:cNvGrpSpPr/>
                  <p:nvPr/>
                </p:nvGrpSpPr>
                <p:grpSpPr>
                  <a:xfrm>
                    <a:off x="4775013" y="2863216"/>
                    <a:ext cx="2641986" cy="1657642"/>
                    <a:chOff x="4775007" y="1259500"/>
                    <a:chExt cx="2641986" cy="1657642"/>
                  </a:xfrm>
                  <a:solidFill>
                    <a:schemeClr val="accent5">
                      <a:lumMod val="75000"/>
                    </a:schemeClr>
                  </a:solidFill>
                </p:grpSpPr>
                <p:sp>
                  <p:nvSpPr>
                    <p:cNvPr id="59" name="任意多边形 247">
                      <a:extLst>
                        <a:ext uri="{FF2B5EF4-FFF2-40B4-BE49-F238E27FC236}">
                          <a16:creationId xmlns:a16="http://schemas.microsoft.com/office/drawing/2014/main" xmlns="" id="{97FD4493-AB9A-4483-87A4-F6CDA3AB54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96000" y="1259500"/>
                      <a:ext cx="1320993" cy="1657642"/>
                    </a:xfrm>
                    <a:custGeom>
                      <a:avLst/>
                      <a:gdLst>
                        <a:gd name="connsiteX0" fmla="*/ 0 w 1320993"/>
                        <a:gd name="connsiteY0" fmla="*/ 0 h 1657642"/>
                        <a:gd name="connsiteX1" fmla="*/ 1320993 w 1320993"/>
                        <a:gd name="connsiteY1" fmla="*/ 0 h 1657642"/>
                        <a:gd name="connsiteX2" fmla="*/ 1320993 w 1320993"/>
                        <a:gd name="connsiteY2" fmla="*/ 1254364 h 1657642"/>
                        <a:gd name="connsiteX3" fmla="*/ 1167768 w 1320993"/>
                        <a:gd name="connsiteY3" fmla="*/ 1485527 h 1657642"/>
                        <a:gd name="connsiteX4" fmla="*/ 1148074 w 1320993"/>
                        <a:gd name="connsiteY4" fmla="*/ 1491641 h 1657642"/>
                        <a:gd name="connsiteX5" fmla="*/ 1145495 w 1320993"/>
                        <a:gd name="connsiteY5" fmla="*/ 1504416 h 1657642"/>
                        <a:gd name="connsiteX6" fmla="*/ 914331 w 1320993"/>
                        <a:gd name="connsiteY6" fmla="*/ 1657642 h 1657642"/>
                        <a:gd name="connsiteX7" fmla="*/ 0 w 1320993"/>
                        <a:gd name="connsiteY7" fmla="*/ 1657642 h 16576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320993" h="1657642">
                          <a:moveTo>
                            <a:pt x="0" y="0"/>
                          </a:moveTo>
                          <a:lnTo>
                            <a:pt x="1320993" y="0"/>
                          </a:lnTo>
                          <a:lnTo>
                            <a:pt x="1320993" y="1254364"/>
                          </a:lnTo>
                          <a:cubicBezTo>
                            <a:pt x="1320993" y="1358281"/>
                            <a:pt x="1257812" y="1447442"/>
                            <a:pt x="1167768" y="1485527"/>
                          </a:cubicBezTo>
                          <a:lnTo>
                            <a:pt x="1148074" y="1491641"/>
                          </a:lnTo>
                          <a:lnTo>
                            <a:pt x="1145495" y="1504416"/>
                          </a:lnTo>
                          <a:cubicBezTo>
                            <a:pt x="1107409" y="1594461"/>
                            <a:pt x="1018249" y="1657642"/>
                            <a:pt x="914331" y="1657642"/>
                          </a:cubicBezTo>
                          <a:lnTo>
                            <a:pt x="0" y="16576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60" name="任意多边形 248">
                      <a:extLst>
                        <a:ext uri="{FF2B5EF4-FFF2-40B4-BE49-F238E27FC236}">
                          <a16:creationId xmlns:a16="http://schemas.microsoft.com/office/drawing/2014/main" xmlns="" id="{244C2D15-83BF-49B4-BBBC-216B23E9B8D2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4775007" y="1259500"/>
                      <a:ext cx="1320993" cy="1657642"/>
                    </a:xfrm>
                    <a:custGeom>
                      <a:avLst/>
                      <a:gdLst>
                        <a:gd name="connsiteX0" fmla="*/ 0 w 1320993"/>
                        <a:gd name="connsiteY0" fmla="*/ 0 h 1657642"/>
                        <a:gd name="connsiteX1" fmla="*/ 1320993 w 1320993"/>
                        <a:gd name="connsiteY1" fmla="*/ 0 h 1657642"/>
                        <a:gd name="connsiteX2" fmla="*/ 1320993 w 1320993"/>
                        <a:gd name="connsiteY2" fmla="*/ 1254364 h 1657642"/>
                        <a:gd name="connsiteX3" fmla="*/ 1167768 w 1320993"/>
                        <a:gd name="connsiteY3" fmla="*/ 1485527 h 1657642"/>
                        <a:gd name="connsiteX4" fmla="*/ 1148074 w 1320993"/>
                        <a:gd name="connsiteY4" fmla="*/ 1491641 h 1657642"/>
                        <a:gd name="connsiteX5" fmla="*/ 1145495 w 1320993"/>
                        <a:gd name="connsiteY5" fmla="*/ 1504416 h 1657642"/>
                        <a:gd name="connsiteX6" fmla="*/ 914331 w 1320993"/>
                        <a:gd name="connsiteY6" fmla="*/ 1657642 h 1657642"/>
                        <a:gd name="connsiteX7" fmla="*/ 0 w 1320993"/>
                        <a:gd name="connsiteY7" fmla="*/ 1657642 h 16576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320993" h="1657642">
                          <a:moveTo>
                            <a:pt x="0" y="0"/>
                          </a:moveTo>
                          <a:lnTo>
                            <a:pt x="1320993" y="0"/>
                          </a:lnTo>
                          <a:lnTo>
                            <a:pt x="1320993" y="1254364"/>
                          </a:lnTo>
                          <a:cubicBezTo>
                            <a:pt x="1320993" y="1358281"/>
                            <a:pt x="1257812" y="1447442"/>
                            <a:pt x="1167768" y="1485527"/>
                          </a:cubicBezTo>
                          <a:lnTo>
                            <a:pt x="1148074" y="1491641"/>
                          </a:lnTo>
                          <a:lnTo>
                            <a:pt x="1145495" y="1504416"/>
                          </a:lnTo>
                          <a:cubicBezTo>
                            <a:pt x="1107409" y="1594461"/>
                            <a:pt x="1018249" y="1657642"/>
                            <a:pt x="914331" y="1657642"/>
                          </a:cubicBezTo>
                          <a:lnTo>
                            <a:pt x="0" y="1657642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grpSp>
                <p:nvGrpSpPr>
                  <p:cNvPr id="56" name="组合 55">
                    <a:extLst>
                      <a:ext uri="{FF2B5EF4-FFF2-40B4-BE49-F238E27FC236}">
                        <a16:creationId xmlns:a16="http://schemas.microsoft.com/office/drawing/2014/main" xmlns="" id="{2C35B4A9-F135-40DF-8641-7512F01ADC3F}"/>
                      </a:ext>
                    </a:extLst>
                  </p:cNvPr>
                  <p:cNvGrpSpPr/>
                  <p:nvPr/>
                </p:nvGrpSpPr>
                <p:grpSpPr>
                  <a:xfrm>
                    <a:off x="4467040" y="-510380"/>
                    <a:ext cx="3259116" cy="4669532"/>
                    <a:chOff x="4467034" y="1037066"/>
                    <a:chExt cx="3259116" cy="4669532"/>
                  </a:xfrm>
                </p:grpSpPr>
                <p:sp>
                  <p:nvSpPr>
                    <p:cNvPr id="57" name="任意多边形 245">
                      <a:extLst>
                        <a:ext uri="{FF2B5EF4-FFF2-40B4-BE49-F238E27FC236}">
                          <a16:creationId xmlns:a16="http://schemas.microsoft.com/office/drawing/2014/main" xmlns="" id="{C270BD84-7AE3-4BBF-9FED-A50BA85202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97184" y="1037066"/>
                      <a:ext cx="1628966" cy="4669532"/>
                    </a:xfrm>
                    <a:custGeom>
                      <a:avLst/>
                      <a:gdLst>
                        <a:gd name="connsiteX0" fmla="*/ 0 w 737043"/>
                        <a:gd name="connsiteY0" fmla="*/ 0 h 2112772"/>
                        <a:gd name="connsiteX1" fmla="*/ 40881 w 737043"/>
                        <a:gd name="connsiteY1" fmla="*/ 30570 h 2112772"/>
                        <a:gd name="connsiteX2" fmla="*/ 737043 w 737043"/>
                        <a:gd name="connsiteY2" fmla="*/ 1506750 h 2112772"/>
                        <a:gd name="connsiteX3" fmla="*/ 688056 w 737043"/>
                        <a:gd name="connsiteY3" fmla="*/ 1938781 h 2112772"/>
                        <a:gd name="connsiteX4" fmla="*/ 637506 w 737043"/>
                        <a:gd name="connsiteY4" fmla="*/ 2112772 h 2112772"/>
                        <a:gd name="connsiteX5" fmla="*/ 0 w 737043"/>
                        <a:gd name="connsiteY5" fmla="*/ 2112772 h 21127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737043" h="2112772">
                          <a:moveTo>
                            <a:pt x="0" y="0"/>
                          </a:moveTo>
                          <a:lnTo>
                            <a:pt x="40881" y="30570"/>
                          </a:lnTo>
                          <a:cubicBezTo>
                            <a:pt x="466045" y="381447"/>
                            <a:pt x="737043" y="912451"/>
                            <a:pt x="737043" y="1506750"/>
                          </a:cubicBezTo>
                          <a:cubicBezTo>
                            <a:pt x="737043" y="1655325"/>
                            <a:pt x="720106" y="1799943"/>
                            <a:pt x="688056" y="1938781"/>
                          </a:cubicBezTo>
                          <a:lnTo>
                            <a:pt x="637506" y="2112772"/>
                          </a:lnTo>
                          <a:lnTo>
                            <a:pt x="0" y="2112772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58" name="任意多边形 246">
                      <a:extLst>
                        <a:ext uri="{FF2B5EF4-FFF2-40B4-BE49-F238E27FC236}">
                          <a16:creationId xmlns:a16="http://schemas.microsoft.com/office/drawing/2014/main" xmlns="" id="{E8D56E99-D2B1-416C-A6FB-9FB8800137F4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4467034" y="1037066"/>
                      <a:ext cx="1628966" cy="4669532"/>
                    </a:xfrm>
                    <a:custGeom>
                      <a:avLst/>
                      <a:gdLst>
                        <a:gd name="connsiteX0" fmla="*/ 0 w 737043"/>
                        <a:gd name="connsiteY0" fmla="*/ 0 h 2112772"/>
                        <a:gd name="connsiteX1" fmla="*/ 40881 w 737043"/>
                        <a:gd name="connsiteY1" fmla="*/ 30570 h 2112772"/>
                        <a:gd name="connsiteX2" fmla="*/ 737043 w 737043"/>
                        <a:gd name="connsiteY2" fmla="*/ 1506750 h 2112772"/>
                        <a:gd name="connsiteX3" fmla="*/ 688056 w 737043"/>
                        <a:gd name="connsiteY3" fmla="*/ 1938781 h 2112772"/>
                        <a:gd name="connsiteX4" fmla="*/ 637506 w 737043"/>
                        <a:gd name="connsiteY4" fmla="*/ 2112772 h 2112772"/>
                        <a:gd name="connsiteX5" fmla="*/ 0 w 737043"/>
                        <a:gd name="connsiteY5" fmla="*/ 2112772 h 21127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737043" h="2112772">
                          <a:moveTo>
                            <a:pt x="0" y="0"/>
                          </a:moveTo>
                          <a:lnTo>
                            <a:pt x="40881" y="30570"/>
                          </a:lnTo>
                          <a:cubicBezTo>
                            <a:pt x="466045" y="381447"/>
                            <a:pt x="737043" y="912451"/>
                            <a:pt x="737043" y="1506750"/>
                          </a:cubicBezTo>
                          <a:cubicBezTo>
                            <a:pt x="737043" y="1655325"/>
                            <a:pt x="720106" y="1799943"/>
                            <a:pt x="688056" y="1938781"/>
                          </a:cubicBezTo>
                          <a:lnTo>
                            <a:pt x="637506" y="2112772"/>
                          </a:lnTo>
                          <a:lnTo>
                            <a:pt x="0" y="2112772"/>
                          </a:lnTo>
                          <a:close/>
                        </a:path>
                      </a:pathLst>
                    </a:custGeom>
                    <a:solidFill>
                      <a:srgbClr val="FFFBF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52" name="任意多边形 240">
                  <a:extLst>
                    <a:ext uri="{FF2B5EF4-FFF2-40B4-BE49-F238E27FC236}">
                      <a16:creationId xmlns:a16="http://schemas.microsoft.com/office/drawing/2014/main" xmlns="" id="{8DC11CF2-8E8B-4060-93CD-7BF51E9C2967}"/>
                    </a:ext>
                  </a:extLst>
                </p:cNvPr>
                <p:cNvSpPr/>
                <p:nvPr/>
              </p:nvSpPr>
              <p:spPr>
                <a:xfrm>
                  <a:off x="5396882" y="1108223"/>
                  <a:ext cx="1347664" cy="260748"/>
                </a:xfrm>
                <a:custGeom>
                  <a:avLst/>
                  <a:gdLst>
                    <a:gd name="connsiteX0" fmla="*/ 704499 w 1347664"/>
                    <a:gd name="connsiteY0" fmla="*/ 100958 h 260748"/>
                    <a:gd name="connsiteX1" fmla="*/ 704499 w 1347664"/>
                    <a:gd name="connsiteY1" fmla="*/ 257136 h 260748"/>
                    <a:gd name="connsiteX2" fmla="*/ 682732 w 1347664"/>
                    <a:gd name="connsiteY2" fmla="*/ 258299 h 260748"/>
                    <a:gd name="connsiteX3" fmla="*/ 682732 w 1347664"/>
                    <a:gd name="connsiteY3" fmla="*/ 101976 h 260748"/>
                    <a:gd name="connsiteX4" fmla="*/ 83608 w 1347664"/>
                    <a:gd name="connsiteY4" fmla="*/ 22131 h 260748"/>
                    <a:gd name="connsiteX5" fmla="*/ 96178 w 1347664"/>
                    <a:gd name="connsiteY5" fmla="*/ 26748 h 260748"/>
                    <a:gd name="connsiteX6" fmla="*/ 642715 w 1347664"/>
                    <a:gd name="connsiteY6" fmla="*/ 103847 h 260748"/>
                    <a:gd name="connsiteX7" fmla="*/ 681947 w 1347664"/>
                    <a:gd name="connsiteY7" fmla="*/ 102013 h 260748"/>
                    <a:gd name="connsiteX8" fmla="*/ 681947 w 1347664"/>
                    <a:gd name="connsiteY8" fmla="*/ 258341 h 260748"/>
                    <a:gd name="connsiteX9" fmla="*/ 636888 w 1347664"/>
                    <a:gd name="connsiteY9" fmla="*/ 260748 h 260748"/>
                    <a:gd name="connsiteX10" fmla="*/ 22986 w 1347664"/>
                    <a:gd name="connsiteY10" fmla="*/ 161363 h 260748"/>
                    <a:gd name="connsiteX11" fmla="*/ 0 w 1347664"/>
                    <a:gd name="connsiteY11" fmla="*/ 151311 h 260748"/>
                    <a:gd name="connsiteX12" fmla="*/ 25829 w 1347664"/>
                    <a:gd name="connsiteY12" fmla="*/ 104432 h 260748"/>
                    <a:gd name="connsiteX13" fmla="*/ 1265535 w 1347664"/>
                    <a:gd name="connsiteY13" fmla="*/ 0 h 260748"/>
                    <a:gd name="connsiteX14" fmla="*/ 1338850 w 1347664"/>
                    <a:gd name="connsiteY14" fmla="*/ 104432 h 260748"/>
                    <a:gd name="connsiteX15" fmla="*/ 1347664 w 1347664"/>
                    <a:gd name="connsiteY15" fmla="*/ 120430 h 260748"/>
                    <a:gd name="connsiteX16" fmla="*/ 1293839 w 1347664"/>
                    <a:gd name="connsiteY16" fmla="*/ 145138 h 260748"/>
                    <a:gd name="connsiteX17" fmla="*/ 858174 w 1347664"/>
                    <a:gd name="connsiteY17" fmla="*/ 248925 h 260748"/>
                    <a:gd name="connsiteX18" fmla="*/ 705284 w 1347664"/>
                    <a:gd name="connsiteY18" fmla="*/ 257094 h 260748"/>
                    <a:gd name="connsiteX19" fmla="*/ 705284 w 1347664"/>
                    <a:gd name="connsiteY19" fmla="*/ 100921 h 260748"/>
                    <a:gd name="connsiteX20" fmla="*/ 837080 w 1347664"/>
                    <a:gd name="connsiteY20" fmla="*/ 94758 h 260748"/>
                    <a:gd name="connsiteX21" fmla="*/ 1228946 w 1347664"/>
                    <a:gd name="connsiteY21" fmla="*/ 14052 h 260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347664" h="260748">
                      <a:moveTo>
                        <a:pt x="704499" y="100958"/>
                      </a:moveTo>
                      <a:lnTo>
                        <a:pt x="704499" y="257136"/>
                      </a:lnTo>
                      <a:lnTo>
                        <a:pt x="682732" y="258299"/>
                      </a:lnTo>
                      <a:lnTo>
                        <a:pt x="682732" y="101976"/>
                      </a:lnTo>
                      <a:close/>
                      <a:moveTo>
                        <a:pt x="83608" y="22131"/>
                      </a:moveTo>
                      <a:lnTo>
                        <a:pt x="96178" y="26748"/>
                      </a:lnTo>
                      <a:cubicBezTo>
                        <a:pt x="257121" y="75796"/>
                        <a:pt x="443737" y="103847"/>
                        <a:pt x="642715" y="103847"/>
                      </a:cubicBezTo>
                      <a:lnTo>
                        <a:pt x="681947" y="102013"/>
                      </a:lnTo>
                      <a:lnTo>
                        <a:pt x="681947" y="258341"/>
                      </a:lnTo>
                      <a:lnTo>
                        <a:pt x="636888" y="260748"/>
                      </a:lnTo>
                      <a:cubicBezTo>
                        <a:pt x="409485" y="260748"/>
                        <a:pt x="198228" y="224110"/>
                        <a:pt x="22986" y="161363"/>
                      </a:cubicBezTo>
                      <a:lnTo>
                        <a:pt x="0" y="151311"/>
                      </a:lnTo>
                      <a:lnTo>
                        <a:pt x="25829" y="104432"/>
                      </a:lnTo>
                      <a:close/>
                      <a:moveTo>
                        <a:pt x="1265535" y="0"/>
                      </a:moveTo>
                      <a:lnTo>
                        <a:pt x="1338850" y="104432"/>
                      </a:lnTo>
                      <a:lnTo>
                        <a:pt x="1347664" y="120430"/>
                      </a:lnTo>
                      <a:lnTo>
                        <a:pt x="1293839" y="145138"/>
                      </a:lnTo>
                      <a:cubicBezTo>
                        <a:pt x="1167013" y="195407"/>
                        <a:pt x="1018997" y="231484"/>
                        <a:pt x="858174" y="248925"/>
                      </a:cubicBezTo>
                      <a:lnTo>
                        <a:pt x="705284" y="257094"/>
                      </a:lnTo>
                      <a:lnTo>
                        <a:pt x="705284" y="100921"/>
                      </a:lnTo>
                      <a:lnTo>
                        <a:pt x="837080" y="94758"/>
                      </a:lnTo>
                      <a:cubicBezTo>
                        <a:pt x="979023" y="81320"/>
                        <a:pt x="1111517" y="53426"/>
                        <a:pt x="1228946" y="14052"/>
                      </a:cubicBezTo>
                      <a:close/>
                    </a:path>
                  </a:pathLst>
                </a:custGeom>
                <a:solidFill>
                  <a:srgbClr val="2E75B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42" name="组合 41">
                <a:extLst>
                  <a:ext uri="{FF2B5EF4-FFF2-40B4-BE49-F238E27FC236}">
                    <a16:creationId xmlns:a16="http://schemas.microsoft.com/office/drawing/2014/main" xmlns="" id="{84531927-901A-41C0-8873-C8A9C37E1A3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215323">
                <a:off x="11423332" y="576244"/>
                <a:ext cx="359245" cy="360000"/>
                <a:chOff x="4011923" y="917922"/>
                <a:chExt cx="4327014" cy="4336103"/>
              </a:xfrm>
            </p:grpSpPr>
            <p:sp>
              <p:nvSpPr>
                <p:cNvPr id="43" name="椭圆 42">
                  <a:extLst>
                    <a:ext uri="{FF2B5EF4-FFF2-40B4-BE49-F238E27FC236}">
                      <a16:creationId xmlns:a16="http://schemas.microsoft.com/office/drawing/2014/main" xmlns="" id="{8215EE69-7522-49AC-9E03-3E556540DD9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8937" y="934025"/>
                  <a:ext cx="4320000" cy="4320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4" name="任意多边形 232">
                  <a:extLst>
                    <a:ext uri="{FF2B5EF4-FFF2-40B4-BE49-F238E27FC236}">
                      <a16:creationId xmlns:a16="http://schemas.microsoft.com/office/drawing/2014/main" xmlns="" id="{9F7F6A5A-F536-4605-AFC4-E87743771FB1}"/>
                    </a:ext>
                  </a:extLst>
                </p:cNvPr>
                <p:cNvSpPr/>
                <p:nvPr/>
              </p:nvSpPr>
              <p:spPr>
                <a:xfrm rot="2011872">
                  <a:off x="4770727" y="1561426"/>
                  <a:ext cx="3561122" cy="3293807"/>
                </a:xfrm>
                <a:custGeom>
                  <a:avLst/>
                  <a:gdLst>
                    <a:gd name="connsiteX0" fmla="*/ 2158543 w 3561122"/>
                    <a:gd name="connsiteY0" fmla="*/ 1376057 h 3293807"/>
                    <a:gd name="connsiteX1" fmla="*/ 702628 w 3561122"/>
                    <a:gd name="connsiteY1" fmla="*/ 2369337 h 3293807"/>
                    <a:gd name="connsiteX2" fmla="*/ 1661366 w 3561122"/>
                    <a:gd name="connsiteY2" fmla="*/ 2916854 h 3293807"/>
                    <a:gd name="connsiteX3" fmla="*/ 2458936 w 3561122"/>
                    <a:gd name="connsiteY3" fmla="*/ 2119880 h 3293807"/>
                    <a:gd name="connsiteX4" fmla="*/ 958074 w 3561122"/>
                    <a:gd name="connsiteY4" fmla="*/ 5671 h 3293807"/>
                    <a:gd name="connsiteX5" fmla="*/ 2662098 w 3561122"/>
                    <a:gd name="connsiteY5" fmla="*/ 0 h 3293807"/>
                    <a:gd name="connsiteX6" fmla="*/ 2765672 w 3561122"/>
                    <a:gd name="connsiteY6" fmla="*/ 76266 h 3293807"/>
                    <a:gd name="connsiteX7" fmla="*/ 3201432 w 3561122"/>
                    <a:gd name="connsiteY7" fmla="*/ 558050 h 3293807"/>
                    <a:gd name="connsiteX8" fmla="*/ 2932684 w 3561122"/>
                    <a:gd name="connsiteY8" fmla="*/ 3274714 h 3293807"/>
                    <a:gd name="connsiteX9" fmla="*/ 2917256 w 3561122"/>
                    <a:gd name="connsiteY9" fmla="*/ 3288707 h 3293807"/>
                    <a:gd name="connsiteX10" fmla="*/ 2074350 w 3561122"/>
                    <a:gd name="connsiteY10" fmla="*/ 3293807 h 3293807"/>
                    <a:gd name="connsiteX11" fmla="*/ 926718 w 3561122"/>
                    <a:gd name="connsiteY11" fmla="*/ 2550460 h 3293807"/>
                    <a:gd name="connsiteX12" fmla="*/ 0 w 3561122"/>
                    <a:gd name="connsiteY12" fmla="*/ 2543075 h 3293807"/>
                    <a:gd name="connsiteX13" fmla="*/ 290701 w 3561122"/>
                    <a:gd name="connsiteY13" fmla="*/ 2186011 h 3293807"/>
                    <a:gd name="connsiteX14" fmla="*/ 474955 w 3561122"/>
                    <a:gd name="connsiteY14" fmla="*/ 1912920 h 3293807"/>
                    <a:gd name="connsiteX15" fmla="*/ 1133594 w 3561122"/>
                    <a:gd name="connsiteY15" fmla="*/ 1440068 h 3293807"/>
                    <a:gd name="connsiteX16" fmla="*/ 723333 w 3561122"/>
                    <a:gd name="connsiteY16" fmla="*/ 677605 h 3293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561122" h="3293807">
                      <a:moveTo>
                        <a:pt x="2158543" y="1376057"/>
                      </a:moveTo>
                      <a:lnTo>
                        <a:pt x="702628" y="2369337"/>
                      </a:lnTo>
                      <a:lnTo>
                        <a:pt x="1661366" y="2916854"/>
                      </a:lnTo>
                      <a:lnTo>
                        <a:pt x="2458936" y="2119880"/>
                      </a:lnTo>
                      <a:close/>
                      <a:moveTo>
                        <a:pt x="958074" y="5671"/>
                      </a:moveTo>
                      <a:lnTo>
                        <a:pt x="2662098" y="0"/>
                      </a:lnTo>
                      <a:lnTo>
                        <a:pt x="2765672" y="76266"/>
                      </a:lnTo>
                      <a:cubicBezTo>
                        <a:pt x="2930365" y="210545"/>
                        <a:pt x="3077875" y="371598"/>
                        <a:pt x="3201432" y="558050"/>
                      </a:cubicBezTo>
                      <a:cubicBezTo>
                        <a:pt x="3778027" y="1428162"/>
                        <a:pt x="3641903" y="2563115"/>
                        <a:pt x="2932684" y="3274714"/>
                      </a:cubicBezTo>
                      <a:lnTo>
                        <a:pt x="2917256" y="3288707"/>
                      </a:lnTo>
                      <a:lnTo>
                        <a:pt x="2074350" y="3293807"/>
                      </a:lnTo>
                      <a:lnTo>
                        <a:pt x="926718" y="2550460"/>
                      </a:lnTo>
                      <a:lnTo>
                        <a:pt x="0" y="2543075"/>
                      </a:lnTo>
                      <a:lnTo>
                        <a:pt x="290701" y="2186011"/>
                      </a:lnTo>
                      <a:lnTo>
                        <a:pt x="474955" y="1912920"/>
                      </a:lnTo>
                      <a:lnTo>
                        <a:pt x="1133594" y="1440068"/>
                      </a:lnTo>
                      <a:lnTo>
                        <a:pt x="723333" y="677605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5" name="任意多边形 233">
                  <a:extLst>
                    <a:ext uri="{FF2B5EF4-FFF2-40B4-BE49-F238E27FC236}">
                      <a16:creationId xmlns:a16="http://schemas.microsoft.com/office/drawing/2014/main" xmlns="" id="{CCBEC726-18EB-4ABF-ABB5-F2DC865CC0D9}"/>
                    </a:ext>
                  </a:extLst>
                </p:cNvPr>
                <p:cNvSpPr/>
                <p:nvPr/>
              </p:nvSpPr>
              <p:spPr>
                <a:xfrm>
                  <a:off x="5162223" y="2152409"/>
                  <a:ext cx="1950718" cy="2675497"/>
                </a:xfrm>
                <a:custGeom>
                  <a:avLst/>
                  <a:gdLst>
                    <a:gd name="connsiteX0" fmla="*/ 1650973 w 1950718"/>
                    <a:gd name="connsiteY0" fmla="*/ 1265588 h 2675497"/>
                    <a:gd name="connsiteX1" fmla="*/ 1487620 w 1950718"/>
                    <a:gd name="connsiteY1" fmla="*/ 1305237 h 2675497"/>
                    <a:gd name="connsiteX2" fmla="*/ 1244970 w 1950718"/>
                    <a:gd name="connsiteY2" fmla="*/ 1444801 h 2675497"/>
                    <a:gd name="connsiteX3" fmla="*/ 1156157 w 1950718"/>
                    <a:gd name="connsiteY3" fmla="*/ 1803225 h 2675497"/>
                    <a:gd name="connsiteX4" fmla="*/ 1311580 w 1950718"/>
                    <a:gd name="connsiteY4" fmla="*/ 1766748 h 2675497"/>
                    <a:gd name="connsiteX5" fmla="*/ 1551058 w 1950718"/>
                    <a:gd name="connsiteY5" fmla="*/ 1635115 h 2675497"/>
                    <a:gd name="connsiteX6" fmla="*/ 1650973 w 1950718"/>
                    <a:gd name="connsiteY6" fmla="*/ 1265588 h 2675497"/>
                    <a:gd name="connsiteX7" fmla="*/ 299744 w 1950718"/>
                    <a:gd name="connsiteY7" fmla="*/ 1265588 h 2675497"/>
                    <a:gd name="connsiteX8" fmla="*/ 399659 w 1950718"/>
                    <a:gd name="connsiteY8" fmla="*/ 1635115 h 2675497"/>
                    <a:gd name="connsiteX9" fmla="*/ 794560 w 1950718"/>
                    <a:gd name="connsiteY9" fmla="*/ 1803225 h 2675497"/>
                    <a:gd name="connsiteX10" fmla="*/ 783459 w 1950718"/>
                    <a:gd name="connsiteY10" fmla="*/ 1666834 h 2675497"/>
                    <a:gd name="connsiteX11" fmla="*/ 705747 w 1950718"/>
                    <a:gd name="connsiteY11" fmla="*/ 1444801 h 2675497"/>
                    <a:gd name="connsiteX12" fmla="*/ 299744 w 1950718"/>
                    <a:gd name="connsiteY12" fmla="*/ 1265588 h 2675497"/>
                    <a:gd name="connsiteX13" fmla="*/ 975359 w 1950718"/>
                    <a:gd name="connsiteY13" fmla="*/ 0 h 2675497"/>
                    <a:gd name="connsiteX14" fmla="*/ 1706481 w 1950718"/>
                    <a:gd name="connsiteY14" fmla="*/ 275956 h 2675497"/>
                    <a:gd name="connsiteX15" fmla="*/ 1950718 w 1950718"/>
                    <a:gd name="connsiteY15" fmla="*/ 951570 h 2675497"/>
                    <a:gd name="connsiteX16" fmla="*/ 1768334 w 1950718"/>
                    <a:gd name="connsiteY16" fmla="*/ 1825428 h 2675497"/>
                    <a:gd name="connsiteX17" fmla="*/ 1370260 w 1950718"/>
                    <a:gd name="connsiteY17" fmla="*/ 2442363 h 2675497"/>
                    <a:gd name="connsiteX18" fmla="*/ 975359 w 1950718"/>
                    <a:gd name="connsiteY18" fmla="*/ 2675497 h 2675497"/>
                    <a:gd name="connsiteX19" fmla="*/ 580457 w 1950718"/>
                    <a:gd name="connsiteY19" fmla="*/ 2442363 h 2675497"/>
                    <a:gd name="connsiteX20" fmla="*/ 182384 w 1950718"/>
                    <a:gd name="connsiteY20" fmla="*/ 1825428 h 2675497"/>
                    <a:gd name="connsiteX21" fmla="*/ 0 w 1950718"/>
                    <a:gd name="connsiteY21" fmla="*/ 951570 h 2675497"/>
                    <a:gd name="connsiteX22" fmla="*/ 244236 w 1950718"/>
                    <a:gd name="connsiteY22" fmla="*/ 275956 h 2675497"/>
                    <a:gd name="connsiteX23" fmla="*/ 975359 w 1950718"/>
                    <a:gd name="connsiteY23" fmla="*/ 0 h 2675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950718" h="2675497">
                      <a:moveTo>
                        <a:pt x="1650973" y="1265588"/>
                      </a:moveTo>
                      <a:cubicBezTo>
                        <a:pt x="1590707" y="1276161"/>
                        <a:pt x="1536256" y="1289378"/>
                        <a:pt x="1487620" y="1305237"/>
                      </a:cubicBezTo>
                      <a:cubicBezTo>
                        <a:pt x="1370260" y="1342243"/>
                        <a:pt x="1289377" y="1388764"/>
                        <a:pt x="1244970" y="1444801"/>
                      </a:cubicBezTo>
                      <a:cubicBezTo>
                        <a:pt x="1189991" y="1515640"/>
                        <a:pt x="1160386" y="1635115"/>
                        <a:pt x="1156157" y="1803225"/>
                      </a:cubicBezTo>
                      <a:cubicBezTo>
                        <a:pt x="1212194" y="1793709"/>
                        <a:pt x="1264002" y="1781551"/>
                        <a:pt x="1311580" y="1766748"/>
                      </a:cubicBezTo>
                      <a:cubicBezTo>
                        <a:pt x="1424711" y="1731857"/>
                        <a:pt x="1504537" y="1687980"/>
                        <a:pt x="1551058" y="1635115"/>
                      </a:cubicBezTo>
                      <a:cubicBezTo>
                        <a:pt x="1622955" y="1553703"/>
                        <a:pt x="1656260" y="1430527"/>
                        <a:pt x="1650973" y="1265588"/>
                      </a:cubicBezTo>
                      <a:close/>
                      <a:moveTo>
                        <a:pt x="299744" y="1265588"/>
                      </a:moveTo>
                      <a:cubicBezTo>
                        <a:pt x="294458" y="1430527"/>
                        <a:pt x="327762" y="1553703"/>
                        <a:pt x="399659" y="1635115"/>
                      </a:cubicBezTo>
                      <a:cubicBezTo>
                        <a:pt x="468384" y="1713355"/>
                        <a:pt x="600017" y="1769392"/>
                        <a:pt x="794560" y="1803225"/>
                      </a:cubicBezTo>
                      <a:cubicBezTo>
                        <a:pt x="793503" y="1754589"/>
                        <a:pt x="789803" y="1709126"/>
                        <a:pt x="783459" y="1666834"/>
                      </a:cubicBezTo>
                      <a:cubicBezTo>
                        <a:pt x="767599" y="1567447"/>
                        <a:pt x="741695" y="1493436"/>
                        <a:pt x="705747" y="1444801"/>
                      </a:cubicBezTo>
                      <a:cubicBezTo>
                        <a:pt x="640195" y="1360217"/>
                        <a:pt x="504860" y="1300479"/>
                        <a:pt x="299744" y="1265588"/>
                      </a:cubicBezTo>
                      <a:close/>
                      <a:moveTo>
                        <a:pt x="975359" y="0"/>
                      </a:moveTo>
                      <a:cubicBezTo>
                        <a:pt x="1288320" y="0"/>
                        <a:pt x="1532027" y="91986"/>
                        <a:pt x="1706481" y="275956"/>
                      </a:cubicBezTo>
                      <a:cubicBezTo>
                        <a:pt x="1869306" y="447238"/>
                        <a:pt x="1950718" y="672443"/>
                        <a:pt x="1950718" y="951570"/>
                      </a:cubicBezTo>
                      <a:cubicBezTo>
                        <a:pt x="1950718" y="1248672"/>
                        <a:pt x="1889923" y="1539958"/>
                        <a:pt x="1768334" y="1825428"/>
                      </a:cubicBezTo>
                      <a:cubicBezTo>
                        <a:pt x="1663661" y="2070722"/>
                        <a:pt x="1530970" y="2276367"/>
                        <a:pt x="1370260" y="2442363"/>
                      </a:cubicBezTo>
                      <a:cubicBezTo>
                        <a:pt x="1219066" y="2597786"/>
                        <a:pt x="1087432" y="2675497"/>
                        <a:pt x="975359" y="2675497"/>
                      </a:cubicBezTo>
                      <a:cubicBezTo>
                        <a:pt x="863285" y="2675497"/>
                        <a:pt x="731651" y="2597786"/>
                        <a:pt x="580457" y="2442363"/>
                      </a:cubicBezTo>
                      <a:cubicBezTo>
                        <a:pt x="419748" y="2276367"/>
                        <a:pt x="287057" y="2070722"/>
                        <a:pt x="182384" y="1825428"/>
                      </a:cubicBezTo>
                      <a:cubicBezTo>
                        <a:pt x="60794" y="1539958"/>
                        <a:pt x="0" y="1248672"/>
                        <a:pt x="0" y="951570"/>
                      </a:cubicBezTo>
                      <a:cubicBezTo>
                        <a:pt x="0" y="672443"/>
                        <a:pt x="81412" y="447238"/>
                        <a:pt x="244236" y="275956"/>
                      </a:cubicBezTo>
                      <a:cubicBezTo>
                        <a:pt x="418690" y="91986"/>
                        <a:pt x="662398" y="0"/>
                        <a:pt x="97535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6" name="任意多边形 234">
                  <a:extLst>
                    <a:ext uri="{FF2B5EF4-FFF2-40B4-BE49-F238E27FC236}">
                      <a16:creationId xmlns:a16="http://schemas.microsoft.com/office/drawing/2014/main" xmlns="" id="{E61B0A7A-A09E-4BE8-A0D0-DFD678A6031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543320" y="1393942"/>
                  <a:ext cx="3164526" cy="1584000"/>
                </a:xfrm>
                <a:custGeom>
                  <a:avLst/>
                  <a:gdLst>
                    <a:gd name="connsiteX0" fmla="*/ 448642 w 1461848"/>
                    <a:gd name="connsiteY0" fmla="*/ 0 h 731726"/>
                    <a:gd name="connsiteX1" fmla="*/ 730941 w 1461848"/>
                    <a:gd name="connsiteY1" fmla="*/ 99914 h 731726"/>
                    <a:gd name="connsiteX2" fmla="*/ 1013240 w 1461848"/>
                    <a:gd name="connsiteY2" fmla="*/ 0 h 731726"/>
                    <a:gd name="connsiteX3" fmla="*/ 1129014 w 1461848"/>
                    <a:gd name="connsiteY3" fmla="*/ 550324 h 731726"/>
                    <a:gd name="connsiteX4" fmla="*/ 1461848 w 1461848"/>
                    <a:gd name="connsiteY4" fmla="*/ 731726 h 731726"/>
                    <a:gd name="connsiteX5" fmla="*/ 0 w 1461848"/>
                    <a:gd name="connsiteY5" fmla="*/ 731726 h 731726"/>
                    <a:gd name="connsiteX6" fmla="*/ 326524 w 1461848"/>
                    <a:gd name="connsiteY6" fmla="*/ 550324 h 7317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61848" h="731726">
                      <a:moveTo>
                        <a:pt x="448642" y="0"/>
                      </a:moveTo>
                      <a:lnTo>
                        <a:pt x="730941" y="99914"/>
                      </a:lnTo>
                      <a:lnTo>
                        <a:pt x="1013240" y="0"/>
                      </a:lnTo>
                      <a:lnTo>
                        <a:pt x="1129014" y="550324"/>
                      </a:lnTo>
                      <a:lnTo>
                        <a:pt x="1461848" y="731726"/>
                      </a:lnTo>
                      <a:lnTo>
                        <a:pt x="0" y="731726"/>
                      </a:lnTo>
                      <a:lnTo>
                        <a:pt x="326524" y="550324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7" name="任意多边形 235">
                  <a:extLst>
                    <a:ext uri="{FF2B5EF4-FFF2-40B4-BE49-F238E27FC236}">
                      <a16:creationId xmlns:a16="http://schemas.microsoft.com/office/drawing/2014/main" xmlns="" id="{AD2BC2BD-9C4C-47BA-AB99-D52F7BF2E43D}"/>
                    </a:ext>
                  </a:extLst>
                </p:cNvPr>
                <p:cNvSpPr/>
                <p:nvPr/>
              </p:nvSpPr>
              <p:spPr>
                <a:xfrm>
                  <a:off x="5243937" y="2368509"/>
                  <a:ext cx="1735141" cy="202706"/>
                </a:xfrm>
                <a:custGeom>
                  <a:avLst/>
                  <a:gdLst>
                    <a:gd name="connsiteX0" fmla="*/ 44981 w 1735141"/>
                    <a:gd name="connsiteY0" fmla="*/ 0 h 202706"/>
                    <a:gd name="connsiteX1" fmla="*/ 1692497 w 1735141"/>
                    <a:gd name="connsiteY1" fmla="*/ 0 h 202706"/>
                    <a:gd name="connsiteX2" fmla="*/ 1735141 w 1735141"/>
                    <a:gd name="connsiteY2" fmla="*/ 202706 h 202706"/>
                    <a:gd name="connsiteX3" fmla="*/ 0 w 1735141"/>
                    <a:gd name="connsiteY3" fmla="*/ 202706 h 2027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5141" h="202706">
                      <a:moveTo>
                        <a:pt x="44981" y="0"/>
                      </a:moveTo>
                      <a:lnTo>
                        <a:pt x="1692497" y="0"/>
                      </a:lnTo>
                      <a:lnTo>
                        <a:pt x="1735141" y="202706"/>
                      </a:lnTo>
                      <a:lnTo>
                        <a:pt x="0" y="202706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8" name="任意多边形 236">
                  <a:extLst>
                    <a:ext uri="{FF2B5EF4-FFF2-40B4-BE49-F238E27FC236}">
                      <a16:creationId xmlns:a16="http://schemas.microsoft.com/office/drawing/2014/main" xmlns="" id="{968EE5C2-14E1-49E6-8FA8-DCBE95DD5F1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1923" y="917922"/>
                  <a:ext cx="4320000" cy="4320000"/>
                </a:xfrm>
                <a:custGeom>
                  <a:avLst/>
                  <a:gdLst>
                    <a:gd name="connsiteX0" fmla="*/ 2172331 w 4320000"/>
                    <a:gd name="connsiteY0" fmla="*/ 195257 h 4320000"/>
                    <a:gd name="connsiteX1" fmla="*/ 192331 w 4320000"/>
                    <a:gd name="connsiteY1" fmla="*/ 2175257 h 4320000"/>
                    <a:gd name="connsiteX2" fmla="*/ 2172331 w 4320000"/>
                    <a:gd name="connsiteY2" fmla="*/ 4155257 h 4320000"/>
                    <a:gd name="connsiteX3" fmla="*/ 4152331 w 4320000"/>
                    <a:gd name="connsiteY3" fmla="*/ 2175257 h 4320000"/>
                    <a:gd name="connsiteX4" fmla="*/ 2172331 w 4320000"/>
                    <a:gd name="connsiteY4" fmla="*/ 195257 h 4320000"/>
                    <a:gd name="connsiteX5" fmla="*/ 2160000 w 4320000"/>
                    <a:gd name="connsiteY5" fmla="*/ 0 h 4320000"/>
                    <a:gd name="connsiteX6" fmla="*/ 4320000 w 4320000"/>
                    <a:gd name="connsiteY6" fmla="*/ 2160000 h 4320000"/>
                    <a:gd name="connsiteX7" fmla="*/ 2160000 w 4320000"/>
                    <a:gd name="connsiteY7" fmla="*/ 4320000 h 4320000"/>
                    <a:gd name="connsiteX8" fmla="*/ 0 w 4320000"/>
                    <a:gd name="connsiteY8" fmla="*/ 2160000 h 4320000"/>
                    <a:gd name="connsiteX9" fmla="*/ 2160000 w 4320000"/>
                    <a:gd name="connsiteY9" fmla="*/ 0 h 432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320000" h="4320000">
                      <a:moveTo>
                        <a:pt x="2172331" y="195257"/>
                      </a:moveTo>
                      <a:cubicBezTo>
                        <a:pt x="1078807" y="195257"/>
                        <a:pt x="192331" y="1081733"/>
                        <a:pt x="192331" y="2175257"/>
                      </a:cubicBezTo>
                      <a:cubicBezTo>
                        <a:pt x="192331" y="3268781"/>
                        <a:pt x="1078807" y="4155257"/>
                        <a:pt x="2172331" y="4155257"/>
                      </a:cubicBezTo>
                      <a:cubicBezTo>
                        <a:pt x="3265855" y="4155257"/>
                        <a:pt x="4152331" y="3268781"/>
                        <a:pt x="4152331" y="2175257"/>
                      </a:cubicBezTo>
                      <a:cubicBezTo>
                        <a:pt x="4152331" y="1081733"/>
                        <a:pt x="3265855" y="195257"/>
                        <a:pt x="2172331" y="195257"/>
                      </a:cubicBezTo>
                      <a:close/>
                      <a:moveTo>
                        <a:pt x="2160000" y="0"/>
                      </a:moveTo>
                      <a:cubicBezTo>
                        <a:pt x="3352935" y="0"/>
                        <a:pt x="4320000" y="967065"/>
                        <a:pt x="4320000" y="2160000"/>
                      </a:cubicBezTo>
                      <a:cubicBezTo>
                        <a:pt x="4320000" y="3352935"/>
                        <a:pt x="3352935" y="4320000"/>
                        <a:pt x="2160000" y="4320000"/>
                      </a:cubicBezTo>
                      <a:cubicBezTo>
                        <a:pt x="967065" y="4320000"/>
                        <a:pt x="0" y="3352935"/>
                        <a:pt x="0" y="2160000"/>
                      </a:cubicBezTo>
                      <a:cubicBezTo>
                        <a:pt x="0" y="967065"/>
                        <a:pt x="967065" y="0"/>
                        <a:pt x="216000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xmlns="" id="{422FF963-044A-468E-A2E1-23A67DD491F2}"/>
                </a:ext>
              </a:extLst>
            </p:cNvPr>
            <p:cNvGrpSpPr>
              <a:grpSpLocks noChangeAspect="1"/>
            </p:cNvGrpSpPr>
            <p:nvPr/>
          </p:nvGrpSpPr>
          <p:grpSpPr>
            <a:xfrm rot="19566766">
              <a:off x="6323726" y="2931136"/>
              <a:ext cx="798773" cy="1146632"/>
              <a:chOff x="10898674" y="198977"/>
              <a:chExt cx="1103454" cy="1584000"/>
            </a:xfrm>
          </p:grpSpPr>
          <p:grpSp>
            <p:nvGrpSpPr>
              <p:cNvPr id="17" name="组合 16">
                <a:extLst>
                  <a:ext uri="{FF2B5EF4-FFF2-40B4-BE49-F238E27FC236}">
                    <a16:creationId xmlns:a16="http://schemas.microsoft.com/office/drawing/2014/main" xmlns="" id="{CC3D2E13-532B-42B4-93E6-68D01B7D7A7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043898">
                <a:off x="10898674" y="198977"/>
                <a:ext cx="1103454" cy="1584000"/>
                <a:chOff x="4032564" y="502494"/>
                <a:chExt cx="4140000" cy="4968000"/>
              </a:xfrm>
            </p:grpSpPr>
            <p:sp>
              <p:nvSpPr>
                <p:cNvPr id="25" name="任意多边形 262">
                  <a:extLst>
                    <a:ext uri="{FF2B5EF4-FFF2-40B4-BE49-F238E27FC236}">
                      <a16:creationId xmlns:a16="http://schemas.microsoft.com/office/drawing/2014/main" xmlns="" id="{882D2832-776C-416C-8268-16DE9ACD6168}"/>
                    </a:ext>
                  </a:extLst>
                </p:cNvPr>
                <p:cNvSpPr/>
                <p:nvPr/>
              </p:nvSpPr>
              <p:spPr>
                <a:xfrm rot="10800000">
                  <a:off x="4032564" y="2760690"/>
                  <a:ext cx="2069451" cy="880008"/>
                </a:xfrm>
                <a:custGeom>
                  <a:avLst/>
                  <a:gdLst>
                    <a:gd name="connsiteX0" fmla="*/ 1184554 w 2197557"/>
                    <a:gd name="connsiteY0" fmla="*/ 880008 h 880008"/>
                    <a:gd name="connsiteX1" fmla="*/ 0 w 2197557"/>
                    <a:gd name="connsiteY1" fmla="*/ 880008 h 880008"/>
                    <a:gd name="connsiteX2" fmla="*/ 0 w 2197557"/>
                    <a:gd name="connsiteY2" fmla="*/ 259794 h 880008"/>
                    <a:gd name="connsiteX3" fmla="*/ 1241675 w 2197557"/>
                    <a:gd name="connsiteY3" fmla="*/ 259794 h 880008"/>
                    <a:gd name="connsiteX4" fmla="*/ 1913681 w 2197557"/>
                    <a:gd name="connsiteY4" fmla="*/ 0 h 880008"/>
                    <a:gd name="connsiteX5" fmla="*/ 2197557 w 2197557"/>
                    <a:gd name="connsiteY5" fmla="*/ 297379 h 880008"/>
                    <a:gd name="connsiteX6" fmla="*/ 1848656 w 2197557"/>
                    <a:gd name="connsiteY6" fmla="*/ 683679 h 880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7557" h="880008">
                      <a:moveTo>
                        <a:pt x="1184554" y="880008"/>
                      </a:moveTo>
                      <a:lnTo>
                        <a:pt x="0" y="880008"/>
                      </a:lnTo>
                      <a:lnTo>
                        <a:pt x="0" y="259794"/>
                      </a:lnTo>
                      <a:lnTo>
                        <a:pt x="1241675" y="259794"/>
                      </a:lnTo>
                      <a:lnTo>
                        <a:pt x="1913681" y="0"/>
                      </a:lnTo>
                      <a:lnTo>
                        <a:pt x="2197557" y="297379"/>
                      </a:lnTo>
                      <a:lnTo>
                        <a:pt x="1848656" y="683679"/>
                      </a:lnTo>
                      <a:close/>
                    </a:path>
                  </a:pathLst>
                </a:custGeom>
                <a:solidFill>
                  <a:srgbClr val="2E75B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6" name="任意多边形 263">
                  <a:extLst>
                    <a:ext uri="{FF2B5EF4-FFF2-40B4-BE49-F238E27FC236}">
                      <a16:creationId xmlns:a16="http://schemas.microsoft.com/office/drawing/2014/main" xmlns="" id="{F1D07700-541F-4ABE-A6B9-1C8E2B8A9472}"/>
                    </a:ext>
                  </a:extLst>
                </p:cNvPr>
                <p:cNvSpPr/>
                <p:nvPr/>
              </p:nvSpPr>
              <p:spPr>
                <a:xfrm rot="10800000" flipH="1">
                  <a:off x="6103113" y="2759548"/>
                  <a:ext cx="2069451" cy="880008"/>
                </a:xfrm>
                <a:custGeom>
                  <a:avLst/>
                  <a:gdLst>
                    <a:gd name="connsiteX0" fmla="*/ 1184554 w 2197557"/>
                    <a:gd name="connsiteY0" fmla="*/ 880008 h 880008"/>
                    <a:gd name="connsiteX1" fmla="*/ 0 w 2197557"/>
                    <a:gd name="connsiteY1" fmla="*/ 880008 h 880008"/>
                    <a:gd name="connsiteX2" fmla="*/ 0 w 2197557"/>
                    <a:gd name="connsiteY2" fmla="*/ 259794 h 880008"/>
                    <a:gd name="connsiteX3" fmla="*/ 1241675 w 2197557"/>
                    <a:gd name="connsiteY3" fmla="*/ 259794 h 880008"/>
                    <a:gd name="connsiteX4" fmla="*/ 1913681 w 2197557"/>
                    <a:gd name="connsiteY4" fmla="*/ 0 h 880008"/>
                    <a:gd name="connsiteX5" fmla="*/ 2197557 w 2197557"/>
                    <a:gd name="connsiteY5" fmla="*/ 297379 h 880008"/>
                    <a:gd name="connsiteX6" fmla="*/ 1848656 w 2197557"/>
                    <a:gd name="connsiteY6" fmla="*/ 683679 h 880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7557" h="880008">
                      <a:moveTo>
                        <a:pt x="1184554" y="880008"/>
                      </a:moveTo>
                      <a:lnTo>
                        <a:pt x="0" y="880008"/>
                      </a:lnTo>
                      <a:lnTo>
                        <a:pt x="0" y="259794"/>
                      </a:lnTo>
                      <a:lnTo>
                        <a:pt x="1241675" y="259794"/>
                      </a:lnTo>
                      <a:lnTo>
                        <a:pt x="1913681" y="0"/>
                      </a:lnTo>
                      <a:lnTo>
                        <a:pt x="2197557" y="297379"/>
                      </a:lnTo>
                      <a:lnTo>
                        <a:pt x="1848656" y="683679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27" name="组合 26">
                  <a:extLst>
                    <a:ext uri="{FF2B5EF4-FFF2-40B4-BE49-F238E27FC236}">
                      <a16:creationId xmlns:a16="http://schemas.microsoft.com/office/drawing/2014/main" xmlns="" id="{FD86A885-DFF2-48A9-90FC-100806B9618A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001617" y="502494"/>
                  <a:ext cx="2159701" cy="4968000"/>
                  <a:chOff x="4467040" y="-510380"/>
                  <a:chExt cx="3259116" cy="7497005"/>
                </a:xfrm>
              </p:grpSpPr>
              <p:grpSp>
                <p:nvGrpSpPr>
                  <p:cNvPr id="29" name="组合 28">
                    <a:extLst>
                      <a:ext uri="{FF2B5EF4-FFF2-40B4-BE49-F238E27FC236}">
                        <a16:creationId xmlns:a16="http://schemas.microsoft.com/office/drawing/2014/main" xmlns="" id="{EA61050B-B1CE-4360-9AB9-153DD212A938}"/>
                      </a:ext>
                    </a:extLst>
                  </p:cNvPr>
                  <p:cNvGrpSpPr/>
                  <p:nvPr/>
                </p:nvGrpSpPr>
                <p:grpSpPr>
                  <a:xfrm>
                    <a:off x="4869768" y="4318000"/>
                    <a:ext cx="2450878" cy="2668625"/>
                    <a:chOff x="5249595" y="3150385"/>
                    <a:chExt cx="2450878" cy="2668625"/>
                  </a:xfrm>
                </p:grpSpPr>
                <p:sp>
                  <p:nvSpPr>
                    <p:cNvPr id="39" name="任意多边形 276">
                      <a:extLst>
                        <a:ext uri="{FF2B5EF4-FFF2-40B4-BE49-F238E27FC236}">
                          <a16:creationId xmlns:a16="http://schemas.microsoft.com/office/drawing/2014/main" xmlns="" id="{E40BCA67-3364-4BCE-9E9A-FDA6298DE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5825" y="3152730"/>
                      <a:ext cx="1224648" cy="2666280"/>
                    </a:xfrm>
                    <a:custGeom>
                      <a:avLst/>
                      <a:gdLst>
                        <a:gd name="connsiteX0" fmla="*/ 613421 w 1224648"/>
                        <a:gd name="connsiteY0" fmla="*/ 0 h 2666280"/>
                        <a:gd name="connsiteX1" fmla="*/ 646147 w 1224648"/>
                        <a:gd name="connsiteY1" fmla="*/ 130898 h 2666280"/>
                        <a:gd name="connsiteX2" fmla="*/ 782610 w 1224648"/>
                        <a:gd name="connsiteY2" fmla="*/ 230289 h 2666280"/>
                        <a:gd name="connsiteX3" fmla="*/ 1197724 w 1224648"/>
                        <a:gd name="connsiteY3" fmla="*/ 1446453 h 2666280"/>
                        <a:gd name="connsiteX4" fmla="*/ 1184501 w 1224648"/>
                        <a:gd name="connsiteY4" fmla="*/ 1496956 h 2666280"/>
                        <a:gd name="connsiteX5" fmla="*/ 819999 w 1224648"/>
                        <a:gd name="connsiteY5" fmla="*/ 811084 h 2666280"/>
                        <a:gd name="connsiteX6" fmla="*/ 811059 w 1224648"/>
                        <a:gd name="connsiteY6" fmla="*/ 988143 h 2666280"/>
                        <a:gd name="connsiteX7" fmla="*/ 22504 w 1224648"/>
                        <a:gd name="connsiteY7" fmla="*/ 2645826 h 2666280"/>
                        <a:gd name="connsiteX8" fmla="*/ 0 w 1224648"/>
                        <a:gd name="connsiteY8" fmla="*/ 2666280 h 2666280"/>
                        <a:gd name="connsiteX9" fmla="*/ 0 w 1224648"/>
                        <a:gd name="connsiteY9" fmla="*/ 0 h 26662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224648" h="2666280">
                          <a:moveTo>
                            <a:pt x="613421" y="0"/>
                          </a:moveTo>
                          <a:lnTo>
                            <a:pt x="646147" y="130898"/>
                          </a:lnTo>
                          <a:lnTo>
                            <a:pt x="782610" y="230289"/>
                          </a:lnTo>
                          <a:cubicBezTo>
                            <a:pt x="1145776" y="539297"/>
                            <a:pt x="1289449" y="1010484"/>
                            <a:pt x="1197724" y="1446453"/>
                          </a:cubicBezTo>
                          <a:lnTo>
                            <a:pt x="1184501" y="1496956"/>
                          </a:lnTo>
                          <a:lnTo>
                            <a:pt x="819999" y="811084"/>
                          </a:lnTo>
                          <a:lnTo>
                            <a:pt x="811059" y="988143"/>
                          </a:lnTo>
                          <a:cubicBezTo>
                            <a:pt x="745563" y="1633059"/>
                            <a:pt x="456460" y="2211870"/>
                            <a:pt x="22504" y="2645826"/>
                          </a:cubicBezTo>
                          <a:lnTo>
                            <a:pt x="0" y="266628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D700">
                        <a:alpha val="90000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40" name="任意多边形 277">
                      <a:extLst>
                        <a:ext uri="{FF2B5EF4-FFF2-40B4-BE49-F238E27FC236}">
                          <a16:creationId xmlns:a16="http://schemas.microsoft.com/office/drawing/2014/main" xmlns="" id="{5C042A9C-D34E-4219-A997-C1E21538A2E1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5249595" y="3150385"/>
                      <a:ext cx="1224648" cy="2666280"/>
                    </a:xfrm>
                    <a:custGeom>
                      <a:avLst/>
                      <a:gdLst>
                        <a:gd name="connsiteX0" fmla="*/ 613421 w 1224648"/>
                        <a:gd name="connsiteY0" fmla="*/ 0 h 2666280"/>
                        <a:gd name="connsiteX1" fmla="*/ 646147 w 1224648"/>
                        <a:gd name="connsiteY1" fmla="*/ 130898 h 2666280"/>
                        <a:gd name="connsiteX2" fmla="*/ 782610 w 1224648"/>
                        <a:gd name="connsiteY2" fmla="*/ 230289 h 2666280"/>
                        <a:gd name="connsiteX3" fmla="*/ 1197724 w 1224648"/>
                        <a:gd name="connsiteY3" fmla="*/ 1446453 h 2666280"/>
                        <a:gd name="connsiteX4" fmla="*/ 1184501 w 1224648"/>
                        <a:gd name="connsiteY4" fmla="*/ 1496956 h 2666280"/>
                        <a:gd name="connsiteX5" fmla="*/ 819999 w 1224648"/>
                        <a:gd name="connsiteY5" fmla="*/ 811084 h 2666280"/>
                        <a:gd name="connsiteX6" fmla="*/ 811059 w 1224648"/>
                        <a:gd name="connsiteY6" fmla="*/ 988143 h 2666280"/>
                        <a:gd name="connsiteX7" fmla="*/ 22504 w 1224648"/>
                        <a:gd name="connsiteY7" fmla="*/ 2645826 h 2666280"/>
                        <a:gd name="connsiteX8" fmla="*/ 0 w 1224648"/>
                        <a:gd name="connsiteY8" fmla="*/ 2666280 h 2666280"/>
                        <a:gd name="connsiteX9" fmla="*/ 0 w 1224648"/>
                        <a:gd name="connsiteY9" fmla="*/ 0 h 26662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224648" h="2666280">
                          <a:moveTo>
                            <a:pt x="613421" y="0"/>
                          </a:moveTo>
                          <a:lnTo>
                            <a:pt x="646147" y="130898"/>
                          </a:lnTo>
                          <a:lnTo>
                            <a:pt x="782610" y="230289"/>
                          </a:lnTo>
                          <a:cubicBezTo>
                            <a:pt x="1145776" y="539297"/>
                            <a:pt x="1289449" y="1010484"/>
                            <a:pt x="1197724" y="1446453"/>
                          </a:cubicBezTo>
                          <a:lnTo>
                            <a:pt x="1184501" y="1496956"/>
                          </a:lnTo>
                          <a:lnTo>
                            <a:pt x="819999" y="811084"/>
                          </a:lnTo>
                          <a:lnTo>
                            <a:pt x="811059" y="988143"/>
                          </a:lnTo>
                          <a:cubicBezTo>
                            <a:pt x="745563" y="1633059"/>
                            <a:pt x="456460" y="2211870"/>
                            <a:pt x="22504" y="2645826"/>
                          </a:cubicBezTo>
                          <a:lnTo>
                            <a:pt x="0" y="266628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E24F">
                        <a:alpha val="95000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grpSp>
                <p:nvGrpSpPr>
                  <p:cNvPr id="30" name="组合 29">
                    <a:extLst>
                      <a:ext uri="{FF2B5EF4-FFF2-40B4-BE49-F238E27FC236}">
                        <a16:creationId xmlns:a16="http://schemas.microsoft.com/office/drawing/2014/main" xmlns="" id="{C200C79B-D058-4DEB-B676-7148EB122198}"/>
                      </a:ext>
                    </a:extLst>
                  </p:cNvPr>
                  <p:cNvGrpSpPr/>
                  <p:nvPr/>
                </p:nvGrpSpPr>
                <p:grpSpPr>
                  <a:xfrm>
                    <a:off x="5422776" y="4307490"/>
                    <a:ext cx="1392753" cy="2047307"/>
                    <a:chOff x="6590397" y="382604"/>
                    <a:chExt cx="1392753" cy="2047307"/>
                  </a:xfrm>
                </p:grpSpPr>
                <p:sp>
                  <p:nvSpPr>
                    <p:cNvPr id="37" name="任意多边形 274">
                      <a:extLst>
                        <a:ext uri="{FF2B5EF4-FFF2-40B4-BE49-F238E27FC236}">
                          <a16:creationId xmlns:a16="http://schemas.microsoft.com/office/drawing/2014/main" xmlns="" id="{5355736C-44D1-47CF-B30B-92C526E9A95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7282060" y="384952"/>
                      <a:ext cx="701090" cy="2044959"/>
                    </a:xfrm>
                    <a:custGeom>
                      <a:avLst/>
                      <a:gdLst>
                        <a:gd name="connsiteX0" fmla="*/ 83678 w 701090"/>
                        <a:gd name="connsiteY0" fmla="*/ 0 h 2044959"/>
                        <a:gd name="connsiteX1" fmla="*/ 141520 w 701090"/>
                        <a:gd name="connsiteY1" fmla="*/ 28595 h 2044959"/>
                        <a:gd name="connsiteX2" fmla="*/ 400526 w 701090"/>
                        <a:gd name="connsiteY2" fmla="*/ 229586 h 2044959"/>
                        <a:gd name="connsiteX3" fmla="*/ 648243 w 701090"/>
                        <a:gd name="connsiteY3" fmla="*/ 1317182 h 2044959"/>
                        <a:gd name="connsiteX4" fmla="*/ 632233 w 701090"/>
                        <a:gd name="connsiteY4" fmla="*/ 1359576 h 2044959"/>
                        <a:gd name="connsiteX5" fmla="*/ 505339 w 701090"/>
                        <a:gd name="connsiteY5" fmla="*/ 1045072 h 2044959"/>
                        <a:gd name="connsiteX6" fmla="*/ 500690 w 701090"/>
                        <a:gd name="connsiteY6" fmla="*/ 1079920 h 2044959"/>
                        <a:gd name="connsiteX7" fmla="*/ 109149 w 701090"/>
                        <a:gd name="connsiteY7" fmla="*/ 1924865 h 2044959"/>
                        <a:gd name="connsiteX8" fmla="*/ 0 w 701090"/>
                        <a:gd name="connsiteY8" fmla="*/ 2044959 h 2044959"/>
                        <a:gd name="connsiteX9" fmla="*/ 0 w 701090"/>
                        <a:gd name="connsiteY9" fmla="*/ 84971 h 2044959"/>
                        <a:gd name="connsiteX10" fmla="*/ 117961 w 701090"/>
                        <a:gd name="connsiteY10" fmla="*/ 84971 h 20449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701090" h="2044959">
                          <a:moveTo>
                            <a:pt x="83678" y="0"/>
                          </a:moveTo>
                          <a:lnTo>
                            <a:pt x="141520" y="28595"/>
                          </a:lnTo>
                          <a:cubicBezTo>
                            <a:pt x="235194" y="80801"/>
                            <a:pt x="322692" y="147827"/>
                            <a:pt x="400526" y="229586"/>
                          </a:cubicBezTo>
                          <a:cubicBezTo>
                            <a:pt x="685916" y="529367"/>
                            <a:pt x="767079" y="949182"/>
                            <a:pt x="648243" y="1317182"/>
                          </a:cubicBezTo>
                          <a:lnTo>
                            <a:pt x="632233" y="1359576"/>
                          </a:lnTo>
                          <a:lnTo>
                            <a:pt x="505339" y="1045072"/>
                          </a:lnTo>
                          <a:lnTo>
                            <a:pt x="500690" y="1079920"/>
                          </a:lnTo>
                          <a:cubicBezTo>
                            <a:pt x="444023" y="1397165"/>
                            <a:pt x="306071" y="1686250"/>
                            <a:pt x="109149" y="1924865"/>
                          </a:cubicBezTo>
                          <a:lnTo>
                            <a:pt x="0" y="2044959"/>
                          </a:lnTo>
                          <a:lnTo>
                            <a:pt x="0" y="84971"/>
                          </a:lnTo>
                          <a:lnTo>
                            <a:pt x="117961" y="84971"/>
                          </a:lnTo>
                          <a:close/>
                        </a:path>
                      </a:pathLst>
                    </a:custGeom>
                    <a:solidFill>
                      <a:srgbClr val="D43A3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38" name="任意多边形 275">
                      <a:extLst>
                        <a:ext uri="{FF2B5EF4-FFF2-40B4-BE49-F238E27FC236}">
                          <a16:creationId xmlns:a16="http://schemas.microsoft.com/office/drawing/2014/main" xmlns="" id="{BD322041-DA26-43AD-AEEE-5CB65E4DCF93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 flipH="1">
                      <a:off x="6590397" y="382604"/>
                      <a:ext cx="701090" cy="2044959"/>
                    </a:xfrm>
                    <a:custGeom>
                      <a:avLst/>
                      <a:gdLst>
                        <a:gd name="connsiteX0" fmla="*/ 83678 w 701090"/>
                        <a:gd name="connsiteY0" fmla="*/ 0 h 2044959"/>
                        <a:gd name="connsiteX1" fmla="*/ 141520 w 701090"/>
                        <a:gd name="connsiteY1" fmla="*/ 28595 h 2044959"/>
                        <a:gd name="connsiteX2" fmla="*/ 400526 w 701090"/>
                        <a:gd name="connsiteY2" fmla="*/ 229586 h 2044959"/>
                        <a:gd name="connsiteX3" fmla="*/ 648243 w 701090"/>
                        <a:gd name="connsiteY3" fmla="*/ 1317182 h 2044959"/>
                        <a:gd name="connsiteX4" fmla="*/ 632233 w 701090"/>
                        <a:gd name="connsiteY4" fmla="*/ 1359576 h 2044959"/>
                        <a:gd name="connsiteX5" fmla="*/ 505339 w 701090"/>
                        <a:gd name="connsiteY5" fmla="*/ 1045072 h 2044959"/>
                        <a:gd name="connsiteX6" fmla="*/ 500690 w 701090"/>
                        <a:gd name="connsiteY6" fmla="*/ 1079920 h 2044959"/>
                        <a:gd name="connsiteX7" fmla="*/ 109149 w 701090"/>
                        <a:gd name="connsiteY7" fmla="*/ 1924865 h 2044959"/>
                        <a:gd name="connsiteX8" fmla="*/ 0 w 701090"/>
                        <a:gd name="connsiteY8" fmla="*/ 2044959 h 2044959"/>
                        <a:gd name="connsiteX9" fmla="*/ 0 w 701090"/>
                        <a:gd name="connsiteY9" fmla="*/ 84971 h 2044959"/>
                        <a:gd name="connsiteX10" fmla="*/ 117961 w 701090"/>
                        <a:gd name="connsiteY10" fmla="*/ 84971 h 20449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701090" h="2044959">
                          <a:moveTo>
                            <a:pt x="83678" y="0"/>
                          </a:moveTo>
                          <a:lnTo>
                            <a:pt x="141520" y="28595"/>
                          </a:lnTo>
                          <a:cubicBezTo>
                            <a:pt x="235194" y="80801"/>
                            <a:pt x="322692" y="147827"/>
                            <a:pt x="400526" y="229586"/>
                          </a:cubicBezTo>
                          <a:cubicBezTo>
                            <a:pt x="685916" y="529367"/>
                            <a:pt x="767079" y="949182"/>
                            <a:pt x="648243" y="1317182"/>
                          </a:cubicBezTo>
                          <a:lnTo>
                            <a:pt x="632233" y="1359576"/>
                          </a:lnTo>
                          <a:lnTo>
                            <a:pt x="505339" y="1045072"/>
                          </a:lnTo>
                          <a:lnTo>
                            <a:pt x="500690" y="1079920"/>
                          </a:lnTo>
                          <a:cubicBezTo>
                            <a:pt x="444023" y="1397165"/>
                            <a:pt x="306071" y="1686250"/>
                            <a:pt x="109149" y="1924865"/>
                          </a:cubicBezTo>
                          <a:lnTo>
                            <a:pt x="0" y="2044959"/>
                          </a:lnTo>
                          <a:lnTo>
                            <a:pt x="0" y="84971"/>
                          </a:lnTo>
                          <a:lnTo>
                            <a:pt x="117961" y="84971"/>
                          </a:lnTo>
                          <a:close/>
                        </a:path>
                      </a:pathLst>
                    </a:custGeom>
                    <a:solidFill>
                      <a:srgbClr val="FB637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grpSp>
                <p:nvGrpSpPr>
                  <p:cNvPr id="31" name="组合 30">
                    <a:extLst>
                      <a:ext uri="{FF2B5EF4-FFF2-40B4-BE49-F238E27FC236}">
                        <a16:creationId xmlns:a16="http://schemas.microsoft.com/office/drawing/2014/main" xmlns="" id="{A954E196-CD18-4E09-843E-FB74A8F850EA}"/>
                      </a:ext>
                    </a:extLst>
                  </p:cNvPr>
                  <p:cNvGrpSpPr/>
                  <p:nvPr/>
                </p:nvGrpSpPr>
                <p:grpSpPr>
                  <a:xfrm>
                    <a:off x="4775013" y="2863216"/>
                    <a:ext cx="2641986" cy="1657642"/>
                    <a:chOff x="4775007" y="1259500"/>
                    <a:chExt cx="2641986" cy="1657642"/>
                  </a:xfrm>
                  <a:solidFill>
                    <a:schemeClr val="accent5">
                      <a:lumMod val="75000"/>
                    </a:schemeClr>
                  </a:solidFill>
                </p:grpSpPr>
                <p:sp>
                  <p:nvSpPr>
                    <p:cNvPr id="35" name="任意多边形 272">
                      <a:extLst>
                        <a:ext uri="{FF2B5EF4-FFF2-40B4-BE49-F238E27FC236}">
                          <a16:creationId xmlns:a16="http://schemas.microsoft.com/office/drawing/2014/main" xmlns="" id="{C7109384-6F50-4EDC-9BF3-586D03FD48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96000" y="1259500"/>
                      <a:ext cx="1320993" cy="1657642"/>
                    </a:xfrm>
                    <a:custGeom>
                      <a:avLst/>
                      <a:gdLst>
                        <a:gd name="connsiteX0" fmla="*/ 0 w 1320993"/>
                        <a:gd name="connsiteY0" fmla="*/ 0 h 1657642"/>
                        <a:gd name="connsiteX1" fmla="*/ 1320993 w 1320993"/>
                        <a:gd name="connsiteY1" fmla="*/ 0 h 1657642"/>
                        <a:gd name="connsiteX2" fmla="*/ 1320993 w 1320993"/>
                        <a:gd name="connsiteY2" fmla="*/ 1254364 h 1657642"/>
                        <a:gd name="connsiteX3" fmla="*/ 1167768 w 1320993"/>
                        <a:gd name="connsiteY3" fmla="*/ 1485527 h 1657642"/>
                        <a:gd name="connsiteX4" fmla="*/ 1148074 w 1320993"/>
                        <a:gd name="connsiteY4" fmla="*/ 1491641 h 1657642"/>
                        <a:gd name="connsiteX5" fmla="*/ 1145495 w 1320993"/>
                        <a:gd name="connsiteY5" fmla="*/ 1504416 h 1657642"/>
                        <a:gd name="connsiteX6" fmla="*/ 914331 w 1320993"/>
                        <a:gd name="connsiteY6" fmla="*/ 1657642 h 1657642"/>
                        <a:gd name="connsiteX7" fmla="*/ 0 w 1320993"/>
                        <a:gd name="connsiteY7" fmla="*/ 1657642 h 16576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320993" h="1657642">
                          <a:moveTo>
                            <a:pt x="0" y="0"/>
                          </a:moveTo>
                          <a:lnTo>
                            <a:pt x="1320993" y="0"/>
                          </a:lnTo>
                          <a:lnTo>
                            <a:pt x="1320993" y="1254364"/>
                          </a:lnTo>
                          <a:cubicBezTo>
                            <a:pt x="1320993" y="1358281"/>
                            <a:pt x="1257812" y="1447442"/>
                            <a:pt x="1167768" y="1485527"/>
                          </a:cubicBezTo>
                          <a:lnTo>
                            <a:pt x="1148074" y="1491641"/>
                          </a:lnTo>
                          <a:lnTo>
                            <a:pt x="1145495" y="1504416"/>
                          </a:lnTo>
                          <a:cubicBezTo>
                            <a:pt x="1107409" y="1594461"/>
                            <a:pt x="1018249" y="1657642"/>
                            <a:pt x="914331" y="1657642"/>
                          </a:cubicBezTo>
                          <a:lnTo>
                            <a:pt x="0" y="16576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36" name="任意多边形 273">
                      <a:extLst>
                        <a:ext uri="{FF2B5EF4-FFF2-40B4-BE49-F238E27FC236}">
                          <a16:creationId xmlns:a16="http://schemas.microsoft.com/office/drawing/2014/main" xmlns="" id="{1B955A95-4BFB-4599-8B53-E7DDD1D0B895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4775007" y="1259500"/>
                      <a:ext cx="1320993" cy="1657642"/>
                    </a:xfrm>
                    <a:custGeom>
                      <a:avLst/>
                      <a:gdLst>
                        <a:gd name="connsiteX0" fmla="*/ 0 w 1320993"/>
                        <a:gd name="connsiteY0" fmla="*/ 0 h 1657642"/>
                        <a:gd name="connsiteX1" fmla="*/ 1320993 w 1320993"/>
                        <a:gd name="connsiteY1" fmla="*/ 0 h 1657642"/>
                        <a:gd name="connsiteX2" fmla="*/ 1320993 w 1320993"/>
                        <a:gd name="connsiteY2" fmla="*/ 1254364 h 1657642"/>
                        <a:gd name="connsiteX3" fmla="*/ 1167768 w 1320993"/>
                        <a:gd name="connsiteY3" fmla="*/ 1485527 h 1657642"/>
                        <a:gd name="connsiteX4" fmla="*/ 1148074 w 1320993"/>
                        <a:gd name="connsiteY4" fmla="*/ 1491641 h 1657642"/>
                        <a:gd name="connsiteX5" fmla="*/ 1145495 w 1320993"/>
                        <a:gd name="connsiteY5" fmla="*/ 1504416 h 1657642"/>
                        <a:gd name="connsiteX6" fmla="*/ 914331 w 1320993"/>
                        <a:gd name="connsiteY6" fmla="*/ 1657642 h 1657642"/>
                        <a:gd name="connsiteX7" fmla="*/ 0 w 1320993"/>
                        <a:gd name="connsiteY7" fmla="*/ 1657642 h 16576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320993" h="1657642">
                          <a:moveTo>
                            <a:pt x="0" y="0"/>
                          </a:moveTo>
                          <a:lnTo>
                            <a:pt x="1320993" y="0"/>
                          </a:lnTo>
                          <a:lnTo>
                            <a:pt x="1320993" y="1254364"/>
                          </a:lnTo>
                          <a:cubicBezTo>
                            <a:pt x="1320993" y="1358281"/>
                            <a:pt x="1257812" y="1447442"/>
                            <a:pt x="1167768" y="1485527"/>
                          </a:cubicBezTo>
                          <a:lnTo>
                            <a:pt x="1148074" y="1491641"/>
                          </a:lnTo>
                          <a:lnTo>
                            <a:pt x="1145495" y="1504416"/>
                          </a:lnTo>
                          <a:cubicBezTo>
                            <a:pt x="1107409" y="1594461"/>
                            <a:pt x="1018249" y="1657642"/>
                            <a:pt x="914331" y="1657642"/>
                          </a:cubicBezTo>
                          <a:lnTo>
                            <a:pt x="0" y="1657642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grpSp>
                <p:nvGrpSpPr>
                  <p:cNvPr id="32" name="组合 31">
                    <a:extLst>
                      <a:ext uri="{FF2B5EF4-FFF2-40B4-BE49-F238E27FC236}">
                        <a16:creationId xmlns:a16="http://schemas.microsoft.com/office/drawing/2014/main" xmlns="" id="{5580BC78-4EE7-48A7-A4E8-91C2B0423DB6}"/>
                      </a:ext>
                    </a:extLst>
                  </p:cNvPr>
                  <p:cNvGrpSpPr/>
                  <p:nvPr/>
                </p:nvGrpSpPr>
                <p:grpSpPr>
                  <a:xfrm>
                    <a:off x="4467040" y="-510380"/>
                    <a:ext cx="3259116" cy="4669532"/>
                    <a:chOff x="4467034" y="1037066"/>
                    <a:chExt cx="3259116" cy="4669532"/>
                  </a:xfrm>
                </p:grpSpPr>
                <p:sp>
                  <p:nvSpPr>
                    <p:cNvPr id="33" name="任意多边形 270">
                      <a:extLst>
                        <a:ext uri="{FF2B5EF4-FFF2-40B4-BE49-F238E27FC236}">
                          <a16:creationId xmlns:a16="http://schemas.microsoft.com/office/drawing/2014/main" xmlns="" id="{02AD8966-023E-4A22-AA42-CC9683ADD1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97184" y="1037066"/>
                      <a:ext cx="1628966" cy="4669532"/>
                    </a:xfrm>
                    <a:custGeom>
                      <a:avLst/>
                      <a:gdLst>
                        <a:gd name="connsiteX0" fmla="*/ 0 w 737043"/>
                        <a:gd name="connsiteY0" fmla="*/ 0 h 2112772"/>
                        <a:gd name="connsiteX1" fmla="*/ 40881 w 737043"/>
                        <a:gd name="connsiteY1" fmla="*/ 30570 h 2112772"/>
                        <a:gd name="connsiteX2" fmla="*/ 737043 w 737043"/>
                        <a:gd name="connsiteY2" fmla="*/ 1506750 h 2112772"/>
                        <a:gd name="connsiteX3" fmla="*/ 688056 w 737043"/>
                        <a:gd name="connsiteY3" fmla="*/ 1938781 h 2112772"/>
                        <a:gd name="connsiteX4" fmla="*/ 637506 w 737043"/>
                        <a:gd name="connsiteY4" fmla="*/ 2112772 h 2112772"/>
                        <a:gd name="connsiteX5" fmla="*/ 0 w 737043"/>
                        <a:gd name="connsiteY5" fmla="*/ 2112772 h 21127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737043" h="2112772">
                          <a:moveTo>
                            <a:pt x="0" y="0"/>
                          </a:moveTo>
                          <a:lnTo>
                            <a:pt x="40881" y="30570"/>
                          </a:lnTo>
                          <a:cubicBezTo>
                            <a:pt x="466045" y="381447"/>
                            <a:pt x="737043" y="912451"/>
                            <a:pt x="737043" y="1506750"/>
                          </a:cubicBezTo>
                          <a:cubicBezTo>
                            <a:pt x="737043" y="1655325"/>
                            <a:pt x="720106" y="1799943"/>
                            <a:pt x="688056" y="1938781"/>
                          </a:cubicBezTo>
                          <a:lnTo>
                            <a:pt x="637506" y="2112772"/>
                          </a:lnTo>
                          <a:lnTo>
                            <a:pt x="0" y="2112772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34" name="任意多边形 271">
                      <a:extLst>
                        <a:ext uri="{FF2B5EF4-FFF2-40B4-BE49-F238E27FC236}">
                          <a16:creationId xmlns:a16="http://schemas.microsoft.com/office/drawing/2014/main" xmlns="" id="{DA390224-557F-482E-BD8D-B113957A9DD1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4467034" y="1037066"/>
                      <a:ext cx="1628966" cy="4669532"/>
                    </a:xfrm>
                    <a:custGeom>
                      <a:avLst/>
                      <a:gdLst>
                        <a:gd name="connsiteX0" fmla="*/ 0 w 737043"/>
                        <a:gd name="connsiteY0" fmla="*/ 0 h 2112772"/>
                        <a:gd name="connsiteX1" fmla="*/ 40881 w 737043"/>
                        <a:gd name="connsiteY1" fmla="*/ 30570 h 2112772"/>
                        <a:gd name="connsiteX2" fmla="*/ 737043 w 737043"/>
                        <a:gd name="connsiteY2" fmla="*/ 1506750 h 2112772"/>
                        <a:gd name="connsiteX3" fmla="*/ 688056 w 737043"/>
                        <a:gd name="connsiteY3" fmla="*/ 1938781 h 2112772"/>
                        <a:gd name="connsiteX4" fmla="*/ 637506 w 737043"/>
                        <a:gd name="connsiteY4" fmla="*/ 2112772 h 2112772"/>
                        <a:gd name="connsiteX5" fmla="*/ 0 w 737043"/>
                        <a:gd name="connsiteY5" fmla="*/ 2112772 h 21127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737043" h="2112772">
                          <a:moveTo>
                            <a:pt x="0" y="0"/>
                          </a:moveTo>
                          <a:lnTo>
                            <a:pt x="40881" y="30570"/>
                          </a:lnTo>
                          <a:cubicBezTo>
                            <a:pt x="466045" y="381447"/>
                            <a:pt x="737043" y="912451"/>
                            <a:pt x="737043" y="1506750"/>
                          </a:cubicBezTo>
                          <a:cubicBezTo>
                            <a:pt x="737043" y="1655325"/>
                            <a:pt x="720106" y="1799943"/>
                            <a:pt x="688056" y="1938781"/>
                          </a:cubicBezTo>
                          <a:lnTo>
                            <a:pt x="637506" y="2112772"/>
                          </a:lnTo>
                          <a:lnTo>
                            <a:pt x="0" y="2112772"/>
                          </a:lnTo>
                          <a:close/>
                        </a:path>
                      </a:pathLst>
                    </a:custGeom>
                    <a:solidFill>
                      <a:srgbClr val="FFFBF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28" name="任意多边形 265">
                  <a:extLst>
                    <a:ext uri="{FF2B5EF4-FFF2-40B4-BE49-F238E27FC236}">
                      <a16:creationId xmlns:a16="http://schemas.microsoft.com/office/drawing/2014/main" xmlns="" id="{D80DBBED-9975-46D2-9000-4ADA4BC80999}"/>
                    </a:ext>
                  </a:extLst>
                </p:cNvPr>
                <p:cNvSpPr/>
                <p:nvPr/>
              </p:nvSpPr>
              <p:spPr>
                <a:xfrm>
                  <a:off x="5396882" y="1108223"/>
                  <a:ext cx="1347664" cy="260748"/>
                </a:xfrm>
                <a:custGeom>
                  <a:avLst/>
                  <a:gdLst>
                    <a:gd name="connsiteX0" fmla="*/ 704499 w 1347664"/>
                    <a:gd name="connsiteY0" fmla="*/ 100958 h 260748"/>
                    <a:gd name="connsiteX1" fmla="*/ 704499 w 1347664"/>
                    <a:gd name="connsiteY1" fmla="*/ 257136 h 260748"/>
                    <a:gd name="connsiteX2" fmla="*/ 682732 w 1347664"/>
                    <a:gd name="connsiteY2" fmla="*/ 258299 h 260748"/>
                    <a:gd name="connsiteX3" fmla="*/ 682732 w 1347664"/>
                    <a:gd name="connsiteY3" fmla="*/ 101976 h 260748"/>
                    <a:gd name="connsiteX4" fmla="*/ 83608 w 1347664"/>
                    <a:gd name="connsiteY4" fmla="*/ 22131 h 260748"/>
                    <a:gd name="connsiteX5" fmla="*/ 96178 w 1347664"/>
                    <a:gd name="connsiteY5" fmla="*/ 26748 h 260748"/>
                    <a:gd name="connsiteX6" fmla="*/ 642715 w 1347664"/>
                    <a:gd name="connsiteY6" fmla="*/ 103847 h 260748"/>
                    <a:gd name="connsiteX7" fmla="*/ 681947 w 1347664"/>
                    <a:gd name="connsiteY7" fmla="*/ 102013 h 260748"/>
                    <a:gd name="connsiteX8" fmla="*/ 681947 w 1347664"/>
                    <a:gd name="connsiteY8" fmla="*/ 258341 h 260748"/>
                    <a:gd name="connsiteX9" fmla="*/ 636888 w 1347664"/>
                    <a:gd name="connsiteY9" fmla="*/ 260748 h 260748"/>
                    <a:gd name="connsiteX10" fmla="*/ 22986 w 1347664"/>
                    <a:gd name="connsiteY10" fmla="*/ 161363 h 260748"/>
                    <a:gd name="connsiteX11" fmla="*/ 0 w 1347664"/>
                    <a:gd name="connsiteY11" fmla="*/ 151311 h 260748"/>
                    <a:gd name="connsiteX12" fmla="*/ 25829 w 1347664"/>
                    <a:gd name="connsiteY12" fmla="*/ 104432 h 260748"/>
                    <a:gd name="connsiteX13" fmla="*/ 1265535 w 1347664"/>
                    <a:gd name="connsiteY13" fmla="*/ 0 h 260748"/>
                    <a:gd name="connsiteX14" fmla="*/ 1338850 w 1347664"/>
                    <a:gd name="connsiteY14" fmla="*/ 104432 h 260748"/>
                    <a:gd name="connsiteX15" fmla="*/ 1347664 w 1347664"/>
                    <a:gd name="connsiteY15" fmla="*/ 120430 h 260748"/>
                    <a:gd name="connsiteX16" fmla="*/ 1293839 w 1347664"/>
                    <a:gd name="connsiteY16" fmla="*/ 145138 h 260748"/>
                    <a:gd name="connsiteX17" fmla="*/ 858174 w 1347664"/>
                    <a:gd name="connsiteY17" fmla="*/ 248925 h 260748"/>
                    <a:gd name="connsiteX18" fmla="*/ 705284 w 1347664"/>
                    <a:gd name="connsiteY18" fmla="*/ 257094 h 260748"/>
                    <a:gd name="connsiteX19" fmla="*/ 705284 w 1347664"/>
                    <a:gd name="connsiteY19" fmla="*/ 100921 h 260748"/>
                    <a:gd name="connsiteX20" fmla="*/ 837080 w 1347664"/>
                    <a:gd name="connsiteY20" fmla="*/ 94758 h 260748"/>
                    <a:gd name="connsiteX21" fmla="*/ 1228946 w 1347664"/>
                    <a:gd name="connsiteY21" fmla="*/ 14052 h 260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347664" h="260748">
                      <a:moveTo>
                        <a:pt x="704499" y="100958"/>
                      </a:moveTo>
                      <a:lnTo>
                        <a:pt x="704499" y="257136"/>
                      </a:lnTo>
                      <a:lnTo>
                        <a:pt x="682732" y="258299"/>
                      </a:lnTo>
                      <a:lnTo>
                        <a:pt x="682732" y="101976"/>
                      </a:lnTo>
                      <a:close/>
                      <a:moveTo>
                        <a:pt x="83608" y="22131"/>
                      </a:moveTo>
                      <a:lnTo>
                        <a:pt x="96178" y="26748"/>
                      </a:lnTo>
                      <a:cubicBezTo>
                        <a:pt x="257121" y="75796"/>
                        <a:pt x="443737" y="103847"/>
                        <a:pt x="642715" y="103847"/>
                      </a:cubicBezTo>
                      <a:lnTo>
                        <a:pt x="681947" y="102013"/>
                      </a:lnTo>
                      <a:lnTo>
                        <a:pt x="681947" y="258341"/>
                      </a:lnTo>
                      <a:lnTo>
                        <a:pt x="636888" y="260748"/>
                      </a:lnTo>
                      <a:cubicBezTo>
                        <a:pt x="409485" y="260748"/>
                        <a:pt x="198228" y="224110"/>
                        <a:pt x="22986" y="161363"/>
                      </a:cubicBezTo>
                      <a:lnTo>
                        <a:pt x="0" y="151311"/>
                      </a:lnTo>
                      <a:lnTo>
                        <a:pt x="25829" y="104432"/>
                      </a:lnTo>
                      <a:close/>
                      <a:moveTo>
                        <a:pt x="1265535" y="0"/>
                      </a:moveTo>
                      <a:lnTo>
                        <a:pt x="1338850" y="104432"/>
                      </a:lnTo>
                      <a:lnTo>
                        <a:pt x="1347664" y="120430"/>
                      </a:lnTo>
                      <a:lnTo>
                        <a:pt x="1293839" y="145138"/>
                      </a:lnTo>
                      <a:cubicBezTo>
                        <a:pt x="1167013" y="195407"/>
                        <a:pt x="1018997" y="231484"/>
                        <a:pt x="858174" y="248925"/>
                      </a:cubicBezTo>
                      <a:lnTo>
                        <a:pt x="705284" y="257094"/>
                      </a:lnTo>
                      <a:lnTo>
                        <a:pt x="705284" y="100921"/>
                      </a:lnTo>
                      <a:lnTo>
                        <a:pt x="837080" y="94758"/>
                      </a:lnTo>
                      <a:cubicBezTo>
                        <a:pt x="979023" y="81320"/>
                        <a:pt x="1111517" y="53426"/>
                        <a:pt x="1228946" y="14052"/>
                      </a:cubicBezTo>
                      <a:close/>
                    </a:path>
                  </a:pathLst>
                </a:custGeom>
                <a:solidFill>
                  <a:srgbClr val="2E75B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8" name="组合 17">
                <a:extLst>
                  <a:ext uri="{FF2B5EF4-FFF2-40B4-BE49-F238E27FC236}">
                    <a16:creationId xmlns:a16="http://schemas.microsoft.com/office/drawing/2014/main" xmlns="" id="{273D2FCC-02ED-4A01-9257-08C4D268477D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215323">
                <a:off x="11423332" y="576244"/>
                <a:ext cx="359245" cy="360000"/>
                <a:chOff x="4011923" y="917922"/>
                <a:chExt cx="4327014" cy="4336103"/>
              </a:xfrm>
            </p:grpSpPr>
            <p:sp>
              <p:nvSpPr>
                <p:cNvPr id="19" name="椭圆 18">
                  <a:extLst>
                    <a:ext uri="{FF2B5EF4-FFF2-40B4-BE49-F238E27FC236}">
                      <a16:creationId xmlns:a16="http://schemas.microsoft.com/office/drawing/2014/main" xmlns="" id="{1BC6CBC6-6738-4FE0-8DFD-F8DB7ED498C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8937" y="934025"/>
                  <a:ext cx="4320000" cy="4320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" name="任意多边形 257">
                  <a:extLst>
                    <a:ext uri="{FF2B5EF4-FFF2-40B4-BE49-F238E27FC236}">
                      <a16:creationId xmlns:a16="http://schemas.microsoft.com/office/drawing/2014/main" xmlns="" id="{50B1365D-C5F0-42AC-A1BB-E0214ADF6D4D}"/>
                    </a:ext>
                  </a:extLst>
                </p:cNvPr>
                <p:cNvSpPr/>
                <p:nvPr/>
              </p:nvSpPr>
              <p:spPr>
                <a:xfrm rot="2011872">
                  <a:off x="4770727" y="1561426"/>
                  <a:ext cx="3561122" cy="3293807"/>
                </a:xfrm>
                <a:custGeom>
                  <a:avLst/>
                  <a:gdLst>
                    <a:gd name="connsiteX0" fmla="*/ 2158543 w 3561122"/>
                    <a:gd name="connsiteY0" fmla="*/ 1376057 h 3293807"/>
                    <a:gd name="connsiteX1" fmla="*/ 702628 w 3561122"/>
                    <a:gd name="connsiteY1" fmla="*/ 2369337 h 3293807"/>
                    <a:gd name="connsiteX2" fmla="*/ 1661366 w 3561122"/>
                    <a:gd name="connsiteY2" fmla="*/ 2916854 h 3293807"/>
                    <a:gd name="connsiteX3" fmla="*/ 2458936 w 3561122"/>
                    <a:gd name="connsiteY3" fmla="*/ 2119880 h 3293807"/>
                    <a:gd name="connsiteX4" fmla="*/ 958074 w 3561122"/>
                    <a:gd name="connsiteY4" fmla="*/ 5671 h 3293807"/>
                    <a:gd name="connsiteX5" fmla="*/ 2662098 w 3561122"/>
                    <a:gd name="connsiteY5" fmla="*/ 0 h 3293807"/>
                    <a:gd name="connsiteX6" fmla="*/ 2765672 w 3561122"/>
                    <a:gd name="connsiteY6" fmla="*/ 76266 h 3293807"/>
                    <a:gd name="connsiteX7" fmla="*/ 3201432 w 3561122"/>
                    <a:gd name="connsiteY7" fmla="*/ 558050 h 3293807"/>
                    <a:gd name="connsiteX8" fmla="*/ 2932684 w 3561122"/>
                    <a:gd name="connsiteY8" fmla="*/ 3274714 h 3293807"/>
                    <a:gd name="connsiteX9" fmla="*/ 2917256 w 3561122"/>
                    <a:gd name="connsiteY9" fmla="*/ 3288707 h 3293807"/>
                    <a:gd name="connsiteX10" fmla="*/ 2074350 w 3561122"/>
                    <a:gd name="connsiteY10" fmla="*/ 3293807 h 3293807"/>
                    <a:gd name="connsiteX11" fmla="*/ 926718 w 3561122"/>
                    <a:gd name="connsiteY11" fmla="*/ 2550460 h 3293807"/>
                    <a:gd name="connsiteX12" fmla="*/ 0 w 3561122"/>
                    <a:gd name="connsiteY12" fmla="*/ 2543075 h 3293807"/>
                    <a:gd name="connsiteX13" fmla="*/ 290701 w 3561122"/>
                    <a:gd name="connsiteY13" fmla="*/ 2186011 h 3293807"/>
                    <a:gd name="connsiteX14" fmla="*/ 474955 w 3561122"/>
                    <a:gd name="connsiteY14" fmla="*/ 1912920 h 3293807"/>
                    <a:gd name="connsiteX15" fmla="*/ 1133594 w 3561122"/>
                    <a:gd name="connsiteY15" fmla="*/ 1440068 h 3293807"/>
                    <a:gd name="connsiteX16" fmla="*/ 723333 w 3561122"/>
                    <a:gd name="connsiteY16" fmla="*/ 677605 h 3293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561122" h="3293807">
                      <a:moveTo>
                        <a:pt x="2158543" y="1376057"/>
                      </a:moveTo>
                      <a:lnTo>
                        <a:pt x="702628" y="2369337"/>
                      </a:lnTo>
                      <a:lnTo>
                        <a:pt x="1661366" y="2916854"/>
                      </a:lnTo>
                      <a:lnTo>
                        <a:pt x="2458936" y="2119880"/>
                      </a:lnTo>
                      <a:close/>
                      <a:moveTo>
                        <a:pt x="958074" y="5671"/>
                      </a:moveTo>
                      <a:lnTo>
                        <a:pt x="2662098" y="0"/>
                      </a:lnTo>
                      <a:lnTo>
                        <a:pt x="2765672" y="76266"/>
                      </a:lnTo>
                      <a:cubicBezTo>
                        <a:pt x="2930365" y="210545"/>
                        <a:pt x="3077875" y="371598"/>
                        <a:pt x="3201432" y="558050"/>
                      </a:cubicBezTo>
                      <a:cubicBezTo>
                        <a:pt x="3778027" y="1428162"/>
                        <a:pt x="3641903" y="2563115"/>
                        <a:pt x="2932684" y="3274714"/>
                      </a:cubicBezTo>
                      <a:lnTo>
                        <a:pt x="2917256" y="3288707"/>
                      </a:lnTo>
                      <a:lnTo>
                        <a:pt x="2074350" y="3293807"/>
                      </a:lnTo>
                      <a:lnTo>
                        <a:pt x="926718" y="2550460"/>
                      </a:lnTo>
                      <a:lnTo>
                        <a:pt x="0" y="2543075"/>
                      </a:lnTo>
                      <a:lnTo>
                        <a:pt x="290701" y="2186011"/>
                      </a:lnTo>
                      <a:lnTo>
                        <a:pt x="474955" y="1912920"/>
                      </a:lnTo>
                      <a:lnTo>
                        <a:pt x="1133594" y="1440068"/>
                      </a:lnTo>
                      <a:lnTo>
                        <a:pt x="723333" y="677605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" name="任意多边形 258">
                  <a:extLst>
                    <a:ext uri="{FF2B5EF4-FFF2-40B4-BE49-F238E27FC236}">
                      <a16:creationId xmlns:a16="http://schemas.microsoft.com/office/drawing/2014/main" xmlns="" id="{0C2879E3-6212-49B2-A0CF-4B680BCE7134}"/>
                    </a:ext>
                  </a:extLst>
                </p:cNvPr>
                <p:cNvSpPr/>
                <p:nvPr/>
              </p:nvSpPr>
              <p:spPr>
                <a:xfrm>
                  <a:off x="5162223" y="2152409"/>
                  <a:ext cx="1950718" cy="2675497"/>
                </a:xfrm>
                <a:custGeom>
                  <a:avLst/>
                  <a:gdLst>
                    <a:gd name="connsiteX0" fmla="*/ 1650973 w 1950718"/>
                    <a:gd name="connsiteY0" fmla="*/ 1265588 h 2675497"/>
                    <a:gd name="connsiteX1" fmla="*/ 1487620 w 1950718"/>
                    <a:gd name="connsiteY1" fmla="*/ 1305237 h 2675497"/>
                    <a:gd name="connsiteX2" fmla="*/ 1244970 w 1950718"/>
                    <a:gd name="connsiteY2" fmla="*/ 1444801 h 2675497"/>
                    <a:gd name="connsiteX3" fmla="*/ 1156157 w 1950718"/>
                    <a:gd name="connsiteY3" fmla="*/ 1803225 h 2675497"/>
                    <a:gd name="connsiteX4" fmla="*/ 1311580 w 1950718"/>
                    <a:gd name="connsiteY4" fmla="*/ 1766748 h 2675497"/>
                    <a:gd name="connsiteX5" fmla="*/ 1551058 w 1950718"/>
                    <a:gd name="connsiteY5" fmla="*/ 1635115 h 2675497"/>
                    <a:gd name="connsiteX6" fmla="*/ 1650973 w 1950718"/>
                    <a:gd name="connsiteY6" fmla="*/ 1265588 h 2675497"/>
                    <a:gd name="connsiteX7" fmla="*/ 299744 w 1950718"/>
                    <a:gd name="connsiteY7" fmla="*/ 1265588 h 2675497"/>
                    <a:gd name="connsiteX8" fmla="*/ 399659 w 1950718"/>
                    <a:gd name="connsiteY8" fmla="*/ 1635115 h 2675497"/>
                    <a:gd name="connsiteX9" fmla="*/ 794560 w 1950718"/>
                    <a:gd name="connsiteY9" fmla="*/ 1803225 h 2675497"/>
                    <a:gd name="connsiteX10" fmla="*/ 783459 w 1950718"/>
                    <a:gd name="connsiteY10" fmla="*/ 1666834 h 2675497"/>
                    <a:gd name="connsiteX11" fmla="*/ 705747 w 1950718"/>
                    <a:gd name="connsiteY11" fmla="*/ 1444801 h 2675497"/>
                    <a:gd name="connsiteX12" fmla="*/ 299744 w 1950718"/>
                    <a:gd name="connsiteY12" fmla="*/ 1265588 h 2675497"/>
                    <a:gd name="connsiteX13" fmla="*/ 975359 w 1950718"/>
                    <a:gd name="connsiteY13" fmla="*/ 0 h 2675497"/>
                    <a:gd name="connsiteX14" fmla="*/ 1706481 w 1950718"/>
                    <a:gd name="connsiteY14" fmla="*/ 275956 h 2675497"/>
                    <a:gd name="connsiteX15" fmla="*/ 1950718 w 1950718"/>
                    <a:gd name="connsiteY15" fmla="*/ 951570 h 2675497"/>
                    <a:gd name="connsiteX16" fmla="*/ 1768334 w 1950718"/>
                    <a:gd name="connsiteY16" fmla="*/ 1825428 h 2675497"/>
                    <a:gd name="connsiteX17" fmla="*/ 1370260 w 1950718"/>
                    <a:gd name="connsiteY17" fmla="*/ 2442363 h 2675497"/>
                    <a:gd name="connsiteX18" fmla="*/ 975359 w 1950718"/>
                    <a:gd name="connsiteY18" fmla="*/ 2675497 h 2675497"/>
                    <a:gd name="connsiteX19" fmla="*/ 580457 w 1950718"/>
                    <a:gd name="connsiteY19" fmla="*/ 2442363 h 2675497"/>
                    <a:gd name="connsiteX20" fmla="*/ 182384 w 1950718"/>
                    <a:gd name="connsiteY20" fmla="*/ 1825428 h 2675497"/>
                    <a:gd name="connsiteX21" fmla="*/ 0 w 1950718"/>
                    <a:gd name="connsiteY21" fmla="*/ 951570 h 2675497"/>
                    <a:gd name="connsiteX22" fmla="*/ 244236 w 1950718"/>
                    <a:gd name="connsiteY22" fmla="*/ 275956 h 2675497"/>
                    <a:gd name="connsiteX23" fmla="*/ 975359 w 1950718"/>
                    <a:gd name="connsiteY23" fmla="*/ 0 h 2675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950718" h="2675497">
                      <a:moveTo>
                        <a:pt x="1650973" y="1265588"/>
                      </a:moveTo>
                      <a:cubicBezTo>
                        <a:pt x="1590707" y="1276161"/>
                        <a:pt x="1536256" y="1289378"/>
                        <a:pt x="1487620" y="1305237"/>
                      </a:cubicBezTo>
                      <a:cubicBezTo>
                        <a:pt x="1370260" y="1342243"/>
                        <a:pt x="1289377" y="1388764"/>
                        <a:pt x="1244970" y="1444801"/>
                      </a:cubicBezTo>
                      <a:cubicBezTo>
                        <a:pt x="1189991" y="1515640"/>
                        <a:pt x="1160386" y="1635115"/>
                        <a:pt x="1156157" y="1803225"/>
                      </a:cubicBezTo>
                      <a:cubicBezTo>
                        <a:pt x="1212194" y="1793709"/>
                        <a:pt x="1264002" y="1781551"/>
                        <a:pt x="1311580" y="1766748"/>
                      </a:cubicBezTo>
                      <a:cubicBezTo>
                        <a:pt x="1424711" y="1731857"/>
                        <a:pt x="1504537" y="1687980"/>
                        <a:pt x="1551058" y="1635115"/>
                      </a:cubicBezTo>
                      <a:cubicBezTo>
                        <a:pt x="1622955" y="1553703"/>
                        <a:pt x="1656260" y="1430527"/>
                        <a:pt x="1650973" y="1265588"/>
                      </a:cubicBezTo>
                      <a:close/>
                      <a:moveTo>
                        <a:pt x="299744" y="1265588"/>
                      </a:moveTo>
                      <a:cubicBezTo>
                        <a:pt x="294458" y="1430527"/>
                        <a:pt x="327762" y="1553703"/>
                        <a:pt x="399659" y="1635115"/>
                      </a:cubicBezTo>
                      <a:cubicBezTo>
                        <a:pt x="468384" y="1713355"/>
                        <a:pt x="600017" y="1769392"/>
                        <a:pt x="794560" y="1803225"/>
                      </a:cubicBezTo>
                      <a:cubicBezTo>
                        <a:pt x="793503" y="1754589"/>
                        <a:pt x="789803" y="1709126"/>
                        <a:pt x="783459" y="1666834"/>
                      </a:cubicBezTo>
                      <a:cubicBezTo>
                        <a:pt x="767599" y="1567447"/>
                        <a:pt x="741695" y="1493436"/>
                        <a:pt x="705747" y="1444801"/>
                      </a:cubicBezTo>
                      <a:cubicBezTo>
                        <a:pt x="640195" y="1360217"/>
                        <a:pt x="504860" y="1300479"/>
                        <a:pt x="299744" y="1265588"/>
                      </a:cubicBezTo>
                      <a:close/>
                      <a:moveTo>
                        <a:pt x="975359" y="0"/>
                      </a:moveTo>
                      <a:cubicBezTo>
                        <a:pt x="1288320" y="0"/>
                        <a:pt x="1532027" y="91986"/>
                        <a:pt x="1706481" y="275956"/>
                      </a:cubicBezTo>
                      <a:cubicBezTo>
                        <a:pt x="1869306" y="447238"/>
                        <a:pt x="1950718" y="672443"/>
                        <a:pt x="1950718" y="951570"/>
                      </a:cubicBezTo>
                      <a:cubicBezTo>
                        <a:pt x="1950718" y="1248672"/>
                        <a:pt x="1889923" y="1539958"/>
                        <a:pt x="1768334" y="1825428"/>
                      </a:cubicBezTo>
                      <a:cubicBezTo>
                        <a:pt x="1663661" y="2070722"/>
                        <a:pt x="1530970" y="2276367"/>
                        <a:pt x="1370260" y="2442363"/>
                      </a:cubicBezTo>
                      <a:cubicBezTo>
                        <a:pt x="1219066" y="2597786"/>
                        <a:pt x="1087432" y="2675497"/>
                        <a:pt x="975359" y="2675497"/>
                      </a:cubicBezTo>
                      <a:cubicBezTo>
                        <a:pt x="863285" y="2675497"/>
                        <a:pt x="731651" y="2597786"/>
                        <a:pt x="580457" y="2442363"/>
                      </a:cubicBezTo>
                      <a:cubicBezTo>
                        <a:pt x="419748" y="2276367"/>
                        <a:pt x="287057" y="2070722"/>
                        <a:pt x="182384" y="1825428"/>
                      </a:cubicBezTo>
                      <a:cubicBezTo>
                        <a:pt x="60794" y="1539958"/>
                        <a:pt x="0" y="1248672"/>
                        <a:pt x="0" y="951570"/>
                      </a:cubicBezTo>
                      <a:cubicBezTo>
                        <a:pt x="0" y="672443"/>
                        <a:pt x="81412" y="447238"/>
                        <a:pt x="244236" y="275956"/>
                      </a:cubicBezTo>
                      <a:cubicBezTo>
                        <a:pt x="418690" y="91986"/>
                        <a:pt x="662398" y="0"/>
                        <a:pt x="97535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2" name="任意多边形 259">
                  <a:extLst>
                    <a:ext uri="{FF2B5EF4-FFF2-40B4-BE49-F238E27FC236}">
                      <a16:creationId xmlns:a16="http://schemas.microsoft.com/office/drawing/2014/main" xmlns="" id="{D2E1B71C-72CB-4D7B-9BCC-00C9000883F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543320" y="1393942"/>
                  <a:ext cx="3164526" cy="1584000"/>
                </a:xfrm>
                <a:custGeom>
                  <a:avLst/>
                  <a:gdLst>
                    <a:gd name="connsiteX0" fmla="*/ 448642 w 1461848"/>
                    <a:gd name="connsiteY0" fmla="*/ 0 h 731726"/>
                    <a:gd name="connsiteX1" fmla="*/ 730941 w 1461848"/>
                    <a:gd name="connsiteY1" fmla="*/ 99914 h 731726"/>
                    <a:gd name="connsiteX2" fmla="*/ 1013240 w 1461848"/>
                    <a:gd name="connsiteY2" fmla="*/ 0 h 731726"/>
                    <a:gd name="connsiteX3" fmla="*/ 1129014 w 1461848"/>
                    <a:gd name="connsiteY3" fmla="*/ 550324 h 731726"/>
                    <a:gd name="connsiteX4" fmla="*/ 1461848 w 1461848"/>
                    <a:gd name="connsiteY4" fmla="*/ 731726 h 731726"/>
                    <a:gd name="connsiteX5" fmla="*/ 0 w 1461848"/>
                    <a:gd name="connsiteY5" fmla="*/ 731726 h 731726"/>
                    <a:gd name="connsiteX6" fmla="*/ 326524 w 1461848"/>
                    <a:gd name="connsiteY6" fmla="*/ 550324 h 7317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61848" h="731726">
                      <a:moveTo>
                        <a:pt x="448642" y="0"/>
                      </a:moveTo>
                      <a:lnTo>
                        <a:pt x="730941" y="99914"/>
                      </a:lnTo>
                      <a:lnTo>
                        <a:pt x="1013240" y="0"/>
                      </a:lnTo>
                      <a:lnTo>
                        <a:pt x="1129014" y="550324"/>
                      </a:lnTo>
                      <a:lnTo>
                        <a:pt x="1461848" y="731726"/>
                      </a:lnTo>
                      <a:lnTo>
                        <a:pt x="0" y="731726"/>
                      </a:lnTo>
                      <a:lnTo>
                        <a:pt x="326524" y="550324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3" name="任意多边形 260">
                  <a:extLst>
                    <a:ext uri="{FF2B5EF4-FFF2-40B4-BE49-F238E27FC236}">
                      <a16:creationId xmlns:a16="http://schemas.microsoft.com/office/drawing/2014/main" xmlns="" id="{530F4A28-E23A-4B81-BE56-3B34E2E9AB1F}"/>
                    </a:ext>
                  </a:extLst>
                </p:cNvPr>
                <p:cNvSpPr/>
                <p:nvPr/>
              </p:nvSpPr>
              <p:spPr>
                <a:xfrm>
                  <a:off x="5243937" y="2368509"/>
                  <a:ext cx="1735141" cy="202706"/>
                </a:xfrm>
                <a:custGeom>
                  <a:avLst/>
                  <a:gdLst>
                    <a:gd name="connsiteX0" fmla="*/ 44981 w 1735141"/>
                    <a:gd name="connsiteY0" fmla="*/ 0 h 202706"/>
                    <a:gd name="connsiteX1" fmla="*/ 1692497 w 1735141"/>
                    <a:gd name="connsiteY1" fmla="*/ 0 h 202706"/>
                    <a:gd name="connsiteX2" fmla="*/ 1735141 w 1735141"/>
                    <a:gd name="connsiteY2" fmla="*/ 202706 h 202706"/>
                    <a:gd name="connsiteX3" fmla="*/ 0 w 1735141"/>
                    <a:gd name="connsiteY3" fmla="*/ 202706 h 2027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5141" h="202706">
                      <a:moveTo>
                        <a:pt x="44981" y="0"/>
                      </a:moveTo>
                      <a:lnTo>
                        <a:pt x="1692497" y="0"/>
                      </a:lnTo>
                      <a:lnTo>
                        <a:pt x="1735141" y="202706"/>
                      </a:lnTo>
                      <a:lnTo>
                        <a:pt x="0" y="202706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4" name="任意多边形 261">
                  <a:extLst>
                    <a:ext uri="{FF2B5EF4-FFF2-40B4-BE49-F238E27FC236}">
                      <a16:creationId xmlns:a16="http://schemas.microsoft.com/office/drawing/2014/main" xmlns="" id="{0B3F68B1-B461-4D86-9274-82FCA548444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1923" y="917922"/>
                  <a:ext cx="4320000" cy="4320000"/>
                </a:xfrm>
                <a:custGeom>
                  <a:avLst/>
                  <a:gdLst>
                    <a:gd name="connsiteX0" fmla="*/ 2172331 w 4320000"/>
                    <a:gd name="connsiteY0" fmla="*/ 195257 h 4320000"/>
                    <a:gd name="connsiteX1" fmla="*/ 192331 w 4320000"/>
                    <a:gd name="connsiteY1" fmla="*/ 2175257 h 4320000"/>
                    <a:gd name="connsiteX2" fmla="*/ 2172331 w 4320000"/>
                    <a:gd name="connsiteY2" fmla="*/ 4155257 h 4320000"/>
                    <a:gd name="connsiteX3" fmla="*/ 4152331 w 4320000"/>
                    <a:gd name="connsiteY3" fmla="*/ 2175257 h 4320000"/>
                    <a:gd name="connsiteX4" fmla="*/ 2172331 w 4320000"/>
                    <a:gd name="connsiteY4" fmla="*/ 195257 h 4320000"/>
                    <a:gd name="connsiteX5" fmla="*/ 2160000 w 4320000"/>
                    <a:gd name="connsiteY5" fmla="*/ 0 h 4320000"/>
                    <a:gd name="connsiteX6" fmla="*/ 4320000 w 4320000"/>
                    <a:gd name="connsiteY6" fmla="*/ 2160000 h 4320000"/>
                    <a:gd name="connsiteX7" fmla="*/ 2160000 w 4320000"/>
                    <a:gd name="connsiteY7" fmla="*/ 4320000 h 4320000"/>
                    <a:gd name="connsiteX8" fmla="*/ 0 w 4320000"/>
                    <a:gd name="connsiteY8" fmla="*/ 2160000 h 4320000"/>
                    <a:gd name="connsiteX9" fmla="*/ 2160000 w 4320000"/>
                    <a:gd name="connsiteY9" fmla="*/ 0 h 432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320000" h="4320000">
                      <a:moveTo>
                        <a:pt x="2172331" y="195257"/>
                      </a:moveTo>
                      <a:cubicBezTo>
                        <a:pt x="1078807" y="195257"/>
                        <a:pt x="192331" y="1081733"/>
                        <a:pt x="192331" y="2175257"/>
                      </a:cubicBezTo>
                      <a:cubicBezTo>
                        <a:pt x="192331" y="3268781"/>
                        <a:pt x="1078807" y="4155257"/>
                        <a:pt x="2172331" y="4155257"/>
                      </a:cubicBezTo>
                      <a:cubicBezTo>
                        <a:pt x="3265855" y="4155257"/>
                        <a:pt x="4152331" y="3268781"/>
                        <a:pt x="4152331" y="2175257"/>
                      </a:cubicBezTo>
                      <a:cubicBezTo>
                        <a:pt x="4152331" y="1081733"/>
                        <a:pt x="3265855" y="195257"/>
                        <a:pt x="2172331" y="195257"/>
                      </a:cubicBezTo>
                      <a:close/>
                      <a:moveTo>
                        <a:pt x="2160000" y="0"/>
                      </a:moveTo>
                      <a:cubicBezTo>
                        <a:pt x="3352935" y="0"/>
                        <a:pt x="4320000" y="967065"/>
                        <a:pt x="4320000" y="2160000"/>
                      </a:cubicBezTo>
                      <a:cubicBezTo>
                        <a:pt x="4320000" y="3352935"/>
                        <a:pt x="3352935" y="4320000"/>
                        <a:pt x="2160000" y="4320000"/>
                      </a:cubicBezTo>
                      <a:cubicBezTo>
                        <a:pt x="967065" y="4320000"/>
                        <a:pt x="0" y="3352935"/>
                        <a:pt x="0" y="2160000"/>
                      </a:cubicBezTo>
                      <a:cubicBezTo>
                        <a:pt x="0" y="967065"/>
                        <a:pt x="967065" y="0"/>
                        <a:pt x="216000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grpSp>
        <p:nvGrpSpPr>
          <p:cNvPr id="114" name="组合 113">
            <a:extLst>
              <a:ext uri="{FF2B5EF4-FFF2-40B4-BE49-F238E27FC236}">
                <a16:creationId xmlns:a16="http://schemas.microsoft.com/office/drawing/2014/main" xmlns="" id="{297E92EB-0F2F-4056-8D50-DE115904246D}"/>
              </a:ext>
            </a:extLst>
          </p:cNvPr>
          <p:cNvGrpSpPr/>
          <p:nvPr/>
        </p:nvGrpSpPr>
        <p:grpSpPr>
          <a:xfrm>
            <a:off x="3408233" y="4415100"/>
            <a:ext cx="1092382" cy="618159"/>
            <a:chOff x="4893159" y="1762174"/>
            <a:chExt cx="1105135" cy="504096"/>
          </a:xfrm>
        </p:grpSpPr>
        <p:sp>
          <p:nvSpPr>
            <p:cNvPr id="115" name="任意多边形 147">
              <a:extLst>
                <a:ext uri="{FF2B5EF4-FFF2-40B4-BE49-F238E27FC236}">
                  <a16:creationId xmlns:a16="http://schemas.microsoft.com/office/drawing/2014/main" xmlns="" id="{C7291507-DFE4-44E9-AF79-F20D9F969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34294" y="1783832"/>
              <a:ext cx="864000" cy="482438"/>
            </a:xfrm>
            <a:custGeom>
              <a:avLst/>
              <a:gdLst>
                <a:gd name="connsiteX0" fmla="*/ 3627239 w 5475684"/>
                <a:gd name="connsiteY0" fmla="*/ 0 h 3057526"/>
                <a:gd name="connsiteX1" fmla="*/ 4928982 w 5475684"/>
                <a:gd name="connsiteY1" fmla="*/ 1060951 h 3057526"/>
                <a:gd name="connsiteX2" fmla="*/ 4935997 w 5475684"/>
                <a:gd name="connsiteY2" fmla="*/ 1106916 h 3057526"/>
                <a:gd name="connsiteX3" fmla="*/ 4988986 w 5475684"/>
                <a:gd name="connsiteY3" fmla="*/ 1123365 h 3057526"/>
                <a:gd name="connsiteX4" fmla="*/ 5447110 w 5475684"/>
                <a:gd name="connsiteY4" fmla="*/ 1814513 h 3057526"/>
                <a:gd name="connsiteX5" fmla="*/ 5388164 w 5475684"/>
                <a:gd name="connsiteY5" fmla="*/ 2106483 h 3057526"/>
                <a:gd name="connsiteX6" fmla="*/ 5357087 w 5475684"/>
                <a:gd name="connsiteY6" fmla="*/ 2163738 h 3057526"/>
                <a:gd name="connsiteX7" fmla="*/ 5381131 w 5475684"/>
                <a:gd name="connsiteY7" fmla="*/ 2194339 h 3057526"/>
                <a:gd name="connsiteX8" fmla="*/ 5475684 w 5475684"/>
                <a:gd name="connsiteY8" fmla="*/ 2503885 h 3057526"/>
                <a:gd name="connsiteX9" fmla="*/ 5137545 w 5475684"/>
                <a:gd name="connsiteY9" fmla="*/ 3014018 h 3057526"/>
                <a:gd name="connsiteX10" fmla="*/ 5114925 w 5475684"/>
                <a:gd name="connsiteY10" fmla="*/ 3021040 h 3057526"/>
                <a:gd name="connsiteX11" fmla="*/ 5114925 w 5475684"/>
                <a:gd name="connsiteY11" fmla="*/ 3057525 h 3057526"/>
                <a:gd name="connsiteX12" fmla="*/ 4922053 w 5475684"/>
                <a:gd name="connsiteY12" fmla="*/ 3057525 h 3057526"/>
                <a:gd name="connsiteX13" fmla="*/ 4922043 w 5475684"/>
                <a:gd name="connsiteY13" fmla="*/ 3057526 h 3057526"/>
                <a:gd name="connsiteX14" fmla="*/ 4922033 w 5475684"/>
                <a:gd name="connsiteY14" fmla="*/ 3057525 h 3057526"/>
                <a:gd name="connsiteX15" fmla="*/ 742950 w 5475684"/>
                <a:gd name="connsiteY15" fmla="*/ 3057525 h 3057526"/>
                <a:gd name="connsiteX16" fmla="*/ 0 w 5475684"/>
                <a:gd name="connsiteY16" fmla="*/ 2314575 h 3057526"/>
                <a:gd name="connsiteX17" fmla="*/ 453760 w 5475684"/>
                <a:gd name="connsiteY17" fmla="*/ 1630010 h 3057526"/>
                <a:gd name="connsiteX18" fmla="*/ 571958 w 5475684"/>
                <a:gd name="connsiteY18" fmla="*/ 1593319 h 3057526"/>
                <a:gd name="connsiteX19" fmla="*/ 562570 w 5475684"/>
                <a:gd name="connsiteY19" fmla="*/ 1500188 h 3057526"/>
                <a:gd name="connsiteX20" fmla="*/ 1280517 w 5475684"/>
                <a:gd name="connsiteY20" fmla="*/ 782241 h 3057526"/>
                <a:gd name="connsiteX21" fmla="*/ 1834520 w 5475684"/>
                <a:gd name="connsiteY21" fmla="*/ 1043507 h 3057526"/>
                <a:gd name="connsiteX22" fmla="*/ 1868161 w 5475684"/>
                <a:gd name="connsiteY22" fmla="*/ 1090825 h 3057526"/>
                <a:gd name="connsiteX23" fmla="*/ 1869976 w 5475684"/>
                <a:gd name="connsiteY23" fmla="*/ 1088626 h 3057526"/>
                <a:gd name="connsiteX24" fmla="*/ 2269036 w 5475684"/>
                <a:gd name="connsiteY24" fmla="*/ 923330 h 3057526"/>
                <a:gd name="connsiteX25" fmla="*/ 2365207 w 5475684"/>
                <a:gd name="connsiteY25" fmla="*/ 933025 h 3057526"/>
                <a:gd name="connsiteX26" fmla="*/ 2402920 w 5475684"/>
                <a:gd name="connsiteY26" fmla="*/ 811533 h 3057526"/>
                <a:gd name="connsiteX27" fmla="*/ 3627239 w 5475684"/>
                <a:gd name="connsiteY27" fmla="*/ 0 h 3057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475684" h="3057526">
                  <a:moveTo>
                    <a:pt x="3627239" y="0"/>
                  </a:moveTo>
                  <a:cubicBezTo>
                    <a:pt x="4269351" y="0"/>
                    <a:pt x="4805082" y="455467"/>
                    <a:pt x="4928982" y="1060951"/>
                  </a:cubicBezTo>
                  <a:lnTo>
                    <a:pt x="4935997" y="1106916"/>
                  </a:lnTo>
                  <a:lnTo>
                    <a:pt x="4988986" y="1123365"/>
                  </a:lnTo>
                  <a:cubicBezTo>
                    <a:pt x="5258206" y="1237236"/>
                    <a:pt x="5447110" y="1503814"/>
                    <a:pt x="5447110" y="1814513"/>
                  </a:cubicBezTo>
                  <a:cubicBezTo>
                    <a:pt x="5447110" y="1918079"/>
                    <a:pt x="5426121" y="2016743"/>
                    <a:pt x="5388164" y="2106483"/>
                  </a:cubicBezTo>
                  <a:lnTo>
                    <a:pt x="5357087" y="2163738"/>
                  </a:lnTo>
                  <a:lnTo>
                    <a:pt x="5381131" y="2194339"/>
                  </a:lnTo>
                  <a:cubicBezTo>
                    <a:pt x="5440827" y="2282701"/>
                    <a:pt x="5475684" y="2389222"/>
                    <a:pt x="5475684" y="2503885"/>
                  </a:cubicBezTo>
                  <a:cubicBezTo>
                    <a:pt x="5475684" y="2733210"/>
                    <a:pt x="5336255" y="2929971"/>
                    <a:pt x="5137545" y="3014018"/>
                  </a:cubicBezTo>
                  <a:lnTo>
                    <a:pt x="5114925" y="3021040"/>
                  </a:lnTo>
                  <a:lnTo>
                    <a:pt x="5114925" y="3057525"/>
                  </a:lnTo>
                  <a:lnTo>
                    <a:pt x="4922053" y="3057525"/>
                  </a:lnTo>
                  <a:lnTo>
                    <a:pt x="4922043" y="3057526"/>
                  </a:lnTo>
                  <a:lnTo>
                    <a:pt x="4922033" y="3057525"/>
                  </a:lnTo>
                  <a:lnTo>
                    <a:pt x="742950" y="3057525"/>
                  </a:lnTo>
                  <a:cubicBezTo>
                    <a:pt x="332630" y="3057525"/>
                    <a:pt x="0" y="2724895"/>
                    <a:pt x="0" y="2314575"/>
                  </a:cubicBezTo>
                  <a:cubicBezTo>
                    <a:pt x="0" y="2006835"/>
                    <a:pt x="187104" y="1742795"/>
                    <a:pt x="453760" y="1630010"/>
                  </a:cubicBezTo>
                  <a:lnTo>
                    <a:pt x="571958" y="1593319"/>
                  </a:lnTo>
                  <a:lnTo>
                    <a:pt x="562570" y="1500188"/>
                  </a:lnTo>
                  <a:cubicBezTo>
                    <a:pt x="562570" y="1103677"/>
                    <a:pt x="884006" y="782241"/>
                    <a:pt x="1280517" y="782241"/>
                  </a:cubicBezTo>
                  <a:cubicBezTo>
                    <a:pt x="1503554" y="782241"/>
                    <a:pt x="1702838" y="883945"/>
                    <a:pt x="1834520" y="1043507"/>
                  </a:cubicBezTo>
                  <a:lnTo>
                    <a:pt x="1868161" y="1090825"/>
                  </a:lnTo>
                  <a:lnTo>
                    <a:pt x="1869976" y="1088626"/>
                  </a:lnTo>
                  <a:cubicBezTo>
                    <a:pt x="1972104" y="986498"/>
                    <a:pt x="2113193" y="923330"/>
                    <a:pt x="2269036" y="923330"/>
                  </a:cubicBezTo>
                  <a:lnTo>
                    <a:pt x="2365207" y="933025"/>
                  </a:lnTo>
                  <a:lnTo>
                    <a:pt x="2402920" y="811533"/>
                  </a:lnTo>
                  <a:cubicBezTo>
                    <a:pt x="2604633" y="334629"/>
                    <a:pt x="3076857" y="0"/>
                    <a:pt x="3627239" y="0"/>
                  </a:cubicBezTo>
                  <a:close/>
                </a:path>
              </a:pathLst>
            </a:custGeom>
            <a:solidFill>
              <a:srgbClr val="D9D9D9"/>
            </a:solidFill>
            <a:ln w="146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6" name="任意多边形 146">
              <a:extLst>
                <a:ext uri="{FF2B5EF4-FFF2-40B4-BE49-F238E27FC236}">
                  <a16:creationId xmlns:a16="http://schemas.microsoft.com/office/drawing/2014/main" xmlns="" id="{42C6BE7E-8AA7-4090-B20E-DB38014D67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93159" y="1762174"/>
              <a:ext cx="864000" cy="482438"/>
            </a:xfrm>
            <a:custGeom>
              <a:avLst/>
              <a:gdLst>
                <a:gd name="connsiteX0" fmla="*/ 3627239 w 5475684"/>
                <a:gd name="connsiteY0" fmla="*/ 0 h 3057526"/>
                <a:gd name="connsiteX1" fmla="*/ 4928982 w 5475684"/>
                <a:gd name="connsiteY1" fmla="*/ 1060951 h 3057526"/>
                <a:gd name="connsiteX2" fmla="*/ 4935997 w 5475684"/>
                <a:gd name="connsiteY2" fmla="*/ 1106916 h 3057526"/>
                <a:gd name="connsiteX3" fmla="*/ 4988986 w 5475684"/>
                <a:gd name="connsiteY3" fmla="*/ 1123365 h 3057526"/>
                <a:gd name="connsiteX4" fmla="*/ 5447110 w 5475684"/>
                <a:gd name="connsiteY4" fmla="*/ 1814513 h 3057526"/>
                <a:gd name="connsiteX5" fmla="*/ 5388164 w 5475684"/>
                <a:gd name="connsiteY5" fmla="*/ 2106483 h 3057526"/>
                <a:gd name="connsiteX6" fmla="*/ 5357087 w 5475684"/>
                <a:gd name="connsiteY6" fmla="*/ 2163738 h 3057526"/>
                <a:gd name="connsiteX7" fmla="*/ 5381131 w 5475684"/>
                <a:gd name="connsiteY7" fmla="*/ 2194339 h 3057526"/>
                <a:gd name="connsiteX8" fmla="*/ 5475684 w 5475684"/>
                <a:gd name="connsiteY8" fmla="*/ 2503885 h 3057526"/>
                <a:gd name="connsiteX9" fmla="*/ 5137545 w 5475684"/>
                <a:gd name="connsiteY9" fmla="*/ 3014018 h 3057526"/>
                <a:gd name="connsiteX10" fmla="*/ 5114925 w 5475684"/>
                <a:gd name="connsiteY10" fmla="*/ 3021040 h 3057526"/>
                <a:gd name="connsiteX11" fmla="*/ 5114925 w 5475684"/>
                <a:gd name="connsiteY11" fmla="*/ 3057525 h 3057526"/>
                <a:gd name="connsiteX12" fmla="*/ 4922053 w 5475684"/>
                <a:gd name="connsiteY12" fmla="*/ 3057525 h 3057526"/>
                <a:gd name="connsiteX13" fmla="*/ 4922043 w 5475684"/>
                <a:gd name="connsiteY13" fmla="*/ 3057526 h 3057526"/>
                <a:gd name="connsiteX14" fmla="*/ 4922033 w 5475684"/>
                <a:gd name="connsiteY14" fmla="*/ 3057525 h 3057526"/>
                <a:gd name="connsiteX15" fmla="*/ 742950 w 5475684"/>
                <a:gd name="connsiteY15" fmla="*/ 3057525 h 3057526"/>
                <a:gd name="connsiteX16" fmla="*/ 0 w 5475684"/>
                <a:gd name="connsiteY16" fmla="*/ 2314575 h 3057526"/>
                <a:gd name="connsiteX17" fmla="*/ 453760 w 5475684"/>
                <a:gd name="connsiteY17" fmla="*/ 1630010 h 3057526"/>
                <a:gd name="connsiteX18" fmla="*/ 571958 w 5475684"/>
                <a:gd name="connsiteY18" fmla="*/ 1593319 h 3057526"/>
                <a:gd name="connsiteX19" fmla="*/ 562570 w 5475684"/>
                <a:gd name="connsiteY19" fmla="*/ 1500188 h 3057526"/>
                <a:gd name="connsiteX20" fmla="*/ 1280517 w 5475684"/>
                <a:gd name="connsiteY20" fmla="*/ 782241 h 3057526"/>
                <a:gd name="connsiteX21" fmla="*/ 1834520 w 5475684"/>
                <a:gd name="connsiteY21" fmla="*/ 1043507 h 3057526"/>
                <a:gd name="connsiteX22" fmla="*/ 1868161 w 5475684"/>
                <a:gd name="connsiteY22" fmla="*/ 1090825 h 3057526"/>
                <a:gd name="connsiteX23" fmla="*/ 1869976 w 5475684"/>
                <a:gd name="connsiteY23" fmla="*/ 1088626 h 3057526"/>
                <a:gd name="connsiteX24" fmla="*/ 2269036 w 5475684"/>
                <a:gd name="connsiteY24" fmla="*/ 923330 h 3057526"/>
                <a:gd name="connsiteX25" fmla="*/ 2365207 w 5475684"/>
                <a:gd name="connsiteY25" fmla="*/ 933025 h 3057526"/>
                <a:gd name="connsiteX26" fmla="*/ 2402920 w 5475684"/>
                <a:gd name="connsiteY26" fmla="*/ 811533 h 3057526"/>
                <a:gd name="connsiteX27" fmla="*/ 3627239 w 5475684"/>
                <a:gd name="connsiteY27" fmla="*/ 0 h 3057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475684" h="3057526">
                  <a:moveTo>
                    <a:pt x="3627239" y="0"/>
                  </a:moveTo>
                  <a:cubicBezTo>
                    <a:pt x="4269351" y="0"/>
                    <a:pt x="4805082" y="455467"/>
                    <a:pt x="4928982" y="1060951"/>
                  </a:cubicBezTo>
                  <a:lnTo>
                    <a:pt x="4935997" y="1106916"/>
                  </a:lnTo>
                  <a:lnTo>
                    <a:pt x="4988986" y="1123365"/>
                  </a:lnTo>
                  <a:cubicBezTo>
                    <a:pt x="5258206" y="1237236"/>
                    <a:pt x="5447110" y="1503814"/>
                    <a:pt x="5447110" y="1814513"/>
                  </a:cubicBezTo>
                  <a:cubicBezTo>
                    <a:pt x="5447110" y="1918079"/>
                    <a:pt x="5426121" y="2016743"/>
                    <a:pt x="5388164" y="2106483"/>
                  </a:cubicBezTo>
                  <a:lnTo>
                    <a:pt x="5357087" y="2163738"/>
                  </a:lnTo>
                  <a:lnTo>
                    <a:pt x="5381131" y="2194339"/>
                  </a:lnTo>
                  <a:cubicBezTo>
                    <a:pt x="5440827" y="2282701"/>
                    <a:pt x="5475684" y="2389222"/>
                    <a:pt x="5475684" y="2503885"/>
                  </a:cubicBezTo>
                  <a:cubicBezTo>
                    <a:pt x="5475684" y="2733210"/>
                    <a:pt x="5336255" y="2929971"/>
                    <a:pt x="5137545" y="3014018"/>
                  </a:cubicBezTo>
                  <a:lnTo>
                    <a:pt x="5114925" y="3021040"/>
                  </a:lnTo>
                  <a:lnTo>
                    <a:pt x="5114925" y="3057525"/>
                  </a:lnTo>
                  <a:lnTo>
                    <a:pt x="4922053" y="3057525"/>
                  </a:lnTo>
                  <a:lnTo>
                    <a:pt x="4922043" y="3057526"/>
                  </a:lnTo>
                  <a:lnTo>
                    <a:pt x="4922033" y="3057525"/>
                  </a:lnTo>
                  <a:lnTo>
                    <a:pt x="742950" y="3057525"/>
                  </a:lnTo>
                  <a:cubicBezTo>
                    <a:pt x="332630" y="3057525"/>
                    <a:pt x="0" y="2724895"/>
                    <a:pt x="0" y="2314575"/>
                  </a:cubicBezTo>
                  <a:cubicBezTo>
                    <a:pt x="0" y="2006835"/>
                    <a:pt x="187104" y="1742795"/>
                    <a:pt x="453760" y="1630010"/>
                  </a:cubicBezTo>
                  <a:lnTo>
                    <a:pt x="571958" y="1593319"/>
                  </a:lnTo>
                  <a:lnTo>
                    <a:pt x="562570" y="1500188"/>
                  </a:lnTo>
                  <a:cubicBezTo>
                    <a:pt x="562570" y="1103677"/>
                    <a:pt x="884006" y="782241"/>
                    <a:pt x="1280517" y="782241"/>
                  </a:cubicBezTo>
                  <a:cubicBezTo>
                    <a:pt x="1503554" y="782241"/>
                    <a:pt x="1702838" y="883945"/>
                    <a:pt x="1834520" y="1043507"/>
                  </a:cubicBezTo>
                  <a:lnTo>
                    <a:pt x="1868161" y="1090825"/>
                  </a:lnTo>
                  <a:lnTo>
                    <a:pt x="1869976" y="1088626"/>
                  </a:lnTo>
                  <a:cubicBezTo>
                    <a:pt x="1972104" y="986498"/>
                    <a:pt x="2113193" y="923330"/>
                    <a:pt x="2269036" y="923330"/>
                  </a:cubicBezTo>
                  <a:lnTo>
                    <a:pt x="2365207" y="933025"/>
                  </a:lnTo>
                  <a:lnTo>
                    <a:pt x="2402920" y="811533"/>
                  </a:lnTo>
                  <a:cubicBezTo>
                    <a:pt x="2604633" y="334629"/>
                    <a:pt x="3076857" y="0"/>
                    <a:pt x="3627239" y="0"/>
                  </a:cubicBezTo>
                  <a:close/>
                </a:path>
              </a:pathLst>
            </a:custGeom>
            <a:solidFill>
              <a:schemeClr val="bg1">
                <a:alpha val="99000"/>
              </a:schemeClr>
            </a:solidFill>
            <a:ln w="146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17" name="组合 116">
            <a:extLst>
              <a:ext uri="{FF2B5EF4-FFF2-40B4-BE49-F238E27FC236}">
                <a16:creationId xmlns:a16="http://schemas.microsoft.com/office/drawing/2014/main" xmlns="" id="{89097C39-7293-446B-8096-2A7E5BF2718F}"/>
              </a:ext>
            </a:extLst>
          </p:cNvPr>
          <p:cNvGrpSpPr/>
          <p:nvPr/>
        </p:nvGrpSpPr>
        <p:grpSpPr>
          <a:xfrm>
            <a:off x="312841" y="5691749"/>
            <a:ext cx="1637757" cy="973984"/>
            <a:chOff x="4893159" y="1762174"/>
            <a:chExt cx="1105135" cy="504096"/>
          </a:xfrm>
        </p:grpSpPr>
        <p:sp>
          <p:nvSpPr>
            <p:cNvPr id="118" name="任意多边形 150">
              <a:extLst>
                <a:ext uri="{FF2B5EF4-FFF2-40B4-BE49-F238E27FC236}">
                  <a16:creationId xmlns:a16="http://schemas.microsoft.com/office/drawing/2014/main" xmlns="" id="{6BFA2BA6-4246-4785-B46F-60671D26B6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34294" y="1783832"/>
              <a:ext cx="864000" cy="482438"/>
            </a:xfrm>
            <a:custGeom>
              <a:avLst/>
              <a:gdLst>
                <a:gd name="connsiteX0" fmla="*/ 3627239 w 5475684"/>
                <a:gd name="connsiteY0" fmla="*/ 0 h 3057526"/>
                <a:gd name="connsiteX1" fmla="*/ 4928982 w 5475684"/>
                <a:gd name="connsiteY1" fmla="*/ 1060951 h 3057526"/>
                <a:gd name="connsiteX2" fmla="*/ 4935997 w 5475684"/>
                <a:gd name="connsiteY2" fmla="*/ 1106916 h 3057526"/>
                <a:gd name="connsiteX3" fmla="*/ 4988986 w 5475684"/>
                <a:gd name="connsiteY3" fmla="*/ 1123365 h 3057526"/>
                <a:gd name="connsiteX4" fmla="*/ 5447110 w 5475684"/>
                <a:gd name="connsiteY4" fmla="*/ 1814513 h 3057526"/>
                <a:gd name="connsiteX5" fmla="*/ 5388164 w 5475684"/>
                <a:gd name="connsiteY5" fmla="*/ 2106483 h 3057526"/>
                <a:gd name="connsiteX6" fmla="*/ 5357087 w 5475684"/>
                <a:gd name="connsiteY6" fmla="*/ 2163738 h 3057526"/>
                <a:gd name="connsiteX7" fmla="*/ 5381131 w 5475684"/>
                <a:gd name="connsiteY7" fmla="*/ 2194339 h 3057526"/>
                <a:gd name="connsiteX8" fmla="*/ 5475684 w 5475684"/>
                <a:gd name="connsiteY8" fmla="*/ 2503885 h 3057526"/>
                <a:gd name="connsiteX9" fmla="*/ 5137545 w 5475684"/>
                <a:gd name="connsiteY9" fmla="*/ 3014018 h 3057526"/>
                <a:gd name="connsiteX10" fmla="*/ 5114925 w 5475684"/>
                <a:gd name="connsiteY10" fmla="*/ 3021040 h 3057526"/>
                <a:gd name="connsiteX11" fmla="*/ 5114925 w 5475684"/>
                <a:gd name="connsiteY11" fmla="*/ 3057525 h 3057526"/>
                <a:gd name="connsiteX12" fmla="*/ 4922053 w 5475684"/>
                <a:gd name="connsiteY12" fmla="*/ 3057525 h 3057526"/>
                <a:gd name="connsiteX13" fmla="*/ 4922043 w 5475684"/>
                <a:gd name="connsiteY13" fmla="*/ 3057526 h 3057526"/>
                <a:gd name="connsiteX14" fmla="*/ 4922033 w 5475684"/>
                <a:gd name="connsiteY14" fmla="*/ 3057525 h 3057526"/>
                <a:gd name="connsiteX15" fmla="*/ 742950 w 5475684"/>
                <a:gd name="connsiteY15" fmla="*/ 3057525 h 3057526"/>
                <a:gd name="connsiteX16" fmla="*/ 0 w 5475684"/>
                <a:gd name="connsiteY16" fmla="*/ 2314575 h 3057526"/>
                <a:gd name="connsiteX17" fmla="*/ 453760 w 5475684"/>
                <a:gd name="connsiteY17" fmla="*/ 1630010 h 3057526"/>
                <a:gd name="connsiteX18" fmla="*/ 571958 w 5475684"/>
                <a:gd name="connsiteY18" fmla="*/ 1593319 h 3057526"/>
                <a:gd name="connsiteX19" fmla="*/ 562570 w 5475684"/>
                <a:gd name="connsiteY19" fmla="*/ 1500188 h 3057526"/>
                <a:gd name="connsiteX20" fmla="*/ 1280517 w 5475684"/>
                <a:gd name="connsiteY20" fmla="*/ 782241 h 3057526"/>
                <a:gd name="connsiteX21" fmla="*/ 1834520 w 5475684"/>
                <a:gd name="connsiteY21" fmla="*/ 1043507 h 3057526"/>
                <a:gd name="connsiteX22" fmla="*/ 1868161 w 5475684"/>
                <a:gd name="connsiteY22" fmla="*/ 1090825 h 3057526"/>
                <a:gd name="connsiteX23" fmla="*/ 1869976 w 5475684"/>
                <a:gd name="connsiteY23" fmla="*/ 1088626 h 3057526"/>
                <a:gd name="connsiteX24" fmla="*/ 2269036 w 5475684"/>
                <a:gd name="connsiteY24" fmla="*/ 923330 h 3057526"/>
                <a:gd name="connsiteX25" fmla="*/ 2365207 w 5475684"/>
                <a:gd name="connsiteY25" fmla="*/ 933025 h 3057526"/>
                <a:gd name="connsiteX26" fmla="*/ 2402920 w 5475684"/>
                <a:gd name="connsiteY26" fmla="*/ 811533 h 3057526"/>
                <a:gd name="connsiteX27" fmla="*/ 3627239 w 5475684"/>
                <a:gd name="connsiteY27" fmla="*/ 0 h 3057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475684" h="3057526">
                  <a:moveTo>
                    <a:pt x="3627239" y="0"/>
                  </a:moveTo>
                  <a:cubicBezTo>
                    <a:pt x="4269351" y="0"/>
                    <a:pt x="4805082" y="455467"/>
                    <a:pt x="4928982" y="1060951"/>
                  </a:cubicBezTo>
                  <a:lnTo>
                    <a:pt x="4935997" y="1106916"/>
                  </a:lnTo>
                  <a:lnTo>
                    <a:pt x="4988986" y="1123365"/>
                  </a:lnTo>
                  <a:cubicBezTo>
                    <a:pt x="5258206" y="1237236"/>
                    <a:pt x="5447110" y="1503814"/>
                    <a:pt x="5447110" y="1814513"/>
                  </a:cubicBezTo>
                  <a:cubicBezTo>
                    <a:pt x="5447110" y="1918079"/>
                    <a:pt x="5426121" y="2016743"/>
                    <a:pt x="5388164" y="2106483"/>
                  </a:cubicBezTo>
                  <a:lnTo>
                    <a:pt x="5357087" y="2163738"/>
                  </a:lnTo>
                  <a:lnTo>
                    <a:pt x="5381131" y="2194339"/>
                  </a:lnTo>
                  <a:cubicBezTo>
                    <a:pt x="5440827" y="2282701"/>
                    <a:pt x="5475684" y="2389222"/>
                    <a:pt x="5475684" y="2503885"/>
                  </a:cubicBezTo>
                  <a:cubicBezTo>
                    <a:pt x="5475684" y="2733210"/>
                    <a:pt x="5336255" y="2929971"/>
                    <a:pt x="5137545" y="3014018"/>
                  </a:cubicBezTo>
                  <a:lnTo>
                    <a:pt x="5114925" y="3021040"/>
                  </a:lnTo>
                  <a:lnTo>
                    <a:pt x="5114925" y="3057525"/>
                  </a:lnTo>
                  <a:lnTo>
                    <a:pt x="4922053" y="3057525"/>
                  </a:lnTo>
                  <a:lnTo>
                    <a:pt x="4922043" y="3057526"/>
                  </a:lnTo>
                  <a:lnTo>
                    <a:pt x="4922033" y="3057525"/>
                  </a:lnTo>
                  <a:lnTo>
                    <a:pt x="742950" y="3057525"/>
                  </a:lnTo>
                  <a:cubicBezTo>
                    <a:pt x="332630" y="3057525"/>
                    <a:pt x="0" y="2724895"/>
                    <a:pt x="0" y="2314575"/>
                  </a:cubicBezTo>
                  <a:cubicBezTo>
                    <a:pt x="0" y="2006835"/>
                    <a:pt x="187104" y="1742795"/>
                    <a:pt x="453760" y="1630010"/>
                  </a:cubicBezTo>
                  <a:lnTo>
                    <a:pt x="571958" y="1593319"/>
                  </a:lnTo>
                  <a:lnTo>
                    <a:pt x="562570" y="1500188"/>
                  </a:lnTo>
                  <a:cubicBezTo>
                    <a:pt x="562570" y="1103677"/>
                    <a:pt x="884006" y="782241"/>
                    <a:pt x="1280517" y="782241"/>
                  </a:cubicBezTo>
                  <a:cubicBezTo>
                    <a:pt x="1503554" y="782241"/>
                    <a:pt x="1702838" y="883945"/>
                    <a:pt x="1834520" y="1043507"/>
                  </a:cubicBezTo>
                  <a:lnTo>
                    <a:pt x="1868161" y="1090825"/>
                  </a:lnTo>
                  <a:lnTo>
                    <a:pt x="1869976" y="1088626"/>
                  </a:lnTo>
                  <a:cubicBezTo>
                    <a:pt x="1972104" y="986498"/>
                    <a:pt x="2113193" y="923330"/>
                    <a:pt x="2269036" y="923330"/>
                  </a:cubicBezTo>
                  <a:lnTo>
                    <a:pt x="2365207" y="933025"/>
                  </a:lnTo>
                  <a:lnTo>
                    <a:pt x="2402920" y="811533"/>
                  </a:lnTo>
                  <a:cubicBezTo>
                    <a:pt x="2604633" y="334629"/>
                    <a:pt x="3076857" y="0"/>
                    <a:pt x="3627239" y="0"/>
                  </a:cubicBezTo>
                  <a:close/>
                </a:path>
              </a:pathLst>
            </a:custGeom>
            <a:solidFill>
              <a:srgbClr val="D9D9D9"/>
            </a:solidFill>
            <a:ln w="146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9" name="任意多边形 151">
              <a:extLst>
                <a:ext uri="{FF2B5EF4-FFF2-40B4-BE49-F238E27FC236}">
                  <a16:creationId xmlns:a16="http://schemas.microsoft.com/office/drawing/2014/main" xmlns="" id="{9334D5C4-7749-4773-BE19-F35F0E43DF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93159" y="1762174"/>
              <a:ext cx="864000" cy="482438"/>
            </a:xfrm>
            <a:custGeom>
              <a:avLst/>
              <a:gdLst>
                <a:gd name="connsiteX0" fmla="*/ 3627239 w 5475684"/>
                <a:gd name="connsiteY0" fmla="*/ 0 h 3057526"/>
                <a:gd name="connsiteX1" fmla="*/ 4928982 w 5475684"/>
                <a:gd name="connsiteY1" fmla="*/ 1060951 h 3057526"/>
                <a:gd name="connsiteX2" fmla="*/ 4935997 w 5475684"/>
                <a:gd name="connsiteY2" fmla="*/ 1106916 h 3057526"/>
                <a:gd name="connsiteX3" fmla="*/ 4988986 w 5475684"/>
                <a:gd name="connsiteY3" fmla="*/ 1123365 h 3057526"/>
                <a:gd name="connsiteX4" fmla="*/ 5447110 w 5475684"/>
                <a:gd name="connsiteY4" fmla="*/ 1814513 h 3057526"/>
                <a:gd name="connsiteX5" fmla="*/ 5388164 w 5475684"/>
                <a:gd name="connsiteY5" fmla="*/ 2106483 h 3057526"/>
                <a:gd name="connsiteX6" fmla="*/ 5357087 w 5475684"/>
                <a:gd name="connsiteY6" fmla="*/ 2163738 h 3057526"/>
                <a:gd name="connsiteX7" fmla="*/ 5381131 w 5475684"/>
                <a:gd name="connsiteY7" fmla="*/ 2194339 h 3057526"/>
                <a:gd name="connsiteX8" fmla="*/ 5475684 w 5475684"/>
                <a:gd name="connsiteY8" fmla="*/ 2503885 h 3057526"/>
                <a:gd name="connsiteX9" fmla="*/ 5137545 w 5475684"/>
                <a:gd name="connsiteY9" fmla="*/ 3014018 h 3057526"/>
                <a:gd name="connsiteX10" fmla="*/ 5114925 w 5475684"/>
                <a:gd name="connsiteY10" fmla="*/ 3021040 h 3057526"/>
                <a:gd name="connsiteX11" fmla="*/ 5114925 w 5475684"/>
                <a:gd name="connsiteY11" fmla="*/ 3057525 h 3057526"/>
                <a:gd name="connsiteX12" fmla="*/ 4922053 w 5475684"/>
                <a:gd name="connsiteY12" fmla="*/ 3057525 h 3057526"/>
                <a:gd name="connsiteX13" fmla="*/ 4922043 w 5475684"/>
                <a:gd name="connsiteY13" fmla="*/ 3057526 h 3057526"/>
                <a:gd name="connsiteX14" fmla="*/ 4922033 w 5475684"/>
                <a:gd name="connsiteY14" fmla="*/ 3057525 h 3057526"/>
                <a:gd name="connsiteX15" fmla="*/ 742950 w 5475684"/>
                <a:gd name="connsiteY15" fmla="*/ 3057525 h 3057526"/>
                <a:gd name="connsiteX16" fmla="*/ 0 w 5475684"/>
                <a:gd name="connsiteY16" fmla="*/ 2314575 h 3057526"/>
                <a:gd name="connsiteX17" fmla="*/ 453760 w 5475684"/>
                <a:gd name="connsiteY17" fmla="*/ 1630010 h 3057526"/>
                <a:gd name="connsiteX18" fmla="*/ 571958 w 5475684"/>
                <a:gd name="connsiteY18" fmla="*/ 1593319 h 3057526"/>
                <a:gd name="connsiteX19" fmla="*/ 562570 w 5475684"/>
                <a:gd name="connsiteY19" fmla="*/ 1500188 h 3057526"/>
                <a:gd name="connsiteX20" fmla="*/ 1280517 w 5475684"/>
                <a:gd name="connsiteY20" fmla="*/ 782241 h 3057526"/>
                <a:gd name="connsiteX21" fmla="*/ 1834520 w 5475684"/>
                <a:gd name="connsiteY21" fmla="*/ 1043507 h 3057526"/>
                <a:gd name="connsiteX22" fmla="*/ 1868161 w 5475684"/>
                <a:gd name="connsiteY22" fmla="*/ 1090825 h 3057526"/>
                <a:gd name="connsiteX23" fmla="*/ 1869976 w 5475684"/>
                <a:gd name="connsiteY23" fmla="*/ 1088626 h 3057526"/>
                <a:gd name="connsiteX24" fmla="*/ 2269036 w 5475684"/>
                <a:gd name="connsiteY24" fmla="*/ 923330 h 3057526"/>
                <a:gd name="connsiteX25" fmla="*/ 2365207 w 5475684"/>
                <a:gd name="connsiteY25" fmla="*/ 933025 h 3057526"/>
                <a:gd name="connsiteX26" fmla="*/ 2402920 w 5475684"/>
                <a:gd name="connsiteY26" fmla="*/ 811533 h 3057526"/>
                <a:gd name="connsiteX27" fmla="*/ 3627239 w 5475684"/>
                <a:gd name="connsiteY27" fmla="*/ 0 h 3057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475684" h="3057526">
                  <a:moveTo>
                    <a:pt x="3627239" y="0"/>
                  </a:moveTo>
                  <a:cubicBezTo>
                    <a:pt x="4269351" y="0"/>
                    <a:pt x="4805082" y="455467"/>
                    <a:pt x="4928982" y="1060951"/>
                  </a:cubicBezTo>
                  <a:lnTo>
                    <a:pt x="4935997" y="1106916"/>
                  </a:lnTo>
                  <a:lnTo>
                    <a:pt x="4988986" y="1123365"/>
                  </a:lnTo>
                  <a:cubicBezTo>
                    <a:pt x="5258206" y="1237236"/>
                    <a:pt x="5447110" y="1503814"/>
                    <a:pt x="5447110" y="1814513"/>
                  </a:cubicBezTo>
                  <a:cubicBezTo>
                    <a:pt x="5447110" y="1918079"/>
                    <a:pt x="5426121" y="2016743"/>
                    <a:pt x="5388164" y="2106483"/>
                  </a:cubicBezTo>
                  <a:lnTo>
                    <a:pt x="5357087" y="2163738"/>
                  </a:lnTo>
                  <a:lnTo>
                    <a:pt x="5381131" y="2194339"/>
                  </a:lnTo>
                  <a:cubicBezTo>
                    <a:pt x="5440827" y="2282701"/>
                    <a:pt x="5475684" y="2389222"/>
                    <a:pt x="5475684" y="2503885"/>
                  </a:cubicBezTo>
                  <a:cubicBezTo>
                    <a:pt x="5475684" y="2733210"/>
                    <a:pt x="5336255" y="2929971"/>
                    <a:pt x="5137545" y="3014018"/>
                  </a:cubicBezTo>
                  <a:lnTo>
                    <a:pt x="5114925" y="3021040"/>
                  </a:lnTo>
                  <a:lnTo>
                    <a:pt x="5114925" y="3057525"/>
                  </a:lnTo>
                  <a:lnTo>
                    <a:pt x="4922053" y="3057525"/>
                  </a:lnTo>
                  <a:lnTo>
                    <a:pt x="4922043" y="3057526"/>
                  </a:lnTo>
                  <a:lnTo>
                    <a:pt x="4922033" y="3057525"/>
                  </a:lnTo>
                  <a:lnTo>
                    <a:pt x="742950" y="3057525"/>
                  </a:lnTo>
                  <a:cubicBezTo>
                    <a:pt x="332630" y="3057525"/>
                    <a:pt x="0" y="2724895"/>
                    <a:pt x="0" y="2314575"/>
                  </a:cubicBezTo>
                  <a:cubicBezTo>
                    <a:pt x="0" y="2006835"/>
                    <a:pt x="187104" y="1742795"/>
                    <a:pt x="453760" y="1630010"/>
                  </a:cubicBezTo>
                  <a:lnTo>
                    <a:pt x="571958" y="1593319"/>
                  </a:lnTo>
                  <a:lnTo>
                    <a:pt x="562570" y="1500188"/>
                  </a:lnTo>
                  <a:cubicBezTo>
                    <a:pt x="562570" y="1103677"/>
                    <a:pt x="884006" y="782241"/>
                    <a:pt x="1280517" y="782241"/>
                  </a:cubicBezTo>
                  <a:cubicBezTo>
                    <a:pt x="1503554" y="782241"/>
                    <a:pt x="1702838" y="883945"/>
                    <a:pt x="1834520" y="1043507"/>
                  </a:cubicBezTo>
                  <a:lnTo>
                    <a:pt x="1868161" y="1090825"/>
                  </a:lnTo>
                  <a:lnTo>
                    <a:pt x="1869976" y="1088626"/>
                  </a:lnTo>
                  <a:cubicBezTo>
                    <a:pt x="1972104" y="986498"/>
                    <a:pt x="2113193" y="923330"/>
                    <a:pt x="2269036" y="923330"/>
                  </a:cubicBezTo>
                  <a:lnTo>
                    <a:pt x="2365207" y="933025"/>
                  </a:lnTo>
                  <a:lnTo>
                    <a:pt x="2402920" y="811533"/>
                  </a:lnTo>
                  <a:cubicBezTo>
                    <a:pt x="2604633" y="334629"/>
                    <a:pt x="3076857" y="0"/>
                    <a:pt x="3627239" y="0"/>
                  </a:cubicBezTo>
                  <a:close/>
                </a:path>
              </a:pathLst>
            </a:custGeom>
            <a:solidFill>
              <a:schemeClr val="bg1">
                <a:alpha val="99000"/>
              </a:schemeClr>
            </a:solidFill>
            <a:ln w="146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8599332" y="3404301"/>
            <a:ext cx="343184" cy="2363875"/>
            <a:chOff x="8556633" y="2255388"/>
            <a:chExt cx="457579" cy="2363875"/>
          </a:xfrm>
        </p:grpSpPr>
        <p:sp>
          <p:nvSpPr>
            <p:cNvPr id="120" name="椭圆 119">
              <a:extLst>
                <a:ext uri="{FF2B5EF4-FFF2-40B4-BE49-F238E27FC236}">
                  <a16:creationId xmlns:a16="http://schemas.microsoft.com/office/drawing/2014/main" xmlns="" id="{444D74EC-346A-441F-833B-01209A92CB59}"/>
                </a:ext>
              </a:extLst>
            </p:cNvPr>
            <p:cNvSpPr/>
            <p:nvPr/>
          </p:nvSpPr>
          <p:spPr>
            <a:xfrm>
              <a:off x="8558231" y="2255388"/>
              <a:ext cx="455981" cy="455981"/>
            </a:xfrm>
            <a:prstGeom prst="ellipse">
              <a:avLst/>
            </a:prstGeom>
            <a:solidFill>
              <a:srgbClr val="FFF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1" name="椭圆 120">
              <a:extLst>
                <a:ext uri="{FF2B5EF4-FFF2-40B4-BE49-F238E27FC236}">
                  <a16:creationId xmlns:a16="http://schemas.microsoft.com/office/drawing/2014/main" xmlns="" id="{BEEE4A2F-38E7-4726-9E67-2419C35FACD7}"/>
                </a:ext>
              </a:extLst>
            </p:cNvPr>
            <p:cNvSpPr/>
            <p:nvPr/>
          </p:nvSpPr>
          <p:spPr>
            <a:xfrm>
              <a:off x="8556633" y="2893282"/>
              <a:ext cx="455981" cy="455981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2" name="椭圆 121">
              <a:extLst>
                <a:ext uri="{FF2B5EF4-FFF2-40B4-BE49-F238E27FC236}">
                  <a16:creationId xmlns:a16="http://schemas.microsoft.com/office/drawing/2014/main" xmlns="" id="{5B3A691F-DDA0-4E7D-9E11-B9B46B57D894}"/>
                </a:ext>
              </a:extLst>
            </p:cNvPr>
            <p:cNvSpPr/>
            <p:nvPr/>
          </p:nvSpPr>
          <p:spPr>
            <a:xfrm>
              <a:off x="8556633" y="3528282"/>
              <a:ext cx="455981" cy="455981"/>
            </a:xfrm>
            <a:prstGeom prst="ellipse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3" name="椭圆 122">
              <a:extLst>
                <a:ext uri="{FF2B5EF4-FFF2-40B4-BE49-F238E27FC236}">
                  <a16:creationId xmlns:a16="http://schemas.microsoft.com/office/drawing/2014/main" xmlns="" id="{31CB8701-D6CF-4829-8268-EE48E714C4EB}"/>
                </a:ext>
              </a:extLst>
            </p:cNvPr>
            <p:cNvSpPr/>
            <p:nvPr/>
          </p:nvSpPr>
          <p:spPr>
            <a:xfrm>
              <a:off x="8556633" y="4163282"/>
              <a:ext cx="455981" cy="455981"/>
            </a:xfrm>
            <a:prstGeom prst="ellipse">
              <a:avLst/>
            </a:prstGeom>
            <a:solidFill>
              <a:srgbClr val="D43A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216" y="3185994"/>
            <a:ext cx="1089054" cy="684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398" y="477294"/>
            <a:ext cx="771526" cy="484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2" name="TextBox 131"/>
          <p:cNvSpPr txBox="1"/>
          <p:nvPr/>
        </p:nvSpPr>
        <p:spPr>
          <a:xfrm>
            <a:off x="533400" y="1219200"/>
            <a:ext cx="88368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  <a:t>  </a:t>
            </a:r>
            <a:r>
              <a:rPr lang="en-US" sz="6000" b="1" dirty="0">
                <a:solidFill>
                  <a:schemeClr val="accent5"/>
                </a:solidFill>
                <a:latin typeface="iCiel Cadena" pitchFamily="2" charset="0"/>
                <a:cs typeface="Times New Roman" pitchFamily="18" charset="0"/>
              </a:rPr>
              <a:t>XIN CHÀO </a:t>
            </a:r>
          </a:p>
          <a:p>
            <a:r>
              <a:rPr lang="en-US" sz="6000" b="1" dirty="0">
                <a:solidFill>
                  <a:schemeClr val="accent5"/>
                </a:solidFill>
                <a:latin typeface="iCiel Cadena" pitchFamily="2" charset="0"/>
                <a:cs typeface="Times New Roman" pitchFamily="18" charset="0"/>
              </a:rPr>
              <a:t>VÀ HẸ GẶP LẠI CÁC EM ! </a:t>
            </a:r>
          </a:p>
          <a:p>
            <a:endParaRPr lang="vi-VN" sz="6000" b="1" dirty="0">
              <a:solidFill>
                <a:srgbClr val="FF0000"/>
              </a:solidFill>
              <a:latin typeface="iCiel Cadena" pitchFamily="2" charset="0"/>
              <a:cs typeface="Times New Roman" pitchFamily="18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220" y="659963"/>
            <a:ext cx="1044413" cy="657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26" y="3162382"/>
            <a:ext cx="2295773" cy="2471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204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5625FC7E-1EDC-45F2-B97E-D29030DA2F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56666" y="4517167"/>
            <a:ext cx="9243528" cy="2359977"/>
            <a:chOff x="-75554" y="4517072"/>
            <a:chExt cx="12324704" cy="2359977"/>
          </a:xfrm>
        </p:grpSpPr>
        <p:sp>
          <p:nvSpPr>
            <p:cNvPr id="8" name="任意多边形 40">
              <a:extLst>
                <a:ext uri="{FF2B5EF4-FFF2-40B4-BE49-F238E27FC236}">
                  <a16:creationId xmlns:a16="http://schemas.microsoft.com/office/drawing/2014/main" xmlns="" id="{926D23DD-BBAA-4022-862F-EDDB2A380EED}"/>
                </a:ext>
              </a:extLst>
            </p:cNvPr>
            <p:cNvSpPr/>
            <p:nvPr/>
          </p:nvSpPr>
          <p:spPr>
            <a:xfrm>
              <a:off x="-75554" y="4517072"/>
              <a:ext cx="12305654" cy="2359977"/>
            </a:xfrm>
            <a:custGeom>
              <a:avLst/>
              <a:gdLst>
                <a:gd name="connsiteX0" fmla="*/ 4534445 w 12305654"/>
                <a:gd name="connsiteY0" fmla="*/ 158 h 2359977"/>
                <a:gd name="connsiteX1" fmla="*/ 4971404 w 12305654"/>
                <a:gd name="connsiteY1" fmla="*/ 150177 h 2359977"/>
                <a:gd name="connsiteX2" fmla="*/ 6343004 w 12305654"/>
                <a:gd name="connsiteY2" fmla="*/ 855027 h 2359977"/>
                <a:gd name="connsiteX3" fmla="*/ 7314554 w 12305654"/>
                <a:gd name="connsiteY3" fmla="*/ 1216977 h 2359977"/>
                <a:gd name="connsiteX4" fmla="*/ 8286104 w 12305654"/>
                <a:gd name="connsiteY4" fmla="*/ 1216977 h 2359977"/>
                <a:gd name="connsiteX5" fmla="*/ 8686154 w 12305654"/>
                <a:gd name="connsiteY5" fmla="*/ 531177 h 2359977"/>
                <a:gd name="connsiteX6" fmla="*/ 9086204 w 12305654"/>
                <a:gd name="connsiteY6" fmla="*/ 1159827 h 2359977"/>
                <a:gd name="connsiteX7" fmla="*/ 10210154 w 12305654"/>
                <a:gd name="connsiteY7" fmla="*/ 874077 h 2359977"/>
                <a:gd name="connsiteX8" fmla="*/ 10381604 w 12305654"/>
                <a:gd name="connsiteY8" fmla="*/ 493077 h 2359977"/>
                <a:gd name="connsiteX9" fmla="*/ 10591154 w 12305654"/>
                <a:gd name="connsiteY9" fmla="*/ 855027 h 2359977"/>
                <a:gd name="connsiteX10" fmla="*/ 11543654 w 12305654"/>
                <a:gd name="connsiteY10" fmla="*/ 778827 h 2359977"/>
                <a:gd name="connsiteX11" fmla="*/ 12305654 w 12305654"/>
                <a:gd name="connsiteY11" fmla="*/ 759777 h 2359977"/>
                <a:gd name="connsiteX12" fmla="*/ 12305654 w 12305654"/>
                <a:gd name="connsiteY12" fmla="*/ 2359977 h 2359977"/>
                <a:gd name="connsiteX13" fmla="*/ 0 w 12305654"/>
                <a:gd name="connsiteY13" fmla="*/ 2340928 h 2359977"/>
                <a:gd name="connsiteX14" fmla="*/ 61040 w 12305654"/>
                <a:gd name="connsiteY14" fmla="*/ 2340928 h 2359977"/>
                <a:gd name="connsiteX15" fmla="*/ 61040 w 12305654"/>
                <a:gd name="connsiteY15" fmla="*/ 965706 h 2359977"/>
                <a:gd name="connsiteX16" fmla="*/ 78809 w 12305654"/>
                <a:gd name="connsiteY16" fmla="*/ 962902 h 2359977"/>
                <a:gd name="connsiteX17" fmla="*/ 304154 w 12305654"/>
                <a:gd name="connsiteY17" fmla="*/ 969327 h 2359977"/>
                <a:gd name="connsiteX18" fmla="*/ 1009004 w 12305654"/>
                <a:gd name="connsiteY18" fmla="*/ 550227 h 2359977"/>
                <a:gd name="connsiteX19" fmla="*/ 1390004 w 12305654"/>
                <a:gd name="connsiteY19" fmla="*/ 474027 h 2359977"/>
                <a:gd name="connsiteX20" fmla="*/ 1904354 w 12305654"/>
                <a:gd name="connsiteY20" fmla="*/ 188277 h 2359977"/>
                <a:gd name="connsiteX21" fmla="*/ 2399654 w 12305654"/>
                <a:gd name="connsiteY21" fmla="*/ 73977 h 2359977"/>
                <a:gd name="connsiteX22" fmla="*/ 3428354 w 12305654"/>
                <a:gd name="connsiteY22" fmla="*/ 73977 h 2359977"/>
                <a:gd name="connsiteX23" fmla="*/ 4247504 w 12305654"/>
                <a:gd name="connsiteY23" fmla="*/ 16827 h 2359977"/>
                <a:gd name="connsiteX24" fmla="*/ 4534445 w 12305654"/>
                <a:gd name="connsiteY24" fmla="*/ 158 h 235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305654" h="2359977">
                  <a:moveTo>
                    <a:pt x="4534445" y="158"/>
                  </a:moveTo>
                  <a:cubicBezTo>
                    <a:pt x="4626123" y="2540"/>
                    <a:pt x="4742804" y="32702"/>
                    <a:pt x="4971404" y="150177"/>
                  </a:cubicBezTo>
                  <a:lnTo>
                    <a:pt x="6343004" y="855027"/>
                  </a:lnTo>
                  <a:cubicBezTo>
                    <a:pt x="6733529" y="1032827"/>
                    <a:pt x="6990704" y="1216977"/>
                    <a:pt x="7314554" y="1216977"/>
                  </a:cubicBezTo>
                  <a:lnTo>
                    <a:pt x="8286104" y="1216977"/>
                  </a:lnTo>
                  <a:lnTo>
                    <a:pt x="8686154" y="531177"/>
                  </a:lnTo>
                  <a:lnTo>
                    <a:pt x="9086204" y="1159827"/>
                  </a:lnTo>
                  <a:lnTo>
                    <a:pt x="10210154" y="874077"/>
                  </a:lnTo>
                  <a:lnTo>
                    <a:pt x="10381604" y="493077"/>
                  </a:lnTo>
                  <a:lnTo>
                    <a:pt x="10591154" y="855027"/>
                  </a:lnTo>
                  <a:cubicBezTo>
                    <a:pt x="10784829" y="902652"/>
                    <a:pt x="11257904" y="794702"/>
                    <a:pt x="11543654" y="778827"/>
                  </a:cubicBezTo>
                  <a:cubicBezTo>
                    <a:pt x="11829404" y="762952"/>
                    <a:pt x="12178654" y="496252"/>
                    <a:pt x="12305654" y="759777"/>
                  </a:cubicBezTo>
                  <a:lnTo>
                    <a:pt x="12305654" y="2359977"/>
                  </a:lnTo>
                  <a:lnTo>
                    <a:pt x="0" y="2340928"/>
                  </a:lnTo>
                  <a:lnTo>
                    <a:pt x="61040" y="2340928"/>
                  </a:lnTo>
                  <a:lnTo>
                    <a:pt x="61040" y="965706"/>
                  </a:lnTo>
                  <a:lnTo>
                    <a:pt x="78809" y="962902"/>
                  </a:lnTo>
                  <a:cubicBezTo>
                    <a:pt x="133869" y="962348"/>
                    <a:pt x="206894" y="986161"/>
                    <a:pt x="304154" y="969327"/>
                  </a:cubicBezTo>
                  <a:cubicBezTo>
                    <a:pt x="469254" y="940752"/>
                    <a:pt x="828029" y="632777"/>
                    <a:pt x="1009004" y="550227"/>
                  </a:cubicBezTo>
                  <a:cubicBezTo>
                    <a:pt x="1189979" y="467677"/>
                    <a:pt x="1263004" y="499427"/>
                    <a:pt x="1390004" y="474027"/>
                  </a:cubicBezTo>
                  <a:cubicBezTo>
                    <a:pt x="1539229" y="413702"/>
                    <a:pt x="1739254" y="226377"/>
                    <a:pt x="1904354" y="188277"/>
                  </a:cubicBezTo>
                  <a:lnTo>
                    <a:pt x="2399654" y="73977"/>
                  </a:lnTo>
                  <a:cubicBezTo>
                    <a:pt x="2653654" y="54927"/>
                    <a:pt x="3155304" y="93027"/>
                    <a:pt x="3428354" y="73977"/>
                  </a:cubicBezTo>
                  <a:lnTo>
                    <a:pt x="4247504" y="16827"/>
                  </a:lnTo>
                  <a:cubicBezTo>
                    <a:pt x="4376092" y="23177"/>
                    <a:pt x="4442767" y="-2223"/>
                    <a:pt x="4534445" y="158"/>
                  </a:cubicBezTo>
                  <a:close/>
                </a:path>
              </a:pathLst>
            </a:custGeom>
            <a:solidFill>
              <a:srgbClr val="03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任意多边形 6">
              <a:extLst>
                <a:ext uri="{FF2B5EF4-FFF2-40B4-BE49-F238E27FC236}">
                  <a16:creationId xmlns:a16="http://schemas.microsoft.com/office/drawing/2014/main" xmlns="" id="{414EE5EB-15CF-42ED-9A6C-5079B82A982F}"/>
                </a:ext>
              </a:extLst>
            </p:cNvPr>
            <p:cNvSpPr/>
            <p:nvPr/>
          </p:nvSpPr>
          <p:spPr>
            <a:xfrm>
              <a:off x="206422" y="5448300"/>
              <a:ext cx="12042728" cy="1409700"/>
            </a:xfrm>
            <a:custGeom>
              <a:avLst/>
              <a:gdLst>
                <a:gd name="connsiteX0" fmla="*/ 0 w 11258550"/>
                <a:gd name="connsiteY0" fmla="*/ 1257300 h 1276350"/>
                <a:gd name="connsiteX1" fmla="*/ 476250 w 11258550"/>
                <a:gd name="connsiteY1" fmla="*/ 1104900 h 1276350"/>
                <a:gd name="connsiteX2" fmla="*/ 1200150 w 11258550"/>
                <a:gd name="connsiteY2" fmla="*/ 971550 h 1276350"/>
                <a:gd name="connsiteX3" fmla="*/ 2000250 w 11258550"/>
                <a:gd name="connsiteY3" fmla="*/ 971550 h 1276350"/>
                <a:gd name="connsiteX4" fmla="*/ 3181350 w 11258550"/>
                <a:gd name="connsiteY4" fmla="*/ 971550 h 1276350"/>
                <a:gd name="connsiteX5" fmla="*/ 4248150 w 11258550"/>
                <a:gd name="connsiteY5" fmla="*/ 819150 h 1276350"/>
                <a:gd name="connsiteX6" fmla="*/ 5181600 w 11258550"/>
                <a:gd name="connsiteY6" fmla="*/ 609600 h 1276350"/>
                <a:gd name="connsiteX7" fmla="*/ 6515100 w 11258550"/>
                <a:gd name="connsiteY7" fmla="*/ 628650 h 1276350"/>
                <a:gd name="connsiteX8" fmla="*/ 7905750 w 11258550"/>
                <a:gd name="connsiteY8" fmla="*/ 476250 h 1276350"/>
                <a:gd name="connsiteX9" fmla="*/ 8991600 w 11258550"/>
                <a:gd name="connsiteY9" fmla="*/ 171450 h 1276350"/>
                <a:gd name="connsiteX10" fmla="*/ 10077450 w 11258550"/>
                <a:gd name="connsiteY10" fmla="*/ 0 h 1276350"/>
                <a:gd name="connsiteX11" fmla="*/ 11239500 w 11258550"/>
                <a:gd name="connsiteY11" fmla="*/ 0 h 1276350"/>
                <a:gd name="connsiteX12" fmla="*/ 11258550 w 11258550"/>
                <a:gd name="connsiteY12" fmla="*/ 1276350 h 1276350"/>
                <a:gd name="connsiteX13" fmla="*/ 0 w 11258550"/>
                <a:gd name="connsiteY13" fmla="*/ 1257300 h 127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58550" h="1276350">
                  <a:moveTo>
                    <a:pt x="0" y="1257300"/>
                  </a:moveTo>
                  <a:lnTo>
                    <a:pt x="476250" y="1104900"/>
                  </a:lnTo>
                  <a:lnTo>
                    <a:pt x="1200150" y="971550"/>
                  </a:lnTo>
                  <a:lnTo>
                    <a:pt x="2000250" y="971550"/>
                  </a:lnTo>
                  <a:lnTo>
                    <a:pt x="3181350" y="971550"/>
                  </a:lnTo>
                  <a:lnTo>
                    <a:pt x="4248150" y="819150"/>
                  </a:lnTo>
                  <a:lnTo>
                    <a:pt x="5181600" y="609600"/>
                  </a:lnTo>
                  <a:lnTo>
                    <a:pt x="6515100" y="628650"/>
                  </a:lnTo>
                  <a:lnTo>
                    <a:pt x="7905750" y="476250"/>
                  </a:lnTo>
                  <a:lnTo>
                    <a:pt x="8991600" y="171450"/>
                  </a:lnTo>
                  <a:lnTo>
                    <a:pt x="10077450" y="0"/>
                  </a:lnTo>
                  <a:lnTo>
                    <a:pt x="11239500" y="0"/>
                  </a:lnTo>
                  <a:lnTo>
                    <a:pt x="11258550" y="1276350"/>
                  </a:lnTo>
                  <a:lnTo>
                    <a:pt x="0" y="1257300"/>
                  </a:lnTo>
                  <a:close/>
                </a:path>
              </a:pathLst>
            </a:custGeom>
            <a:solidFill>
              <a:srgbClr val="4EC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任意多边形 39">
              <a:extLst>
                <a:ext uri="{FF2B5EF4-FFF2-40B4-BE49-F238E27FC236}">
                  <a16:creationId xmlns:a16="http://schemas.microsoft.com/office/drawing/2014/main" xmlns="" id="{86A1FFDD-1D52-4CF0-B718-599C7885ECCC}"/>
                </a:ext>
              </a:extLst>
            </p:cNvPr>
            <p:cNvSpPr/>
            <p:nvPr/>
          </p:nvSpPr>
          <p:spPr>
            <a:xfrm>
              <a:off x="990599" y="4882673"/>
              <a:ext cx="11258550" cy="1975327"/>
            </a:xfrm>
            <a:custGeom>
              <a:avLst/>
              <a:gdLst>
                <a:gd name="connsiteX0" fmla="*/ 9326512 w 11258550"/>
                <a:gd name="connsiteY0" fmla="*/ 0 h 1975327"/>
                <a:gd name="connsiteX1" fmla="*/ 9719257 w 11258550"/>
                <a:gd name="connsiteY1" fmla="*/ 992210 h 1975327"/>
                <a:gd name="connsiteX2" fmla="*/ 10077450 w 11258550"/>
                <a:gd name="connsiteY2" fmla="*/ 946627 h 1975327"/>
                <a:gd name="connsiteX3" fmla="*/ 11239500 w 11258550"/>
                <a:gd name="connsiteY3" fmla="*/ 946627 h 1975327"/>
                <a:gd name="connsiteX4" fmla="*/ 11258550 w 11258550"/>
                <a:gd name="connsiteY4" fmla="*/ 1975327 h 1975327"/>
                <a:gd name="connsiteX5" fmla="*/ 0 w 11258550"/>
                <a:gd name="connsiteY5" fmla="*/ 1959973 h 1975327"/>
                <a:gd name="connsiteX6" fmla="*/ 476250 w 11258550"/>
                <a:gd name="connsiteY6" fmla="*/ 1837144 h 1975327"/>
                <a:gd name="connsiteX7" fmla="*/ 1200150 w 11258550"/>
                <a:gd name="connsiteY7" fmla="*/ 1729668 h 1975327"/>
                <a:gd name="connsiteX8" fmla="*/ 2000250 w 11258550"/>
                <a:gd name="connsiteY8" fmla="*/ 1729668 h 1975327"/>
                <a:gd name="connsiteX9" fmla="*/ 3181350 w 11258550"/>
                <a:gd name="connsiteY9" fmla="*/ 1729668 h 1975327"/>
                <a:gd name="connsiteX10" fmla="*/ 4248150 w 11258550"/>
                <a:gd name="connsiteY10" fmla="*/ 1606838 h 1975327"/>
                <a:gd name="connsiteX11" fmla="*/ 5181600 w 11258550"/>
                <a:gd name="connsiteY11" fmla="*/ 1437947 h 1975327"/>
                <a:gd name="connsiteX12" fmla="*/ 6515100 w 11258550"/>
                <a:gd name="connsiteY12" fmla="*/ 1453300 h 1975327"/>
                <a:gd name="connsiteX13" fmla="*/ 7905750 w 11258550"/>
                <a:gd name="connsiteY13" fmla="*/ 1330471 h 1975327"/>
                <a:gd name="connsiteX14" fmla="*/ 8887819 w 11258550"/>
                <a:gd name="connsiteY14" fmla="*/ 1108290 h 1975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258550" h="1975327">
                  <a:moveTo>
                    <a:pt x="9326512" y="0"/>
                  </a:moveTo>
                  <a:lnTo>
                    <a:pt x="9719257" y="992210"/>
                  </a:lnTo>
                  <a:lnTo>
                    <a:pt x="10077450" y="946627"/>
                  </a:lnTo>
                  <a:lnTo>
                    <a:pt x="11239500" y="946627"/>
                  </a:lnTo>
                  <a:lnTo>
                    <a:pt x="11258550" y="1975327"/>
                  </a:lnTo>
                  <a:lnTo>
                    <a:pt x="0" y="1959973"/>
                  </a:lnTo>
                  <a:lnTo>
                    <a:pt x="476250" y="1837144"/>
                  </a:lnTo>
                  <a:lnTo>
                    <a:pt x="1200150" y="1729668"/>
                  </a:lnTo>
                  <a:lnTo>
                    <a:pt x="2000250" y="1729668"/>
                  </a:lnTo>
                  <a:lnTo>
                    <a:pt x="3181350" y="1729668"/>
                  </a:lnTo>
                  <a:lnTo>
                    <a:pt x="4248150" y="1606838"/>
                  </a:lnTo>
                  <a:lnTo>
                    <a:pt x="5181600" y="1437947"/>
                  </a:lnTo>
                  <a:lnTo>
                    <a:pt x="6515100" y="1453300"/>
                  </a:lnTo>
                  <a:lnTo>
                    <a:pt x="7905750" y="1330471"/>
                  </a:lnTo>
                  <a:lnTo>
                    <a:pt x="8887819" y="1108290"/>
                  </a:lnTo>
                  <a:close/>
                </a:path>
              </a:pathLst>
            </a:custGeom>
            <a:solidFill>
              <a:srgbClr val="03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椭圆 9">
            <a:extLst>
              <a:ext uri="{FF2B5EF4-FFF2-40B4-BE49-F238E27FC236}">
                <a16:creationId xmlns:a16="http://schemas.microsoft.com/office/drawing/2014/main" xmlns="" id="{67B2FB6B-4956-427D-9EBF-77D39C4184F4}"/>
              </a:ext>
            </a:extLst>
          </p:cNvPr>
          <p:cNvSpPr/>
          <p:nvPr/>
        </p:nvSpPr>
        <p:spPr>
          <a:xfrm>
            <a:off x="1023938" y="5850254"/>
            <a:ext cx="171450" cy="228600"/>
          </a:xfrm>
          <a:prstGeom prst="ellipse">
            <a:avLst/>
          </a:prstGeom>
          <a:solidFill>
            <a:srgbClr val="E56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xmlns="" id="{53383DAE-9450-44AA-987E-E32219B9A980}"/>
              </a:ext>
            </a:extLst>
          </p:cNvPr>
          <p:cNvSpPr/>
          <p:nvPr/>
        </p:nvSpPr>
        <p:spPr>
          <a:xfrm>
            <a:off x="2743224" y="5829302"/>
            <a:ext cx="171449" cy="228598"/>
          </a:xfrm>
          <a:prstGeom prst="ellipse">
            <a:avLst/>
          </a:prstGeom>
          <a:solidFill>
            <a:srgbClr val="662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xmlns="" id="{9A9E8C48-89FC-4E24-985D-B7177C8F4F4E}"/>
              </a:ext>
            </a:extLst>
          </p:cNvPr>
          <p:cNvSpPr/>
          <p:nvPr/>
        </p:nvSpPr>
        <p:spPr>
          <a:xfrm>
            <a:off x="1943100" y="5295900"/>
            <a:ext cx="171450" cy="228600"/>
          </a:xfrm>
          <a:prstGeom prst="ellipse">
            <a:avLst/>
          </a:prstGeom>
          <a:solidFill>
            <a:srgbClr val="F4B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xmlns="" id="{9DCDC3D6-20E6-4A47-8F08-5A903C51D3C4}"/>
              </a:ext>
            </a:extLst>
          </p:cNvPr>
          <p:cNvSpPr/>
          <p:nvPr/>
        </p:nvSpPr>
        <p:spPr>
          <a:xfrm flipH="1">
            <a:off x="3617917" y="5583872"/>
            <a:ext cx="169784" cy="226378"/>
          </a:xfrm>
          <a:prstGeom prst="ellipse">
            <a:avLst/>
          </a:prstGeom>
          <a:solidFill>
            <a:srgbClr val="4EC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xmlns="" id="{87CF6CBC-F381-4D56-8E89-ADEE80DDD71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5133" y="558100"/>
            <a:ext cx="1445897" cy="1091785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xmlns="" id="{ADE0FAEB-78A7-4C11-9819-A8E1FB5354F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4418" y="1318065"/>
            <a:ext cx="852784" cy="663639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61273" y="189014"/>
            <a:ext cx="2569469" cy="2270765"/>
            <a:chOff x="992120" y="1576539"/>
            <a:chExt cx="3425959" cy="2270765"/>
          </a:xfrm>
        </p:grpSpPr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xmlns="" id="{AB5B7E9B-551D-4609-A28F-E20C1FAFED26}"/>
                </a:ext>
              </a:extLst>
            </p:cNvPr>
            <p:cNvGrpSpPr/>
            <p:nvPr/>
          </p:nvGrpSpPr>
          <p:grpSpPr>
            <a:xfrm>
              <a:off x="1301750" y="2949233"/>
              <a:ext cx="943378" cy="605064"/>
              <a:chOff x="2357438" y="2864806"/>
              <a:chExt cx="943378" cy="605064"/>
            </a:xfrm>
          </p:grpSpPr>
          <p:sp>
            <p:nvSpPr>
              <p:cNvPr id="20" name="圆角矩形 48">
                <a:extLst>
                  <a:ext uri="{FF2B5EF4-FFF2-40B4-BE49-F238E27FC236}">
                    <a16:creationId xmlns:a16="http://schemas.microsoft.com/office/drawing/2014/main" xmlns="" id="{DB4626F9-D599-4EC1-B3D8-99DCB8617F47}"/>
                  </a:ext>
                </a:extLst>
              </p:cNvPr>
              <p:cNvSpPr/>
              <p:nvPr/>
            </p:nvSpPr>
            <p:spPr>
              <a:xfrm>
                <a:off x="2919405" y="3382026"/>
                <a:ext cx="198687" cy="8784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圆角矩形 49">
                <a:extLst>
                  <a:ext uri="{FF2B5EF4-FFF2-40B4-BE49-F238E27FC236}">
                    <a16:creationId xmlns:a16="http://schemas.microsoft.com/office/drawing/2014/main" xmlns="" id="{1CAA5017-9DEC-4925-9AD6-13E1E7EE93E7}"/>
                  </a:ext>
                </a:extLst>
              </p:cNvPr>
              <p:cNvSpPr/>
              <p:nvPr/>
            </p:nvSpPr>
            <p:spPr>
              <a:xfrm>
                <a:off x="2455233" y="2864806"/>
                <a:ext cx="715756" cy="9887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圆角矩形 50">
                <a:extLst>
                  <a:ext uri="{FF2B5EF4-FFF2-40B4-BE49-F238E27FC236}">
                    <a16:creationId xmlns:a16="http://schemas.microsoft.com/office/drawing/2014/main" xmlns="" id="{27789F96-A1DE-45B6-9A06-A2FCDC9F60E5}"/>
                  </a:ext>
                </a:extLst>
              </p:cNvPr>
              <p:cNvSpPr/>
              <p:nvPr/>
            </p:nvSpPr>
            <p:spPr>
              <a:xfrm>
                <a:off x="2514599" y="3035272"/>
                <a:ext cx="786217" cy="9111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圆角矩形 28">
                <a:extLst>
                  <a:ext uri="{FF2B5EF4-FFF2-40B4-BE49-F238E27FC236}">
                    <a16:creationId xmlns:a16="http://schemas.microsoft.com/office/drawing/2014/main" xmlns="" id="{6E68D355-6E84-49F2-9B49-B940B8BE18F6}"/>
                  </a:ext>
                </a:extLst>
              </p:cNvPr>
              <p:cNvSpPr/>
              <p:nvPr/>
            </p:nvSpPr>
            <p:spPr>
              <a:xfrm>
                <a:off x="2623007" y="2946838"/>
                <a:ext cx="294690" cy="114411"/>
              </a:xfrm>
              <a:custGeom>
                <a:avLst/>
                <a:gdLst>
                  <a:gd name="connsiteX0" fmla="*/ 0 w 397669"/>
                  <a:gd name="connsiteY0" fmla="*/ 78202 h 156403"/>
                  <a:gd name="connsiteX1" fmla="*/ 78202 w 397669"/>
                  <a:gd name="connsiteY1" fmla="*/ 0 h 156403"/>
                  <a:gd name="connsiteX2" fmla="*/ 319468 w 397669"/>
                  <a:gd name="connsiteY2" fmla="*/ 0 h 156403"/>
                  <a:gd name="connsiteX3" fmla="*/ 397670 w 397669"/>
                  <a:gd name="connsiteY3" fmla="*/ 78202 h 156403"/>
                  <a:gd name="connsiteX4" fmla="*/ 397669 w 397669"/>
                  <a:gd name="connsiteY4" fmla="*/ 78202 h 156403"/>
                  <a:gd name="connsiteX5" fmla="*/ 319467 w 397669"/>
                  <a:gd name="connsiteY5" fmla="*/ 156404 h 156403"/>
                  <a:gd name="connsiteX6" fmla="*/ 78202 w 397669"/>
                  <a:gd name="connsiteY6" fmla="*/ 156403 h 156403"/>
                  <a:gd name="connsiteX7" fmla="*/ 0 w 397669"/>
                  <a:gd name="connsiteY7" fmla="*/ 78201 h 156403"/>
                  <a:gd name="connsiteX8" fmla="*/ 0 w 397669"/>
                  <a:gd name="connsiteY8" fmla="*/ 78202 h 156403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254144 w 332347"/>
                  <a:gd name="connsiteY4" fmla="*/ 156404 h 156404"/>
                  <a:gd name="connsiteX5" fmla="*/ 12879 w 332347"/>
                  <a:gd name="connsiteY5" fmla="*/ 156403 h 156404"/>
                  <a:gd name="connsiteX6" fmla="*/ 48977 w 332347"/>
                  <a:gd name="connsiteY6" fmla="*/ 82965 h 156404"/>
                  <a:gd name="connsiteX0" fmla="*/ 48977 w 284302"/>
                  <a:gd name="connsiteY0" fmla="*/ 82965 h 156404"/>
                  <a:gd name="connsiteX1" fmla="*/ 12879 w 284302"/>
                  <a:gd name="connsiteY1" fmla="*/ 0 h 156404"/>
                  <a:gd name="connsiteX2" fmla="*/ 254145 w 284302"/>
                  <a:gd name="connsiteY2" fmla="*/ 0 h 156404"/>
                  <a:gd name="connsiteX3" fmla="*/ 254144 w 284302"/>
                  <a:gd name="connsiteY3" fmla="*/ 156404 h 156404"/>
                  <a:gd name="connsiteX4" fmla="*/ 12879 w 284302"/>
                  <a:gd name="connsiteY4" fmla="*/ 156403 h 156404"/>
                  <a:gd name="connsiteX5" fmla="*/ 48977 w 284302"/>
                  <a:gd name="connsiteY5" fmla="*/ 82965 h 156404"/>
                  <a:gd name="connsiteX0" fmla="*/ 48977 w 268792"/>
                  <a:gd name="connsiteY0" fmla="*/ 82965 h 156404"/>
                  <a:gd name="connsiteX1" fmla="*/ 12879 w 268792"/>
                  <a:gd name="connsiteY1" fmla="*/ 0 h 156404"/>
                  <a:gd name="connsiteX2" fmla="*/ 254145 w 268792"/>
                  <a:gd name="connsiteY2" fmla="*/ 0 h 156404"/>
                  <a:gd name="connsiteX3" fmla="*/ 225188 w 268792"/>
                  <a:gd name="connsiteY3" fmla="*/ 77057 h 156404"/>
                  <a:gd name="connsiteX4" fmla="*/ 254144 w 268792"/>
                  <a:gd name="connsiteY4" fmla="*/ 156404 h 156404"/>
                  <a:gd name="connsiteX5" fmla="*/ 12879 w 268792"/>
                  <a:gd name="connsiteY5" fmla="*/ 156403 h 156404"/>
                  <a:gd name="connsiteX6" fmla="*/ 48977 w 268792"/>
                  <a:gd name="connsiteY6" fmla="*/ 82965 h 156404"/>
                  <a:gd name="connsiteX0" fmla="*/ 48977 w 268470"/>
                  <a:gd name="connsiteY0" fmla="*/ 82965 h 156404"/>
                  <a:gd name="connsiteX1" fmla="*/ 12879 w 268470"/>
                  <a:gd name="connsiteY1" fmla="*/ 0 h 156404"/>
                  <a:gd name="connsiteX2" fmla="*/ 254145 w 268470"/>
                  <a:gd name="connsiteY2" fmla="*/ 0 h 156404"/>
                  <a:gd name="connsiteX3" fmla="*/ 222807 w 268470"/>
                  <a:gd name="connsiteY3" fmla="*/ 81819 h 156404"/>
                  <a:gd name="connsiteX4" fmla="*/ 254144 w 268470"/>
                  <a:gd name="connsiteY4" fmla="*/ 156404 h 156404"/>
                  <a:gd name="connsiteX5" fmla="*/ 12879 w 268470"/>
                  <a:gd name="connsiteY5" fmla="*/ 156403 h 156404"/>
                  <a:gd name="connsiteX6" fmla="*/ 48977 w 268470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73588"/>
                  <a:gd name="connsiteY0" fmla="*/ 82965 h 156404"/>
                  <a:gd name="connsiteX1" fmla="*/ 12879 w 273588"/>
                  <a:gd name="connsiteY1" fmla="*/ 0 h 156404"/>
                  <a:gd name="connsiteX2" fmla="*/ 254145 w 273588"/>
                  <a:gd name="connsiteY2" fmla="*/ 0 h 156404"/>
                  <a:gd name="connsiteX3" fmla="*/ 251382 w 273588"/>
                  <a:gd name="connsiteY3" fmla="*/ 84200 h 156404"/>
                  <a:gd name="connsiteX4" fmla="*/ 254144 w 273588"/>
                  <a:gd name="connsiteY4" fmla="*/ 156404 h 156404"/>
                  <a:gd name="connsiteX5" fmla="*/ 12879 w 273588"/>
                  <a:gd name="connsiteY5" fmla="*/ 156403 h 156404"/>
                  <a:gd name="connsiteX6" fmla="*/ 48977 w 273588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86493"/>
                  <a:gd name="connsiteY0" fmla="*/ 82965 h 156404"/>
                  <a:gd name="connsiteX1" fmla="*/ 16457 w 286493"/>
                  <a:gd name="connsiteY1" fmla="*/ 0 h 156404"/>
                  <a:gd name="connsiteX2" fmla="*/ 272010 w 286493"/>
                  <a:gd name="connsiteY2" fmla="*/ 0 h 156404"/>
                  <a:gd name="connsiteX3" fmla="*/ 254960 w 286493"/>
                  <a:gd name="connsiteY3" fmla="*/ 84200 h 156404"/>
                  <a:gd name="connsiteX4" fmla="*/ 257722 w 286493"/>
                  <a:gd name="connsiteY4" fmla="*/ 156404 h 156404"/>
                  <a:gd name="connsiteX5" fmla="*/ 16457 w 286493"/>
                  <a:gd name="connsiteY5" fmla="*/ 156403 h 156404"/>
                  <a:gd name="connsiteX6" fmla="*/ 28742 w 286493"/>
                  <a:gd name="connsiteY6" fmla="*/ 82965 h 156404"/>
                  <a:gd name="connsiteX0" fmla="*/ 28742 w 276678"/>
                  <a:gd name="connsiteY0" fmla="*/ 82965 h 156404"/>
                  <a:gd name="connsiteX1" fmla="*/ 16457 w 276678"/>
                  <a:gd name="connsiteY1" fmla="*/ 0 h 156404"/>
                  <a:gd name="connsiteX2" fmla="*/ 272010 w 276678"/>
                  <a:gd name="connsiteY2" fmla="*/ 0 h 156404"/>
                  <a:gd name="connsiteX3" fmla="*/ 254960 w 276678"/>
                  <a:gd name="connsiteY3" fmla="*/ 84200 h 156404"/>
                  <a:gd name="connsiteX4" fmla="*/ 257722 w 276678"/>
                  <a:gd name="connsiteY4" fmla="*/ 156404 h 156404"/>
                  <a:gd name="connsiteX5" fmla="*/ 16457 w 276678"/>
                  <a:gd name="connsiteY5" fmla="*/ 156403 h 156404"/>
                  <a:gd name="connsiteX6" fmla="*/ 28742 w 276678"/>
                  <a:gd name="connsiteY6" fmla="*/ 82965 h 156404"/>
                  <a:gd name="connsiteX0" fmla="*/ 26558 w 274494"/>
                  <a:gd name="connsiteY0" fmla="*/ 82965 h 156404"/>
                  <a:gd name="connsiteX1" fmla="*/ 14273 w 274494"/>
                  <a:gd name="connsiteY1" fmla="*/ 0 h 156404"/>
                  <a:gd name="connsiteX2" fmla="*/ 269826 w 274494"/>
                  <a:gd name="connsiteY2" fmla="*/ 0 h 156404"/>
                  <a:gd name="connsiteX3" fmla="*/ 252776 w 274494"/>
                  <a:gd name="connsiteY3" fmla="*/ 84200 h 156404"/>
                  <a:gd name="connsiteX4" fmla="*/ 255538 w 274494"/>
                  <a:gd name="connsiteY4" fmla="*/ 156404 h 156404"/>
                  <a:gd name="connsiteX5" fmla="*/ 14273 w 274494"/>
                  <a:gd name="connsiteY5" fmla="*/ 156403 h 156404"/>
                  <a:gd name="connsiteX6" fmla="*/ 26558 w 274494"/>
                  <a:gd name="connsiteY6" fmla="*/ 82965 h 156404"/>
                  <a:gd name="connsiteX0" fmla="*/ 47202 w 295138"/>
                  <a:gd name="connsiteY0" fmla="*/ 82965 h 156404"/>
                  <a:gd name="connsiteX1" fmla="*/ 34917 w 295138"/>
                  <a:gd name="connsiteY1" fmla="*/ 0 h 156404"/>
                  <a:gd name="connsiteX2" fmla="*/ 290470 w 295138"/>
                  <a:gd name="connsiteY2" fmla="*/ 0 h 156404"/>
                  <a:gd name="connsiteX3" fmla="*/ 273420 w 295138"/>
                  <a:gd name="connsiteY3" fmla="*/ 84200 h 156404"/>
                  <a:gd name="connsiteX4" fmla="*/ 276182 w 295138"/>
                  <a:gd name="connsiteY4" fmla="*/ 156404 h 156404"/>
                  <a:gd name="connsiteX5" fmla="*/ 34917 w 295138"/>
                  <a:gd name="connsiteY5" fmla="*/ 156403 h 156404"/>
                  <a:gd name="connsiteX6" fmla="*/ 47202 w 295138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11528"/>
                  <a:gd name="connsiteY0" fmla="*/ 89201 h 167988"/>
                  <a:gd name="connsiteX1" fmla="*/ 34917 w 311528"/>
                  <a:gd name="connsiteY1" fmla="*/ 6236 h 167988"/>
                  <a:gd name="connsiteX2" fmla="*/ 290470 w 311528"/>
                  <a:gd name="connsiteY2" fmla="*/ 6236 h 167988"/>
                  <a:gd name="connsiteX3" fmla="*/ 294851 w 311528"/>
                  <a:gd name="connsiteY3" fmla="*/ 90436 h 167988"/>
                  <a:gd name="connsiteX4" fmla="*/ 276182 w 311528"/>
                  <a:gd name="connsiteY4" fmla="*/ 162640 h 167988"/>
                  <a:gd name="connsiteX5" fmla="*/ 34917 w 311528"/>
                  <a:gd name="connsiteY5" fmla="*/ 162639 h 167988"/>
                  <a:gd name="connsiteX6" fmla="*/ 47202 w 311528"/>
                  <a:gd name="connsiteY6" fmla="*/ 89201 h 167988"/>
                  <a:gd name="connsiteX0" fmla="*/ 47202 w 308252"/>
                  <a:gd name="connsiteY0" fmla="*/ 89026 h 167989"/>
                  <a:gd name="connsiteX1" fmla="*/ 34917 w 308252"/>
                  <a:gd name="connsiteY1" fmla="*/ 6061 h 167989"/>
                  <a:gd name="connsiteX2" fmla="*/ 290470 w 308252"/>
                  <a:gd name="connsiteY2" fmla="*/ 6061 h 167989"/>
                  <a:gd name="connsiteX3" fmla="*/ 285326 w 308252"/>
                  <a:gd name="connsiteY3" fmla="*/ 87880 h 167989"/>
                  <a:gd name="connsiteX4" fmla="*/ 276182 w 308252"/>
                  <a:gd name="connsiteY4" fmla="*/ 162465 h 167989"/>
                  <a:gd name="connsiteX5" fmla="*/ 34917 w 308252"/>
                  <a:gd name="connsiteY5" fmla="*/ 162464 h 167989"/>
                  <a:gd name="connsiteX6" fmla="*/ 47202 w 308252"/>
                  <a:gd name="connsiteY6" fmla="*/ 89026 h 167989"/>
                  <a:gd name="connsiteX0" fmla="*/ 14590 w 294690"/>
                  <a:gd name="connsiteY0" fmla="*/ 93263 h 175953"/>
                  <a:gd name="connsiteX1" fmla="*/ 21355 w 294690"/>
                  <a:gd name="connsiteY1" fmla="*/ 10298 h 175953"/>
                  <a:gd name="connsiteX2" fmla="*/ 276908 w 294690"/>
                  <a:gd name="connsiteY2" fmla="*/ 10298 h 175953"/>
                  <a:gd name="connsiteX3" fmla="*/ 271764 w 294690"/>
                  <a:gd name="connsiteY3" fmla="*/ 92117 h 175953"/>
                  <a:gd name="connsiteX4" fmla="*/ 262620 w 294690"/>
                  <a:gd name="connsiteY4" fmla="*/ 166702 h 175953"/>
                  <a:gd name="connsiteX5" fmla="*/ 21355 w 294690"/>
                  <a:gd name="connsiteY5" fmla="*/ 166701 h 175953"/>
                  <a:gd name="connsiteX6" fmla="*/ 14590 w 294690"/>
                  <a:gd name="connsiteY6" fmla="*/ 93263 h 175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4690" h="175953">
                    <a:moveTo>
                      <a:pt x="14590" y="93263"/>
                    </a:moveTo>
                    <a:cubicBezTo>
                      <a:pt x="14590" y="50073"/>
                      <a:pt x="-22365" y="24125"/>
                      <a:pt x="21355" y="10298"/>
                    </a:cubicBezTo>
                    <a:cubicBezTo>
                      <a:pt x="65075" y="-3529"/>
                      <a:pt x="235173" y="-3338"/>
                      <a:pt x="276908" y="10298"/>
                    </a:cubicBezTo>
                    <a:cubicBezTo>
                      <a:pt x="318643" y="23934"/>
                      <a:pt x="274145" y="66050"/>
                      <a:pt x="271764" y="92117"/>
                    </a:cubicBezTo>
                    <a:cubicBezTo>
                      <a:pt x="269383" y="118184"/>
                      <a:pt x="304355" y="154271"/>
                      <a:pt x="262620" y="166702"/>
                    </a:cubicBezTo>
                    <a:cubicBezTo>
                      <a:pt x="220885" y="179133"/>
                      <a:pt x="62693" y="178941"/>
                      <a:pt x="21355" y="166701"/>
                    </a:cubicBezTo>
                    <a:cubicBezTo>
                      <a:pt x="-19983" y="154461"/>
                      <a:pt x="14590" y="119330"/>
                      <a:pt x="14590" y="932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圆角矩形 52">
                <a:extLst>
                  <a:ext uri="{FF2B5EF4-FFF2-40B4-BE49-F238E27FC236}">
                    <a16:creationId xmlns:a16="http://schemas.microsoft.com/office/drawing/2014/main" xmlns="" id="{2D1F8367-35C6-4847-85B7-DF62EF95665E}"/>
                  </a:ext>
                </a:extLst>
              </p:cNvPr>
              <p:cNvSpPr/>
              <p:nvPr/>
            </p:nvSpPr>
            <p:spPr>
              <a:xfrm>
                <a:off x="2357438" y="3194408"/>
                <a:ext cx="705672" cy="9111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圆角矩形 28">
                <a:extLst>
                  <a:ext uri="{FF2B5EF4-FFF2-40B4-BE49-F238E27FC236}">
                    <a16:creationId xmlns:a16="http://schemas.microsoft.com/office/drawing/2014/main" xmlns="" id="{9CB6CF13-E131-42E7-AE40-87033F448E28}"/>
                  </a:ext>
                </a:extLst>
              </p:cNvPr>
              <p:cNvSpPr/>
              <p:nvPr/>
            </p:nvSpPr>
            <p:spPr>
              <a:xfrm>
                <a:off x="2725143" y="3106752"/>
                <a:ext cx="188514" cy="114411"/>
              </a:xfrm>
              <a:custGeom>
                <a:avLst/>
                <a:gdLst>
                  <a:gd name="connsiteX0" fmla="*/ 0 w 397669"/>
                  <a:gd name="connsiteY0" fmla="*/ 78202 h 156403"/>
                  <a:gd name="connsiteX1" fmla="*/ 78202 w 397669"/>
                  <a:gd name="connsiteY1" fmla="*/ 0 h 156403"/>
                  <a:gd name="connsiteX2" fmla="*/ 319468 w 397669"/>
                  <a:gd name="connsiteY2" fmla="*/ 0 h 156403"/>
                  <a:gd name="connsiteX3" fmla="*/ 397670 w 397669"/>
                  <a:gd name="connsiteY3" fmla="*/ 78202 h 156403"/>
                  <a:gd name="connsiteX4" fmla="*/ 397669 w 397669"/>
                  <a:gd name="connsiteY4" fmla="*/ 78202 h 156403"/>
                  <a:gd name="connsiteX5" fmla="*/ 319467 w 397669"/>
                  <a:gd name="connsiteY5" fmla="*/ 156404 h 156403"/>
                  <a:gd name="connsiteX6" fmla="*/ 78202 w 397669"/>
                  <a:gd name="connsiteY6" fmla="*/ 156403 h 156403"/>
                  <a:gd name="connsiteX7" fmla="*/ 0 w 397669"/>
                  <a:gd name="connsiteY7" fmla="*/ 78201 h 156403"/>
                  <a:gd name="connsiteX8" fmla="*/ 0 w 397669"/>
                  <a:gd name="connsiteY8" fmla="*/ 78202 h 156403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254144 w 332347"/>
                  <a:gd name="connsiteY4" fmla="*/ 156404 h 156404"/>
                  <a:gd name="connsiteX5" fmla="*/ 12879 w 332347"/>
                  <a:gd name="connsiteY5" fmla="*/ 156403 h 156404"/>
                  <a:gd name="connsiteX6" fmla="*/ 48977 w 332347"/>
                  <a:gd name="connsiteY6" fmla="*/ 82965 h 156404"/>
                  <a:gd name="connsiteX0" fmla="*/ 48977 w 284302"/>
                  <a:gd name="connsiteY0" fmla="*/ 82965 h 156404"/>
                  <a:gd name="connsiteX1" fmla="*/ 12879 w 284302"/>
                  <a:gd name="connsiteY1" fmla="*/ 0 h 156404"/>
                  <a:gd name="connsiteX2" fmla="*/ 254145 w 284302"/>
                  <a:gd name="connsiteY2" fmla="*/ 0 h 156404"/>
                  <a:gd name="connsiteX3" fmla="*/ 254144 w 284302"/>
                  <a:gd name="connsiteY3" fmla="*/ 156404 h 156404"/>
                  <a:gd name="connsiteX4" fmla="*/ 12879 w 284302"/>
                  <a:gd name="connsiteY4" fmla="*/ 156403 h 156404"/>
                  <a:gd name="connsiteX5" fmla="*/ 48977 w 284302"/>
                  <a:gd name="connsiteY5" fmla="*/ 82965 h 156404"/>
                  <a:gd name="connsiteX0" fmla="*/ 48977 w 268792"/>
                  <a:gd name="connsiteY0" fmla="*/ 82965 h 156404"/>
                  <a:gd name="connsiteX1" fmla="*/ 12879 w 268792"/>
                  <a:gd name="connsiteY1" fmla="*/ 0 h 156404"/>
                  <a:gd name="connsiteX2" fmla="*/ 254145 w 268792"/>
                  <a:gd name="connsiteY2" fmla="*/ 0 h 156404"/>
                  <a:gd name="connsiteX3" fmla="*/ 225188 w 268792"/>
                  <a:gd name="connsiteY3" fmla="*/ 77057 h 156404"/>
                  <a:gd name="connsiteX4" fmla="*/ 254144 w 268792"/>
                  <a:gd name="connsiteY4" fmla="*/ 156404 h 156404"/>
                  <a:gd name="connsiteX5" fmla="*/ 12879 w 268792"/>
                  <a:gd name="connsiteY5" fmla="*/ 156403 h 156404"/>
                  <a:gd name="connsiteX6" fmla="*/ 48977 w 268792"/>
                  <a:gd name="connsiteY6" fmla="*/ 82965 h 156404"/>
                  <a:gd name="connsiteX0" fmla="*/ 48977 w 268470"/>
                  <a:gd name="connsiteY0" fmla="*/ 82965 h 156404"/>
                  <a:gd name="connsiteX1" fmla="*/ 12879 w 268470"/>
                  <a:gd name="connsiteY1" fmla="*/ 0 h 156404"/>
                  <a:gd name="connsiteX2" fmla="*/ 254145 w 268470"/>
                  <a:gd name="connsiteY2" fmla="*/ 0 h 156404"/>
                  <a:gd name="connsiteX3" fmla="*/ 222807 w 268470"/>
                  <a:gd name="connsiteY3" fmla="*/ 81819 h 156404"/>
                  <a:gd name="connsiteX4" fmla="*/ 254144 w 268470"/>
                  <a:gd name="connsiteY4" fmla="*/ 156404 h 156404"/>
                  <a:gd name="connsiteX5" fmla="*/ 12879 w 268470"/>
                  <a:gd name="connsiteY5" fmla="*/ 156403 h 156404"/>
                  <a:gd name="connsiteX6" fmla="*/ 48977 w 268470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73588"/>
                  <a:gd name="connsiteY0" fmla="*/ 82965 h 156404"/>
                  <a:gd name="connsiteX1" fmla="*/ 12879 w 273588"/>
                  <a:gd name="connsiteY1" fmla="*/ 0 h 156404"/>
                  <a:gd name="connsiteX2" fmla="*/ 254145 w 273588"/>
                  <a:gd name="connsiteY2" fmla="*/ 0 h 156404"/>
                  <a:gd name="connsiteX3" fmla="*/ 251382 w 273588"/>
                  <a:gd name="connsiteY3" fmla="*/ 84200 h 156404"/>
                  <a:gd name="connsiteX4" fmla="*/ 254144 w 273588"/>
                  <a:gd name="connsiteY4" fmla="*/ 156404 h 156404"/>
                  <a:gd name="connsiteX5" fmla="*/ 12879 w 273588"/>
                  <a:gd name="connsiteY5" fmla="*/ 156403 h 156404"/>
                  <a:gd name="connsiteX6" fmla="*/ 48977 w 273588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86493"/>
                  <a:gd name="connsiteY0" fmla="*/ 82965 h 156404"/>
                  <a:gd name="connsiteX1" fmla="*/ 16457 w 286493"/>
                  <a:gd name="connsiteY1" fmla="*/ 0 h 156404"/>
                  <a:gd name="connsiteX2" fmla="*/ 272010 w 286493"/>
                  <a:gd name="connsiteY2" fmla="*/ 0 h 156404"/>
                  <a:gd name="connsiteX3" fmla="*/ 254960 w 286493"/>
                  <a:gd name="connsiteY3" fmla="*/ 84200 h 156404"/>
                  <a:gd name="connsiteX4" fmla="*/ 257722 w 286493"/>
                  <a:gd name="connsiteY4" fmla="*/ 156404 h 156404"/>
                  <a:gd name="connsiteX5" fmla="*/ 16457 w 286493"/>
                  <a:gd name="connsiteY5" fmla="*/ 156403 h 156404"/>
                  <a:gd name="connsiteX6" fmla="*/ 28742 w 286493"/>
                  <a:gd name="connsiteY6" fmla="*/ 82965 h 156404"/>
                  <a:gd name="connsiteX0" fmla="*/ 28742 w 276678"/>
                  <a:gd name="connsiteY0" fmla="*/ 82965 h 156404"/>
                  <a:gd name="connsiteX1" fmla="*/ 16457 w 276678"/>
                  <a:gd name="connsiteY1" fmla="*/ 0 h 156404"/>
                  <a:gd name="connsiteX2" fmla="*/ 272010 w 276678"/>
                  <a:gd name="connsiteY2" fmla="*/ 0 h 156404"/>
                  <a:gd name="connsiteX3" fmla="*/ 254960 w 276678"/>
                  <a:gd name="connsiteY3" fmla="*/ 84200 h 156404"/>
                  <a:gd name="connsiteX4" fmla="*/ 257722 w 276678"/>
                  <a:gd name="connsiteY4" fmla="*/ 156404 h 156404"/>
                  <a:gd name="connsiteX5" fmla="*/ 16457 w 276678"/>
                  <a:gd name="connsiteY5" fmla="*/ 156403 h 156404"/>
                  <a:gd name="connsiteX6" fmla="*/ 28742 w 276678"/>
                  <a:gd name="connsiteY6" fmla="*/ 82965 h 156404"/>
                  <a:gd name="connsiteX0" fmla="*/ 26558 w 274494"/>
                  <a:gd name="connsiteY0" fmla="*/ 82965 h 156404"/>
                  <a:gd name="connsiteX1" fmla="*/ 14273 w 274494"/>
                  <a:gd name="connsiteY1" fmla="*/ 0 h 156404"/>
                  <a:gd name="connsiteX2" fmla="*/ 269826 w 274494"/>
                  <a:gd name="connsiteY2" fmla="*/ 0 h 156404"/>
                  <a:gd name="connsiteX3" fmla="*/ 252776 w 274494"/>
                  <a:gd name="connsiteY3" fmla="*/ 84200 h 156404"/>
                  <a:gd name="connsiteX4" fmla="*/ 255538 w 274494"/>
                  <a:gd name="connsiteY4" fmla="*/ 156404 h 156404"/>
                  <a:gd name="connsiteX5" fmla="*/ 14273 w 274494"/>
                  <a:gd name="connsiteY5" fmla="*/ 156403 h 156404"/>
                  <a:gd name="connsiteX6" fmla="*/ 26558 w 274494"/>
                  <a:gd name="connsiteY6" fmla="*/ 82965 h 156404"/>
                  <a:gd name="connsiteX0" fmla="*/ 47202 w 295138"/>
                  <a:gd name="connsiteY0" fmla="*/ 82965 h 156404"/>
                  <a:gd name="connsiteX1" fmla="*/ 34917 w 295138"/>
                  <a:gd name="connsiteY1" fmla="*/ 0 h 156404"/>
                  <a:gd name="connsiteX2" fmla="*/ 290470 w 295138"/>
                  <a:gd name="connsiteY2" fmla="*/ 0 h 156404"/>
                  <a:gd name="connsiteX3" fmla="*/ 273420 w 295138"/>
                  <a:gd name="connsiteY3" fmla="*/ 84200 h 156404"/>
                  <a:gd name="connsiteX4" fmla="*/ 276182 w 295138"/>
                  <a:gd name="connsiteY4" fmla="*/ 156404 h 156404"/>
                  <a:gd name="connsiteX5" fmla="*/ 34917 w 295138"/>
                  <a:gd name="connsiteY5" fmla="*/ 156403 h 156404"/>
                  <a:gd name="connsiteX6" fmla="*/ 47202 w 295138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11528"/>
                  <a:gd name="connsiteY0" fmla="*/ 89201 h 167988"/>
                  <a:gd name="connsiteX1" fmla="*/ 34917 w 311528"/>
                  <a:gd name="connsiteY1" fmla="*/ 6236 h 167988"/>
                  <a:gd name="connsiteX2" fmla="*/ 290470 w 311528"/>
                  <a:gd name="connsiteY2" fmla="*/ 6236 h 167988"/>
                  <a:gd name="connsiteX3" fmla="*/ 294851 w 311528"/>
                  <a:gd name="connsiteY3" fmla="*/ 90436 h 167988"/>
                  <a:gd name="connsiteX4" fmla="*/ 276182 w 311528"/>
                  <a:gd name="connsiteY4" fmla="*/ 162640 h 167988"/>
                  <a:gd name="connsiteX5" fmla="*/ 34917 w 311528"/>
                  <a:gd name="connsiteY5" fmla="*/ 162639 h 167988"/>
                  <a:gd name="connsiteX6" fmla="*/ 47202 w 311528"/>
                  <a:gd name="connsiteY6" fmla="*/ 89201 h 167988"/>
                  <a:gd name="connsiteX0" fmla="*/ 47202 w 308252"/>
                  <a:gd name="connsiteY0" fmla="*/ 89026 h 167989"/>
                  <a:gd name="connsiteX1" fmla="*/ 34917 w 308252"/>
                  <a:gd name="connsiteY1" fmla="*/ 6061 h 167989"/>
                  <a:gd name="connsiteX2" fmla="*/ 290470 w 308252"/>
                  <a:gd name="connsiteY2" fmla="*/ 6061 h 167989"/>
                  <a:gd name="connsiteX3" fmla="*/ 285326 w 308252"/>
                  <a:gd name="connsiteY3" fmla="*/ 87880 h 167989"/>
                  <a:gd name="connsiteX4" fmla="*/ 276182 w 308252"/>
                  <a:gd name="connsiteY4" fmla="*/ 162465 h 167989"/>
                  <a:gd name="connsiteX5" fmla="*/ 34917 w 308252"/>
                  <a:gd name="connsiteY5" fmla="*/ 162464 h 167989"/>
                  <a:gd name="connsiteX6" fmla="*/ 47202 w 308252"/>
                  <a:gd name="connsiteY6" fmla="*/ 89026 h 167989"/>
                  <a:gd name="connsiteX0" fmla="*/ 14590 w 294690"/>
                  <a:gd name="connsiteY0" fmla="*/ 93263 h 175953"/>
                  <a:gd name="connsiteX1" fmla="*/ 21355 w 294690"/>
                  <a:gd name="connsiteY1" fmla="*/ 10298 h 175953"/>
                  <a:gd name="connsiteX2" fmla="*/ 276908 w 294690"/>
                  <a:gd name="connsiteY2" fmla="*/ 10298 h 175953"/>
                  <a:gd name="connsiteX3" fmla="*/ 271764 w 294690"/>
                  <a:gd name="connsiteY3" fmla="*/ 92117 h 175953"/>
                  <a:gd name="connsiteX4" fmla="*/ 262620 w 294690"/>
                  <a:gd name="connsiteY4" fmla="*/ 166702 h 175953"/>
                  <a:gd name="connsiteX5" fmla="*/ 21355 w 294690"/>
                  <a:gd name="connsiteY5" fmla="*/ 166701 h 175953"/>
                  <a:gd name="connsiteX6" fmla="*/ 14590 w 294690"/>
                  <a:gd name="connsiteY6" fmla="*/ 93263 h 175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4690" h="175953">
                    <a:moveTo>
                      <a:pt x="14590" y="93263"/>
                    </a:moveTo>
                    <a:cubicBezTo>
                      <a:pt x="14590" y="50073"/>
                      <a:pt x="-22365" y="24125"/>
                      <a:pt x="21355" y="10298"/>
                    </a:cubicBezTo>
                    <a:cubicBezTo>
                      <a:pt x="65075" y="-3529"/>
                      <a:pt x="235173" y="-3338"/>
                      <a:pt x="276908" y="10298"/>
                    </a:cubicBezTo>
                    <a:cubicBezTo>
                      <a:pt x="318643" y="23934"/>
                      <a:pt x="274145" y="66050"/>
                      <a:pt x="271764" y="92117"/>
                    </a:cubicBezTo>
                    <a:cubicBezTo>
                      <a:pt x="269383" y="118184"/>
                      <a:pt x="304355" y="154271"/>
                      <a:pt x="262620" y="166702"/>
                    </a:cubicBezTo>
                    <a:cubicBezTo>
                      <a:pt x="220885" y="179133"/>
                      <a:pt x="62693" y="178941"/>
                      <a:pt x="21355" y="166701"/>
                    </a:cubicBezTo>
                    <a:cubicBezTo>
                      <a:pt x="-19983" y="154461"/>
                      <a:pt x="14590" y="119330"/>
                      <a:pt x="14590" y="932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xmlns="" id="{88AADF00-6A41-4240-8039-402721F93FEB}"/>
                </a:ext>
              </a:extLst>
            </p:cNvPr>
            <p:cNvGrpSpPr/>
            <p:nvPr/>
          </p:nvGrpSpPr>
          <p:grpSpPr>
            <a:xfrm>
              <a:off x="3333151" y="2119299"/>
              <a:ext cx="877498" cy="278475"/>
              <a:chOff x="4537905" y="1213580"/>
              <a:chExt cx="877498" cy="278475"/>
            </a:xfrm>
          </p:grpSpPr>
          <p:sp>
            <p:nvSpPr>
              <p:cNvPr id="27" name="圆角矩形 45">
                <a:extLst>
                  <a:ext uri="{FF2B5EF4-FFF2-40B4-BE49-F238E27FC236}">
                    <a16:creationId xmlns:a16="http://schemas.microsoft.com/office/drawing/2014/main" xmlns="" id="{3969BBF0-693C-493A-ADCE-4DF7EDC993DC}"/>
                  </a:ext>
                </a:extLst>
              </p:cNvPr>
              <p:cNvSpPr/>
              <p:nvPr/>
            </p:nvSpPr>
            <p:spPr>
              <a:xfrm>
                <a:off x="4636143" y="1213580"/>
                <a:ext cx="715756" cy="9887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圆角矩形 46">
                <a:extLst>
                  <a:ext uri="{FF2B5EF4-FFF2-40B4-BE49-F238E27FC236}">
                    <a16:creationId xmlns:a16="http://schemas.microsoft.com/office/drawing/2014/main" xmlns="" id="{801FB4AA-81BD-44A7-892A-4E686E9F4E47}"/>
                  </a:ext>
                </a:extLst>
              </p:cNvPr>
              <p:cNvSpPr/>
              <p:nvPr/>
            </p:nvSpPr>
            <p:spPr>
              <a:xfrm>
                <a:off x="4537905" y="1387744"/>
                <a:ext cx="877498" cy="10431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圆角矩形 28">
                <a:extLst>
                  <a:ext uri="{FF2B5EF4-FFF2-40B4-BE49-F238E27FC236}">
                    <a16:creationId xmlns:a16="http://schemas.microsoft.com/office/drawing/2014/main" xmlns="" id="{10F7DA20-76BD-4E7D-9DCC-FE954AD386FB}"/>
                  </a:ext>
                </a:extLst>
              </p:cNvPr>
              <p:cNvSpPr/>
              <p:nvPr/>
            </p:nvSpPr>
            <p:spPr>
              <a:xfrm>
                <a:off x="4803917" y="1295612"/>
                <a:ext cx="294690" cy="114411"/>
              </a:xfrm>
              <a:custGeom>
                <a:avLst/>
                <a:gdLst>
                  <a:gd name="connsiteX0" fmla="*/ 0 w 397669"/>
                  <a:gd name="connsiteY0" fmla="*/ 78202 h 156403"/>
                  <a:gd name="connsiteX1" fmla="*/ 78202 w 397669"/>
                  <a:gd name="connsiteY1" fmla="*/ 0 h 156403"/>
                  <a:gd name="connsiteX2" fmla="*/ 319468 w 397669"/>
                  <a:gd name="connsiteY2" fmla="*/ 0 h 156403"/>
                  <a:gd name="connsiteX3" fmla="*/ 397670 w 397669"/>
                  <a:gd name="connsiteY3" fmla="*/ 78202 h 156403"/>
                  <a:gd name="connsiteX4" fmla="*/ 397669 w 397669"/>
                  <a:gd name="connsiteY4" fmla="*/ 78202 h 156403"/>
                  <a:gd name="connsiteX5" fmla="*/ 319467 w 397669"/>
                  <a:gd name="connsiteY5" fmla="*/ 156404 h 156403"/>
                  <a:gd name="connsiteX6" fmla="*/ 78202 w 397669"/>
                  <a:gd name="connsiteY6" fmla="*/ 156403 h 156403"/>
                  <a:gd name="connsiteX7" fmla="*/ 0 w 397669"/>
                  <a:gd name="connsiteY7" fmla="*/ 78201 h 156403"/>
                  <a:gd name="connsiteX8" fmla="*/ 0 w 397669"/>
                  <a:gd name="connsiteY8" fmla="*/ 78202 h 156403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254144 w 332347"/>
                  <a:gd name="connsiteY4" fmla="*/ 156404 h 156404"/>
                  <a:gd name="connsiteX5" fmla="*/ 12879 w 332347"/>
                  <a:gd name="connsiteY5" fmla="*/ 156403 h 156404"/>
                  <a:gd name="connsiteX6" fmla="*/ 48977 w 332347"/>
                  <a:gd name="connsiteY6" fmla="*/ 82965 h 156404"/>
                  <a:gd name="connsiteX0" fmla="*/ 48977 w 284302"/>
                  <a:gd name="connsiteY0" fmla="*/ 82965 h 156404"/>
                  <a:gd name="connsiteX1" fmla="*/ 12879 w 284302"/>
                  <a:gd name="connsiteY1" fmla="*/ 0 h 156404"/>
                  <a:gd name="connsiteX2" fmla="*/ 254145 w 284302"/>
                  <a:gd name="connsiteY2" fmla="*/ 0 h 156404"/>
                  <a:gd name="connsiteX3" fmla="*/ 254144 w 284302"/>
                  <a:gd name="connsiteY3" fmla="*/ 156404 h 156404"/>
                  <a:gd name="connsiteX4" fmla="*/ 12879 w 284302"/>
                  <a:gd name="connsiteY4" fmla="*/ 156403 h 156404"/>
                  <a:gd name="connsiteX5" fmla="*/ 48977 w 284302"/>
                  <a:gd name="connsiteY5" fmla="*/ 82965 h 156404"/>
                  <a:gd name="connsiteX0" fmla="*/ 48977 w 268792"/>
                  <a:gd name="connsiteY0" fmla="*/ 82965 h 156404"/>
                  <a:gd name="connsiteX1" fmla="*/ 12879 w 268792"/>
                  <a:gd name="connsiteY1" fmla="*/ 0 h 156404"/>
                  <a:gd name="connsiteX2" fmla="*/ 254145 w 268792"/>
                  <a:gd name="connsiteY2" fmla="*/ 0 h 156404"/>
                  <a:gd name="connsiteX3" fmla="*/ 225188 w 268792"/>
                  <a:gd name="connsiteY3" fmla="*/ 77057 h 156404"/>
                  <a:gd name="connsiteX4" fmla="*/ 254144 w 268792"/>
                  <a:gd name="connsiteY4" fmla="*/ 156404 h 156404"/>
                  <a:gd name="connsiteX5" fmla="*/ 12879 w 268792"/>
                  <a:gd name="connsiteY5" fmla="*/ 156403 h 156404"/>
                  <a:gd name="connsiteX6" fmla="*/ 48977 w 268792"/>
                  <a:gd name="connsiteY6" fmla="*/ 82965 h 156404"/>
                  <a:gd name="connsiteX0" fmla="*/ 48977 w 268470"/>
                  <a:gd name="connsiteY0" fmla="*/ 82965 h 156404"/>
                  <a:gd name="connsiteX1" fmla="*/ 12879 w 268470"/>
                  <a:gd name="connsiteY1" fmla="*/ 0 h 156404"/>
                  <a:gd name="connsiteX2" fmla="*/ 254145 w 268470"/>
                  <a:gd name="connsiteY2" fmla="*/ 0 h 156404"/>
                  <a:gd name="connsiteX3" fmla="*/ 222807 w 268470"/>
                  <a:gd name="connsiteY3" fmla="*/ 81819 h 156404"/>
                  <a:gd name="connsiteX4" fmla="*/ 254144 w 268470"/>
                  <a:gd name="connsiteY4" fmla="*/ 156404 h 156404"/>
                  <a:gd name="connsiteX5" fmla="*/ 12879 w 268470"/>
                  <a:gd name="connsiteY5" fmla="*/ 156403 h 156404"/>
                  <a:gd name="connsiteX6" fmla="*/ 48977 w 268470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73588"/>
                  <a:gd name="connsiteY0" fmla="*/ 82965 h 156404"/>
                  <a:gd name="connsiteX1" fmla="*/ 12879 w 273588"/>
                  <a:gd name="connsiteY1" fmla="*/ 0 h 156404"/>
                  <a:gd name="connsiteX2" fmla="*/ 254145 w 273588"/>
                  <a:gd name="connsiteY2" fmla="*/ 0 h 156404"/>
                  <a:gd name="connsiteX3" fmla="*/ 251382 w 273588"/>
                  <a:gd name="connsiteY3" fmla="*/ 84200 h 156404"/>
                  <a:gd name="connsiteX4" fmla="*/ 254144 w 273588"/>
                  <a:gd name="connsiteY4" fmla="*/ 156404 h 156404"/>
                  <a:gd name="connsiteX5" fmla="*/ 12879 w 273588"/>
                  <a:gd name="connsiteY5" fmla="*/ 156403 h 156404"/>
                  <a:gd name="connsiteX6" fmla="*/ 48977 w 273588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86493"/>
                  <a:gd name="connsiteY0" fmla="*/ 82965 h 156404"/>
                  <a:gd name="connsiteX1" fmla="*/ 16457 w 286493"/>
                  <a:gd name="connsiteY1" fmla="*/ 0 h 156404"/>
                  <a:gd name="connsiteX2" fmla="*/ 272010 w 286493"/>
                  <a:gd name="connsiteY2" fmla="*/ 0 h 156404"/>
                  <a:gd name="connsiteX3" fmla="*/ 254960 w 286493"/>
                  <a:gd name="connsiteY3" fmla="*/ 84200 h 156404"/>
                  <a:gd name="connsiteX4" fmla="*/ 257722 w 286493"/>
                  <a:gd name="connsiteY4" fmla="*/ 156404 h 156404"/>
                  <a:gd name="connsiteX5" fmla="*/ 16457 w 286493"/>
                  <a:gd name="connsiteY5" fmla="*/ 156403 h 156404"/>
                  <a:gd name="connsiteX6" fmla="*/ 28742 w 286493"/>
                  <a:gd name="connsiteY6" fmla="*/ 82965 h 156404"/>
                  <a:gd name="connsiteX0" fmla="*/ 28742 w 276678"/>
                  <a:gd name="connsiteY0" fmla="*/ 82965 h 156404"/>
                  <a:gd name="connsiteX1" fmla="*/ 16457 w 276678"/>
                  <a:gd name="connsiteY1" fmla="*/ 0 h 156404"/>
                  <a:gd name="connsiteX2" fmla="*/ 272010 w 276678"/>
                  <a:gd name="connsiteY2" fmla="*/ 0 h 156404"/>
                  <a:gd name="connsiteX3" fmla="*/ 254960 w 276678"/>
                  <a:gd name="connsiteY3" fmla="*/ 84200 h 156404"/>
                  <a:gd name="connsiteX4" fmla="*/ 257722 w 276678"/>
                  <a:gd name="connsiteY4" fmla="*/ 156404 h 156404"/>
                  <a:gd name="connsiteX5" fmla="*/ 16457 w 276678"/>
                  <a:gd name="connsiteY5" fmla="*/ 156403 h 156404"/>
                  <a:gd name="connsiteX6" fmla="*/ 28742 w 276678"/>
                  <a:gd name="connsiteY6" fmla="*/ 82965 h 156404"/>
                  <a:gd name="connsiteX0" fmla="*/ 26558 w 274494"/>
                  <a:gd name="connsiteY0" fmla="*/ 82965 h 156404"/>
                  <a:gd name="connsiteX1" fmla="*/ 14273 w 274494"/>
                  <a:gd name="connsiteY1" fmla="*/ 0 h 156404"/>
                  <a:gd name="connsiteX2" fmla="*/ 269826 w 274494"/>
                  <a:gd name="connsiteY2" fmla="*/ 0 h 156404"/>
                  <a:gd name="connsiteX3" fmla="*/ 252776 w 274494"/>
                  <a:gd name="connsiteY3" fmla="*/ 84200 h 156404"/>
                  <a:gd name="connsiteX4" fmla="*/ 255538 w 274494"/>
                  <a:gd name="connsiteY4" fmla="*/ 156404 h 156404"/>
                  <a:gd name="connsiteX5" fmla="*/ 14273 w 274494"/>
                  <a:gd name="connsiteY5" fmla="*/ 156403 h 156404"/>
                  <a:gd name="connsiteX6" fmla="*/ 26558 w 274494"/>
                  <a:gd name="connsiteY6" fmla="*/ 82965 h 156404"/>
                  <a:gd name="connsiteX0" fmla="*/ 47202 w 295138"/>
                  <a:gd name="connsiteY0" fmla="*/ 82965 h 156404"/>
                  <a:gd name="connsiteX1" fmla="*/ 34917 w 295138"/>
                  <a:gd name="connsiteY1" fmla="*/ 0 h 156404"/>
                  <a:gd name="connsiteX2" fmla="*/ 290470 w 295138"/>
                  <a:gd name="connsiteY2" fmla="*/ 0 h 156404"/>
                  <a:gd name="connsiteX3" fmla="*/ 273420 w 295138"/>
                  <a:gd name="connsiteY3" fmla="*/ 84200 h 156404"/>
                  <a:gd name="connsiteX4" fmla="*/ 276182 w 295138"/>
                  <a:gd name="connsiteY4" fmla="*/ 156404 h 156404"/>
                  <a:gd name="connsiteX5" fmla="*/ 34917 w 295138"/>
                  <a:gd name="connsiteY5" fmla="*/ 156403 h 156404"/>
                  <a:gd name="connsiteX6" fmla="*/ 47202 w 295138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11528"/>
                  <a:gd name="connsiteY0" fmla="*/ 89201 h 167988"/>
                  <a:gd name="connsiteX1" fmla="*/ 34917 w 311528"/>
                  <a:gd name="connsiteY1" fmla="*/ 6236 h 167988"/>
                  <a:gd name="connsiteX2" fmla="*/ 290470 w 311528"/>
                  <a:gd name="connsiteY2" fmla="*/ 6236 h 167988"/>
                  <a:gd name="connsiteX3" fmla="*/ 294851 w 311528"/>
                  <a:gd name="connsiteY3" fmla="*/ 90436 h 167988"/>
                  <a:gd name="connsiteX4" fmla="*/ 276182 w 311528"/>
                  <a:gd name="connsiteY4" fmla="*/ 162640 h 167988"/>
                  <a:gd name="connsiteX5" fmla="*/ 34917 w 311528"/>
                  <a:gd name="connsiteY5" fmla="*/ 162639 h 167988"/>
                  <a:gd name="connsiteX6" fmla="*/ 47202 w 311528"/>
                  <a:gd name="connsiteY6" fmla="*/ 89201 h 167988"/>
                  <a:gd name="connsiteX0" fmla="*/ 47202 w 308252"/>
                  <a:gd name="connsiteY0" fmla="*/ 89026 h 167989"/>
                  <a:gd name="connsiteX1" fmla="*/ 34917 w 308252"/>
                  <a:gd name="connsiteY1" fmla="*/ 6061 h 167989"/>
                  <a:gd name="connsiteX2" fmla="*/ 290470 w 308252"/>
                  <a:gd name="connsiteY2" fmla="*/ 6061 h 167989"/>
                  <a:gd name="connsiteX3" fmla="*/ 285326 w 308252"/>
                  <a:gd name="connsiteY3" fmla="*/ 87880 h 167989"/>
                  <a:gd name="connsiteX4" fmla="*/ 276182 w 308252"/>
                  <a:gd name="connsiteY4" fmla="*/ 162465 h 167989"/>
                  <a:gd name="connsiteX5" fmla="*/ 34917 w 308252"/>
                  <a:gd name="connsiteY5" fmla="*/ 162464 h 167989"/>
                  <a:gd name="connsiteX6" fmla="*/ 47202 w 308252"/>
                  <a:gd name="connsiteY6" fmla="*/ 89026 h 167989"/>
                  <a:gd name="connsiteX0" fmla="*/ 14590 w 294690"/>
                  <a:gd name="connsiteY0" fmla="*/ 93263 h 175953"/>
                  <a:gd name="connsiteX1" fmla="*/ 21355 w 294690"/>
                  <a:gd name="connsiteY1" fmla="*/ 10298 h 175953"/>
                  <a:gd name="connsiteX2" fmla="*/ 276908 w 294690"/>
                  <a:gd name="connsiteY2" fmla="*/ 10298 h 175953"/>
                  <a:gd name="connsiteX3" fmla="*/ 271764 w 294690"/>
                  <a:gd name="connsiteY3" fmla="*/ 92117 h 175953"/>
                  <a:gd name="connsiteX4" fmla="*/ 262620 w 294690"/>
                  <a:gd name="connsiteY4" fmla="*/ 166702 h 175953"/>
                  <a:gd name="connsiteX5" fmla="*/ 21355 w 294690"/>
                  <a:gd name="connsiteY5" fmla="*/ 166701 h 175953"/>
                  <a:gd name="connsiteX6" fmla="*/ 14590 w 294690"/>
                  <a:gd name="connsiteY6" fmla="*/ 93263 h 175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4690" h="175953">
                    <a:moveTo>
                      <a:pt x="14590" y="93263"/>
                    </a:moveTo>
                    <a:cubicBezTo>
                      <a:pt x="14590" y="50073"/>
                      <a:pt x="-22365" y="24125"/>
                      <a:pt x="21355" y="10298"/>
                    </a:cubicBezTo>
                    <a:cubicBezTo>
                      <a:pt x="65075" y="-3529"/>
                      <a:pt x="235173" y="-3338"/>
                      <a:pt x="276908" y="10298"/>
                    </a:cubicBezTo>
                    <a:cubicBezTo>
                      <a:pt x="318643" y="23934"/>
                      <a:pt x="274145" y="66050"/>
                      <a:pt x="271764" y="92117"/>
                    </a:cubicBezTo>
                    <a:cubicBezTo>
                      <a:pt x="269383" y="118184"/>
                      <a:pt x="304355" y="154271"/>
                      <a:pt x="262620" y="166702"/>
                    </a:cubicBezTo>
                    <a:cubicBezTo>
                      <a:pt x="220885" y="179133"/>
                      <a:pt x="62693" y="178941"/>
                      <a:pt x="21355" y="166701"/>
                    </a:cubicBezTo>
                    <a:cubicBezTo>
                      <a:pt x="-19983" y="154461"/>
                      <a:pt x="14590" y="119330"/>
                      <a:pt x="14590" y="932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xmlns="" id="{B7D0B74C-09AC-4DA4-99C7-51CFEBA0D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2120" y="1576539"/>
              <a:ext cx="3425959" cy="2270765"/>
            </a:xfrm>
            <a:prstGeom prst="rect">
              <a:avLst/>
            </a:prstGeom>
          </p:spPr>
        </p:pic>
      </p:grpSp>
      <p:sp>
        <p:nvSpPr>
          <p:cNvPr id="14" name="椭圆 13">
            <a:extLst>
              <a:ext uri="{FF2B5EF4-FFF2-40B4-BE49-F238E27FC236}">
                <a16:creationId xmlns:a16="http://schemas.microsoft.com/office/drawing/2014/main" xmlns="" id="{89BE0BC3-CCFC-476C-AFF5-2A66EDD5FE99}"/>
              </a:ext>
            </a:extLst>
          </p:cNvPr>
          <p:cNvSpPr/>
          <p:nvPr/>
        </p:nvSpPr>
        <p:spPr>
          <a:xfrm flipH="1">
            <a:off x="4543425" y="6567169"/>
            <a:ext cx="169784" cy="2263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xmlns="" id="{37BD7390-442A-46A3-90EE-FB2EB3D6333F}"/>
              </a:ext>
            </a:extLst>
          </p:cNvPr>
          <p:cNvSpPr/>
          <p:nvPr/>
        </p:nvSpPr>
        <p:spPr>
          <a:xfrm flipH="1">
            <a:off x="5427630" y="6451758"/>
            <a:ext cx="173117" cy="230822"/>
          </a:xfrm>
          <a:prstGeom prst="ellipse">
            <a:avLst/>
          </a:prstGeom>
          <a:solidFill>
            <a:srgbClr val="4EC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xmlns="" id="{FC1657B1-0C7B-489D-A0E8-D9DDBDE001AC}"/>
              </a:ext>
            </a:extLst>
          </p:cNvPr>
          <p:cNvSpPr/>
          <p:nvPr/>
        </p:nvSpPr>
        <p:spPr>
          <a:xfrm flipH="1">
            <a:off x="7798474" y="6596379"/>
            <a:ext cx="89060" cy="1187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xmlns="" id="{53142AEF-F328-4676-9D56-AFDB60B5E9A9}"/>
              </a:ext>
            </a:extLst>
          </p:cNvPr>
          <p:cNvSpPr/>
          <p:nvPr/>
        </p:nvSpPr>
        <p:spPr>
          <a:xfrm flipH="1">
            <a:off x="8315206" y="6085204"/>
            <a:ext cx="131922" cy="175896"/>
          </a:xfrm>
          <a:prstGeom prst="ellipse">
            <a:avLst/>
          </a:prstGeom>
          <a:solidFill>
            <a:srgbClr val="662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xmlns="" id="{25F4D1FF-B1A0-4D80-8117-CC65B2843003}"/>
              </a:ext>
            </a:extLst>
          </p:cNvPr>
          <p:cNvSpPr/>
          <p:nvPr/>
        </p:nvSpPr>
        <p:spPr>
          <a:xfrm flipH="1">
            <a:off x="8980929" y="6419212"/>
            <a:ext cx="133829" cy="1784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61273" y="762000"/>
            <a:ext cx="8925589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Ciel Cadena" pitchFamily="2" charset="0"/>
              </a:rPr>
              <a:t>Khởi</a:t>
            </a:r>
            <a:r>
              <a:rPr kumimoji="0" lang="en-US" sz="66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66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Ciel Cadena" pitchFamily="2" charset="0"/>
              </a:rPr>
              <a:t>động</a:t>
            </a:r>
            <a:r>
              <a:rPr kumimoji="0" lang="en-US" sz="66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Nghe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bài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hát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0" cap="none" spc="0" normalizeH="0" baseline="0" noProof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“ BẢY</a:t>
            </a:r>
            <a:r>
              <a:rPr kumimoji="0" lang="en-US" sz="6600" b="0" i="0" u="none" strike="noStrike" kern="0" cap="none" spc="0" normalizeH="0" noProof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 SẮC CẦU VỒNG</a:t>
            </a:r>
            <a:r>
              <a:rPr kumimoji="0" lang="en-US" sz="6600" b="0" i="0" u="none" strike="noStrike" kern="0" cap="none" spc="0" normalizeH="0" baseline="0" noProof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”</a:t>
            </a:r>
          </a:p>
        </p:txBody>
      </p:sp>
      <p:pic>
        <p:nvPicPr>
          <p:cNvPr id="4" name="Bảy Sắc Cầu Vồng ♪ Thần Đồng Âm Nhạc Việt Nam Bé MAI V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0319.3216" end="20053.2141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5593" y="-17526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596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5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 tmFilter="0,0; .5, 1; 1, 1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28820" y="405940"/>
            <a:ext cx="4729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vi-VN" sz="3200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7839" y="533407"/>
            <a:ext cx="6272767" cy="5931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" descr="E:\GIAO AN\SGV lop 2\sgv chân trời sáng tạo lớp 2\hình minh họa giáo án\11\6826466070_157546671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97347">
            <a:off x="6315381" y="2046196"/>
            <a:ext cx="1977214" cy="1977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32" y="990715"/>
            <a:ext cx="3333768" cy="331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380" y="3962504"/>
            <a:ext cx="2829607" cy="22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849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A8A6256-0EC1-406A-B5D9-881E968D7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895784" y="939881"/>
            <a:ext cx="6578987" cy="3873583"/>
            <a:chOff x="2822497" y="939800"/>
            <a:chExt cx="8477180" cy="3266519"/>
          </a:xfrm>
        </p:grpSpPr>
        <p:sp>
          <p:nvSpPr>
            <p:cNvPr id="175" name="任意多边形 419">
              <a:extLst>
                <a:ext uri="{FF2B5EF4-FFF2-40B4-BE49-F238E27FC236}">
                  <a16:creationId xmlns:a16="http://schemas.microsoft.com/office/drawing/2014/main" xmlns="" id="{E49D014F-7625-4F29-A456-0C8C6B3116D9}"/>
                </a:ext>
              </a:extLst>
            </p:cNvPr>
            <p:cNvSpPr/>
            <p:nvPr/>
          </p:nvSpPr>
          <p:spPr>
            <a:xfrm rot="10800000">
              <a:off x="2822497" y="1097300"/>
              <a:ext cx="8477180" cy="3109019"/>
            </a:xfrm>
            <a:custGeom>
              <a:avLst/>
              <a:gdLst>
                <a:gd name="connsiteX0" fmla="*/ 7859486 w 8477180"/>
                <a:gd name="connsiteY0" fmla="*/ 3109019 h 3109019"/>
                <a:gd name="connsiteX1" fmla="*/ 0 w 8477180"/>
                <a:gd name="connsiteY1" fmla="*/ 3109019 h 3109019"/>
                <a:gd name="connsiteX2" fmla="*/ 0 w 8477180"/>
                <a:gd name="connsiteY2" fmla="*/ 214748 h 3109019"/>
                <a:gd name="connsiteX3" fmla="*/ 7638068 w 8477180"/>
                <a:gd name="connsiteY3" fmla="*/ 214748 h 3109019"/>
                <a:gd name="connsiteX4" fmla="*/ 8477180 w 8477180"/>
                <a:gd name="connsiteY4" fmla="*/ 0 h 3109019"/>
                <a:gd name="connsiteX5" fmla="*/ 7859486 w 8477180"/>
                <a:gd name="connsiteY5" fmla="*/ 392277 h 3109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77180" h="3109019">
                  <a:moveTo>
                    <a:pt x="7859486" y="3109019"/>
                  </a:moveTo>
                  <a:lnTo>
                    <a:pt x="0" y="3109019"/>
                  </a:lnTo>
                  <a:lnTo>
                    <a:pt x="0" y="214748"/>
                  </a:lnTo>
                  <a:lnTo>
                    <a:pt x="7638068" y="214748"/>
                  </a:lnTo>
                  <a:lnTo>
                    <a:pt x="8477180" y="0"/>
                  </a:lnTo>
                  <a:lnTo>
                    <a:pt x="7859486" y="392277"/>
                  </a:lnTo>
                  <a:close/>
                </a:path>
              </a:pathLst>
            </a:custGeom>
            <a:solidFill>
              <a:srgbClr val="EB7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78" name="Freeform 45">
              <a:extLst>
                <a:ext uri="{FF2B5EF4-FFF2-40B4-BE49-F238E27FC236}">
                  <a16:creationId xmlns:a16="http://schemas.microsoft.com/office/drawing/2014/main" xmlns="" id="{B83A3578-E84B-4C6C-9A55-CBD84EE10D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8550" y="1501556"/>
              <a:ext cx="338329" cy="338344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79" name="Freeform 45">
              <a:extLst>
                <a:ext uri="{FF2B5EF4-FFF2-40B4-BE49-F238E27FC236}">
                  <a16:creationId xmlns:a16="http://schemas.microsoft.com/office/drawing/2014/main" xmlns="" id="{5E39F920-D7A9-45DC-84DB-BBBB933972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76118" y="1114932"/>
              <a:ext cx="225945" cy="225955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0" name="Freeform 45">
              <a:extLst>
                <a:ext uri="{FF2B5EF4-FFF2-40B4-BE49-F238E27FC236}">
                  <a16:creationId xmlns:a16="http://schemas.microsoft.com/office/drawing/2014/main" xmlns="" id="{52AF2B97-1BAA-4A3D-A948-70FB0F77B2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6011" y="1879172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1" name="Freeform 45">
              <a:extLst>
                <a:ext uri="{FF2B5EF4-FFF2-40B4-BE49-F238E27FC236}">
                  <a16:creationId xmlns:a16="http://schemas.microsoft.com/office/drawing/2014/main" xmlns="" id="{25096869-2340-4DC8-8056-47234B339B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3166" y="3314673"/>
              <a:ext cx="137978" cy="137984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2" name="Freeform 45">
              <a:extLst>
                <a:ext uri="{FF2B5EF4-FFF2-40B4-BE49-F238E27FC236}">
                  <a16:creationId xmlns:a16="http://schemas.microsoft.com/office/drawing/2014/main" xmlns="" id="{A736799D-F211-40ED-ABC5-8A143C063C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55413" y="2377075"/>
              <a:ext cx="170771" cy="170778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3" name="Freeform 45">
              <a:extLst>
                <a:ext uri="{FF2B5EF4-FFF2-40B4-BE49-F238E27FC236}">
                  <a16:creationId xmlns:a16="http://schemas.microsoft.com/office/drawing/2014/main" xmlns="" id="{4D1B8FA9-9996-4EA0-8A2E-9D18173D13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95565" y="1547781"/>
              <a:ext cx="344077" cy="344092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4" name="Freeform 45">
              <a:extLst>
                <a:ext uri="{FF2B5EF4-FFF2-40B4-BE49-F238E27FC236}">
                  <a16:creationId xmlns:a16="http://schemas.microsoft.com/office/drawing/2014/main" xmlns="" id="{4641184B-731F-4389-95B5-5FB67E7D19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8256" y="1255821"/>
              <a:ext cx="245726" cy="24573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5" name="Freeform 45">
              <a:extLst>
                <a:ext uri="{FF2B5EF4-FFF2-40B4-BE49-F238E27FC236}">
                  <a16:creationId xmlns:a16="http://schemas.microsoft.com/office/drawing/2014/main" xmlns="" id="{2C699ADB-1317-4F4B-80E6-BF13B6F1E8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59295" y="3567230"/>
              <a:ext cx="147650" cy="14765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6" name="Freeform 45">
              <a:extLst>
                <a:ext uri="{FF2B5EF4-FFF2-40B4-BE49-F238E27FC236}">
                  <a16:creationId xmlns:a16="http://schemas.microsoft.com/office/drawing/2014/main" xmlns="" id="{DC36E8B6-B841-448C-8078-AE23E6E93D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04342" y="1338728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7" name="Freeform 45">
              <a:extLst>
                <a:ext uri="{FF2B5EF4-FFF2-40B4-BE49-F238E27FC236}">
                  <a16:creationId xmlns:a16="http://schemas.microsoft.com/office/drawing/2014/main" xmlns="" id="{119D62D2-ADB7-46DA-B8D7-BC4866B044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80651" y="3629819"/>
              <a:ext cx="170127" cy="170134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8" name="Freeform 45">
              <a:extLst>
                <a:ext uri="{FF2B5EF4-FFF2-40B4-BE49-F238E27FC236}">
                  <a16:creationId xmlns:a16="http://schemas.microsoft.com/office/drawing/2014/main" xmlns="" id="{FB3A4ECC-2FC9-4595-99A7-701AE6095D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04342" y="3622791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9" name="Freeform 45">
              <a:extLst>
                <a:ext uri="{FF2B5EF4-FFF2-40B4-BE49-F238E27FC236}">
                  <a16:creationId xmlns:a16="http://schemas.microsoft.com/office/drawing/2014/main" xmlns="" id="{6E4C3A75-8993-4C5D-AC80-A327376B34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96416" y="3560145"/>
              <a:ext cx="125288" cy="125293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0" name="Freeform 45">
              <a:extLst>
                <a:ext uri="{FF2B5EF4-FFF2-40B4-BE49-F238E27FC236}">
                  <a16:creationId xmlns:a16="http://schemas.microsoft.com/office/drawing/2014/main" xmlns="" id="{A2066B5B-617A-4B49-BB2C-919F6D3BF7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71859" y="3048055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1" name="Freeform 45">
              <a:extLst>
                <a:ext uri="{FF2B5EF4-FFF2-40B4-BE49-F238E27FC236}">
                  <a16:creationId xmlns:a16="http://schemas.microsoft.com/office/drawing/2014/main" xmlns="" id="{9F75D63B-4FB2-47DC-8906-02713F4569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1345" y="1511944"/>
              <a:ext cx="175334" cy="175342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2" name="Freeform 45">
              <a:extLst>
                <a:ext uri="{FF2B5EF4-FFF2-40B4-BE49-F238E27FC236}">
                  <a16:creationId xmlns:a16="http://schemas.microsoft.com/office/drawing/2014/main" xmlns="" id="{4A84E753-0399-4702-A15A-D3CD3F69A3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1934" y="939800"/>
              <a:ext cx="344077" cy="344092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46" name="组合 145">
            <a:extLst>
              <a:ext uri="{FF2B5EF4-FFF2-40B4-BE49-F238E27FC236}">
                <a16:creationId xmlns:a16="http://schemas.microsoft.com/office/drawing/2014/main" xmlns="" id="{509437D2-DEE9-44FD-97C9-591CBDDAAEC7}"/>
              </a:ext>
            </a:extLst>
          </p:cNvPr>
          <p:cNvGrpSpPr/>
          <p:nvPr/>
        </p:nvGrpSpPr>
        <p:grpSpPr>
          <a:xfrm>
            <a:off x="-294433" y="-111031"/>
            <a:ext cx="3318331" cy="2755218"/>
            <a:chOff x="-163273" y="-185210"/>
            <a:chExt cx="2659657" cy="1647202"/>
          </a:xfrm>
        </p:grpSpPr>
        <p:pic>
          <p:nvPicPr>
            <p:cNvPr id="147" name="图片 146">
              <a:extLst>
                <a:ext uri="{FF2B5EF4-FFF2-40B4-BE49-F238E27FC236}">
                  <a16:creationId xmlns:a16="http://schemas.microsoft.com/office/drawing/2014/main" xmlns="" id="{4984049E-B9DB-4575-95AC-DEB82333A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63273" y="-185210"/>
              <a:ext cx="1927862" cy="1091785"/>
            </a:xfrm>
            <a:prstGeom prst="rect">
              <a:avLst/>
            </a:prstGeom>
          </p:spPr>
        </p:pic>
        <p:pic>
          <p:nvPicPr>
            <p:cNvPr id="148" name="图片 147">
              <a:extLst>
                <a:ext uri="{FF2B5EF4-FFF2-40B4-BE49-F238E27FC236}">
                  <a16:creationId xmlns:a16="http://schemas.microsoft.com/office/drawing/2014/main" xmlns="" id="{1D8C2B55-E14F-4325-A0CF-D4C673C45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9339" y="798353"/>
              <a:ext cx="1137045" cy="663639"/>
            </a:xfrm>
            <a:prstGeom prst="rect">
              <a:avLst/>
            </a:prstGeom>
          </p:spPr>
        </p:pic>
        <p:pic>
          <p:nvPicPr>
            <p:cNvPr id="149" name="图片 148">
              <a:extLst>
                <a:ext uri="{FF2B5EF4-FFF2-40B4-BE49-F238E27FC236}">
                  <a16:creationId xmlns:a16="http://schemas.microsoft.com/office/drawing/2014/main" xmlns="" id="{DEEDE2FE-139E-4902-9449-574BC380A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88900"/>
              <a:ext cx="2298704" cy="1373092"/>
            </a:xfrm>
            <a:prstGeom prst="rect">
              <a:avLst/>
            </a:prstGeom>
          </p:spPr>
        </p:pic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xmlns="" id="{D49D9773-D057-4AAA-A5BB-4C5F41311B42}"/>
              </a:ext>
            </a:extLst>
          </p:cNvPr>
          <p:cNvGrpSpPr/>
          <p:nvPr/>
        </p:nvGrpSpPr>
        <p:grpSpPr>
          <a:xfrm>
            <a:off x="86377" y="3857409"/>
            <a:ext cx="2335910" cy="2831615"/>
            <a:chOff x="1168174" y="675821"/>
            <a:chExt cx="1743718" cy="1932169"/>
          </a:xfrm>
        </p:grpSpPr>
        <p:grpSp>
          <p:nvGrpSpPr>
            <p:cNvPr id="152" name="组合 151">
              <a:extLst>
                <a:ext uri="{FF2B5EF4-FFF2-40B4-BE49-F238E27FC236}">
                  <a16:creationId xmlns:a16="http://schemas.microsoft.com/office/drawing/2014/main" xmlns="" id="{485AFC39-1FD2-4637-A016-AE4F8231B902}"/>
                </a:ext>
              </a:extLst>
            </p:cNvPr>
            <p:cNvGrpSpPr/>
            <p:nvPr/>
          </p:nvGrpSpPr>
          <p:grpSpPr>
            <a:xfrm>
              <a:off x="1168174" y="675821"/>
              <a:ext cx="1743718" cy="1839232"/>
              <a:chOff x="1614488" y="1738313"/>
              <a:chExt cx="2376488" cy="2506662"/>
            </a:xfrm>
          </p:grpSpPr>
          <p:sp>
            <p:nvSpPr>
              <p:cNvPr id="154" name="Freeform 16">
                <a:extLst>
                  <a:ext uri="{FF2B5EF4-FFF2-40B4-BE49-F238E27FC236}">
                    <a16:creationId xmlns:a16="http://schemas.microsoft.com/office/drawing/2014/main" xmlns="" id="{1D425841-8449-425C-A3F3-554E4F8998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4513" y="2892425"/>
                <a:ext cx="611188" cy="425450"/>
              </a:xfrm>
              <a:custGeom>
                <a:avLst/>
                <a:gdLst>
                  <a:gd name="T0" fmla="*/ 283 w 460"/>
                  <a:gd name="T1" fmla="*/ 17 h 321"/>
                  <a:gd name="T2" fmla="*/ 263 w 460"/>
                  <a:gd name="T3" fmla="*/ 24 h 321"/>
                  <a:gd name="T4" fmla="*/ 0 w 460"/>
                  <a:gd name="T5" fmla="*/ 111 h 321"/>
                  <a:gd name="T6" fmla="*/ 26 w 460"/>
                  <a:gd name="T7" fmla="*/ 216 h 321"/>
                  <a:gd name="T8" fmla="*/ 52 w 460"/>
                  <a:gd name="T9" fmla="*/ 321 h 321"/>
                  <a:gd name="T10" fmla="*/ 325 w 460"/>
                  <a:gd name="T11" fmla="*/ 277 h 321"/>
                  <a:gd name="T12" fmla="*/ 346 w 460"/>
                  <a:gd name="T13" fmla="*/ 273 h 321"/>
                  <a:gd name="T14" fmla="*/ 442 w 460"/>
                  <a:gd name="T15" fmla="*/ 114 h 321"/>
                  <a:gd name="T16" fmla="*/ 283 w 460"/>
                  <a:gd name="T17" fmla="*/ 17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0" h="321">
                    <a:moveTo>
                      <a:pt x="283" y="17"/>
                    </a:moveTo>
                    <a:cubicBezTo>
                      <a:pt x="276" y="19"/>
                      <a:pt x="269" y="21"/>
                      <a:pt x="263" y="24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26" y="216"/>
                      <a:pt x="26" y="216"/>
                      <a:pt x="26" y="216"/>
                    </a:cubicBezTo>
                    <a:cubicBezTo>
                      <a:pt x="52" y="321"/>
                      <a:pt x="52" y="321"/>
                      <a:pt x="52" y="321"/>
                    </a:cubicBezTo>
                    <a:cubicBezTo>
                      <a:pt x="325" y="277"/>
                      <a:pt x="325" y="277"/>
                      <a:pt x="325" y="277"/>
                    </a:cubicBezTo>
                    <a:cubicBezTo>
                      <a:pt x="332" y="276"/>
                      <a:pt x="339" y="275"/>
                      <a:pt x="346" y="273"/>
                    </a:cubicBezTo>
                    <a:cubicBezTo>
                      <a:pt x="416" y="256"/>
                      <a:pt x="460" y="185"/>
                      <a:pt x="442" y="114"/>
                    </a:cubicBezTo>
                    <a:cubicBezTo>
                      <a:pt x="425" y="43"/>
                      <a:pt x="354" y="0"/>
                      <a:pt x="283" y="17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5" name="Freeform 17">
                <a:extLst>
                  <a:ext uri="{FF2B5EF4-FFF2-40B4-BE49-F238E27FC236}">
                    <a16:creationId xmlns:a16="http://schemas.microsoft.com/office/drawing/2014/main" xmlns="" id="{A8BCDE23-6303-4340-8B11-E28D3A5C66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7563" y="2940050"/>
                <a:ext cx="288925" cy="288925"/>
              </a:xfrm>
              <a:custGeom>
                <a:avLst/>
                <a:gdLst>
                  <a:gd name="T0" fmla="*/ 205 w 218"/>
                  <a:gd name="T1" fmla="*/ 86 h 218"/>
                  <a:gd name="T2" fmla="*/ 132 w 218"/>
                  <a:gd name="T3" fmla="*/ 205 h 218"/>
                  <a:gd name="T4" fmla="*/ 13 w 218"/>
                  <a:gd name="T5" fmla="*/ 133 h 218"/>
                  <a:gd name="T6" fmla="*/ 85 w 218"/>
                  <a:gd name="T7" fmla="*/ 13 h 218"/>
                  <a:gd name="T8" fmla="*/ 205 w 218"/>
                  <a:gd name="T9" fmla="*/ 86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8" h="218">
                    <a:moveTo>
                      <a:pt x="205" y="86"/>
                    </a:moveTo>
                    <a:cubicBezTo>
                      <a:pt x="218" y="139"/>
                      <a:pt x="185" y="192"/>
                      <a:pt x="132" y="205"/>
                    </a:cubicBezTo>
                    <a:cubicBezTo>
                      <a:pt x="79" y="218"/>
                      <a:pt x="26" y="186"/>
                      <a:pt x="13" y="133"/>
                    </a:cubicBezTo>
                    <a:cubicBezTo>
                      <a:pt x="0" y="80"/>
                      <a:pt x="32" y="26"/>
                      <a:pt x="85" y="13"/>
                    </a:cubicBezTo>
                    <a:cubicBezTo>
                      <a:pt x="138" y="0"/>
                      <a:pt x="192" y="33"/>
                      <a:pt x="205" y="86"/>
                    </a:cubicBezTo>
                    <a:close/>
                  </a:path>
                </a:pathLst>
              </a:cu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6" name="Freeform 18">
                <a:extLst>
                  <a:ext uri="{FF2B5EF4-FFF2-40B4-BE49-F238E27FC236}">
                    <a16:creationId xmlns:a16="http://schemas.microsoft.com/office/drawing/2014/main" xmlns="" id="{C6E605F6-B1B2-4AD3-87C2-16C0DAFA92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9763" y="2892425"/>
                <a:ext cx="611188" cy="425450"/>
              </a:xfrm>
              <a:custGeom>
                <a:avLst/>
                <a:gdLst>
                  <a:gd name="T0" fmla="*/ 177 w 460"/>
                  <a:gd name="T1" fmla="*/ 17 h 321"/>
                  <a:gd name="T2" fmla="*/ 197 w 460"/>
                  <a:gd name="T3" fmla="*/ 24 h 321"/>
                  <a:gd name="T4" fmla="*/ 460 w 460"/>
                  <a:gd name="T5" fmla="*/ 111 h 321"/>
                  <a:gd name="T6" fmla="*/ 434 w 460"/>
                  <a:gd name="T7" fmla="*/ 216 h 321"/>
                  <a:gd name="T8" fmla="*/ 408 w 460"/>
                  <a:gd name="T9" fmla="*/ 321 h 321"/>
                  <a:gd name="T10" fmla="*/ 135 w 460"/>
                  <a:gd name="T11" fmla="*/ 277 h 321"/>
                  <a:gd name="T12" fmla="*/ 114 w 460"/>
                  <a:gd name="T13" fmla="*/ 273 h 321"/>
                  <a:gd name="T14" fmla="*/ 18 w 460"/>
                  <a:gd name="T15" fmla="*/ 114 h 321"/>
                  <a:gd name="T16" fmla="*/ 177 w 460"/>
                  <a:gd name="T17" fmla="*/ 17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0" h="321">
                    <a:moveTo>
                      <a:pt x="177" y="17"/>
                    </a:moveTo>
                    <a:cubicBezTo>
                      <a:pt x="184" y="19"/>
                      <a:pt x="191" y="21"/>
                      <a:pt x="197" y="24"/>
                    </a:cubicBezTo>
                    <a:cubicBezTo>
                      <a:pt x="460" y="111"/>
                      <a:pt x="460" y="111"/>
                      <a:pt x="460" y="111"/>
                    </a:cubicBezTo>
                    <a:cubicBezTo>
                      <a:pt x="434" y="216"/>
                      <a:pt x="434" y="216"/>
                      <a:pt x="434" y="216"/>
                    </a:cubicBezTo>
                    <a:cubicBezTo>
                      <a:pt x="408" y="321"/>
                      <a:pt x="408" y="321"/>
                      <a:pt x="408" y="321"/>
                    </a:cubicBezTo>
                    <a:cubicBezTo>
                      <a:pt x="135" y="277"/>
                      <a:pt x="135" y="277"/>
                      <a:pt x="135" y="277"/>
                    </a:cubicBezTo>
                    <a:cubicBezTo>
                      <a:pt x="128" y="276"/>
                      <a:pt x="121" y="275"/>
                      <a:pt x="114" y="273"/>
                    </a:cubicBezTo>
                    <a:cubicBezTo>
                      <a:pt x="44" y="256"/>
                      <a:pt x="0" y="185"/>
                      <a:pt x="18" y="114"/>
                    </a:cubicBezTo>
                    <a:cubicBezTo>
                      <a:pt x="35" y="43"/>
                      <a:pt x="106" y="0"/>
                      <a:pt x="177" y="17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7" name="Freeform 19">
                <a:extLst>
                  <a:ext uri="{FF2B5EF4-FFF2-40B4-BE49-F238E27FC236}">
                    <a16:creationId xmlns:a16="http://schemas.microsoft.com/office/drawing/2014/main" xmlns="" id="{A77B19B5-42CA-414B-9AEE-3A23DE2D55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8976" y="2940050"/>
                <a:ext cx="288925" cy="288925"/>
              </a:xfrm>
              <a:custGeom>
                <a:avLst/>
                <a:gdLst>
                  <a:gd name="T0" fmla="*/ 13 w 218"/>
                  <a:gd name="T1" fmla="*/ 86 h 218"/>
                  <a:gd name="T2" fmla="*/ 86 w 218"/>
                  <a:gd name="T3" fmla="*/ 205 h 218"/>
                  <a:gd name="T4" fmla="*/ 205 w 218"/>
                  <a:gd name="T5" fmla="*/ 133 h 218"/>
                  <a:gd name="T6" fmla="*/ 133 w 218"/>
                  <a:gd name="T7" fmla="*/ 13 h 218"/>
                  <a:gd name="T8" fmla="*/ 13 w 218"/>
                  <a:gd name="T9" fmla="*/ 86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8" h="218">
                    <a:moveTo>
                      <a:pt x="13" y="86"/>
                    </a:moveTo>
                    <a:cubicBezTo>
                      <a:pt x="0" y="139"/>
                      <a:pt x="33" y="192"/>
                      <a:pt x="86" y="205"/>
                    </a:cubicBezTo>
                    <a:cubicBezTo>
                      <a:pt x="139" y="218"/>
                      <a:pt x="192" y="186"/>
                      <a:pt x="205" y="133"/>
                    </a:cubicBezTo>
                    <a:cubicBezTo>
                      <a:pt x="218" y="80"/>
                      <a:pt x="186" y="26"/>
                      <a:pt x="133" y="13"/>
                    </a:cubicBezTo>
                    <a:cubicBezTo>
                      <a:pt x="80" y="0"/>
                      <a:pt x="26" y="33"/>
                      <a:pt x="13" y="86"/>
                    </a:cubicBezTo>
                    <a:close/>
                  </a:path>
                </a:pathLst>
              </a:cu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8" name="Freeform 20">
                <a:extLst>
                  <a:ext uri="{FF2B5EF4-FFF2-40B4-BE49-F238E27FC236}">
                    <a16:creationId xmlns:a16="http://schemas.microsoft.com/office/drawing/2014/main" xmlns="" id="{EC1B5334-D985-4F1E-A90D-9BA8974423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4488" y="2968625"/>
                <a:ext cx="2376488" cy="1146175"/>
              </a:xfrm>
              <a:custGeom>
                <a:avLst/>
                <a:gdLst>
                  <a:gd name="T0" fmla="*/ 1074 w 1788"/>
                  <a:gd name="T1" fmla="*/ 0 h 862"/>
                  <a:gd name="T2" fmla="*/ 894 w 1788"/>
                  <a:gd name="T3" fmla="*/ 0 h 862"/>
                  <a:gd name="T4" fmla="*/ 714 w 1788"/>
                  <a:gd name="T5" fmla="*/ 0 h 862"/>
                  <a:gd name="T6" fmla="*/ 894 w 1788"/>
                  <a:gd name="T7" fmla="*/ 862 h 862"/>
                  <a:gd name="T8" fmla="*/ 1074 w 1788"/>
                  <a:gd name="T9" fmla="*/ 0 h 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88" h="862">
                    <a:moveTo>
                      <a:pt x="1074" y="0"/>
                    </a:moveTo>
                    <a:cubicBezTo>
                      <a:pt x="894" y="0"/>
                      <a:pt x="894" y="0"/>
                      <a:pt x="894" y="0"/>
                    </a:cubicBezTo>
                    <a:cubicBezTo>
                      <a:pt x="714" y="0"/>
                      <a:pt x="714" y="0"/>
                      <a:pt x="714" y="0"/>
                    </a:cubicBezTo>
                    <a:cubicBezTo>
                      <a:pt x="714" y="0"/>
                      <a:pt x="0" y="862"/>
                      <a:pt x="894" y="862"/>
                    </a:cubicBezTo>
                    <a:cubicBezTo>
                      <a:pt x="1788" y="862"/>
                      <a:pt x="1074" y="0"/>
                      <a:pt x="1074" y="0"/>
                    </a:cubicBezTo>
                    <a:close/>
                  </a:path>
                </a:pathLst>
              </a:cu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9" name="Freeform 22">
                <a:extLst>
                  <a:ext uri="{FF2B5EF4-FFF2-40B4-BE49-F238E27FC236}">
                    <a16:creationId xmlns:a16="http://schemas.microsoft.com/office/drawing/2014/main" xmlns="" id="{B07072C0-5235-45B7-8BB0-656FD7639E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363" y="2968625"/>
                <a:ext cx="1582738" cy="763588"/>
              </a:xfrm>
              <a:custGeom>
                <a:avLst/>
                <a:gdLst>
                  <a:gd name="T0" fmla="*/ 716 w 1192"/>
                  <a:gd name="T1" fmla="*/ 0 h 575"/>
                  <a:gd name="T2" fmla="*/ 596 w 1192"/>
                  <a:gd name="T3" fmla="*/ 0 h 575"/>
                  <a:gd name="T4" fmla="*/ 476 w 1192"/>
                  <a:gd name="T5" fmla="*/ 0 h 575"/>
                  <a:gd name="T6" fmla="*/ 596 w 1192"/>
                  <a:gd name="T7" fmla="*/ 575 h 575"/>
                  <a:gd name="T8" fmla="*/ 716 w 1192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2" h="575">
                    <a:moveTo>
                      <a:pt x="716" y="0"/>
                    </a:moveTo>
                    <a:cubicBezTo>
                      <a:pt x="596" y="0"/>
                      <a:pt x="596" y="0"/>
                      <a:pt x="596" y="0"/>
                    </a:cubicBezTo>
                    <a:cubicBezTo>
                      <a:pt x="476" y="0"/>
                      <a:pt x="476" y="0"/>
                      <a:pt x="476" y="0"/>
                    </a:cubicBezTo>
                    <a:cubicBezTo>
                      <a:pt x="476" y="0"/>
                      <a:pt x="0" y="575"/>
                      <a:pt x="596" y="575"/>
                    </a:cubicBezTo>
                    <a:cubicBezTo>
                      <a:pt x="1192" y="575"/>
                      <a:pt x="716" y="0"/>
                      <a:pt x="716" y="0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0" name="Freeform 23">
                <a:extLst>
                  <a:ext uri="{FF2B5EF4-FFF2-40B4-BE49-F238E27FC236}">
                    <a16:creationId xmlns:a16="http://schemas.microsoft.com/office/drawing/2014/main" xmlns="" id="{DD5B32D2-C9F3-4452-B31E-CB381FAD2A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363" y="2968625"/>
                <a:ext cx="1582738" cy="763588"/>
              </a:xfrm>
              <a:custGeom>
                <a:avLst/>
                <a:gdLst>
                  <a:gd name="T0" fmla="*/ 716 w 1192"/>
                  <a:gd name="T1" fmla="*/ 0 h 575"/>
                  <a:gd name="T2" fmla="*/ 596 w 1192"/>
                  <a:gd name="T3" fmla="*/ 0 h 575"/>
                  <a:gd name="T4" fmla="*/ 476 w 1192"/>
                  <a:gd name="T5" fmla="*/ 0 h 575"/>
                  <a:gd name="T6" fmla="*/ 596 w 1192"/>
                  <a:gd name="T7" fmla="*/ 575 h 575"/>
                  <a:gd name="T8" fmla="*/ 716 w 1192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2" h="575">
                    <a:moveTo>
                      <a:pt x="716" y="0"/>
                    </a:moveTo>
                    <a:cubicBezTo>
                      <a:pt x="596" y="0"/>
                      <a:pt x="596" y="0"/>
                      <a:pt x="596" y="0"/>
                    </a:cubicBezTo>
                    <a:cubicBezTo>
                      <a:pt x="476" y="0"/>
                      <a:pt x="476" y="0"/>
                      <a:pt x="476" y="0"/>
                    </a:cubicBezTo>
                    <a:cubicBezTo>
                      <a:pt x="476" y="0"/>
                      <a:pt x="0" y="575"/>
                      <a:pt x="596" y="575"/>
                    </a:cubicBezTo>
                    <a:cubicBezTo>
                      <a:pt x="1192" y="575"/>
                      <a:pt x="716" y="0"/>
                      <a:pt x="716" y="0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1" name="Oval 24">
                <a:extLst>
                  <a:ext uri="{FF2B5EF4-FFF2-40B4-BE49-F238E27FC236}">
                    <a16:creationId xmlns:a16="http://schemas.microsoft.com/office/drawing/2014/main" xmlns="" id="{7D7CAC45-4404-4DD0-8456-809378F20D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78038" y="1738313"/>
                <a:ext cx="504825" cy="504825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2" name="Oval 25">
                <a:extLst>
                  <a:ext uri="{FF2B5EF4-FFF2-40B4-BE49-F238E27FC236}">
                    <a16:creationId xmlns:a16="http://schemas.microsoft.com/office/drawing/2014/main" xmlns="" id="{5996C2DD-D1FE-4E9A-B24F-312D591F7E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6626" y="1863725"/>
                <a:ext cx="250825" cy="252413"/>
              </a:xfrm>
              <a:prstGeom prst="ellipse">
                <a:avLst/>
              </a:prstGeom>
              <a:solidFill>
                <a:srgbClr val="F5A1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3" name="Oval 26">
                <a:extLst>
                  <a:ext uri="{FF2B5EF4-FFF2-40B4-BE49-F238E27FC236}">
                    <a16:creationId xmlns:a16="http://schemas.microsoft.com/office/drawing/2014/main" xmlns="" id="{E9B88580-4C3B-40BE-A79A-2A170CCFF4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2601" y="1738313"/>
                <a:ext cx="504825" cy="504825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4" name="Oval 27">
                <a:extLst>
                  <a:ext uri="{FF2B5EF4-FFF2-40B4-BE49-F238E27FC236}">
                    <a16:creationId xmlns:a16="http://schemas.microsoft.com/office/drawing/2014/main" xmlns="" id="{8870680D-76AC-4326-9DD7-B08B862F0E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8013" y="1863725"/>
                <a:ext cx="250825" cy="252413"/>
              </a:xfrm>
              <a:prstGeom prst="ellipse">
                <a:avLst/>
              </a:prstGeom>
              <a:solidFill>
                <a:srgbClr val="F5A1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5" name="Oval 28">
                <a:extLst>
                  <a:ext uri="{FF2B5EF4-FFF2-40B4-BE49-F238E27FC236}">
                    <a16:creationId xmlns:a16="http://schemas.microsoft.com/office/drawing/2014/main" xmlns="" id="{C377A9A3-05A3-4CCA-87A1-0319A734C0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0276" y="1879600"/>
                <a:ext cx="1204913" cy="1203325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6" name="Oval 30">
                <a:extLst>
                  <a:ext uri="{FF2B5EF4-FFF2-40B4-BE49-F238E27FC236}">
                    <a16:creationId xmlns:a16="http://schemas.microsoft.com/office/drawing/2014/main" xmlns="" id="{D0C3F02B-A778-4792-B165-BD81C06080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8088" y="2425700"/>
                <a:ext cx="649288" cy="482600"/>
              </a:xfrm>
              <a:prstGeom prst="ellipse">
                <a:avLst/>
              </a:prstGeom>
              <a:solidFill>
                <a:srgbClr val="F5A1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7" name="Oval 32">
                <a:extLst>
                  <a:ext uri="{FF2B5EF4-FFF2-40B4-BE49-F238E27FC236}">
                    <a16:creationId xmlns:a16="http://schemas.microsoft.com/office/drawing/2014/main" xmlns="" id="{52304932-C982-4DE7-A77F-6D8A833920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2376" y="2154238"/>
                <a:ext cx="141288" cy="141288"/>
              </a:xfrm>
              <a:prstGeom prst="ellipse">
                <a:avLst/>
              </a:pr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8" name="Oval 33">
                <a:extLst>
                  <a:ext uri="{FF2B5EF4-FFF2-40B4-BE49-F238E27FC236}">
                    <a16:creationId xmlns:a16="http://schemas.microsoft.com/office/drawing/2014/main" xmlns="" id="{62979BEB-76B9-45BA-B48E-FB4432BB4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801" y="2154238"/>
                <a:ext cx="141288" cy="141288"/>
              </a:xfrm>
              <a:prstGeom prst="ellipse">
                <a:avLst/>
              </a:pr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9" name="Freeform 34">
                <a:extLst>
                  <a:ext uri="{FF2B5EF4-FFF2-40B4-BE49-F238E27FC236}">
                    <a16:creationId xmlns:a16="http://schemas.microsoft.com/office/drawing/2014/main" xmlns="" id="{543E8B1A-04F1-4BF4-991F-2109FB6EA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2551" y="2693988"/>
                <a:ext cx="360363" cy="147638"/>
              </a:xfrm>
              <a:custGeom>
                <a:avLst/>
                <a:gdLst>
                  <a:gd name="T0" fmla="*/ 267 w 270"/>
                  <a:gd name="T1" fmla="*/ 12 h 111"/>
                  <a:gd name="T2" fmla="*/ 3 w 270"/>
                  <a:gd name="T3" fmla="*/ 12 h 111"/>
                  <a:gd name="T4" fmla="*/ 6 w 270"/>
                  <a:gd name="T5" fmla="*/ 0 h 111"/>
                  <a:gd name="T6" fmla="*/ 17 w 270"/>
                  <a:gd name="T7" fmla="*/ 8 h 111"/>
                  <a:gd name="T8" fmla="*/ 253 w 270"/>
                  <a:gd name="T9" fmla="*/ 8 h 111"/>
                  <a:gd name="T10" fmla="*/ 263 w 270"/>
                  <a:gd name="T11" fmla="*/ 0 h 111"/>
                  <a:gd name="T12" fmla="*/ 267 w 270"/>
                  <a:gd name="T13" fmla="*/ 1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0" h="111">
                    <a:moveTo>
                      <a:pt x="267" y="12"/>
                    </a:moveTo>
                    <a:cubicBezTo>
                      <a:pt x="227" y="111"/>
                      <a:pt x="43" y="111"/>
                      <a:pt x="3" y="12"/>
                    </a:cubicBezTo>
                    <a:cubicBezTo>
                      <a:pt x="0" y="7"/>
                      <a:pt x="2" y="1"/>
                      <a:pt x="6" y="0"/>
                    </a:cubicBezTo>
                    <a:cubicBezTo>
                      <a:pt x="11" y="0"/>
                      <a:pt x="15" y="4"/>
                      <a:pt x="17" y="8"/>
                    </a:cubicBezTo>
                    <a:cubicBezTo>
                      <a:pt x="53" y="96"/>
                      <a:pt x="217" y="96"/>
                      <a:pt x="253" y="8"/>
                    </a:cubicBezTo>
                    <a:cubicBezTo>
                      <a:pt x="255" y="4"/>
                      <a:pt x="259" y="0"/>
                      <a:pt x="263" y="0"/>
                    </a:cubicBezTo>
                    <a:cubicBezTo>
                      <a:pt x="268" y="1"/>
                      <a:pt x="270" y="7"/>
                      <a:pt x="267" y="12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0" name="Oval 35">
                <a:extLst>
                  <a:ext uri="{FF2B5EF4-FFF2-40B4-BE49-F238E27FC236}">
                    <a16:creationId xmlns:a16="http://schemas.microsoft.com/office/drawing/2014/main" xmlns="" id="{06F40347-3281-49C8-960F-B76EE4F5FF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0801" y="2203450"/>
                <a:ext cx="423863" cy="422275"/>
              </a:xfrm>
              <a:prstGeom prst="ellipse">
                <a:avLst/>
              </a:pr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1" name="Oval 36">
                <a:extLst>
                  <a:ext uri="{FF2B5EF4-FFF2-40B4-BE49-F238E27FC236}">
                    <a16:creationId xmlns:a16="http://schemas.microsoft.com/office/drawing/2014/main" xmlns="" id="{9CAB4CF2-3EDC-48D0-9E90-A5E0F2E203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9738" y="3683000"/>
                <a:ext cx="560388" cy="561975"/>
              </a:xfrm>
              <a:prstGeom prst="ellipse">
                <a:avLst/>
              </a:pr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2" name="Oval 37">
                <a:extLst>
                  <a:ext uri="{FF2B5EF4-FFF2-40B4-BE49-F238E27FC236}">
                    <a16:creationId xmlns:a16="http://schemas.microsoft.com/office/drawing/2014/main" xmlns="" id="{872FCBDC-7484-401C-A0A7-C25DEFB72F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4513" y="3787775"/>
                <a:ext cx="350838" cy="350838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3" name="Oval 38">
                <a:extLst>
                  <a:ext uri="{FF2B5EF4-FFF2-40B4-BE49-F238E27FC236}">
                    <a16:creationId xmlns:a16="http://schemas.microsoft.com/office/drawing/2014/main" xmlns="" id="{3433757F-F5CD-4A45-8997-6116F146E1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5338" y="3683000"/>
                <a:ext cx="560388" cy="561975"/>
              </a:xfrm>
              <a:prstGeom prst="ellipse">
                <a:avLst/>
              </a:pr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4" name="Oval 39">
                <a:extLst>
                  <a:ext uri="{FF2B5EF4-FFF2-40B4-BE49-F238E27FC236}">
                    <a16:creationId xmlns:a16="http://schemas.microsoft.com/office/drawing/2014/main" xmlns="" id="{9F9A2EDD-2428-468F-B251-FC396D3FEB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70113" y="3787775"/>
                <a:ext cx="350838" cy="350838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53" name="椭圆 152">
              <a:extLst>
                <a:ext uri="{FF2B5EF4-FFF2-40B4-BE49-F238E27FC236}">
                  <a16:creationId xmlns:a16="http://schemas.microsoft.com/office/drawing/2014/main" xmlns="" id="{43A1C6C8-48E7-4BF1-8874-163C88D57792}"/>
                </a:ext>
              </a:extLst>
            </p:cNvPr>
            <p:cNvSpPr/>
            <p:nvPr/>
          </p:nvSpPr>
          <p:spPr>
            <a:xfrm>
              <a:off x="1597989" y="2542676"/>
              <a:ext cx="892628" cy="653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51" name="TextBox 37"/>
          <p:cNvSpPr txBox="1"/>
          <p:nvPr/>
        </p:nvSpPr>
        <p:spPr>
          <a:xfrm>
            <a:off x="2577686" y="1702531"/>
            <a:ext cx="589708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1</a:t>
            </a:r>
          </a:p>
          <a:p>
            <a:pPr algn="ctr"/>
            <a:r>
              <a:rPr lang="en-US" altLang="zh-CN" sz="8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Khám</a:t>
            </a:r>
            <a:r>
              <a:rPr lang="en-US" altLang="zh-CN" sz="8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8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phá</a:t>
            </a:r>
            <a:r>
              <a:rPr lang="en-US" altLang="zh-CN" sz="8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8000" b="1" dirty="0">
              <a:ln>
                <a:solidFill>
                  <a:srgbClr val="005F60">
                    <a:lumMod val="75000"/>
                  </a:srgbClr>
                </a:solidFill>
              </a:ln>
              <a:solidFill>
                <a:srgbClr val="FFFF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765202"/>
            <a:ext cx="3570160" cy="287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920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A8A6256-0EC1-406A-B5D9-881E968D7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7291968" y="4953000"/>
            <a:ext cx="861432" cy="1148576"/>
            <a:chOff x="3861284" y="1471157"/>
            <a:chExt cx="1148576" cy="1148576"/>
          </a:xfrm>
        </p:grpSpPr>
        <p:sp>
          <p:nvSpPr>
            <p:cNvPr id="34" name="椭圆 33">
              <a:extLst>
                <a:ext uri="{FF2B5EF4-FFF2-40B4-BE49-F238E27FC236}">
                  <a16:creationId xmlns:a16="http://schemas.microsoft.com/office/drawing/2014/main" xmlns="" id="{BAE8AABA-EBC0-4723-B852-D50DAFE3A2A3}"/>
                </a:ext>
              </a:extLst>
            </p:cNvPr>
            <p:cNvSpPr/>
            <p:nvPr/>
          </p:nvSpPr>
          <p:spPr>
            <a:xfrm>
              <a:off x="3861284" y="1471157"/>
              <a:ext cx="1148576" cy="11485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21177" y="1614828"/>
              <a:ext cx="840800" cy="945175"/>
            </a:xfrm>
            <a:prstGeom prst="rect">
              <a:avLst/>
            </a:prstGeom>
          </p:spPr>
        </p:pic>
      </p:grpSp>
      <p:grpSp>
        <p:nvGrpSpPr>
          <p:cNvPr id="94" name="组合 93"/>
          <p:cNvGrpSpPr/>
          <p:nvPr/>
        </p:nvGrpSpPr>
        <p:grpSpPr>
          <a:xfrm>
            <a:off x="3455115" y="4953000"/>
            <a:ext cx="861432" cy="1148576"/>
            <a:chOff x="3861284" y="5243416"/>
            <a:chExt cx="1148576" cy="1148576"/>
          </a:xfrm>
        </p:grpSpPr>
        <p:sp>
          <p:nvSpPr>
            <p:cNvPr id="36" name="椭圆 35">
              <a:extLst>
                <a:ext uri="{FF2B5EF4-FFF2-40B4-BE49-F238E27FC236}">
                  <a16:creationId xmlns:a16="http://schemas.microsoft.com/office/drawing/2014/main" xmlns="" id="{5C1F1B72-088A-491F-B6F3-B12544D9CCC5}"/>
                </a:ext>
              </a:extLst>
            </p:cNvPr>
            <p:cNvSpPr/>
            <p:nvPr/>
          </p:nvSpPr>
          <p:spPr>
            <a:xfrm>
              <a:off x="3861284" y="5243416"/>
              <a:ext cx="1148576" cy="11485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68745" y="5349902"/>
              <a:ext cx="717585" cy="850063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43" y="3348593"/>
            <a:ext cx="3254633" cy="3399651"/>
          </a:xfrm>
          <a:prstGeom prst="rect">
            <a:avLst/>
          </a:prstGeom>
        </p:spPr>
      </p:pic>
      <p:sp>
        <p:nvSpPr>
          <p:cNvPr id="23" name="矩形 9">
            <a:extLst>
              <a:ext uri="{FF2B5EF4-FFF2-40B4-BE49-F238E27FC236}">
                <a16:creationId xmlns:a16="http://schemas.microsoft.com/office/drawing/2014/main" xmlns="" id="{6D5BC1A6-99C8-4E27-A025-81DF51E4D5BC}"/>
              </a:ext>
            </a:extLst>
          </p:cNvPr>
          <p:cNvSpPr/>
          <p:nvPr/>
        </p:nvSpPr>
        <p:spPr>
          <a:xfrm>
            <a:off x="2352579" y="1565535"/>
            <a:ext cx="6486622" cy="2930333"/>
          </a:xfrm>
          <a:prstGeom prst="rect">
            <a:avLst/>
          </a:prstGeom>
          <a:solidFill>
            <a:srgbClr val="F1CE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>
              <a:solidFill>
                <a:schemeClr val="bg1"/>
              </a:solidFill>
            </a:endParaRPr>
          </a:p>
        </p:txBody>
      </p:sp>
      <p:grpSp>
        <p:nvGrpSpPr>
          <p:cNvPr id="26" name="组合 92"/>
          <p:cNvGrpSpPr/>
          <p:nvPr/>
        </p:nvGrpSpPr>
        <p:grpSpPr>
          <a:xfrm>
            <a:off x="5281713" y="4914061"/>
            <a:ext cx="1042895" cy="1310529"/>
            <a:chOff x="4358477" y="3247834"/>
            <a:chExt cx="1148576" cy="1148576"/>
          </a:xfrm>
        </p:grpSpPr>
        <p:sp>
          <p:nvSpPr>
            <p:cNvPr id="27" name="椭圆 34">
              <a:extLst>
                <a:ext uri="{FF2B5EF4-FFF2-40B4-BE49-F238E27FC236}">
                  <a16:creationId xmlns:a16="http://schemas.microsoft.com/office/drawing/2014/main" xmlns="" id="{025D07CC-AA8D-426E-A5F7-D1662362C3C0}"/>
                </a:ext>
              </a:extLst>
            </p:cNvPr>
            <p:cNvSpPr/>
            <p:nvPr/>
          </p:nvSpPr>
          <p:spPr>
            <a:xfrm>
              <a:off x="4358477" y="3247834"/>
              <a:ext cx="1148576" cy="11485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8" name="图片 4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52906" y="3365623"/>
              <a:ext cx="776164" cy="872516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2467893" y="1752600"/>
            <a:ext cx="6295108" cy="2471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Quan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sát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thảo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luận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về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nắng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mưa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trong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thiên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nhiên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trong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ảnh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</p:txBody>
      </p:sp>
      <p:grpSp>
        <p:nvGrpSpPr>
          <p:cNvPr id="31" name="组合 145">
            <a:extLst>
              <a:ext uri="{FF2B5EF4-FFF2-40B4-BE49-F238E27FC236}">
                <a16:creationId xmlns:a16="http://schemas.microsoft.com/office/drawing/2014/main" xmlns="" id="{509437D2-DEE9-44FD-97C9-591CBDDAAEC7}"/>
              </a:ext>
            </a:extLst>
          </p:cNvPr>
          <p:cNvGrpSpPr/>
          <p:nvPr/>
        </p:nvGrpSpPr>
        <p:grpSpPr>
          <a:xfrm>
            <a:off x="-76200" y="-228599"/>
            <a:ext cx="3124200" cy="2590800"/>
            <a:chOff x="-163273" y="-185210"/>
            <a:chExt cx="2659657" cy="1647202"/>
          </a:xfrm>
        </p:grpSpPr>
        <p:pic>
          <p:nvPicPr>
            <p:cNvPr id="32" name="图片 146">
              <a:extLst>
                <a:ext uri="{FF2B5EF4-FFF2-40B4-BE49-F238E27FC236}">
                  <a16:creationId xmlns:a16="http://schemas.microsoft.com/office/drawing/2014/main" xmlns="" id="{4984049E-B9DB-4575-95AC-DEB82333A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63273" y="-185210"/>
              <a:ext cx="1927862" cy="109178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7" name="图片 147">
              <a:extLst>
                <a:ext uri="{FF2B5EF4-FFF2-40B4-BE49-F238E27FC236}">
                  <a16:creationId xmlns:a16="http://schemas.microsoft.com/office/drawing/2014/main" xmlns="" id="{1D8C2B55-E14F-4325-A0CF-D4C673C45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9339" y="798353"/>
              <a:ext cx="1137045" cy="6636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图片 148">
              <a:extLst>
                <a:ext uri="{FF2B5EF4-FFF2-40B4-BE49-F238E27FC236}">
                  <a16:creationId xmlns:a16="http://schemas.microsoft.com/office/drawing/2014/main" xmlns="" id="{DEEDE2FE-139E-4902-9449-574BC380A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88900"/>
              <a:ext cx="2298704" cy="13730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38414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A8A6256-0EC1-406A-B5D9-881E968D7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7" name="图片 146">
            <a:extLst>
              <a:ext uri="{FF2B5EF4-FFF2-40B4-BE49-F238E27FC236}">
                <a16:creationId xmlns:a16="http://schemas.microsoft.com/office/drawing/2014/main" xmlns="" id="{4984049E-B9DB-4575-95AC-DEB82333A9D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1262" y="5715000"/>
            <a:ext cx="1504494" cy="1073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81000" y="0"/>
            <a:ext cx="853804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Quan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sát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,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thảo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luận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về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sấm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chớp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khi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trời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  <a:p>
            <a:pPr algn="ctr"/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mưa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,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cầu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vồng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sau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cơn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mưa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trong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thiên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  <a:p>
            <a:pPr algn="ctr"/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nhiên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và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trong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tranh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</p:txBody>
      </p:sp>
      <p:pic>
        <p:nvPicPr>
          <p:cNvPr id="5" name="Picture 2" descr="D:\chan trời sang tạo lớp 1\fgfthgf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2092908"/>
            <a:ext cx="4095750" cy="3622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D:\chan trời sang tạo lớp 1\dfsgdgb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92908"/>
            <a:ext cx="4225636" cy="3622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TextBox 5"/>
          <p:cNvSpPr txBox="1"/>
          <p:nvPr/>
        </p:nvSpPr>
        <p:spPr>
          <a:xfrm>
            <a:off x="1407301" y="6013088"/>
            <a:ext cx="1776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iCiel Cadena" pitchFamily="2" charset="0"/>
              </a:rPr>
              <a:t>Sấm</a:t>
            </a:r>
            <a:r>
              <a:rPr lang="en-US" sz="28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iCiel Cadena" pitchFamily="2" charset="0"/>
              </a:rPr>
              <a:t>chớp</a:t>
            </a:r>
            <a:r>
              <a:rPr lang="en-US" sz="2800" dirty="0">
                <a:solidFill>
                  <a:srgbClr val="002060"/>
                </a:solidFill>
                <a:latin typeface="iCiel Cadena" pitchFamily="2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72794" y="6013088"/>
            <a:ext cx="1705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iCiel Cadena" pitchFamily="2" charset="0"/>
              </a:rPr>
              <a:t>Cầu</a:t>
            </a:r>
            <a:r>
              <a:rPr lang="en-US" sz="28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iCiel Cadena" pitchFamily="2" charset="0"/>
              </a:rPr>
              <a:t>vồng</a:t>
            </a:r>
            <a:r>
              <a:rPr lang="en-US" sz="2800" dirty="0">
                <a:solidFill>
                  <a:srgbClr val="002060"/>
                </a:solidFill>
                <a:latin typeface="iCiel Cadena" pitchFamily="2" charset="0"/>
              </a:rPr>
              <a:t>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922921"/>
            <a:ext cx="158432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22921"/>
            <a:ext cx="158432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34705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A8A6256-0EC1-406A-B5D9-881E968D7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76455" y="914400"/>
            <a:ext cx="3048000" cy="1938992"/>
          </a:xfrm>
          <a:prstGeom prst="rect">
            <a:avLst/>
          </a:prstGeom>
          <a:solidFill>
            <a:schemeClr val="accent5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iCiel Cadena" pitchFamily="2" charset="0"/>
              </a:rPr>
              <a:t>  </a:t>
            </a:r>
            <a:r>
              <a:rPr lang="en-US" sz="400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iCiel Cadena" pitchFamily="2" charset="0"/>
              </a:rPr>
              <a:t>Sấp</a:t>
            </a:r>
            <a:r>
              <a:rPr lang="en-US" sz="400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iCiel Cadena" pitchFamily="2" charset="0"/>
              </a:rPr>
              <a:t>chớp</a:t>
            </a:r>
            <a:r>
              <a:rPr lang="en-US" sz="400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iCiel Cadena" pitchFamily="2" charset="0"/>
              </a:rPr>
              <a:t>, </a:t>
            </a:r>
            <a:r>
              <a:rPr lang="en-US" sz="400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iCiel Cadena" pitchFamily="2" charset="0"/>
              </a:rPr>
              <a:t>cầu</a:t>
            </a:r>
            <a:r>
              <a:rPr lang="en-US" sz="400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iCiel Cadena" pitchFamily="2" charset="0"/>
              </a:rPr>
              <a:t>vồng</a:t>
            </a:r>
            <a:r>
              <a:rPr lang="en-US" sz="400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iCiel Cadena" pitchFamily="2" charset="0"/>
              </a:rPr>
              <a:t>trong</a:t>
            </a:r>
            <a:r>
              <a:rPr lang="en-US" sz="400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iCiel Cadena" pitchFamily="2" charset="0"/>
              </a:rPr>
              <a:t>tranh</a:t>
            </a:r>
            <a:r>
              <a:rPr lang="en-US" sz="400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iCiel Cadena" pitchFamily="2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391" y="3904795"/>
            <a:ext cx="306365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vi-VN" b="1" dirty="0">
                <a:solidFill>
                  <a:prstClr val="black"/>
                </a:solidFill>
                <a:latin typeface="Times New Roman"/>
              </a:rPr>
              <a:t>( </a:t>
            </a:r>
            <a:r>
              <a:rPr lang="en-US" b="1" dirty="0" err="1">
                <a:solidFill>
                  <a:prstClr val="black"/>
                </a:solidFill>
                <a:latin typeface="Times New Roman"/>
              </a:rPr>
              <a:t>Sấm</a:t>
            </a:r>
            <a:r>
              <a:rPr lang="en-US" b="1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/>
              </a:rPr>
              <a:t>chớp</a:t>
            </a:r>
            <a:r>
              <a:rPr lang="en-US" b="1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vi-VN" b="1" dirty="0">
                <a:solidFill>
                  <a:prstClr val="black"/>
                </a:solidFill>
                <a:latin typeface="Times New Roman"/>
              </a:rPr>
              <a:t>)- tranh sáp màu </a:t>
            </a:r>
            <a:endParaRPr lang="en-US" b="1" dirty="0">
              <a:solidFill>
                <a:prstClr val="black"/>
              </a:solidFill>
              <a:latin typeface="等线 Light"/>
            </a:endParaRPr>
          </a:p>
        </p:txBody>
      </p:sp>
      <p:grpSp>
        <p:nvGrpSpPr>
          <p:cNvPr id="15" name="组合 145">
            <a:extLst>
              <a:ext uri="{FF2B5EF4-FFF2-40B4-BE49-F238E27FC236}">
                <a16:creationId xmlns:a16="http://schemas.microsoft.com/office/drawing/2014/main" xmlns="" id="{509437D2-DEE9-44FD-97C9-591CBDDAAEC7}"/>
              </a:ext>
            </a:extLst>
          </p:cNvPr>
          <p:cNvGrpSpPr/>
          <p:nvPr/>
        </p:nvGrpSpPr>
        <p:grpSpPr>
          <a:xfrm>
            <a:off x="124960" y="4110243"/>
            <a:ext cx="4081740" cy="2133600"/>
            <a:chOff x="-163273" y="-273434"/>
            <a:chExt cx="2659657" cy="1735426"/>
          </a:xfrm>
        </p:grpSpPr>
        <p:pic>
          <p:nvPicPr>
            <p:cNvPr id="16" name="图片 146">
              <a:extLst>
                <a:ext uri="{FF2B5EF4-FFF2-40B4-BE49-F238E27FC236}">
                  <a16:creationId xmlns:a16="http://schemas.microsoft.com/office/drawing/2014/main" xmlns="" id="{4984049E-B9DB-4575-95AC-DEB82333A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63273" y="-273434"/>
              <a:ext cx="1927862" cy="1091785"/>
            </a:xfrm>
            <a:prstGeom prst="rect">
              <a:avLst/>
            </a:prstGeom>
          </p:spPr>
        </p:pic>
        <p:pic>
          <p:nvPicPr>
            <p:cNvPr id="20" name="图片 147">
              <a:extLst>
                <a:ext uri="{FF2B5EF4-FFF2-40B4-BE49-F238E27FC236}">
                  <a16:creationId xmlns:a16="http://schemas.microsoft.com/office/drawing/2014/main" xmlns="" id="{1D8C2B55-E14F-4325-A0CF-D4C673C45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9339" y="798353"/>
              <a:ext cx="1137045" cy="663639"/>
            </a:xfrm>
            <a:prstGeom prst="rect">
              <a:avLst/>
            </a:prstGeom>
          </p:spPr>
        </p:pic>
        <p:pic>
          <p:nvPicPr>
            <p:cNvPr id="21" name="图片 148">
              <a:extLst>
                <a:ext uri="{FF2B5EF4-FFF2-40B4-BE49-F238E27FC236}">
                  <a16:creationId xmlns:a16="http://schemas.microsoft.com/office/drawing/2014/main" xmlns="" id="{DEEDE2FE-139E-4902-9449-574BC380A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6464"/>
              <a:ext cx="2298704" cy="1373092"/>
            </a:xfrm>
            <a:prstGeom prst="rect">
              <a:avLst/>
            </a:prstGeom>
          </p:spPr>
        </p:pic>
      </p:grpSp>
      <p:pic>
        <p:nvPicPr>
          <p:cNvPr id="2050" name="Picture 2" descr="D:\chan trời sang tạo lớp 1\gfhgfjhg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89" y="381000"/>
            <a:ext cx="4747311" cy="33339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216" y="-196561"/>
            <a:ext cx="15176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D:\chan trời sang tạo lớp 1\fdgah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307" y="3388537"/>
            <a:ext cx="4230693" cy="30884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Pentagon 16"/>
          <p:cNvSpPr/>
          <p:nvPr/>
        </p:nvSpPr>
        <p:spPr>
          <a:xfrm>
            <a:off x="1380394" y="6243843"/>
            <a:ext cx="3948240" cy="3810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vồng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)-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sáp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300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A8A6256-0EC1-406A-B5D9-881E968D7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895784" y="939881"/>
            <a:ext cx="6578987" cy="3873583"/>
            <a:chOff x="2822497" y="939800"/>
            <a:chExt cx="8477180" cy="3266519"/>
          </a:xfrm>
        </p:grpSpPr>
        <p:sp>
          <p:nvSpPr>
            <p:cNvPr id="175" name="任意多边形 419">
              <a:extLst>
                <a:ext uri="{FF2B5EF4-FFF2-40B4-BE49-F238E27FC236}">
                  <a16:creationId xmlns:a16="http://schemas.microsoft.com/office/drawing/2014/main" xmlns="" id="{E49D014F-7625-4F29-A456-0C8C6B3116D9}"/>
                </a:ext>
              </a:extLst>
            </p:cNvPr>
            <p:cNvSpPr/>
            <p:nvPr/>
          </p:nvSpPr>
          <p:spPr>
            <a:xfrm rot="10800000">
              <a:off x="2822497" y="1097300"/>
              <a:ext cx="8477180" cy="3109019"/>
            </a:xfrm>
            <a:custGeom>
              <a:avLst/>
              <a:gdLst>
                <a:gd name="connsiteX0" fmla="*/ 7859486 w 8477180"/>
                <a:gd name="connsiteY0" fmla="*/ 3109019 h 3109019"/>
                <a:gd name="connsiteX1" fmla="*/ 0 w 8477180"/>
                <a:gd name="connsiteY1" fmla="*/ 3109019 h 3109019"/>
                <a:gd name="connsiteX2" fmla="*/ 0 w 8477180"/>
                <a:gd name="connsiteY2" fmla="*/ 214748 h 3109019"/>
                <a:gd name="connsiteX3" fmla="*/ 7638068 w 8477180"/>
                <a:gd name="connsiteY3" fmla="*/ 214748 h 3109019"/>
                <a:gd name="connsiteX4" fmla="*/ 8477180 w 8477180"/>
                <a:gd name="connsiteY4" fmla="*/ 0 h 3109019"/>
                <a:gd name="connsiteX5" fmla="*/ 7859486 w 8477180"/>
                <a:gd name="connsiteY5" fmla="*/ 392277 h 3109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77180" h="3109019">
                  <a:moveTo>
                    <a:pt x="7859486" y="3109019"/>
                  </a:moveTo>
                  <a:lnTo>
                    <a:pt x="0" y="3109019"/>
                  </a:lnTo>
                  <a:lnTo>
                    <a:pt x="0" y="214748"/>
                  </a:lnTo>
                  <a:lnTo>
                    <a:pt x="7638068" y="214748"/>
                  </a:lnTo>
                  <a:lnTo>
                    <a:pt x="8477180" y="0"/>
                  </a:lnTo>
                  <a:lnTo>
                    <a:pt x="7859486" y="392277"/>
                  </a:lnTo>
                  <a:close/>
                </a:path>
              </a:pathLst>
            </a:custGeom>
            <a:solidFill>
              <a:srgbClr val="EB7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78" name="Freeform 45">
              <a:extLst>
                <a:ext uri="{FF2B5EF4-FFF2-40B4-BE49-F238E27FC236}">
                  <a16:creationId xmlns:a16="http://schemas.microsoft.com/office/drawing/2014/main" xmlns="" id="{B83A3578-E84B-4C6C-9A55-CBD84EE10D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8550" y="1501556"/>
              <a:ext cx="338329" cy="338344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79" name="Freeform 45">
              <a:extLst>
                <a:ext uri="{FF2B5EF4-FFF2-40B4-BE49-F238E27FC236}">
                  <a16:creationId xmlns:a16="http://schemas.microsoft.com/office/drawing/2014/main" xmlns="" id="{5E39F920-D7A9-45DC-84DB-BBBB933972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76118" y="1114932"/>
              <a:ext cx="225945" cy="225955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0" name="Freeform 45">
              <a:extLst>
                <a:ext uri="{FF2B5EF4-FFF2-40B4-BE49-F238E27FC236}">
                  <a16:creationId xmlns:a16="http://schemas.microsoft.com/office/drawing/2014/main" xmlns="" id="{52AF2B97-1BAA-4A3D-A948-70FB0F77B2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6011" y="1879172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1" name="Freeform 45">
              <a:extLst>
                <a:ext uri="{FF2B5EF4-FFF2-40B4-BE49-F238E27FC236}">
                  <a16:creationId xmlns:a16="http://schemas.microsoft.com/office/drawing/2014/main" xmlns="" id="{25096869-2340-4DC8-8056-47234B339B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3166" y="3314673"/>
              <a:ext cx="137978" cy="137984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2" name="Freeform 45">
              <a:extLst>
                <a:ext uri="{FF2B5EF4-FFF2-40B4-BE49-F238E27FC236}">
                  <a16:creationId xmlns:a16="http://schemas.microsoft.com/office/drawing/2014/main" xmlns="" id="{A736799D-F211-40ED-ABC5-8A143C063C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55413" y="2377075"/>
              <a:ext cx="170771" cy="170778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3" name="Freeform 45">
              <a:extLst>
                <a:ext uri="{FF2B5EF4-FFF2-40B4-BE49-F238E27FC236}">
                  <a16:creationId xmlns:a16="http://schemas.microsoft.com/office/drawing/2014/main" xmlns="" id="{4D1B8FA9-9996-4EA0-8A2E-9D18173D13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95565" y="1547781"/>
              <a:ext cx="344077" cy="344092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4" name="Freeform 45">
              <a:extLst>
                <a:ext uri="{FF2B5EF4-FFF2-40B4-BE49-F238E27FC236}">
                  <a16:creationId xmlns:a16="http://schemas.microsoft.com/office/drawing/2014/main" xmlns="" id="{4641184B-731F-4389-95B5-5FB67E7D19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8256" y="1255821"/>
              <a:ext cx="245726" cy="24573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5" name="Freeform 45">
              <a:extLst>
                <a:ext uri="{FF2B5EF4-FFF2-40B4-BE49-F238E27FC236}">
                  <a16:creationId xmlns:a16="http://schemas.microsoft.com/office/drawing/2014/main" xmlns="" id="{2C699ADB-1317-4F4B-80E6-BF13B6F1E8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59295" y="3567230"/>
              <a:ext cx="147650" cy="14765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6" name="Freeform 45">
              <a:extLst>
                <a:ext uri="{FF2B5EF4-FFF2-40B4-BE49-F238E27FC236}">
                  <a16:creationId xmlns:a16="http://schemas.microsoft.com/office/drawing/2014/main" xmlns="" id="{DC36E8B6-B841-448C-8078-AE23E6E93D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04342" y="1338728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7" name="Freeform 45">
              <a:extLst>
                <a:ext uri="{FF2B5EF4-FFF2-40B4-BE49-F238E27FC236}">
                  <a16:creationId xmlns:a16="http://schemas.microsoft.com/office/drawing/2014/main" xmlns="" id="{119D62D2-ADB7-46DA-B8D7-BC4866B044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80651" y="3629819"/>
              <a:ext cx="170127" cy="170134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8" name="Freeform 45">
              <a:extLst>
                <a:ext uri="{FF2B5EF4-FFF2-40B4-BE49-F238E27FC236}">
                  <a16:creationId xmlns:a16="http://schemas.microsoft.com/office/drawing/2014/main" xmlns="" id="{FB3A4ECC-2FC9-4595-99A7-701AE6095D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04342" y="3622791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9" name="Freeform 45">
              <a:extLst>
                <a:ext uri="{FF2B5EF4-FFF2-40B4-BE49-F238E27FC236}">
                  <a16:creationId xmlns:a16="http://schemas.microsoft.com/office/drawing/2014/main" xmlns="" id="{6E4C3A75-8993-4C5D-AC80-A327376B34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96416" y="3560145"/>
              <a:ext cx="125288" cy="125293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0" name="Freeform 45">
              <a:extLst>
                <a:ext uri="{FF2B5EF4-FFF2-40B4-BE49-F238E27FC236}">
                  <a16:creationId xmlns:a16="http://schemas.microsoft.com/office/drawing/2014/main" xmlns="" id="{A2066B5B-617A-4B49-BB2C-919F6D3BF7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71859" y="3048055"/>
              <a:ext cx="250575" cy="250586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1" name="Freeform 45">
              <a:extLst>
                <a:ext uri="{FF2B5EF4-FFF2-40B4-BE49-F238E27FC236}">
                  <a16:creationId xmlns:a16="http://schemas.microsoft.com/office/drawing/2014/main" xmlns="" id="{9F75D63B-4FB2-47DC-8906-02713F4569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1345" y="1511944"/>
              <a:ext cx="175334" cy="175342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2" name="Freeform 45">
              <a:extLst>
                <a:ext uri="{FF2B5EF4-FFF2-40B4-BE49-F238E27FC236}">
                  <a16:creationId xmlns:a16="http://schemas.microsoft.com/office/drawing/2014/main" xmlns="" id="{4A84E753-0399-4702-A15A-D3CD3F69A3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1934" y="939800"/>
              <a:ext cx="344077" cy="344092"/>
            </a:xfrm>
            <a:custGeom>
              <a:avLst/>
              <a:gdLst>
                <a:gd name="T0" fmla="*/ 231 w 256"/>
                <a:gd name="T1" fmla="*/ 126 h 256"/>
                <a:gd name="T2" fmla="*/ 203 w 256"/>
                <a:gd name="T3" fmla="*/ 126 h 256"/>
                <a:gd name="T4" fmla="*/ 176 w 256"/>
                <a:gd name="T5" fmla="*/ 126 h 256"/>
                <a:gd name="T6" fmla="*/ 219 w 256"/>
                <a:gd name="T7" fmla="*/ 71 h 256"/>
                <a:gd name="T8" fmla="*/ 231 w 256"/>
                <a:gd name="T9" fmla="*/ 53 h 256"/>
                <a:gd name="T10" fmla="*/ 199 w 256"/>
                <a:gd name="T11" fmla="*/ 53 h 256"/>
                <a:gd name="T12" fmla="*/ 179 w 256"/>
                <a:gd name="T13" fmla="*/ 73 h 256"/>
                <a:gd name="T14" fmla="*/ 160 w 256"/>
                <a:gd name="T15" fmla="*/ 93 h 256"/>
                <a:gd name="T16" fmla="*/ 156 w 256"/>
                <a:gd name="T17" fmla="*/ 23 h 256"/>
                <a:gd name="T18" fmla="*/ 151 w 256"/>
                <a:gd name="T19" fmla="*/ 1 h 256"/>
                <a:gd name="T20" fmla="*/ 126 w 256"/>
                <a:gd name="T21" fmla="*/ 3 h 256"/>
                <a:gd name="T22" fmla="*/ 126 w 256"/>
                <a:gd name="T23" fmla="*/ 33 h 256"/>
                <a:gd name="T24" fmla="*/ 126 w 256"/>
                <a:gd name="T25" fmla="*/ 63 h 256"/>
                <a:gd name="T26" fmla="*/ 85 w 256"/>
                <a:gd name="T27" fmla="*/ 80 h 256"/>
                <a:gd name="T28" fmla="*/ 63 w 256"/>
                <a:gd name="T29" fmla="*/ 58 h 256"/>
                <a:gd name="T30" fmla="*/ 42 w 256"/>
                <a:gd name="T31" fmla="*/ 37 h 256"/>
                <a:gd name="T32" fmla="*/ 23 w 256"/>
                <a:gd name="T33" fmla="*/ 54 h 256"/>
                <a:gd name="T34" fmla="*/ 35 w 256"/>
                <a:gd name="T35" fmla="*/ 73 h 256"/>
                <a:gd name="T36" fmla="*/ 93 w 256"/>
                <a:gd name="T37" fmla="*/ 97 h 256"/>
                <a:gd name="T38" fmla="*/ 23 w 256"/>
                <a:gd name="T39" fmla="*/ 100 h 256"/>
                <a:gd name="T40" fmla="*/ 1 w 256"/>
                <a:gd name="T41" fmla="*/ 105 h 256"/>
                <a:gd name="T42" fmla="*/ 3 w 256"/>
                <a:gd name="T43" fmla="*/ 130 h 256"/>
                <a:gd name="T44" fmla="*/ 33 w 256"/>
                <a:gd name="T45" fmla="*/ 130 h 256"/>
                <a:gd name="T46" fmla="*/ 63 w 256"/>
                <a:gd name="T47" fmla="*/ 130 h 256"/>
                <a:gd name="T48" fmla="*/ 92 w 256"/>
                <a:gd name="T49" fmla="*/ 159 h 256"/>
                <a:gd name="T50" fmla="*/ 73 w 256"/>
                <a:gd name="T51" fmla="*/ 179 h 256"/>
                <a:gd name="T52" fmla="*/ 52 w 256"/>
                <a:gd name="T53" fmla="*/ 199 h 256"/>
                <a:gd name="T54" fmla="*/ 52 w 256"/>
                <a:gd name="T55" fmla="*/ 230 h 256"/>
                <a:gd name="T56" fmla="*/ 70 w 256"/>
                <a:gd name="T57" fmla="*/ 218 h 256"/>
                <a:gd name="T58" fmla="*/ 96 w 256"/>
                <a:gd name="T59" fmla="*/ 163 h 256"/>
                <a:gd name="T60" fmla="*/ 99 w 256"/>
                <a:gd name="T61" fmla="*/ 229 h 256"/>
                <a:gd name="T62" fmla="*/ 105 w 256"/>
                <a:gd name="T63" fmla="*/ 252 h 256"/>
                <a:gd name="T64" fmla="*/ 127 w 256"/>
                <a:gd name="T65" fmla="*/ 256 h 256"/>
                <a:gd name="T66" fmla="*/ 150 w 256"/>
                <a:gd name="T67" fmla="*/ 252 h 256"/>
                <a:gd name="T68" fmla="*/ 156 w 256"/>
                <a:gd name="T69" fmla="*/ 229 h 256"/>
                <a:gd name="T70" fmla="*/ 159 w 256"/>
                <a:gd name="T71" fmla="*/ 164 h 256"/>
                <a:gd name="T72" fmla="*/ 179 w 256"/>
                <a:gd name="T73" fmla="*/ 183 h 256"/>
                <a:gd name="T74" fmla="*/ 199 w 256"/>
                <a:gd name="T75" fmla="*/ 203 h 256"/>
                <a:gd name="T76" fmla="*/ 231 w 256"/>
                <a:gd name="T77" fmla="*/ 204 h 256"/>
                <a:gd name="T78" fmla="*/ 218 w 256"/>
                <a:gd name="T79" fmla="*/ 185 h 256"/>
                <a:gd name="T80" fmla="*/ 176 w 256"/>
                <a:gd name="T81" fmla="*/ 131 h 256"/>
                <a:gd name="T82" fmla="*/ 203 w 256"/>
                <a:gd name="T83" fmla="*/ 131 h 256"/>
                <a:gd name="T84" fmla="*/ 231 w 256"/>
                <a:gd name="T85" fmla="*/ 131 h 256"/>
                <a:gd name="T86" fmla="*/ 160 w 256"/>
                <a:gd name="T87" fmla="*/ 157 h 256"/>
                <a:gd name="T88" fmla="*/ 161 w 256"/>
                <a:gd name="T89" fmla="*/ 126 h 256"/>
                <a:gd name="T90" fmla="*/ 149 w 256"/>
                <a:gd name="T91" fmla="*/ 126 h 256"/>
                <a:gd name="T92" fmla="*/ 141 w 256"/>
                <a:gd name="T93" fmla="*/ 112 h 256"/>
                <a:gd name="T94" fmla="*/ 150 w 256"/>
                <a:gd name="T95" fmla="*/ 103 h 256"/>
                <a:gd name="T96" fmla="*/ 126 w 256"/>
                <a:gd name="T97" fmla="*/ 108 h 256"/>
                <a:gd name="T98" fmla="*/ 112 w 256"/>
                <a:gd name="T99" fmla="*/ 116 h 256"/>
                <a:gd name="T100" fmla="*/ 109 w 256"/>
                <a:gd name="T101" fmla="*/ 130 h 256"/>
                <a:gd name="T102" fmla="*/ 116 w 256"/>
                <a:gd name="T103" fmla="*/ 143 h 256"/>
                <a:gd name="T104" fmla="*/ 130 w 256"/>
                <a:gd name="T105" fmla="*/ 148 h 256"/>
                <a:gd name="T106" fmla="*/ 144 w 256"/>
                <a:gd name="T107" fmla="*/ 141 h 256"/>
                <a:gd name="T108" fmla="*/ 126 w 256"/>
                <a:gd name="T109" fmla="*/ 95 h 256"/>
                <a:gd name="T110" fmla="*/ 103 w 256"/>
                <a:gd name="T111" fmla="*/ 107 h 256"/>
                <a:gd name="T112" fmla="*/ 96 w 256"/>
                <a:gd name="T113" fmla="*/ 130 h 256"/>
                <a:gd name="T114" fmla="*/ 107 w 256"/>
                <a:gd name="T115" fmla="*/ 153 h 256"/>
                <a:gd name="T116" fmla="*/ 130 w 256"/>
                <a:gd name="T117" fmla="*/ 16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6" h="256">
                  <a:moveTo>
                    <a:pt x="231" y="131"/>
                  </a:moveTo>
                  <a:cubicBezTo>
                    <a:pt x="253" y="131"/>
                    <a:pt x="253" y="131"/>
                    <a:pt x="253" y="131"/>
                  </a:cubicBezTo>
                  <a:cubicBezTo>
                    <a:pt x="255" y="131"/>
                    <a:pt x="256" y="130"/>
                    <a:pt x="256" y="129"/>
                  </a:cubicBezTo>
                  <a:cubicBezTo>
                    <a:pt x="256" y="127"/>
                    <a:pt x="255" y="126"/>
                    <a:pt x="253" y="126"/>
                  </a:cubicBezTo>
                  <a:cubicBezTo>
                    <a:pt x="231" y="126"/>
                    <a:pt x="231" y="126"/>
                    <a:pt x="231" y="126"/>
                  </a:cubicBezTo>
                  <a:cubicBezTo>
                    <a:pt x="255" y="109"/>
                    <a:pt x="255" y="109"/>
                    <a:pt x="255" y="109"/>
                  </a:cubicBezTo>
                  <a:cubicBezTo>
                    <a:pt x="256" y="109"/>
                    <a:pt x="256" y="107"/>
                    <a:pt x="255" y="106"/>
                  </a:cubicBezTo>
                  <a:cubicBezTo>
                    <a:pt x="254" y="105"/>
                    <a:pt x="253" y="105"/>
                    <a:pt x="252" y="10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03" y="126"/>
                    <a:pt x="203" y="126"/>
                    <a:pt x="203" y="126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4" y="104"/>
                    <a:pt x="234" y="103"/>
                    <a:pt x="233" y="101"/>
                  </a:cubicBezTo>
                  <a:cubicBezTo>
                    <a:pt x="232" y="100"/>
                    <a:pt x="230" y="100"/>
                    <a:pt x="229" y="100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76" y="126"/>
                    <a:pt x="176" y="126"/>
                    <a:pt x="176" y="126"/>
                  </a:cubicBezTo>
                  <a:cubicBezTo>
                    <a:pt x="175" y="115"/>
                    <a:pt x="171" y="105"/>
                    <a:pt x="164" y="97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1" y="77"/>
                    <a:pt x="222" y="75"/>
                    <a:pt x="222" y="74"/>
                  </a:cubicBezTo>
                  <a:cubicBezTo>
                    <a:pt x="222" y="72"/>
                    <a:pt x="220" y="71"/>
                    <a:pt x="219" y="71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4" y="57"/>
                    <a:pt x="234" y="56"/>
                    <a:pt x="234" y="54"/>
                  </a:cubicBezTo>
                  <a:cubicBezTo>
                    <a:pt x="234" y="53"/>
                    <a:pt x="233" y="52"/>
                    <a:pt x="231" y="53"/>
                  </a:cubicBezTo>
                  <a:cubicBezTo>
                    <a:pt x="204" y="57"/>
                    <a:pt x="204" y="57"/>
                    <a:pt x="204" y="57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20" y="41"/>
                    <a:pt x="220" y="39"/>
                    <a:pt x="219" y="38"/>
                  </a:cubicBezTo>
                  <a:cubicBezTo>
                    <a:pt x="218" y="37"/>
                    <a:pt x="216" y="37"/>
                    <a:pt x="215" y="38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5" y="24"/>
                    <a:pt x="204" y="23"/>
                    <a:pt x="202" y="23"/>
                  </a:cubicBezTo>
                  <a:cubicBezTo>
                    <a:pt x="201" y="23"/>
                    <a:pt x="200" y="23"/>
                    <a:pt x="200" y="25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6" y="37"/>
                    <a:pt x="185" y="35"/>
                    <a:pt x="183" y="35"/>
                  </a:cubicBezTo>
                  <a:cubicBezTo>
                    <a:pt x="182" y="35"/>
                    <a:pt x="180" y="36"/>
                    <a:pt x="180" y="37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2" y="86"/>
                    <a:pt x="142" y="82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6"/>
                    <a:pt x="157" y="24"/>
                    <a:pt x="156" y="23"/>
                  </a:cubicBezTo>
                  <a:cubicBezTo>
                    <a:pt x="155" y="22"/>
                    <a:pt x="153" y="23"/>
                    <a:pt x="152" y="24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52" y="4"/>
                    <a:pt x="152" y="4"/>
                    <a:pt x="152" y="4"/>
                  </a:cubicBezTo>
                  <a:cubicBezTo>
                    <a:pt x="152" y="3"/>
                    <a:pt x="152" y="2"/>
                    <a:pt x="151" y="1"/>
                  </a:cubicBezTo>
                  <a:cubicBezTo>
                    <a:pt x="150" y="0"/>
                    <a:pt x="148" y="1"/>
                    <a:pt x="148" y="2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31" y="2"/>
                    <a:pt x="130" y="0"/>
                    <a:pt x="129" y="0"/>
                  </a:cubicBezTo>
                  <a:cubicBezTo>
                    <a:pt x="127" y="0"/>
                    <a:pt x="126" y="2"/>
                    <a:pt x="126" y="3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1"/>
                    <a:pt x="107" y="0"/>
                    <a:pt x="106" y="1"/>
                  </a:cubicBezTo>
                  <a:cubicBezTo>
                    <a:pt x="105" y="2"/>
                    <a:pt x="105" y="3"/>
                    <a:pt x="106" y="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3"/>
                    <a:pt x="102" y="22"/>
                    <a:pt x="101" y="23"/>
                  </a:cubicBezTo>
                  <a:cubicBezTo>
                    <a:pt x="100" y="24"/>
                    <a:pt x="100" y="26"/>
                    <a:pt x="100" y="27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15" y="82"/>
                    <a:pt x="105" y="86"/>
                    <a:pt x="97" y="93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5"/>
                    <a:pt x="75" y="34"/>
                    <a:pt x="74" y="34"/>
                  </a:cubicBezTo>
                  <a:cubicBezTo>
                    <a:pt x="72" y="35"/>
                    <a:pt x="71" y="36"/>
                    <a:pt x="71" y="3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6" y="22"/>
                    <a:pt x="54" y="22"/>
                  </a:cubicBezTo>
                  <a:cubicBezTo>
                    <a:pt x="53" y="22"/>
                    <a:pt x="52" y="24"/>
                    <a:pt x="52" y="2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1" y="36"/>
                    <a:pt x="39" y="36"/>
                    <a:pt x="38" y="37"/>
                  </a:cubicBezTo>
                  <a:cubicBezTo>
                    <a:pt x="37" y="38"/>
                    <a:pt x="37" y="40"/>
                    <a:pt x="38" y="41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0"/>
                    <a:pt x="35" y="71"/>
                    <a:pt x="35" y="73"/>
                  </a:cubicBezTo>
                  <a:cubicBezTo>
                    <a:pt x="35" y="74"/>
                    <a:pt x="36" y="76"/>
                    <a:pt x="37" y="76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6" y="104"/>
                    <a:pt x="82" y="114"/>
                    <a:pt x="81" y="125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6" y="99"/>
                    <a:pt x="24" y="99"/>
                    <a:pt x="23" y="100"/>
                  </a:cubicBezTo>
                  <a:cubicBezTo>
                    <a:pt x="22" y="101"/>
                    <a:pt x="22" y="103"/>
                    <a:pt x="24" y="10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3" y="104"/>
                    <a:pt x="2" y="104"/>
                    <a:pt x="1" y="105"/>
                  </a:cubicBezTo>
                  <a:cubicBezTo>
                    <a:pt x="0" y="106"/>
                    <a:pt x="0" y="108"/>
                    <a:pt x="1" y="108"/>
                  </a:cubicBezTo>
                  <a:cubicBezTo>
                    <a:pt x="25" y="125"/>
                    <a:pt x="25" y="125"/>
                    <a:pt x="25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1" y="125"/>
                    <a:pt x="0" y="126"/>
                    <a:pt x="0" y="127"/>
                  </a:cubicBezTo>
                  <a:cubicBezTo>
                    <a:pt x="0" y="129"/>
                    <a:pt x="1" y="130"/>
                    <a:pt x="3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9"/>
                    <a:pt x="1" y="150"/>
                  </a:cubicBezTo>
                  <a:cubicBezTo>
                    <a:pt x="2" y="151"/>
                    <a:pt x="3" y="151"/>
                    <a:pt x="4" y="15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2" y="152"/>
                    <a:pt x="22" y="154"/>
                    <a:pt x="23" y="155"/>
                  </a:cubicBezTo>
                  <a:cubicBezTo>
                    <a:pt x="24" y="156"/>
                    <a:pt x="26" y="156"/>
                    <a:pt x="27" y="156"/>
                  </a:cubicBezTo>
                  <a:cubicBezTo>
                    <a:pt x="63" y="130"/>
                    <a:pt x="63" y="130"/>
                    <a:pt x="63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41"/>
                    <a:pt x="86" y="151"/>
                    <a:pt x="93" y="159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4" y="181"/>
                    <a:pt x="34" y="182"/>
                  </a:cubicBezTo>
                  <a:cubicBezTo>
                    <a:pt x="34" y="184"/>
                    <a:pt x="36" y="185"/>
                    <a:pt x="37" y="18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2" y="199"/>
                    <a:pt x="22" y="200"/>
                    <a:pt x="22" y="202"/>
                  </a:cubicBezTo>
                  <a:cubicBezTo>
                    <a:pt x="22" y="203"/>
                    <a:pt x="23" y="204"/>
                    <a:pt x="25" y="203"/>
                  </a:cubicBezTo>
                  <a:cubicBezTo>
                    <a:pt x="52" y="199"/>
                    <a:pt x="52" y="199"/>
                    <a:pt x="52" y="199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6" y="215"/>
                    <a:pt x="36" y="217"/>
                    <a:pt x="37" y="218"/>
                  </a:cubicBezTo>
                  <a:cubicBezTo>
                    <a:pt x="38" y="219"/>
                    <a:pt x="40" y="219"/>
                    <a:pt x="41" y="218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1" y="232"/>
                    <a:pt x="52" y="233"/>
                    <a:pt x="54" y="233"/>
                  </a:cubicBezTo>
                  <a:cubicBezTo>
                    <a:pt x="55" y="233"/>
                    <a:pt x="56" y="233"/>
                    <a:pt x="56" y="231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0" y="218"/>
                    <a:pt x="70" y="218"/>
                    <a:pt x="70" y="218"/>
                  </a:cubicBezTo>
                  <a:cubicBezTo>
                    <a:pt x="70" y="219"/>
                    <a:pt x="71" y="221"/>
                    <a:pt x="73" y="221"/>
                  </a:cubicBezTo>
                  <a:cubicBezTo>
                    <a:pt x="74" y="221"/>
                    <a:pt x="76" y="220"/>
                    <a:pt x="76" y="219"/>
                  </a:cubicBezTo>
                  <a:cubicBezTo>
                    <a:pt x="84" y="175"/>
                    <a:pt x="84" y="175"/>
                    <a:pt x="84" y="175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104" y="169"/>
                    <a:pt x="114" y="174"/>
                    <a:pt x="125" y="175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98" y="230"/>
                    <a:pt x="99" y="232"/>
                    <a:pt x="100" y="233"/>
                  </a:cubicBezTo>
                  <a:cubicBezTo>
                    <a:pt x="101" y="234"/>
                    <a:pt x="103" y="233"/>
                    <a:pt x="104" y="232"/>
                  </a:cubicBezTo>
                  <a:cubicBezTo>
                    <a:pt x="125" y="203"/>
                    <a:pt x="125" y="203"/>
                    <a:pt x="125" y="203"/>
                  </a:cubicBezTo>
                  <a:cubicBezTo>
                    <a:pt x="125" y="223"/>
                    <a:pt x="125" y="223"/>
                    <a:pt x="125" y="223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4" y="253"/>
                    <a:pt x="104" y="254"/>
                    <a:pt x="105" y="255"/>
                  </a:cubicBezTo>
                  <a:cubicBezTo>
                    <a:pt x="106" y="256"/>
                    <a:pt x="108" y="255"/>
                    <a:pt x="108" y="254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5" y="253"/>
                    <a:pt x="125" y="253"/>
                    <a:pt x="125" y="253"/>
                  </a:cubicBezTo>
                  <a:cubicBezTo>
                    <a:pt x="125" y="254"/>
                    <a:pt x="126" y="256"/>
                    <a:pt x="127" y="256"/>
                  </a:cubicBezTo>
                  <a:cubicBezTo>
                    <a:pt x="129" y="256"/>
                    <a:pt x="130" y="254"/>
                    <a:pt x="130" y="253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5"/>
                    <a:pt x="149" y="256"/>
                    <a:pt x="150" y="255"/>
                  </a:cubicBezTo>
                  <a:cubicBezTo>
                    <a:pt x="151" y="254"/>
                    <a:pt x="151" y="253"/>
                    <a:pt x="150" y="252"/>
                  </a:cubicBezTo>
                  <a:cubicBezTo>
                    <a:pt x="130" y="223"/>
                    <a:pt x="130" y="223"/>
                    <a:pt x="130" y="223"/>
                  </a:cubicBezTo>
                  <a:cubicBezTo>
                    <a:pt x="130" y="203"/>
                    <a:pt x="130" y="203"/>
                    <a:pt x="130" y="20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2" y="233"/>
                    <a:pt x="154" y="234"/>
                    <a:pt x="155" y="233"/>
                  </a:cubicBezTo>
                  <a:cubicBezTo>
                    <a:pt x="156" y="232"/>
                    <a:pt x="156" y="230"/>
                    <a:pt x="156" y="229"/>
                  </a:cubicBezTo>
                  <a:cubicBezTo>
                    <a:pt x="130" y="193"/>
                    <a:pt x="130" y="193"/>
                    <a:pt x="130" y="193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30" y="175"/>
                    <a:pt x="130" y="175"/>
                    <a:pt x="130" y="175"/>
                  </a:cubicBezTo>
                  <a:cubicBezTo>
                    <a:pt x="141" y="174"/>
                    <a:pt x="151" y="170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21"/>
                    <a:pt x="181" y="222"/>
                    <a:pt x="182" y="222"/>
                  </a:cubicBezTo>
                  <a:cubicBezTo>
                    <a:pt x="184" y="221"/>
                    <a:pt x="185" y="220"/>
                    <a:pt x="185" y="218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93" y="198"/>
                    <a:pt x="193" y="198"/>
                    <a:pt x="193" y="198"/>
                  </a:cubicBezTo>
                  <a:cubicBezTo>
                    <a:pt x="199" y="232"/>
                    <a:pt x="199" y="232"/>
                    <a:pt x="199" y="232"/>
                  </a:cubicBezTo>
                  <a:cubicBezTo>
                    <a:pt x="199" y="233"/>
                    <a:pt x="200" y="234"/>
                    <a:pt x="202" y="234"/>
                  </a:cubicBezTo>
                  <a:cubicBezTo>
                    <a:pt x="203" y="234"/>
                    <a:pt x="204" y="232"/>
                    <a:pt x="204" y="231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20"/>
                    <a:pt x="217" y="220"/>
                    <a:pt x="218" y="219"/>
                  </a:cubicBezTo>
                  <a:cubicBezTo>
                    <a:pt x="219" y="218"/>
                    <a:pt x="219" y="216"/>
                    <a:pt x="218" y="215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31" y="204"/>
                    <a:pt x="231" y="204"/>
                    <a:pt x="231" y="204"/>
                  </a:cubicBezTo>
                  <a:cubicBezTo>
                    <a:pt x="232" y="204"/>
                    <a:pt x="233" y="204"/>
                    <a:pt x="233" y="202"/>
                  </a:cubicBezTo>
                  <a:cubicBezTo>
                    <a:pt x="234" y="201"/>
                    <a:pt x="233" y="200"/>
                    <a:pt x="231" y="200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9" y="186"/>
                    <a:pt x="221" y="185"/>
                    <a:pt x="221" y="183"/>
                  </a:cubicBezTo>
                  <a:cubicBezTo>
                    <a:pt x="221" y="182"/>
                    <a:pt x="220" y="180"/>
                    <a:pt x="219" y="180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70" y="152"/>
                    <a:pt x="175" y="142"/>
                    <a:pt x="176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0" y="157"/>
                    <a:pt x="232" y="157"/>
                    <a:pt x="233" y="156"/>
                  </a:cubicBezTo>
                  <a:cubicBezTo>
                    <a:pt x="234" y="155"/>
                    <a:pt x="234" y="153"/>
                    <a:pt x="232" y="152"/>
                  </a:cubicBezTo>
                  <a:cubicBezTo>
                    <a:pt x="203" y="131"/>
                    <a:pt x="203" y="131"/>
                    <a:pt x="203" y="131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52" y="151"/>
                    <a:pt x="252" y="151"/>
                    <a:pt x="252" y="151"/>
                  </a:cubicBezTo>
                  <a:cubicBezTo>
                    <a:pt x="253" y="152"/>
                    <a:pt x="254" y="152"/>
                    <a:pt x="255" y="151"/>
                  </a:cubicBezTo>
                  <a:cubicBezTo>
                    <a:pt x="256" y="150"/>
                    <a:pt x="256" y="148"/>
                    <a:pt x="255" y="148"/>
                  </a:cubicBezTo>
                  <a:cubicBezTo>
                    <a:pt x="231" y="131"/>
                    <a:pt x="231" y="131"/>
                    <a:pt x="231" y="131"/>
                  </a:cubicBezTo>
                  <a:moveTo>
                    <a:pt x="160" y="157"/>
                  </a:moveTo>
                  <a:cubicBezTo>
                    <a:pt x="153" y="150"/>
                    <a:pt x="153" y="150"/>
                    <a:pt x="153" y="150"/>
                  </a:cubicBezTo>
                  <a:cubicBezTo>
                    <a:pt x="158" y="145"/>
                    <a:pt x="161" y="138"/>
                    <a:pt x="161" y="130"/>
                  </a:cubicBezTo>
                  <a:cubicBezTo>
                    <a:pt x="171" y="130"/>
                    <a:pt x="171" y="130"/>
                    <a:pt x="171" y="130"/>
                  </a:cubicBezTo>
                  <a:cubicBezTo>
                    <a:pt x="170" y="140"/>
                    <a:pt x="166" y="150"/>
                    <a:pt x="160" y="157"/>
                  </a:cubicBezTo>
                  <a:moveTo>
                    <a:pt x="161" y="126"/>
                  </a:moveTo>
                  <a:cubicBezTo>
                    <a:pt x="161" y="118"/>
                    <a:pt x="158" y="111"/>
                    <a:pt x="153" y="106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67" y="106"/>
                    <a:pt x="171" y="116"/>
                    <a:pt x="171" y="126"/>
                  </a:cubicBezTo>
                  <a:cubicBezTo>
                    <a:pt x="161" y="126"/>
                    <a:pt x="161" y="126"/>
                    <a:pt x="161" y="126"/>
                  </a:cubicBezTo>
                  <a:moveTo>
                    <a:pt x="149" y="126"/>
                  </a:moveTo>
                  <a:cubicBezTo>
                    <a:pt x="148" y="122"/>
                    <a:pt x="147" y="118"/>
                    <a:pt x="144" y="115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54" y="114"/>
                    <a:pt x="156" y="120"/>
                    <a:pt x="156" y="126"/>
                  </a:cubicBezTo>
                  <a:cubicBezTo>
                    <a:pt x="149" y="126"/>
                    <a:pt x="149" y="126"/>
                    <a:pt x="149" y="126"/>
                  </a:cubicBezTo>
                  <a:moveTo>
                    <a:pt x="141" y="112"/>
                  </a:moveTo>
                  <a:cubicBezTo>
                    <a:pt x="138" y="109"/>
                    <a:pt x="134" y="108"/>
                    <a:pt x="130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6" y="100"/>
                    <a:pt x="142" y="103"/>
                    <a:pt x="146" y="106"/>
                  </a:cubicBezTo>
                  <a:cubicBezTo>
                    <a:pt x="141" y="112"/>
                    <a:pt x="141" y="112"/>
                    <a:pt x="141" y="112"/>
                  </a:cubicBezTo>
                  <a:moveTo>
                    <a:pt x="150" y="103"/>
                  </a:moveTo>
                  <a:cubicBezTo>
                    <a:pt x="145" y="98"/>
                    <a:pt x="138" y="95"/>
                    <a:pt x="130" y="9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40" y="86"/>
                    <a:pt x="150" y="90"/>
                    <a:pt x="157" y="96"/>
                  </a:cubicBezTo>
                  <a:cubicBezTo>
                    <a:pt x="150" y="103"/>
                    <a:pt x="150" y="103"/>
                    <a:pt x="150" y="103"/>
                  </a:cubicBezTo>
                  <a:moveTo>
                    <a:pt x="126" y="108"/>
                  </a:moveTo>
                  <a:cubicBezTo>
                    <a:pt x="122" y="108"/>
                    <a:pt x="118" y="110"/>
                    <a:pt x="115" y="112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4" y="103"/>
                    <a:pt x="120" y="101"/>
                    <a:pt x="126" y="100"/>
                  </a:cubicBezTo>
                  <a:cubicBezTo>
                    <a:pt x="126" y="108"/>
                    <a:pt x="126" y="108"/>
                    <a:pt x="126" y="108"/>
                  </a:cubicBezTo>
                  <a:moveTo>
                    <a:pt x="112" y="116"/>
                  </a:moveTo>
                  <a:cubicBezTo>
                    <a:pt x="110" y="118"/>
                    <a:pt x="109" y="122"/>
                    <a:pt x="108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120"/>
                    <a:pt x="103" y="114"/>
                    <a:pt x="107" y="110"/>
                  </a:cubicBezTo>
                  <a:cubicBezTo>
                    <a:pt x="112" y="116"/>
                    <a:pt x="112" y="116"/>
                    <a:pt x="112" y="116"/>
                  </a:cubicBezTo>
                  <a:moveTo>
                    <a:pt x="109" y="130"/>
                  </a:moveTo>
                  <a:cubicBezTo>
                    <a:pt x="109" y="134"/>
                    <a:pt x="111" y="137"/>
                    <a:pt x="113" y="140"/>
                  </a:cubicBezTo>
                  <a:cubicBezTo>
                    <a:pt x="107" y="146"/>
                    <a:pt x="107" y="146"/>
                    <a:pt x="107" y="146"/>
                  </a:cubicBezTo>
                  <a:cubicBezTo>
                    <a:pt x="103" y="141"/>
                    <a:pt x="101" y="136"/>
                    <a:pt x="101" y="130"/>
                  </a:cubicBezTo>
                  <a:cubicBezTo>
                    <a:pt x="109" y="130"/>
                    <a:pt x="109" y="130"/>
                    <a:pt x="109" y="130"/>
                  </a:cubicBezTo>
                  <a:moveTo>
                    <a:pt x="116" y="143"/>
                  </a:moveTo>
                  <a:cubicBezTo>
                    <a:pt x="119" y="145"/>
                    <a:pt x="122" y="147"/>
                    <a:pt x="126" y="147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0" y="155"/>
                    <a:pt x="114" y="153"/>
                    <a:pt x="110" y="149"/>
                  </a:cubicBezTo>
                  <a:cubicBezTo>
                    <a:pt x="116" y="143"/>
                    <a:pt x="116" y="143"/>
                    <a:pt x="116" y="143"/>
                  </a:cubicBezTo>
                  <a:moveTo>
                    <a:pt x="130" y="148"/>
                  </a:moveTo>
                  <a:cubicBezTo>
                    <a:pt x="134" y="147"/>
                    <a:pt x="138" y="146"/>
                    <a:pt x="140" y="144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2" y="153"/>
                    <a:pt x="136" y="155"/>
                    <a:pt x="130" y="156"/>
                  </a:cubicBezTo>
                  <a:cubicBezTo>
                    <a:pt x="130" y="148"/>
                    <a:pt x="130" y="148"/>
                    <a:pt x="130" y="148"/>
                  </a:cubicBezTo>
                  <a:moveTo>
                    <a:pt x="144" y="141"/>
                  </a:moveTo>
                  <a:cubicBezTo>
                    <a:pt x="146" y="138"/>
                    <a:pt x="148" y="134"/>
                    <a:pt x="148" y="130"/>
                  </a:cubicBezTo>
                  <a:cubicBezTo>
                    <a:pt x="156" y="130"/>
                    <a:pt x="156" y="130"/>
                    <a:pt x="156" y="130"/>
                  </a:cubicBezTo>
                  <a:cubicBezTo>
                    <a:pt x="156" y="136"/>
                    <a:pt x="153" y="142"/>
                    <a:pt x="150" y="146"/>
                  </a:cubicBezTo>
                  <a:cubicBezTo>
                    <a:pt x="144" y="141"/>
                    <a:pt x="144" y="141"/>
                    <a:pt x="144" y="141"/>
                  </a:cubicBezTo>
                  <a:moveTo>
                    <a:pt x="126" y="95"/>
                  </a:moveTo>
                  <a:cubicBezTo>
                    <a:pt x="118" y="96"/>
                    <a:pt x="112" y="99"/>
                    <a:pt x="107" y="103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7" y="90"/>
                    <a:pt x="116" y="86"/>
                    <a:pt x="126" y="85"/>
                  </a:cubicBezTo>
                  <a:cubicBezTo>
                    <a:pt x="126" y="95"/>
                    <a:pt x="126" y="95"/>
                    <a:pt x="126" y="95"/>
                  </a:cubicBezTo>
                  <a:moveTo>
                    <a:pt x="103" y="107"/>
                  </a:moveTo>
                  <a:cubicBezTo>
                    <a:pt x="99" y="112"/>
                    <a:pt x="96" y="118"/>
                    <a:pt x="96" y="126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86" y="116"/>
                    <a:pt x="90" y="107"/>
                    <a:pt x="96" y="100"/>
                  </a:cubicBezTo>
                  <a:cubicBezTo>
                    <a:pt x="103" y="107"/>
                    <a:pt x="103" y="107"/>
                    <a:pt x="103" y="107"/>
                  </a:cubicBezTo>
                  <a:moveTo>
                    <a:pt x="96" y="130"/>
                  </a:moveTo>
                  <a:cubicBezTo>
                    <a:pt x="96" y="138"/>
                    <a:pt x="99" y="144"/>
                    <a:pt x="103" y="149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0" y="149"/>
                    <a:pt x="87" y="140"/>
                    <a:pt x="86" y="130"/>
                  </a:cubicBezTo>
                  <a:cubicBezTo>
                    <a:pt x="96" y="130"/>
                    <a:pt x="96" y="130"/>
                    <a:pt x="96" y="130"/>
                  </a:cubicBezTo>
                  <a:moveTo>
                    <a:pt x="107" y="153"/>
                  </a:moveTo>
                  <a:cubicBezTo>
                    <a:pt x="112" y="157"/>
                    <a:pt x="118" y="160"/>
                    <a:pt x="126" y="161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16" y="170"/>
                    <a:pt x="107" y="166"/>
                    <a:pt x="100" y="159"/>
                  </a:cubicBezTo>
                  <a:cubicBezTo>
                    <a:pt x="107" y="153"/>
                    <a:pt x="107" y="153"/>
                    <a:pt x="107" y="153"/>
                  </a:cubicBezTo>
                  <a:moveTo>
                    <a:pt x="130" y="161"/>
                  </a:moveTo>
                  <a:cubicBezTo>
                    <a:pt x="138" y="160"/>
                    <a:pt x="144" y="158"/>
                    <a:pt x="150" y="15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0" y="166"/>
                    <a:pt x="140" y="170"/>
                    <a:pt x="130" y="170"/>
                  </a:cubicBezTo>
                  <a:cubicBezTo>
                    <a:pt x="130" y="161"/>
                    <a:pt x="130" y="161"/>
                    <a:pt x="130" y="16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46" name="组合 145">
            <a:extLst>
              <a:ext uri="{FF2B5EF4-FFF2-40B4-BE49-F238E27FC236}">
                <a16:creationId xmlns:a16="http://schemas.microsoft.com/office/drawing/2014/main" xmlns="" id="{509437D2-DEE9-44FD-97C9-591CBDDAAEC7}"/>
              </a:ext>
            </a:extLst>
          </p:cNvPr>
          <p:cNvGrpSpPr/>
          <p:nvPr/>
        </p:nvGrpSpPr>
        <p:grpSpPr>
          <a:xfrm>
            <a:off x="-294433" y="-111031"/>
            <a:ext cx="3318331" cy="2755218"/>
            <a:chOff x="-163273" y="-185210"/>
            <a:chExt cx="2659657" cy="1647202"/>
          </a:xfrm>
        </p:grpSpPr>
        <p:pic>
          <p:nvPicPr>
            <p:cNvPr id="147" name="图片 146">
              <a:extLst>
                <a:ext uri="{FF2B5EF4-FFF2-40B4-BE49-F238E27FC236}">
                  <a16:creationId xmlns:a16="http://schemas.microsoft.com/office/drawing/2014/main" xmlns="" id="{4984049E-B9DB-4575-95AC-DEB82333A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63273" y="-185210"/>
              <a:ext cx="1927862" cy="1091785"/>
            </a:xfrm>
            <a:prstGeom prst="rect">
              <a:avLst/>
            </a:prstGeom>
          </p:spPr>
        </p:pic>
        <p:pic>
          <p:nvPicPr>
            <p:cNvPr id="148" name="图片 147">
              <a:extLst>
                <a:ext uri="{FF2B5EF4-FFF2-40B4-BE49-F238E27FC236}">
                  <a16:creationId xmlns:a16="http://schemas.microsoft.com/office/drawing/2014/main" xmlns="" id="{1D8C2B55-E14F-4325-A0CF-D4C673C45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9339" y="798353"/>
              <a:ext cx="1137045" cy="663639"/>
            </a:xfrm>
            <a:prstGeom prst="rect">
              <a:avLst/>
            </a:prstGeom>
          </p:spPr>
        </p:pic>
        <p:pic>
          <p:nvPicPr>
            <p:cNvPr id="149" name="图片 148">
              <a:extLst>
                <a:ext uri="{FF2B5EF4-FFF2-40B4-BE49-F238E27FC236}">
                  <a16:creationId xmlns:a16="http://schemas.microsoft.com/office/drawing/2014/main" xmlns="" id="{DEEDE2FE-139E-4902-9449-574BC380A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88900"/>
              <a:ext cx="2298704" cy="1373092"/>
            </a:xfrm>
            <a:prstGeom prst="rect">
              <a:avLst/>
            </a:prstGeom>
          </p:spPr>
        </p:pic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xmlns="" id="{D49D9773-D057-4AAA-A5BB-4C5F41311B42}"/>
              </a:ext>
            </a:extLst>
          </p:cNvPr>
          <p:cNvGrpSpPr/>
          <p:nvPr/>
        </p:nvGrpSpPr>
        <p:grpSpPr>
          <a:xfrm>
            <a:off x="86377" y="3857409"/>
            <a:ext cx="2335910" cy="2831615"/>
            <a:chOff x="1168174" y="675821"/>
            <a:chExt cx="1743718" cy="1932169"/>
          </a:xfrm>
        </p:grpSpPr>
        <p:grpSp>
          <p:nvGrpSpPr>
            <p:cNvPr id="152" name="组合 151">
              <a:extLst>
                <a:ext uri="{FF2B5EF4-FFF2-40B4-BE49-F238E27FC236}">
                  <a16:creationId xmlns:a16="http://schemas.microsoft.com/office/drawing/2014/main" xmlns="" id="{485AFC39-1FD2-4637-A016-AE4F8231B902}"/>
                </a:ext>
              </a:extLst>
            </p:cNvPr>
            <p:cNvGrpSpPr/>
            <p:nvPr/>
          </p:nvGrpSpPr>
          <p:grpSpPr>
            <a:xfrm>
              <a:off x="1168174" y="675821"/>
              <a:ext cx="1743718" cy="1839232"/>
              <a:chOff x="1614488" y="1738313"/>
              <a:chExt cx="2376488" cy="2506662"/>
            </a:xfrm>
          </p:grpSpPr>
          <p:sp>
            <p:nvSpPr>
              <p:cNvPr id="154" name="Freeform 16">
                <a:extLst>
                  <a:ext uri="{FF2B5EF4-FFF2-40B4-BE49-F238E27FC236}">
                    <a16:creationId xmlns:a16="http://schemas.microsoft.com/office/drawing/2014/main" xmlns="" id="{1D425841-8449-425C-A3F3-554E4F8998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4513" y="2892425"/>
                <a:ext cx="611188" cy="425450"/>
              </a:xfrm>
              <a:custGeom>
                <a:avLst/>
                <a:gdLst>
                  <a:gd name="T0" fmla="*/ 283 w 460"/>
                  <a:gd name="T1" fmla="*/ 17 h 321"/>
                  <a:gd name="T2" fmla="*/ 263 w 460"/>
                  <a:gd name="T3" fmla="*/ 24 h 321"/>
                  <a:gd name="T4" fmla="*/ 0 w 460"/>
                  <a:gd name="T5" fmla="*/ 111 h 321"/>
                  <a:gd name="T6" fmla="*/ 26 w 460"/>
                  <a:gd name="T7" fmla="*/ 216 h 321"/>
                  <a:gd name="T8" fmla="*/ 52 w 460"/>
                  <a:gd name="T9" fmla="*/ 321 h 321"/>
                  <a:gd name="T10" fmla="*/ 325 w 460"/>
                  <a:gd name="T11" fmla="*/ 277 h 321"/>
                  <a:gd name="T12" fmla="*/ 346 w 460"/>
                  <a:gd name="T13" fmla="*/ 273 h 321"/>
                  <a:gd name="T14" fmla="*/ 442 w 460"/>
                  <a:gd name="T15" fmla="*/ 114 h 321"/>
                  <a:gd name="T16" fmla="*/ 283 w 460"/>
                  <a:gd name="T17" fmla="*/ 17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0" h="321">
                    <a:moveTo>
                      <a:pt x="283" y="17"/>
                    </a:moveTo>
                    <a:cubicBezTo>
                      <a:pt x="276" y="19"/>
                      <a:pt x="269" y="21"/>
                      <a:pt x="263" y="24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26" y="216"/>
                      <a:pt x="26" y="216"/>
                      <a:pt x="26" y="216"/>
                    </a:cubicBezTo>
                    <a:cubicBezTo>
                      <a:pt x="52" y="321"/>
                      <a:pt x="52" y="321"/>
                      <a:pt x="52" y="321"/>
                    </a:cubicBezTo>
                    <a:cubicBezTo>
                      <a:pt x="325" y="277"/>
                      <a:pt x="325" y="277"/>
                      <a:pt x="325" y="277"/>
                    </a:cubicBezTo>
                    <a:cubicBezTo>
                      <a:pt x="332" y="276"/>
                      <a:pt x="339" y="275"/>
                      <a:pt x="346" y="273"/>
                    </a:cubicBezTo>
                    <a:cubicBezTo>
                      <a:pt x="416" y="256"/>
                      <a:pt x="460" y="185"/>
                      <a:pt x="442" y="114"/>
                    </a:cubicBezTo>
                    <a:cubicBezTo>
                      <a:pt x="425" y="43"/>
                      <a:pt x="354" y="0"/>
                      <a:pt x="283" y="17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5" name="Freeform 17">
                <a:extLst>
                  <a:ext uri="{FF2B5EF4-FFF2-40B4-BE49-F238E27FC236}">
                    <a16:creationId xmlns:a16="http://schemas.microsoft.com/office/drawing/2014/main" xmlns="" id="{A8BCDE23-6303-4340-8B11-E28D3A5C66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7563" y="2940050"/>
                <a:ext cx="288925" cy="288925"/>
              </a:xfrm>
              <a:custGeom>
                <a:avLst/>
                <a:gdLst>
                  <a:gd name="T0" fmla="*/ 205 w 218"/>
                  <a:gd name="T1" fmla="*/ 86 h 218"/>
                  <a:gd name="T2" fmla="*/ 132 w 218"/>
                  <a:gd name="T3" fmla="*/ 205 h 218"/>
                  <a:gd name="T4" fmla="*/ 13 w 218"/>
                  <a:gd name="T5" fmla="*/ 133 h 218"/>
                  <a:gd name="T6" fmla="*/ 85 w 218"/>
                  <a:gd name="T7" fmla="*/ 13 h 218"/>
                  <a:gd name="T8" fmla="*/ 205 w 218"/>
                  <a:gd name="T9" fmla="*/ 86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8" h="218">
                    <a:moveTo>
                      <a:pt x="205" y="86"/>
                    </a:moveTo>
                    <a:cubicBezTo>
                      <a:pt x="218" y="139"/>
                      <a:pt x="185" y="192"/>
                      <a:pt x="132" y="205"/>
                    </a:cubicBezTo>
                    <a:cubicBezTo>
                      <a:pt x="79" y="218"/>
                      <a:pt x="26" y="186"/>
                      <a:pt x="13" y="133"/>
                    </a:cubicBezTo>
                    <a:cubicBezTo>
                      <a:pt x="0" y="80"/>
                      <a:pt x="32" y="26"/>
                      <a:pt x="85" y="13"/>
                    </a:cubicBezTo>
                    <a:cubicBezTo>
                      <a:pt x="138" y="0"/>
                      <a:pt x="192" y="33"/>
                      <a:pt x="205" y="86"/>
                    </a:cubicBezTo>
                    <a:close/>
                  </a:path>
                </a:pathLst>
              </a:cu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6" name="Freeform 18">
                <a:extLst>
                  <a:ext uri="{FF2B5EF4-FFF2-40B4-BE49-F238E27FC236}">
                    <a16:creationId xmlns:a16="http://schemas.microsoft.com/office/drawing/2014/main" xmlns="" id="{C6E605F6-B1B2-4AD3-87C2-16C0DAFA92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9763" y="2892425"/>
                <a:ext cx="611188" cy="425450"/>
              </a:xfrm>
              <a:custGeom>
                <a:avLst/>
                <a:gdLst>
                  <a:gd name="T0" fmla="*/ 177 w 460"/>
                  <a:gd name="T1" fmla="*/ 17 h 321"/>
                  <a:gd name="T2" fmla="*/ 197 w 460"/>
                  <a:gd name="T3" fmla="*/ 24 h 321"/>
                  <a:gd name="T4" fmla="*/ 460 w 460"/>
                  <a:gd name="T5" fmla="*/ 111 h 321"/>
                  <a:gd name="T6" fmla="*/ 434 w 460"/>
                  <a:gd name="T7" fmla="*/ 216 h 321"/>
                  <a:gd name="T8" fmla="*/ 408 w 460"/>
                  <a:gd name="T9" fmla="*/ 321 h 321"/>
                  <a:gd name="T10" fmla="*/ 135 w 460"/>
                  <a:gd name="T11" fmla="*/ 277 h 321"/>
                  <a:gd name="T12" fmla="*/ 114 w 460"/>
                  <a:gd name="T13" fmla="*/ 273 h 321"/>
                  <a:gd name="T14" fmla="*/ 18 w 460"/>
                  <a:gd name="T15" fmla="*/ 114 h 321"/>
                  <a:gd name="T16" fmla="*/ 177 w 460"/>
                  <a:gd name="T17" fmla="*/ 17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0" h="321">
                    <a:moveTo>
                      <a:pt x="177" y="17"/>
                    </a:moveTo>
                    <a:cubicBezTo>
                      <a:pt x="184" y="19"/>
                      <a:pt x="191" y="21"/>
                      <a:pt x="197" y="24"/>
                    </a:cubicBezTo>
                    <a:cubicBezTo>
                      <a:pt x="460" y="111"/>
                      <a:pt x="460" y="111"/>
                      <a:pt x="460" y="111"/>
                    </a:cubicBezTo>
                    <a:cubicBezTo>
                      <a:pt x="434" y="216"/>
                      <a:pt x="434" y="216"/>
                      <a:pt x="434" y="216"/>
                    </a:cubicBezTo>
                    <a:cubicBezTo>
                      <a:pt x="408" y="321"/>
                      <a:pt x="408" y="321"/>
                      <a:pt x="408" y="321"/>
                    </a:cubicBezTo>
                    <a:cubicBezTo>
                      <a:pt x="135" y="277"/>
                      <a:pt x="135" y="277"/>
                      <a:pt x="135" y="277"/>
                    </a:cubicBezTo>
                    <a:cubicBezTo>
                      <a:pt x="128" y="276"/>
                      <a:pt x="121" y="275"/>
                      <a:pt x="114" y="273"/>
                    </a:cubicBezTo>
                    <a:cubicBezTo>
                      <a:pt x="44" y="256"/>
                      <a:pt x="0" y="185"/>
                      <a:pt x="18" y="114"/>
                    </a:cubicBezTo>
                    <a:cubicBezTo>
                      <a:pt x="35" y="43"/>
                      <a:pt x="106" y="0"/>
                      <a:pt x="177" y="17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7" name="Freeform 19">
                <a:extLst>
                  <a:ext uri="{FF2B5EF4-FFF2-40B4-BE49-F238E27FC236}">
                    <a16:creationId xmlns:a16="http://schemas.microsoft.com/office/drawing/2014/main" xmlns="" id="{A77B19B5-42CA-414B-9AEE-3A23DE2D55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8976" y="2940050"/>
                <a:ext cx="288925" cy="288925"/>
              </a:xfrm>
              <a:custGeom>
                <a:avLst/>
                <a:gdLst>
                  <a:gd name="T0" fmla="*/ 13 w 218"/>
                  <a:gd name="T1" fmla="*/ 86 h 218"/>
                  <a:gd name="T2" fmla="*/ 86 w 218"/>
                  <a:gd name="T3" fmla="*/ 205 h 218"/>
                  <a:gd name="T4" fmla="*/ 205 w 218"/>
                  <a:gd name="T5" fmla="*/ 133 h 218"/>
                  <a:gd name="T6" fmla="*/ 133 w 218"/>
                  <a:gd name="T7" fmla="*/ 13 h 218"/>
                  <a:gd name="T8" fmla="*/ 13 w 218"/>
                  <a:gd name="T9" fmla="*/ 86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8" h="218">
                    <a:moveTo>
                      <a:pt x="13" y="86"/>
                    </a:moveTo>
                    <a:cubicBezTo>
                      <a:pt x="0" y="139"/>
                      <a:pt x="33" y="192"/>
                      <a:pt x="86" y="205"/>
                    </a:cubicBezTo>
                    <a:cubicBezTo>
                      <a:pt x="139" y="218"/>
                      <a:pt x="192" y="186"/>
                      <a:pt x="205" y="133"/>
                    </a:cubicBezTo>
                    <a:cubicBezTo>
                      <a:pt x="218" y="80"/>
                      <a:pt x="186" y="26"/>
                      <a:pt x="133" y="13"/>
                    </a:cubicBezTo>
                    <a:cubicBezTo>
                      <a:pt x="80" y="0"/>
                      <a:pt x="26" y="33"/>
                      <a:pt x="13" y="86"/>
                    </a:cubicBezTo>
                    <a:close/>
                  </a:path>
                </a:pathLst>
              </a:cu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8" name="Freeform 20">
                <a:extLst>
                  <a:ext uri="{FF2B5EF4-FFF2-40B4-BE49-F238E27FC236}">
                    <a16:creationId xmlns:a16="http://schemas.microsoft.com/office/drawing/2014/main" xmlns="" id="{EC1B5334-D985-4F1E-A90D-9BA8974423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4488" y="2968625"/>
                <a:ext cx="2376488" cy="1146175"/>
              </a:xfrm>
              <a:custGeom>
                <a:avLst/>
                <a:gdLst>
                  <a:gd name="T0" fmla="*/ 1074 w 1788"/>
                  <a:gd name="T1" fmla="*/ 0 h 862"/>
                  <a:gd name="T2" fmla="*/ 894 w 1788"/>
                  <a:gd name="T3" fmla="*/ 0 h 862"/>
                  <a:gd name="T4" fmla="*/ 714 w 1788"/>
                  <a:gd name="T5" fmla="*/ 0 h 862"/>
                  <a:gd name="T6" fmla="*/ 894 w 1788"/>
                  <a:gd name="T7" fmla="*/ 862 h 862"/>
                  <a:gd name="T8" fmla="*/ 1074 w 1788"/>
                  <a:gd name="T9" fmla="*/ 0 h 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88" h="862">
                    <a:moveTo>
                      <a:pt x="1074" y="0"/>
                    </a:moveTo>
                    <a:cubicBezTo>
                      <a:pt x="894" y="0"/>
                      <a:pt x="894" y="0"/>
                      <a:pt x="894" y="0"/>
                    </a:cubicBezTo>
                    <a:cubicBezTo>
                      <a:pt x="714" y="0"/>
                      <a:pt x="714" y="0"/>
                      <a:pt x="714" y="0"/>
                    </a:cubicBezTo>
                    <a:cubicBezTo>
                      <a:pt x="714" y="0"/>
                      <a:pt x="0" y="862"/>
                      <a:pt x="894" y="862"/>
                    </a:cubicBezTo>
                    <a:cubicBezTo>
                      <a:pt x="1788" y="862"/>
                      <a:pt x="1074" y="0"/>
                      <a:pt x="1074" y="0"/>
                    </a:cubicBezTo>
                    <a:close/>
                  </a:path>
                </a:pathLst>
              </a:cu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9" name="Freeform 22">
                <a:extLst>
                  <a:ext uri="{FF2B5EF4-FFF2-40B4-BE49-F238E27FC236}">
                    <a16:creationId xmlns:a16="http://schemas.microsoft.com/office/drawing/2014/main" xmlns="" id="{B07072C0-5235-45B7-8BB0-656FD7639E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363" y="2968625"/>
                <a:ext cx="1582738" cy="763588"/>
              </a:xfrm>
              <a:custGeom>
                <a:avLst/>
                <a:gdLst>
                  <a:gd name="T0" fmla="*/ 716 w 1192"/>
                  <a:gd name="T1" fmla="*/ 0 h 575"/>
                  <a:gd name="T2" fmla="*/ 596 w 1192"/>
                  <a:gd name="T3" fmla="*/ 0 h 575"/>
                  <a:gd name="T4" fmla="*/ 476 w 1192"/>
                  <a:gd name="T5" fmla="*/ 0 h 575"/>
                  <a:gd name="T6" fmla="*/ 596 w 1192"/>
                  <a:gd name="T7" fmla="*/ 575 h 575"/>
                  <a:gd name="T8" fmla="*/ 716 w 1192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2" h="575">
                    <a:moveTo>
                      <a:pt x="716" y="0"/>
                    </a:moveTo>
                    <a:cubicBezTo>
                      <a:pt x="596" y="0"/>
                      <a:pt x="596" y="0"/>
                      <a:pt x="596" y="0"/>
                    </a:cubicBezTo>
                    <a:cubicBezTo>
                      <a:pt x="476" y="0"/>
                      <a:pt x="476" y="0"/>
                      <a:pt x="476" y="0"/>
                    </a:cubicBezTo>
                    <a:cubicBezTo>
                      <a:pt x="476" y="0"/>
                      <a:pt x="0" y="575"/>
                      <a:pt x="596" y="575"/>
                    </a:cubicBezTo>
                    <a:cubicBezTo>
                      <a:pt x="1192" y="575"/>
                      <a:pt x="716" y="0"/>
                      <a:pt x="716" y="0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0" name="Freeform 23">
                <a:extLst>
                  <a:ext uri="{FF2B5EF4-FFF2-40B4-BE49-F238E27FC236}">
                    <a16:creationId xmlns:a16="http://schemas.microsoft.com/office/drawing/2014/main" xmlns="" id="{DD5B32D2-C9F3-4452-B31E-CB381FAD2A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363" y="2968625"/>
                <a:ext cx="1582738" cy="763588"/>
              </a:xfrm>
              <a:custGeom>
                <a:avLst/>
                <a:gdLst>
                  <a:gd name="T0" fmla="*/ 716 w 1192"/>
                  <a:gd name="T1" fmla="*/ 0 h 575"/>
                  <a:gd name="T2" fmla="*/ 596 w 1192"/>
                  <a:gd name="T3" fmla="*/ 0 h 575"/>
                  <a:gd name="T4" fmla="*/ 476 w 1192"/>
                  <a:gd name="T5" fmla="*/ 0 h 575"/>
                  <a:gd name="T6" fmla="*/ 596 w 1192"/>
                  <a:gd name="T7" fmla="*/ 575 h 575"/>
                  <a:gd name="T8" fmla="*/ 716 w 1192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2" h="575">
                    <a:moveTo>
                      <a:pt x="716" y="0"/>
                    </a:moveTo>
                    <a:cubicBezTo>
                      <a:pt x="596" y="0"/>
                      <a:pt x="596" y="0"/>
                      <a:pt x="596" y="0"/>
                    </a:cubicBezTo>
                    <a:cubicBezTo>
                      <a:pt x="476" y="0"/>
                      <a:pt x="476" y="0"/>
                      <a:pt x="476" y="0"/>
                    </a:cubicBezTo>
                    <a:cubicBezTo>
                      <a:pt x="476" y="0"/>
                      <a:pt x="0" y="575"/>
                      <a:pt x="596" y="575"/>
                    </a:cubicBezTo>
                    <a:cubicBezTo>
                      <a:pt x="1192" y="575"/>
                      <a:pt x="716" y="0"/>
                      <a:pt x="716" y="0"/>
                    </a:cubicBezTo>
                    <a:close/>
                  </a:path>
                </a:pathLst>
              </a:cu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1" name="Oval 24">
                <a:extLst>
                  <a:ext uri="{FF2B5EF4-FFF2-40B4-BE49-F238E27FC236}">
                    <a16:creationId xmlns:a16="http://schemas.microsoft.com/office/drawing/2014/main" xmlns="" id="{7D7CAC45-4404-4DD0-8456-809378F20D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78038" y="1738313"/>
                <a:ext cx="504825" cy="504825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2" name="Oval 25">
                <a:extLst>
                  <a:ext uri="{FF2B5EF4-FFF2-40B4-BE49-F238E27FC236}">
                    <a16:creationId xmlns:a16="http://schemas.microsoft.com/office/drawing/2014/main" xmlns="" id="{5996C2DD-D1FE-4E9A-B24F-312D591F7E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6626" y="1863725"/>
                <a:ext cx="250825" cy="252413"/>
              </a:xfrm>
              <a:prstGeom prst="ellipse">
                <a:avLst/>
              </a:prstGeom>
              <a:solidFill>
                <a:srgbClr val="F5A1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3" name="Oval 26">
                <a:extLst>
                  <a:ext uri="{FF2B5EF4-FFF2-40B4-BE49-F238E27FC236}">
                    <a16:creationId xmlns:a16="http://schemas.microsoft.com/office/drawing/2014/main" xmlns="" id="{E9B88580-4C3B-40BE-A79A-2A170CCFF4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2601" y="1738313"/>
                <a:ext cx="504825" cy="504825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4" name="Oval 27">
                <a:extLst>
                  <a:ext uri="{FF2B5EF4-FFF2-40B4-BE49-F238E27FC236}">
                    <a16:creationId xmlns:a16="http://schemas.microsoft.com/office/drawing/2014/main" xmlns="" id="{8870680D-76AC-4326-9DD7-B08B862F0E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8013" y="1863725"/>
                <a:ext cx="250825" cy="252413"/>
              </a:xfrm>
              <a:prstGeom prst="ellipse">
                <a:avLst/>
              </a:prstGeom>
              <a:solidFill>
                <a:srgbClr val="F5A1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5" name="Oval 28">
                <a:extLst>
                  <a:ext uri="{FF2B5EF4-FFF2-40B4-BE49-F238E27FC236}">
                    <a16:creationId xmlns:a16="http://schemas.microsoft.com/office/drawing/2014/main" xmlns="" id="{C377A9A3-05A3-4CCA-87A1-0319A734C0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0276" y="1879600"/>
                <a:ext cx="1204913" cy="1203325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6" name="Oval 30">
                <a:extLst>
                  <a:ext uri="{FF2B5EF4-FFF2-40B4-BE49-F238E27FC236}">
                    <a16:creationId xmlns:a16="http://schemas.microsoft.com/office/drawing/2014/main" xmlns="" id="{D0C3F02B-A778-4792-B165-BD81C06080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8088" y="2425700"/>
                <a:ext cx="649288" cy="482600"/>
              </a:xfrm>
              <a:prstGeom prst="ellipse">
                <a:avLst/>
              </a:prstGeom>
              <a:solidFill>
                <a:srgbClr val="F5A1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7" name="Oval 32">
                <a:extLst>
                  <a:ext uri="{FF2B5EF4-FFF2-40B4-BE49-F238E27FC236}">
                    <a16:creationId xmlns:a16="http://schemas.microsoft.com/office/drawing/2014/main" xmlns="" id="{52304932-C982-4DE7-A77F-6D8A833920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2376" y="2154238"/>
                <a:ext cx="141288" cy="141288"/>
              </a:xfrm>
              <a:prstGeom prst="ellipse">
                <a:avLst/>
              </a:pr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8" name="Oval 33">
                <a:extLst>
                  <a:ext uri="{FF2B5EF4-FFF2-40B4-BE49-F238E27FC236}">
                    <a16:creationId xmlns:a16="http://schemas.microsoft.com/office/drawing/2014/main" xmlns="" id="{62979BEB-76B9-45BA-B48E-FB4432BB4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801" y="2154238"/>
                <a:ext cx="141288" cy="141288"/>
              </a:xfrm>
              <a:prstGeom prst="ellipse">
                <a:avLst/>
              </a:pr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9" name="Freeform 34">
                <a:extLst>
                  <a:ext uri="{FF2B5EF4-FFF2-40B4-BE49-F238E27FC236}">
                    <a16:creationId xmlns:a16="http://schemas.microsoft.com/office/drawing/2014/main" xmlns="" id="{543E8B1A-04F1-4BF4-991F-2109FB6EA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2551" y="2693988"/>
                <a:ext cx="360363" cy="147638"/>
              </a:xfrm>
              <a:custGeom>
                <a:avLst/>
                <a:gdLst>
                  <a:gd name="T0" fmla="*/ 267 w 270"/>
                  <a:gd name="T1" fmla="*/ 12 h 111"/>
                  <a:gd name="T2" fmla="*/ 3 w 270"/>
                  <a:gd name="T3" fmla="*/ 12 h 111"/>
                  <a:gd name="T4" fmla="*/ 6 w 270"/>
                  <a:gd name="T5" fmla="*/ 0 h 111"/>
                  <a:gd name="T6" fmla="*/ 17 w 270"/>
                  <a:gd name="T7" fmla="*/ 8 h 111"/>
                  <a:gd name="T8" fmla="*/ 253 w 270"/>
                  <a:gd name="T9" fmla="*/ 8 h 111"/>
                  <a:gd name="T10" fmla="*/ 263 w 270"/>
                  <a:gd name="T11" fmla="*/ 0 h 111"/>
                  <a:gd name="T12" fmla="*/ 267 w 270"/>
                  <a:gd name="T13" fmla="*/ 1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0" h="111">
                    <a:moveTo>
                      <a:pt x="267" y="12"/>
                    </a:moveTo>
                    <a:cubicBezTo>
                      <a:pt x="227" y="111"/>
                      <a:pt x="43" y="111"/>
                      <a:pt x="3" y="12"/>
                    </a:cubicBezTo>
                    <a:cubicBezTo>
                      <a:pt x="0" y="7"/>
                      <a:pt x="2" y="1"/>
                      <a:pt x="6" y="0"/>
                    </a:cubicBezTo>
                    <a:cubicBezTo>
                      <a:pt x="11" y="0"/>
                      <a:pt x="15" y="4"/>
                      <a:pt x="17" y="8"/>
                    </a:cubicBezTo>
                    <a:cubicBezTo>
                      <a:pt x="53" y="96"/>
                      <a:pt x="217" y="96"/>
                      <a:pt x="253" y="8"/>
                    </a:cubicBezTo>
                    <a:cubicBezTo>
                      <a:pt x="255" y="4"/>
                      <a:pt x="259" y="0"/>
                      <a:pt x="263" y="0"/>
                    </a:cubicBezTo>
                    <a:cubicBezTo>
                      <a:pt x="268" y="1"/>
                      <a:pt x="270" y="7"/>
                      <a:pt x="267" y="12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0" name="Oval 35">
                <a:extLst>
                  <a:ext uri="{FF2B5EF4-FFF2-40B4-BE49-F238E27FC236}">
                    <a16:creationId xmlns:a16="http://schemas.microsoft.com/office/drawing/2014/main" xmlns="" id="{06F40347-3281-49C8-960F-B76EE4F5FF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0801" y="2203450"/>
                <a:ext cx="423863" cy="422275"/>
              </a:xfrm>
              <a:prstGeom prst="ellipse">
                <a:avLst/>
              </a:pr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1" name="Oval 36">
                <a:extLst>
                  <a:ext uri="{FF2B5EF4-FFF2-40B4-BE49-F238E27FC236}">
                    <a16:creationId xmlns:a16="http://schemas.microsoft.com/office/drawing/2014/main" xmlns="" id="{9CAB4CF2-3EDC-48D0-9E90-A5E0F2E203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9738" y="3683000"/>
                <a:ext cx="560388" cy="561975"/>
              </a:xfrm>
              <a:prstGeom prst="ellipse">
                <a:avLst/>
              </a:pr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2" name="Oval 37">
                <a:extLst>
                  <a:ext uri="{FF2B5EF4-FFF2-40B4-BE49-F238E27FC236}">
                    <a16:creationId xmlns:a16="http://schemas.microsoft.com/office/drawing/2014/main" xmlns="" id="{872FCBDC-7484-401C-A0A7-C25DEFB72F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4513" y="3787775"/>
                <a:ext cx="350838" cy="350838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3" name="Oval 38">
                <a:extLst>
                  <a:ext uri="{FF2B5EF4-FFF2-40B4-BE49-F238E27FC236}">
                    <a16:creationId xmlns:a16="http://schemas.microsoft.com/office/drawing/2014/main" xmlns="" id="{3433757F-F5CD-4A45-8997-6116F146E1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5338" y="3683000"/>
                <a:ext cx="560388" cy="561975"/>
              </a:xfrm>
              <a:prstGeom prst="ellipse">
                <a:avLst/>
              </a:prstGeom>
              <a:solidFill>
                <a:srgbClr val="EA8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4" name="Oval 39">
                <a:extLst>
                  <a:ext uri="{FF2B5EF4-FFF2-40B4-BE49-F238E27FC236}">
                    <a16:creationId xmlns:a16="http://schemas.microsoft.com/office/drawing/2014/main" xmlns="" id="{9F9A2EDD-2428-468F-B251-FC396D3FEB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70113" y="3787775"/>
                <a:ext cx="350838" cy="350838"/>
              </a:xfrm>
              <a:prstGeom prst="ellipse">
                <a:avLst/>
              </a:prstGeom>
              <a:solidFill>
                <a:srgbClr val="F8B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53" name="椭圆 152">
              <a:extLst>
                <a:ext uri="{FF2B5EF4-FFF2-40B4-BE49-F238E27FC236}">
                  <a16:creationId xmlns:a16="http://schemas.microsoft.com/office/drawing/2014/main" xmlns="" id="{43A1C6C8-48E7-4BF1-8874-163C88D57792}"/>
                </a:ext>
              </a:extLst>
            </p:cNvPr>
            <p:cNvSpPr/>
            <p:nvPr/>
          </p:nvSpPr>
          <p:spPr>
            <a:xfrm>
              <a:off x="1597989" y="2542676"/>
              <a:ext cx="892628" cy="653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51" name="TextBox 37"/>
          <p:cNvSpPr txBox="1"/>
          <p:nvPr/>
        </p:nvSpPr>
        <p:spPr>
          <a:xfrm>
            <a:off x="2209800" y="1426632"/>
            <a:ext cx="638173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2</a:t>
            </a:r>
          </a:p>
          <a:p>
            <a:pPr algn="ctr"/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kiến</a:t>
            </a:r>
            <a:r>
              <a:rPr lang="en-US" altLang="zh-CN" sz="54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tạo</a:t>
            </a:r>
            <a:r>
              <a:rPr lang="en-US" altLang="zh-CN" sz="54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kiến</a:t>
            </a:r>
            <a:r>
              <a:rPr lang="en-US" altLang="zh-CN" sz="54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thức</a:t>
            </a:r>
            <a:r>
              <a:rPr lang="en-US" altLang="zh-CN" sz="54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kỹ</a:t>
            </a:r>
            <a:r>
              <a:rPr lang="en-US" altLang="zh-CN" sz="54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năng</a:t>
            </a:r>
            <a:endParaRPr lang="zh-CN" altLang="en-US" sz="5400" b="1" dirty="0">
              <a:ln>
                <a:solidFill>
                  <a:srgbClr val="005F60">
                    <a:lumMod val="75000"/>
                  </a:srgbClr>
                </a:solidFill>
              </a:ln>
              <a:solidFill>
                <a:srgbClr val="FFFF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5" y="3892526"/>
            <a:ext cx="2914650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417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CDFACFB5-A06F-4842-8317-5E4E8C476660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{BCDE8D6B-ECE7-4537-BB98-756BDC645690}&quot;,&quot;C:\\Users\\Administrator\\Documents\\Zalo Received Files\\Downloads\\MỸ THUẬT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Chủ đề 3 tiết 3 sấm chớp và cầu vồn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3D4D4A6-8AF9-4F1C-9291-529CBED6DD8D}:36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C3517A-2C7A-4B26-B2C5-7ADEA89966EA}:38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DD8F64-31F5-45C5-B816-A54C6967E5A1}:38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3C55CB-70AD-487C-A82B-A772700364BA}:38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86DA4F-B07A-4E23-8B0B-C56EDC20382C}:38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90D3F8D-0F19-4AE2-8BBA-937CDFAFA606}:38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14F00D3-7B1D-4145-8B2C-7BAFF76C5BBE}:38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66AF0F-9EC5-4A6F-8B2A-4A6AAF9DC02F}:37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F02366-94CC-49DF-83A2-BE61E8591E99}:34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97EC98-F255-4402-9698-A8046C3CA24D}:37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6E53E9-38F3-40A2-8136-7397EC88DBAF}:36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6DF9BA-0577-4244-90EC-FF49D01426F7}:37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4835093-BD7A-4287-80E0-FC691AD536FA}:37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3C444E-F5DB-4940-AA66-13CC0F34FAF4}:37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9635CE-8EB2-4EC0-B039-B7D37960F6AE}:37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526143-7E85-4F56-BBAD-BB657D9019F0}:37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B5141E-CCE4-4F90-B47D-5E21D6A6C755}:36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C36486-B75C-4F70-8014-C3C07CE90760}:36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53B8E1-0F5F-4AFE-A7BC-B4DA8B339CF1}:30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098ED1-BE35-430E-91EC-B58DB22D1BA9}:36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1C7381-9568-477B-A74F-ACDFEBC37E17}:36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7E2645-ECDC-41C2-87BD-5BD1E1A75B0A}:36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D4718F-C5BB-4732-A3B0-AA07CA0B7027}:38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6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7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8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9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r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7361</TotalTime>
  <Words>409</Words>
  <Application>Microsoft Office PowerPoint</Application>
  <PresentationFormat>On-screen Show (4:3)</PresentationFormat>
  <Paragraphs>80</Paragraphs>
  <Slides>23</Slides>
  <Notes>22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23</vt:i4>
      </vt:variant>
    </vt:vector>
  </HeadingPairs>
  <TitlesOfParts>
    <vt:vector size="46" baseType="lpstr">
      <vt:lpstr>微软雅黑</vt:lpstr>
      <vt:lpstr>宋体</vt:lpstr>
      <vt:lpstr>Arial</vt:lpstr>
      <vt:lpstr>Calibri</vt:lpstr>
      <vt:lpstr>iCiel Cadena</vt:lpstr>
      <vt:lpstr>Times New Roman</vt:lpstr>
      <vt:lpstr>方正卡通简体</vt:lpstr>
      <vt:lpstr>等线</vt:lpstr>
      <vt:lpstr>等线 Light</vt:lpstr>
      <vt:lpstr>Office Theme</vt:lpstr>
      <vt:lpstr>https://www.freeppt7.com</vt:lpstr>
      <vt:lpstr>4_www.jpppt.com</vt:lpstr>
      <vt:lpstr>rt</vt:lpstr>
      <vt:lpstr>2_第一PPT，www.1ppt.com</vt:lpstr>
      <vt:lpstr>1_第一PPT，www.1ppt.com</vt:lpstr>
      <vt:lpstr>3_第一PPT，www.1ppt.com</vt:lpstr>
      <vt:lpstr>4_第一PPT，www.1ppt.com</vt:lpstr>
      <vt:lpstr>5_第一PPT，www.1ppt.com</vt:lpstr>
      <vt:lpstr>第一PPT，www.1ppt.com</vt:lpstr>
      <vt:lpstr>6_第一PPT，www.1ppt.com</vt:lpstr>
      <vt:lpstr>7_第一PPT，www.1ppt.com</vt:lpstr>
      <vt:lpstr>8_第一PPT，www.1ppt.com</vt:lpstr>
      <vt:lpstr>9_第一PPT，www.1ppt.com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 3 tiết 3 sấm chớp và cầu vồng</dc:title>
  <dc:creator>Admin</dc:creator>
  <cp:lastModifiedBy>Admin</cp:lastModifiedBy>
  <cp:revision>629</cp:revision>
  <dcterms:created xsi:type="dcterms:W3CDTF">2020-08-13T08:18:23Z</dcterms:created>
  <dcterms:modified xsi:type="dcterms:W3CDTF">2023-06-19T08:18:32Z</dcterms:modified>
</cp:coreProperties>
</file>