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1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2.xml" ContentType="application/vnd.openxmlformats-officedocument.theme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3.xml" ContentType="application/vnd.openxmlformats-officedocument.them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74" r:id="rId2"/>
    <p:sldMasterId id="2147483873" r:id="rId3"/>
    <p:sldMasterId id="2147483988" r:id="rId4"/>
    <p:sldMasterId id="2147483995" r:id="rId5"/>
    <p:sldMasterId id="2147484009" r:id="rId6"/>
    <p:sldMasterId id="2147484022" r:id="rId7"/>
    <p:sldMasterId id="2147484036" r:id="rId8"/>
    <p:sldMasterId id="2147484049" r:id="rId9"/>
    <p:sldMasterId id="2147484061" r:id="rId10"/>
    <p:sldMasterId id="2147484074" r:id="rId11"/>
    <p:sldMasterId id="2147484088" r:id="rId12"/>
    <p:sldMasterId id="2147484102" r:id="rId13"/>
    <p:sldMasterId id="2147484116" r:id="rId14"/>
  </p:sldMasterIdLst>
  <p:notesMasterIdLst>
    <p:notesMasterId r:id="rId40"/>
  </p:notesMasterIdLst>
  <p:sldIdLst>
    <p:sldId id="401" r:id="rId15"/>
    <p:sldId id="390" r:id="rId16"/>
    <p:sldId id="364" r:id="rId17"/>
    <p:sldId id="308" r:id="rId18"/>
    <p:sldId id="391" r:id="rId19"/>
    <p:sldId id="392" r:id="rId20"/>
    <p:sldId id="394" r:id="rId21"/>
    <p:sldId id="395" r:id="rId22"/>
    <p:sldId id="396" r:id="rId23"/>
    <p:sldId id="397" r:id="rId24"/>
    <p:sldId id="393" r:id="rId25"/>
    <p:sldId id="402" r:id="rId26"/>
    <p:sldId id="403" r:id="rId27"/>
    <p:sldId id="404" r:id="rId28"/>
    <p:sldId id="405" r:id="rId29"/>
    <p:sldId id="406" r:id="rId30"/>
    <p:sldId id="407" r:id="rId31"/>
    <p:sldId id="408" r:id="rId32"/>
    <p:sldId id="409" r:id="rId33"/>
    <p:sldId id="410" r:id="rId34"/>
    <p:sldId id="411" r:id="rId35"/>
    <p:sldId id="412" r:id="rId36"/>
    <p:sldId id="413" r:id="rId37"/>
    <p:sldId id="414" r:id="rId38"/>
    <p:sldId id="415" r:id="rId39"/>
  </p:sldIdLst>
  <p:sldSz cx="9144000" cy="6858000" type="screen4x3"/>
  <p:notesSz cx="6858000" cy="9144000"/>
  <p:custDataLst>
    <p:tags r:id="rId41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0FDBF68-F79F-47AC-8855-EF14A2E80A12}">
          <p14:sldIdLst>
            <p14:sldId id="401"/>
            <p14:sldId id="390"/>
            <p14:sldId id="364"/>
            <p14:sldId id="308"/>
            <p14:sldId id="391"/>
            <p14:sldId id="392"/>
            <p14:sldId id="394"/>
            <p14:sldId id="395"/>
            <p14:sldId id="396"/>
            <p14:sldId id="397"/>
            <p14:sldId id="393"/>
            <p14:sldId id="402"/>
            <p14:sldId id="403"/>
            <p14:sldId id="404"/>
            <p14:sldId id="405"/>
            <p14:sldId id="406"/>
            <p14:sldId id="407"/>
            <p14:sldId id="408"/>
            <p14:sldId id="409"/>
            <p14:sldId id="410"/>
            <p14:sldId id="411"/>
            <p14:sldId id="412"/>
            <p14:sldId id="413"/>
            <p14:sldId id="414"/>
            <p14:sldId id="415"/>
          </p14:sldIdLst>
        </p14:section>
        <p14:section name="Untitled Section" id="{D57258EA-FEF7-4B32-A45A-656DA101D38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Microsof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336600"/>
    <a:srgbClr val="7AAA1A"/>
    <a:srgbClr val="2CFE22"/>
    <a:srgbClr val="FF3399"/>
    <a:srgbClr val="F0FA90"/>
    <a:srgbClr val="EBCCBF"/>
    <a:srgbClr val="EBB621"/>
    <a:srgbClr val="F4B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08" autoAdjust="0"/>
    <p:restoredTop sz="97336" autoAdjust="0"/>
  </p:normalViewPr>
  <p:slideViewPr>
    <p:cSldViewPr>
      <p:cViewPr varScale="1">
        <p:scale>
          <a:sx n="82" d="100"/>
          <a:sy n="82" d="100"/>
        </p:scale>
        <p:origin x="858" y="84"/>
      </p:cViewPr>
      <p:guideLst>
        <p:guide orient="horz" pos="2160"/>
        <p:guide pos="2880"/>
        <p:guide orient="horz" pos="2161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53D6-F9AE-4A7A-8B4A-399D226E2AEB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254D0-D385-4390-9C21-B76E3A32A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6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254D0-D385-4390-9C21-B76E3A32ADC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414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16F62-945F-4BC3-A454-1BEAA43CD266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212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622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80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80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838963"/>
      </p:ext>
    </p:extLst>
  </p:cSld>
  <p:clrMapOvr>
    <a:masterClrMapping/>
  </p:clrMapOvr>
  <p:transition spd="med">
    <p:dissolv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06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86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7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0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0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41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95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17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03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6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28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6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95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80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80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89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31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9" y="123478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26" y="1131592"/>
            <a:ext cx="2670575" cy="5402561"/>
          </a:xfrm>
          <a:prstGeom prst="roundRect">
            <a:avLst>
              <a:gd name="adj" fmla="val 3968"/>
            </a:avLst>
          </a:prstGeom>
          <a:solidFill>
            <a:srgbClr val="8CB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1" y="1347500"/>
            <a:ext cx="115401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07170" y="1362315"/>
            <a:ext cx="685849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533778" y="1529492"/>
            <a:ext cx="167418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533778" y="2127463"/>
            <a:ext cx="167418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540922" y="5808475"/>
            <a:ext cx="1674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www.freeppt7.com</a:t>
            </a:r>
            <a:endParaRPr lang="ko-KR" altLang="en-US" sz="14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540922" y="4450361"/>
            <a:ext cx="2037972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422705803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97">
            <a:hlinkClick r:id="" action="ppaction://media"/>
            <a:extLst>
              <a:ext uri="{FF2B5EF4-FFF2-40B4-BE49-F238E27FC236}">
                <a16:creationId xmlns:a16="http://schemas.microsoft.com/office/drawing/2014/main" xmlns="" id="{CCCE7297-F4E1-4ED4-9FC0-DABFE273A50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15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34B29A9D-9234-4D6C-BFDD-BAC267C2B7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00026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18633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E485DD1D-21FB-46C7-93D9-1DBC060E737E}"/>
              </a:ext>
            </a:extLst>
          </p:cNvPr>
          <p:cNvSpPr/>
          <p:nvPr userDrawn="1"/>
        </p:nvSpPr>
        <p:spPr>
          <a:xfrm>
            <a:off x="383506" y="486250"/>
            <a:ext cx="8377019" cy="5885500"/>
          </a:xfrm>
          <a:prstGeom prst="rect">
            <a:avLst/>
          </a:prstGeom>
          <a:solidFill>
            <a:schemeClr val="bg1">
              <a:alpha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930960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CE4507-A9DC-4403-9145-8D352DE91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9D8F23B-39A1-4D11-890E-DDB7A176E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A499A0B9-7DB6-4BB1-B82A-F22A5A491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0EA7023C-31FC-4FA2-8025-32985006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1C3E75D-EC7A-49AF-A2D9-E799F9E4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90A6948-BBAB-477E-AB55-2D161F8F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70335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80744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202179" y="6669574"/>
            <a:ext cx="13501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70352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7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93"/>
            <a:ext cx="6858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67448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BF6C0D4-73B6-47AD-B286-A2A047D31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E73AB4BC-A69E-4F51-8034-7E57B2AAE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082233AE-1AD2-42FF-B7B8-1A0D5E77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32F3D708-D960-4007-AABB-F21D6CCD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11579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FC85943F-E081-447A-9EB2-2B88D1C2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FBAEEA8-CEEF-4F15-89D8-7DDE71B19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C9D03397-6C58-4D98-89D1-203EEF75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20897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CC68400-40BE-432B-B065-CE95AE3DA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84F8D77-48AD-4393-88F2-5A8AF2A78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5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E6AF9ECA-FF14-4070-8EE1-56F08DF0B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BF0B8411-C849-44CC-B310-608EEF862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C8D4AFF-E807-43B0-86EF-37278F70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7093E97-F209-449A-907B-4551FD47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05112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353C68-7646-4399-98D5-5B3C4D10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78757E82-B725-4624-A28B-37FCC8247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5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443960C-6C6E-4FDE-8FD6-B259FE9BB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5B9962-007D-4762-9257-4C462F76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933CFB8-52CC-42BA-A7D5-D372EB358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230BB3B-6FF6-45EE-94B6-EFE514A0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57225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FB31B81-A36D-4F74-9BD3-DC0D63FA1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313C4CB7-C992-40B1-A52F-CF9A41276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2565CE6-BEDC-4811-BD39-79E7C146B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88BD0CF-13D8-4911-9566-ACEF3CD2C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8D7BBF3-1B3A-4CE4-A65B-E54F1556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1321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41B722FC-EC2A-48DE-AC5F-8E81F2EA8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405403A-6B86-46E1-995E-2A5398C795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9F7AA5D-5136-4A57-B92C-828C56ECF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5B739A5-B8FB-4DA4-AB0D-66B1792E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630DFA6-1C10-4BA9-A1F8-80B27E2F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03305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97">
            <a:hlinkClick r:id="" action="ppaction://media"/>
            <a:extLst>
              <a:ext uri="{FF2B5EF4-FFF2-40B4-BE49-F238E27FC236}">
                <a16:creationId xmlns:a16="http://schemas.microsoft.com/office/drawing/2014/main" xmlns="" id="{CCCE7297-F4E1-4ED4-9FC0-DABFE273A50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71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34B29A9D-9234-4D6C-BFDD-BAC267C2B7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27360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2358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E485DD1D-21FB-46C7-93D9-1DBC060E737E}"/>
              </a:ext>
            </a:extLst>
          </p:cNvPr>
          <p:cNvSpPr/>
          <p:nvPr userDrawn="1"/>
        </p:nvSpPr>
        <p:spPr>
          <a:xfrm>
            <a:off x="383502" y="486250"/>
            <a:ext cx="8377019" cy="5885500"/>
          </a:xfrm>
          <a:prstGeom prst="rect">
            <a:avLst/>
          </a:prstGeom>
          <a:solidFill>
            <a:schemeClr val="bg1">
              <a:alpha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18079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60961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CE4507-A9DC-4403-9145-8D352DE91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9D8F23B-39A1-4D11-890E-DDB7A176E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A499A0B9-7DB6-4BB1-B82A-F22A5A491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0EA7023C-31FC-4FA2-8025-32985006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1C3E75D-EC7A-49AF-A2D9-E799F9E4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90A6948-BBAB-477E-AB55-2D161F8F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95127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2495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202179" y="6669566"/>
            <a:ext cx="13501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252870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BF6C0D4-73B6-47AD-B286-A2A047D31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E73AB4BC-A69E-4F51-8034-7E57B2AAE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082233AE-1AD2-42FF-B7B8-1A0D5E77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32F3D708-D960-4007-AABB-F21D6CCD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46101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FC85943F-E081-447A-9EB2-2B88D1C2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FBAEEA8-CEEF-4F15-89D8-7DDE71B19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C9D03397-6C58-4D98-89D1-203EEF75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42971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CC68400-40BE-432B-B065-CE95AE3DA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84F8D77-48AD-4393-88F2-5A8AF2A78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4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E6AF9ECA-FF14-4070-8EE1-56F08DF0B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BF0B8411-C849-44CC-B310-608EEF862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C8D4AFF-E807-43B0-86EF-37278F70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7093E97-F209-449A-907B-4551FD47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5092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353C68-7646-4399-98D5-5B3C4D10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78757E82-B725-4624-A28B-37FCC8247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4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443960C-6C6E-4FDE-8FD6-B259FE9BB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5B9962-007D-4762-9257-4C462F76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933CFB8-52CC-42BA-A7D5-D372EB358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230BB3B-6FF6-45EE-94B6-EFE514A0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40400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FB31B81-A36D-4F74-9BD3-DC0D63FA1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313C4CB7-C992-40B1-A52F-CF9A41276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2565CE6-BEDC-4811-BD39-79E7C146B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88BD0CF-13D8-4911-9566-ACEF3CD2C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8D7BBF3-1B3A-4CE4-A65B-E54F1556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11911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41B722FC-EC2A-48DE-AC5F-8E81F2EA8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405403A-6B86-46E1-995E-2A5398C795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9F7AA5D-5136-4A57-B92C-828C56ECF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5B739A5-B8FB-4DA4-AB0D-66B1792E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630DFA6-1C10-4BA9-A1F8-80B27E2F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82436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97">
            <a:hlinkClick r:id="" action="ppaction://media"/>
            <a:extLst>
              <a:ext uri="{FF2B5EF4-FFF2-40B4-BE49-F238E27FC236}">
                <a16:creationId xmlns:a16="http://schemas.microsoft.com/office/drawing/2014/main" xmlns="" id="{CCCE7297-F4E1-4ED4-9FC0-DABFE273A50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55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926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7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84509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34B29A9D-9234-4D6C-BFDD-BAC267C2B7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20521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73132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E485DD1D-21FB-46C7-93D9-1DBC060E737E}"/>
              </a:ext>
            </a:extLst>
          </p:cNvPr>
          <p:cNvSpPr/>
          <p:nvPr userDrawn="1"/>
        </p:nvSpPr>
        <p:spPr>
          <a:xfrm>
            <a:off x="383497" y="486250"/>
            <a:ext cx="8377019" cy="5885500"/>
          </a:xfrm>
          <a:prstGeom prst="rect">
            <a:avLst/>
          </a:prstGeom>
          <a:solidFill>
            <a:schemeClr val="bg1">
              <a:alpha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637338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CE4507-A9DC-4403-9145-8D352DE91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9D8F23B-39A1-4D11-890E-DDB7A176E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A499A0B9-7DB6-4BB1-B82A-F22A5A491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0EA7023C-31FC-4FA2-8025-32985006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1C3E75D-EC7A-49AF-A2D9-E799F9E4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90A6948-BBAB-477E-AB55-2D161F8F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3938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3596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202179" y="6669556"/>
            <a:ext cx="13501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9301436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BF6C0D4-73B6-47AD-B286-A2A047D31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E73AB4BC-A69E-4F51-8034-7E57B2AAE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082233AE-1AD2-42FF-B7B8-1A0D5E77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32F3D708-D960-4007-AABB-F21D6CCD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31055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FC85943F-E081-447A-9EB2-2B88D1C2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FBAEEA8-CEEF-4F15-89D8-7DDE71B19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C9D03397-6C58-4D98-89D1-203EEF75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40703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CC68400-40BE-432B-B065-CE95AE3DA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84F8D77-48AD-4393-88F2-5A8AF2A78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E6AF9ECA-FF14-4070-8EE1-56F08DF0B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BF0B8411-C849-44CC-B310-608EEF862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C8D4AFF-E807-43B0-86EF-37278F70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7093E97-F209-449A-907B-4551FD47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69628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353C68-7646-4399-98D5-5B3C4D10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78757E82-B725-4624-A28B-37FCC8247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443960C-6C6E-4FDE-8FD6-B259FE9BB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5B9962-007D-4762-9257-4C462F76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933CFB8-52CC-42BA-A7D5-D372EB358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230BB3B-6FF6-45EE-94B6-EFE514A0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53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39028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FB31B81-A36D-4F74-9BD3-DC0D63FA1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313C4CB7-C992-40B1-A52F-CF9A41276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2565CE6-BEDC-4811-BD39-79E7C146B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88BD0CF-13D8-4911-9566-ACEF3CD2C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8D7BBF3-1B3A-4CE4-A65B-E54F1556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35888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41B722FC-EC2A-48DE-AC5F-8E81F2EA8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405403A-6B86-46E1-995E-2A5398C795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9F7AA5D-5136-4A57-B92C-828C56ECF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5B739A5-B8FB-4DA4-AB0D-66B1792E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630DFA6-1C10-4BA9-A1F8-80B27E2F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68905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97">
            <a:hlinkClick r:id="" action="ppaction://media"/>
            <a:extLst>
              <a:ext uri="{FF2B5EF4-FFF2-40B4-BE49-F238E27FC236}">
                <a16:creationId xmlns:a16="http://schemas.microsoft.com/office/drawing/2014/main" xmlns="" id="{CCCE7297-F4E1-4ED4-9FC0-DABFE273A50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75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34B29A9D-9234-4D6C-BFDD-BAC267C2B7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1163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4410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E485DD1D-21FB-46C7-93D9-1DBC060E737E}"/>
              </a:ext>
            </a:extLst>
          </p:cNvPr>
          <p:cNvSpPr/>
          <p:nvPr userDrawn="1"/>
        </p:nvSpPr>
        <p:spPr>
          <a:xfrm>
            <a:off x="383491" y="486250"/>
            <a:ext cx="8377019" cy="5885500"/>
          </a:xfrm>
          <a:prstGeom prst="rect">
            <a:avLst/>
          </a:prstGeom>
          <a:solidFill>
            <a:schemeClr val="bg1">
              <a:alpha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344833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CE4507-A9DC-4403-9145-8D352DE91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9D8F23B-39A1-4D11-890E-DDB7A176E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A499A0B9-7DB6-4BB1-B82A-F22A5A491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0EA7023C-31FC-4FA2-8025-32985006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1C3E75D-EC7A-49AF-A2D9-E799F9E4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90A6948-BBAB-477E-AB55-2D161F8F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7601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41525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202179" y="6669544"/>
            <a:ext cx="13501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928203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BF6C0D4-73B6-47AD-B286-A2A047D31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E73AB4BC-A69E-4F51-8034-7E57B2AAE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082233AE-1AD2-42FF-B7B8-1A0D5E77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32F3D708-D960-4007-AABB-F21D6CCD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9752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34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386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FC85943F-E081-447A-9EB2-2B88D1C2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FBAEEA8-CEEF-4F15-89D8-7DDE71B19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C9D03397-6C58-4D98-89D1-203EEF75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57260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CC68400-40BE-432B-B065-CE95AE3DA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84F8D77-48AD-4393-88F2-5A8AF2A78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E6AF9ECA-FF14-4070-8EE1-56F08DF0B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BF0B8411-C849-44CC-B310-608EEF862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C8D4AFF-E807-43B0-86EF-37278F70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7093E97-F209-449A-907B-4551FD47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20843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353C68-7646-4399-98D5-5B3C4D10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78757E82-B725-4624-A28B-37FCC8247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443960C-6C6E-4FDE-8FD6-B259FE9BB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5B9962-007D-4762-9257-4C462F76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933CFB8-52CC-42BA-A7D5-D372EB358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230BB3B-6FF6-45EE-94B6-EFE514A0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39316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FB31B81-A36D-4F74-9BD3-DC0D63FA1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313C4CB7-C992-40B1-A52F-CF9A41276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2565CE6-BEDC-4811-BD39-79E7C146B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88BD0CF-13D8-4911-9566-ACEF3CD2C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8D7BBF3-1B3A-4CE4-A65B-E54F1556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28566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41B722FC-EC2A-48DE-AC5F-8E81F2EA8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405403A-6B86-46E1-995E-2A5398C795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9F7AA5D-5136-4A57-B92C-828C56ECF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5B739A5-B8FB-4DA4-AB0D-66B1792E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630DFA6-1C10-4BA9-A1F8-80B27E2F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668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579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8788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386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987613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1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239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386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613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1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6228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7315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205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94" y="365205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0758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89"/>
            <a:ext cx="6858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06436"/>
      </p:ext>
    </p:extLst>
  </p:cSld>
  <p:clrMapOvr>
    <a:masterClrMapping/>
  </p:clrMapOvr>
  <p:transition spd="slow" advClick="0" advTm="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939785"/>
      </p:ext>
    </p:extLst>
  </p:cSld>
  <p:clrMapOvr>
    <a:masterClrMapping/>
  </p:clrMapOvr>
  <p:transition spd="slow" advClick="0" advTm="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91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609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811240"/>
      </p:ext>
    </p:extLst>
  </p:cSld>
  <p:clrMapOvr>
    <a:masterClrMapping/>
  </p:clrMapOvr>
  <p:transition spd="slow" advClick="0" advTm="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129034"/>
      </p:ext>
    </p:extLst>
  </p:cSld>
  <p:clrMapOvr>
    <a:masterClrMapping/>
  </p:clrMapOvr>
  <p:transition spd="slow" advClick="0" advTm="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7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682939"/>
      </p:ext>
    </p:extLst>
  </p:cSld>
  <p:clrMapOvr>
    <a:masterClrMapping/>
  </p:clrMapOvr>
  <p:transition spd="slow" advClick="0" advTm="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356058"/>
      </p:ext>
    </p:extLst>
  </p:cSld>
  <p:clrMapOvr>
    <a:masterClrMapping/>
  </p:clrMapOvr>
  <p:transition spd="slow" advClick="0" advTm="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593799"/>
      </p:ext>
    </p:extLst>
  </p:cSld>
  <p:clrMapOvr>
    <a:masterClrMapping/>
  </p:clrMapOvr>
  <p:transition spd="slow" advClick="0" advTm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05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60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840046"/>
      </p:ext>
    </p:extLst>
  </p:cSld>
  <p:clrMapOvr>
    <a:masterClrMapping/>
  </p:clrMapOvr>
  <p:transition spd="slow" advClick="0" advTm="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60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3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481661"/>
      </p:ext>
    </p:extLst>
  </p:cSld>
  <p:clrMapOvr>
    <a:masterClrMapping/>
  </p:clrMapOvr>
  <p:transition spd="slow" advClick="0" advTm="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801297"/>
      </p:ext>
    </p:extLst>
  </p:cSld>
  <p:clrMapOvr>
    <a:masterClrMapping/>
  </p:clrMapOvr>
  <p:transition spd="slow" advClick="0" advTm="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206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94" y="365206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935788"/>
      </p:ext>
    </p:extLst>
  </p:cSld>
  <p:clrMapOvr>
    <a:masterClrMapping/>
  </p:clrMapOvr>
  <p:transition spd="slow" advClick="0" advTm="0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5894130"/>
      </p:ext>
    </p:extLst>
  </p:cSld>
  <p:clrMapOvr>
    <a:masterClrMapping/>
  </p:clrMapOvr>
  <p:transition spd="med" advClick="0" advTm="4000"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1241693"/>
      </p:ext>
    </p:extLst>
  </p:cSld>
  <p:clrMapOvr>
    <a:masterClrMapping/>
  </p:clrMapOvr>
  <p:transition spd="med" advClick="0" advTm="4000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142133"/>
      </p:ext>
    </p:extLst>
  </p:cSld>
  <p:clrMapOvr>
    <a:masterClrMapping/>
  </p:clrMapOvr>
  <p:transition spd="med" advClick="0" advTm="4000"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89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A2DE8A8-BBDC-4385-9436-BEBF9729B2D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2023/6/19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3F8EC18D-7E45-4020-A532-112037981F4A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235036"/>
      </p:ext>
    </p:extLst>
  </p:cSld>
  <p:clrMapOvr>
    <a:masterClrMapping/>
  </p:clrMapOvr>
  <p:transition spd="med" advClick="0" advTm="4000">
    <p:pull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8149406"/>
      </p:ext>
    </p:extLst>
  </p:cSld>
  <p:clrMapOvr>
    <a:masterClrMapping/>
  </p:clrMapOvr>
  <p:transition spd="med" advClick="0" advTm="4000">
    <p:pull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127816" y="5425286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srgbClr val="262626">
                    <a:lumMod val="10000"/>
                    <a:lumOff val="90000"/>
                  </a:srgbClr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srgbClr val="262626">
                  <a:lumMod val="10000"/>
                  <a:lumOff val="90000"/>
                </a:srgbClr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752822108"/>
      </p:ext>
    </p:extLst>
  </p:cSld>
  <p:clrMapOvr>
    <a:masterClrMapping/>
  </p:clrMapOvr>
  <p:transition spd="med" advClick="0" advTm="400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97">
            <a:hlinkClick r:id="" action="ppaction://media"/>
            <a:extLst>
              <a:ext uri="{FF2B5EF4-FFF2-40B4-BE49-F238E27FC236}">
                <a16:creationId xmlns:a16="http://schemas.microsoft.com/office/drawing/2014/main" xmlns="" id="{CCCE7297-F4E1-4ED4-9FC0-DABFE273A50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6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34B29A9D-9234-4D6C-BFDD-BAC267C2B7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0763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369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E485DD1D-21FB-46C7-93D9-1DBC060E737E}"/>
              </a:ext>
            </a:extLst>
          </p:cNvPr>
          <p:cNvSpPr/>
          <p:nvPr userDrawn="1"/>
        </p:nvSpPr>
        <p:spPr>
          <a:xfrm>
            <a:off x="383517" y="486250"/>
            <a:ext cx="8377019" cy="5885500"/>
          </a:xfrm>
          <a:prstGeom prst="rect">
            <a:avLst/>
          </a:prstGeom>
          <a:solidFill>
            <a:schemeClr val="bg1">
              <a:alpha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912274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CE4507-A9DC-4403-9145-8D352DE91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9D8F23B-39A1-4D11-890E-DDB7A176E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A499A0B9-7DB6-4BB1-B82A-F22A5A491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0EA7023C-31FC-4FA2-8025-32985006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1C3E75D-EC7A-49AF-A2D9-E799F9E4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90A6948-BBAB-477E-AB55-2D161F8F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5951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4098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202179" y="6669596"/>
            <a:ext cx="13501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114511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BF6C0D4-73B6-47AD-B286-A2A047D31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E73AB4BC-A69E-4F51-8034-7E57B2AAE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082233AE-1AD2-42FF-B7B8-1A0D5E77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32F3D708-D960-4007-AABB-F21D6CCD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1718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FC85943F-E081-447A-9EB2-2B88D1C2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FBAEEA8-CEEF-4F15-89D8-7DDE71B19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C9D03397-6C58-4D98-89D1-203EEF75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72699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CC68400-40BE-432B-B065-CE95AE3DA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84F8D77-48AD-4393-88F2-5A8AF2A78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7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E6AF9ECA-FF14-4070-8EE1-56F08DF0B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BF0B8411-C849-44CC-B310-608EEF862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C8D4AFF-E807-43B0-86EF-37278F70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7093E97-F209-449A-907B-4551FD47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462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7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18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18" y="2174877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353C68-7646-4399-98D5-5B3C4D10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78757E82-B725-4624-A28B-37FCC8247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7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443960C-6C6E-4FDE-8FD6-B259FE9BB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5B9962-007D-4762-9257-4C462F76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933CFB8-52CC-42BA-A7D5-D372EB358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230BB3B-6FF6-45EE-94B6-EFE514A0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2561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FB31B81-A36D-4F74-9BD3-DC0D63FA1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313C4CB7-C992-40B1-A52F-CF9A41276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2565CE6-BEDC-4811-BD39-79E7C146B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88BD0CF-13D8-4911-9566-ACEF3CD2C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8D7BBF3-1B3A-4CE4-A65B-E54F1556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1343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41B722FC-EC2A-48DE-AC5F-8E81F2EA8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405403A-6B86-46E1-995E-2A5398C795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9F7AA5D-5136-4A57-B92C-828C56ECF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5B739A5-B8FB-4DA4-AB0D-66B1792E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630DFA6-1C10-4BA9-A1F8-80B27E2F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0162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65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61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8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1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9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4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10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36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6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7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06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7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67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76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55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9" y="123478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33" y="1131592"/>
            <a:ext cx="2670575" cy="5402561"/>
          </a:xfrm>
          <a:prstGeom prst="roundRect">
            <a:avLst>
              <a:gd name="adj" fmla="val 3968"/>
            </a:avLst>
          </a:prstGeom>
          <a:solidFill>
            <a:srgbClr val="8CB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1" y="1347500"/>
            <a:ext cx="115401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07177" y="1362322"/>
            <a:ext cx="685849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533778" y="1529492"/>
            <a:ext cx="167418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533778" y="2127463"/>
            <a:ext cx="167418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540922" y="5808489"/>
            <a:ext cx="1674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www.freeppt7.com</a:t>
            </a:r>
            <a:endParaRPr lang="ko-KR" altLang="en-US" sz="14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540922" y="4450375"/>
            <a:ext cx="2037972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7333114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97">
            <a:hlinkClick r:id="" action="ppaction://media"/>
            <a:extLst>
              <a:ext uri="{FF2B5EF4-FFF2-40B4-BE49-F238E27FC236}">
                <a16:creationId xmlns:a16="http://schemas.microsoft.com/office/drawing/2014/main" xmlns="" id="{CCCE7297-F4E1-4ED4-9FC0-DABFE273A50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52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34B29A9D-9234-4D6C-BFDD-BAC267C2B7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15174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858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E485DD1D-21FB-46C7-93D9-1DBC060E737E}"/>
              </a:ext>
            </a:extLst>
          </p:cNvPr>
          <p:cNvSpPr/>
          <p:nvPr userDrawn="1"/>
        </p:nvSpPr>
        <p:spPr>
          <a:xfrm>
            <a:off x="383515" y="486250"/>
            <a:ext cx="8377019" cy="5885500"/>
          </a:xfrm>
          <a:prstGeom prst="rect">
            <a:avLst/>
          </a:prstGeom>
          <a:solidFill>
            <a:schemeClr val="bg1">
              <a:alpha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dirty="0">
              <a:solidFill>
                <a:prstClr val="black">
                  <a:lumMod val="95000"/>
                  <a:lumOff val="5000"/>
                </a:prst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310175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CE4507-A9DC-4403-9145-8D352DE91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9D8F23B-39A1-4D11-890E-DDB7A176E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A499A0B9-7DB6-4BB1-B82A-F22A5A491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0EA7023C-31FC-4FA2-8025-32985006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1C3E75D-EC7A-49AF-A2D9-E799F9E4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90A6948-BBAB-477E-AB55-2D161F8F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876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6733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202179" y="6669592"/>
            <a:ext cx="13501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9309436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BF6C0D4-73B6-47AD-B286-A2A047D31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E73AB4BC-A69E-4F51-8034-7E57B2AAE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082233AE-1AD2-42FF-B7B8-1A0D5E77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32F3D708-D960-4007-AABB-F21D6CCD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23858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FC85943F-E081-447A-9EB2-2B88D1C2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FBAEEA8-CEEF-4F15-89D8-7DDE71B19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C9D03397-6C58-4D98-89D1-203EEF75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81018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CC68400-40BE-432B-B065-CE95AE3DA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84F8D77-48AD-4393-88F2-5A8AF2A78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7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E6AF9ECA-FF14-4070-8EE1-56F08DF0B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BF0B8411-C849-44CC-B310-608EEF862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C8D4AFF-E807-43B0-86EF-37278F70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7093E97-F209-449A-907B-4551FD47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17733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353C68-7646-4399-98D5-5B3C4D10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78757E82-B725-4624-A28B-37FCC8247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7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443960C-6C6E-4FDE-8FD6-B259FE9BB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5B9962-007D-4762-9257-4C462F76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933CFB8-52CC-42BA-A7D5-D372EB358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230BB3B-6FF6-45EE-94B6-EFE514A0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900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FB31B81-A36D-4F74-9BD3-DC0D63FA1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313C4CB7-C992-40B1-A52F-CF9A41276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2565CE6-BEDC-4811-BD39-79E7C146B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88BD0CF-13D8-4911-9566-ACEF3CD2C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8D7BBF3-1B3A-4CE4-A65B-E54F1556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27949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41B722FC-EC2A-48DE-AC5F-8E81F2EA8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405403A-6B86-46E1-995E-2A5398C795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9F7AA5D-5136-4A57-B92C-828C56ECF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5B739A5-B8FB-4DA4-AB0D-66B1792E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630DFA6-1C10-4BA9-A1F8-80B27E2F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55429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23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48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73217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23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8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50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59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67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79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08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46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6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96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6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55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18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63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9" y="123478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29" y="1131592"/>
            <a:ext cx="2670575" cy="5402561"/>
          </a:xfrm>
          <a:prstGeom prst="roundRect">
            <a:avLst>
              <a:gd name="adj" fmla="val 3968"/>
            </a:avLst>
          </a:prstGeom>
          <a:solidFill>
            <a:srgbClr val="8CB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1" y="1347500"/>
            <a:ext cx="115401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07173" y="1362318"/>
            <a:ext cx="685849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533778" y="1529492"/>
            <a:ext cx="167418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533778" y="2127463"/>
            <a:ext cx="167418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540922" y="5808481"/>
            <a:ext cx="1674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www.freeppt7.com</a:t>
            </a:r>
            <a:endParaRPr lang="ko-KR" altLang="en-US" sz="14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540922" y="4450367"/>
            <a:ext cx="2037972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842122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53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41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622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399836"/>
      </p:ext>
    </p:extLst>
  </p:cSld>
  <p:clrMapOvr>
    <a:masterClrMapping/>
  </p:clrMapOvr>
  <p:transition spd="med">
    <p:dissolv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285383"/>
      </p:ext>
    </p:extLst>
  </p:cSld>
  <p:clrMapOvr>
    <a:masterClrMapping/>
  </p:clrMapOvr>
  <p:transition spd="med">
    <p:dissolv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05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654254"/>
      </p:ext>
    </p:extLst>
  </p:cSld>
  <p:clrMapOvr>
    <a:masterClrMapping/>
  </p:clrMapOvr>
  <p:transition spd="med">
    <p:dissolv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216985"/>
      </p:ext>
    </p:extLst>
  </p:cSld>
  <p:clrMapOvr>
    <a:masterClrMapping/>
  </p:clrMapOvr>
  <p:transition spd="med">
    <p:dissolv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7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18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18" y="2174877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085854"/>
      </p:ext>
    </p:extLst>
  </p:cSld>
  <p:clrMapOvr>
    <a:masterClrMapping/>
  </p:clrMapOvr>
  <p:transition spd="med">
    <p:dissolv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439817"/>
      </p:ext>
    </p:extLst>
  </p:cSld>
  <p:clrMapOvr>
    <a:masterClrMapping/>
  </p:clrMapOvr>
  <p:transition spd="med">
    <p:dissolv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891764"/>
      </p:ext>
    </p:extLst>
  </p:cSld>
  <p:clrMapOvr>
    <a:masterClrMapping/>
  </p:clrMapOvr>
  <p:transition spd="med">
    <p:dissolv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73217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23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542933"/>
      </p:ext>
    </p:extLst>
  </p:cSld>
  <p:clrMapOvr>
    <a:masterClrMapping/>
  </p:clrMapOvr>
  <p:transition spd="med">
    <p:dissolv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53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41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302506"/>
      </p:ext>
    </p:extLst>
  </p:cSld>
  <p:clrMapOvr>
    <a:masterClrMapping/>
  </p:clrMapOvr>
  <p:transition spd="med">
    <p:dissolv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78168"/>
      </p:ext>
    </p:extLst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6.xml"/><Relationship Id="rId13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5.xml"/><Relationship Id="rId12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9.xml"/><Relationship Id="rId13" Type="http://schemas.openxmlformats.org/officeDocument/2006/relationships/slideLayout" Target="../slideLayouts/slideLayout164.xml"/><Relationship Id="rId3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158.xml"/><Relationship Id="rId12" Type="http://schemas.openxmlformats.org/officeDocument/2006/relationships/slideLayout" Target="../slideLayouts/slideLayout163.xml"/><Relationship Id="rId2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62.xml"/><Relationship Id="rId5" Type="http://schemas.openxmlformats.org/officeDocument/2006/relationships/slideLayout" Target="../slideLayouts/slideLayout156.xml"/><Relationship Id="rId10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Relationship Id="rId14" Type="http://schemas.openxmlformats.org/officeDocument/2006/relationships/theme" Target="../theme/theme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5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50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5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8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8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11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  <p:sldLayoutId id="2147484073" r:id="rId12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CB4417AF-FA81-40D2-A298-D8DD36F5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DC41C00-654E-4DA7-8043-74DF41C7C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9585945-683B-4EB8-88DB-C025B66C7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D06BDBF-51C9-4F81-BBD4-6092E127C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8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4C439A6-1331-4ABD-B0AA-DB0E34CAF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82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CB4417AF-FA81-40D2-A298-D8DD36F5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DC41C00-654E-4DA7-8043-74DF41C7C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9585945-683B-4EB8-88DB-C025B66C7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7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D06BDBF-51C9-4F81-BBD4-6092E127C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7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4C439A6-1331-4ABD-B0AA-DB0E34CAF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7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161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9" r:id="rId1"/>
    <p:sldLayoutId id="2147484090" r:id="rId2"/>
    <p:sldLayoutId id="2147484091" r:id="rId3"/>
    <p:sldLayoutId id="2147484092" r:id="rId4"/>
    <p:sldLayoutId id="2147484093" r:id="rId5"/>
    <p:sldLayoutId id="2147484094" r:id="rId6"/>
    <p:sldLayoutId id="2147484095" r:id="rId7"/>
    <p:sldLayoutId id="2147484096" r:id="rId8"/>
    <p:sldLayoutId id="2147484097" r:id="rId9"/>
    <p:sldLayoutId id="2147484098" r:id="rId10"/>
    <p:sldLayoutId id="2147484099" r:id="rId11"/>
    <p:sldLayoutId id="2147484100" r:id="rId12"/>
    <p:sldLayoutId id="214748410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CB4417AF-FA81-40D2-A298-D8DD36F5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DC41C00-654E-4DA7-8043-74DF41C7C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9585945-683B-4EB8-88DB-C025B66C7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D06BDBF-51C9-4F81-BBD4-6092E127C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6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4C439A6-1331-4ABD-B0AA-DB0E34CAF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118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3" r:id="rId1"/>
    <p:sldLayoutId id="2147484104" r:id="rId2"/>
    <p:sldLayoutId id="2147484105" r:id="rId3"/>
    <p:sldLayoutId id="2147484106" r:id="rId4"/>
    <p:sldLayoutId id="2147484107" r:id="rId5"/>
    <p:sldLayoutId id="2147484108" r:id="rId6"/>
    <p:sldLayoutId id="2147484109" r:id="rId7"/>
    <p:sldLayoutId id="2147484110" r:id="rId8"/>
    <p:sldLayoutId id="2147484111" r:id="rId9"/>
    <p:sldLayoutId id="2147484112" r:id="rId10"/>
    <p:sldLayoutId id="2147484113" r:id="rId11"/>
    <p:sldLayoutId id="2147484114" r:id="rId12"/>
    <p:sldLayoutId id="214748411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CB4417AF-FA81-40D2-A298-D8DD36F5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DC41C00-654E-4DA7-8043-74DF41C7C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9585945-683B-4EB8-88DB-C025B66C7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D06BDBF-51C9-4F81-BBD4-6092E127C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4C439A6-1331-4ABD-B0AA-DB0E34CAF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68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  <p:sldLayoutId id="2147484128" r:id="rId12"/>
    <p:sldLayoutId id="214748412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3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50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50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50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18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9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1B59A-080B-45BC-8698-879CF68A5BA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96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49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A3901-0387-4A0A-A42C-54D7411BF87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99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ransition spd="slow" advClick="0" advTm="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" y="0"/>
            <a:ext cx="9143999" cy="6858000"/>
          </a:xfrm>
          <a:prstGeom prst="rect">
            <a:avLst/>
          </a:prstGeom>
        </p:spPr>
      </p:pic>
      <p:sp>
        <p:nvSpPr>
          <p:cNvPr id="5" name="五边形 4"/>
          <p:cNvSpPr/>
          <p:nvPr userDrawn="1"/>
        </p:nvSpPr>
        <p:spPr>
          <a:xfrm>
            <a:off x="26" y="389222"/>
            <a:ext cx="2670175" cy="480053"/>
          </a:xfrm>
          <a:prstGeom prst="homePlate">
            <a:avLst/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6" name="标题 1"/>
          <p:cNvSpPr txBox="1">
            <a:spLocks/>
          </p:cNvSpPr>
          <p:nvPr userDrawn="1"/>
        </p:nvSpPr>
        <p:spPr>
          <a:xfrm>
            <a:off x="230849" y="341164"/>
            <a:ext cx="2223319" cy="5760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>
              <a:defRPr/>
            </a:pPr>
            <a:r>
              <a:rPr lang="zh-CN" altLang="en-US" sz="2000" dirty="0">
                <a:solidFill>
                  <a:srgbClr val="FFFFFF"/>
                </a:solidFill>
              </a:rPr>
              <a:t>单击此处添加标题</a:t>
            </a:r>
          </a:p>
        </p:txBody>
      </p:sp>
      <p:sp>
        <p:nvSpPr>
          <p:cNvPr id="7" name="燕尾形 6"/>
          <p:cNvSpPr/>
          <p:nvPr userDrawn="1"/>
        </p:nvSpPr>
        <p:spPr>
          <a:xfrm>
            <a:off x="2670176" y="389222"/>
            <a:ext cx="308397" cy="480053"/>
          </a:xfrm>
          <a:prstGeom prst="chevron">
            <a:avLst>
              <a:gd name="adj" fmla="val 60582"/>
            </a:avLst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8" name="燕尾形 7"/>
          <p:cNvSpPr/>
          <p:nvPr userDrawn="1"/>
        </p:nvSpPr>
        <p:spPr>
          <a:xfrm>
            <a:off x="2886200" y="389222"/>
            <a:ext cx="308397" cy="480053"/>
          </a:xfrm>
          <a:prstGeom prst="chevron">
            <a:avLst>
              <a:gd name="adj" fmla="val 60582"/>
            </a:avLst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srgbClr val="FFFFFF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 userDrawn="1"/>
        </p:nvSpPr>
        <p:spPr>
          <a:xfrm>
            <a:off x="0" y="965238"/>
            <a:ext cx="9144000" cy="5418635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D3DADF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0314">
              <a:defRPr/>
            </a:pPr>
            <a:endParaRPr lang="zh-CN" altLang="en-US" sz="178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91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</p:sldLayoutIdLst>
  <p:transition spd="med" advClick="0" advTm="4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 animBg="1"/>
    </p:bldLst>
  </p:timing>
  <p:txStyles>
    <p:titleStyle>
      <a:lvl1pPr algn="ctr" defTabSz="910314" rtl="0" eaLnBrk="1" latinLnBrk="0" hangingPunct="1">
        <a:spcBef>
          <a:spcPct val="0"/>
        </a:spcBef>
        <a:buNone/>
        <a:defRPr sz="442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1367" indent="-341367" algn="l" defTabSz="910314" rtl="0" eaLnBrk="1" latinLnBrk="0" hangingPunct="1">
        <a:spcBef>
          <a:spcPct val="20000"/>
        </a:spcBef>
        <a:buFont typeface="Arial" pitchFamily="34" charset="0"/>
        <a:buChar char="•"/>
        <a:defRPr sz="3198" kern="1200">
          <a:solidFill>
            <a:schemeClr val="tx1"/>
          </a:solidFill>
          <a:latin typeface="+mn-lt"/>
          <a:ea typeface="+mn-ea"/>
          <a:cs typeface="+mn-cs"/>
        </a:defRPr>
      </a:lvl1pPr>
      <a:lvl2pPr marL="739630" indent="-284473" algn="l" defTabSz="910314" rtl="0" eaLnBrk="1" latinLnBrk="0" hangingPunct="1">
        <a:spcBef>
          <a:spcPct val="20000"/>
        </a:spcBef>
        <a:buFont typeface="Arial" pitchFamily="34" charset="0"/>
        <a:buChar char="–"/>
        <a:defRPr sz="2822" kern="1200">
          <a:solidFill>
            <a:schemeClr val="tx1"/>
          </a:solidFill>
          <a:latin typeface="+mn-lt"/>
          <a:ea typeface="+mn-ea"/>
          <a:cs typeface="+mn-cs"/>
        </a:defRPr>
      </a:lvl2pPr>
      <a:lvl3pPr marL="1137892" indent="-227578" algn="l" defTabSz="910314" rtl="0" eaLnBrk="1" latinLnBrk="0" hangingPunct="1">
        <a:spcBef>
          <a:spcPct val="20000"/>
        </a:spcBef>
        <a:buFont typeface="Arial" pitchFamily="34" charset="0"/>
        <a:buChar char="•"/>
        <a:defRPr sz="2352" kern="1200">
          <a:solidFill>
            <a:schemeClr val="tx1"/>
          </a:solidFill>
          <a:latin typeface="+mn-lt"/>
          <a:ea typeface="+mn-ea"/>
          <a:cs typeface="+mn-cs"/>
        </a:defRPr>
      </a:lvl3pPr>
      <a:lvl4pPr marL="1593049" indent="-227578" algn="l" defTabSz="910314" rtl="0" eaLnBrk="1" latinLnBrk="0" hangingPunct="1">
        <a:spcBef>
          <a:spcPct val="20000"/>
        </a:spcBef>
        <a:buFont typeface="Arial" pitchFamily="34" charset="0"/>
        <a:buChar char="–"/>
        <a:defRPr sz="1975" kern="1200">
          <a:solidFill>
            <a:schemeClr val="tx1"/>
          </a:solidFill>
          <a:latin typeface="+mn-lt"/>
          <a:ea typeface="+mn-ea"/>
          <a:cs typeface="+mn-cs"/>
        </a:defRPr>
      </a:lvl4pPr>
      <a:lvl5pPr marL="2048205" indent="-227578" algn="l" defTabSz="910314" rtl="0" eaLnBrk="1" latinLnBrk="0" hangingPunct="1">
        <a:spcBef>
          <a:spcPct val="20000"/>
        </a:spcBef>
        <a:buFont typeface="Arial" pitchFamily="34" charset="0"/>
        <a:buChar char="»"/>
        <a:defRPr sz="1975" kern="1200">
          <a:solidFill>
            <a:schemeClr val="tx1"/>
          </a:solidFill>
          <a:latin typeface="+mn-lt"/>
          <a:ea typeface="+mn-ea"/>
          <a:cs typeface="+mn-cs"/>
        </a:defRPr>
      </a:lvl5pPr>
      <a:lvl6pPr marL="2503363" indent="-227578" algn="l" defTabSz="910314" rtl="0" eaLnBrk="1" latinLnBrk="0" hangingPunct="1">
        <a:spcBef>
          <a:spcPct val="20000"/>
        </a:spcBef>
        <a:buFont typeface="Arial" pitchFamily="34" charset="0"/>
        <a:buChar char="•"/>
        <a:defRPr sz="1975" kern="1200">
          <a:solidFill>
            <a:schemeClr val="tx1"/>
          </a:solidFill>
          <a:latin typeface="+mn-lt"/>
          <a:ea typeface="+mn-ea"/>
          <a:cs typeface="+mn-cs"/>
        </a:defRPr>
      </a:lvl6pPr>
      <a:lvl7pPr marL="2958519" indent="-227578" algn="l" defTabSz="910314" rtl="0" eaLnBrk="1" latinLnBrk="0" hangingPunct="1">
        <a:spcBef>
          <a:spcPct val="20000"/>
        </a:spcBef>
        <a:buFont typeface="Arial" pitchFamily="34" charset="0"/>
        <a:buChar char="•"/>
        <a:defRPr sz="1975" kern="1200">
          <a:solidFill>
            <a:schemeClr val="tx1"/>
          </a:solidFill>
          <a:latin typeface="+mn-lt"/>
          <a:ea typeface="+mn-ea"/>
          <a:cs typeface="+mn-cs"/>
        </a:defRPr>
      </a:lvl7pPr>
      <a:lvl8pPr marL="3413676" indent="-227578" algn="l" defTabSz="910314" rtl="0" eaLnBrk="1" latinLnBrk="0" hangingPunct="1">
        <a:spcBef>
          <a:spcPct val="20000"/>
        </a:spcBef>
        <a:buFont typeface="Arial" pitchFamily="34" charset="0"/>
        <a:buChar char="•"/>
        <a:defRPr sz="1975" kern="1200">
          <a:solidFill>
            <a:schemeClr val="tx1"/>
          </a:solidFill>
          <a:latin typeface="+mn-lt"/>
          <a:ea typeface="+mn-ea"/>
          <a:cs typeface="+mn-cs"/>
        </a:defRPr>
      </a:lvl8pPr>
      <a:lvl9pPr marL="3868833" indent="-227578" algn="l" defTabSz="910314" rtl="0" eaLnBrk="1" latinLnBrk="0" hangingPunct="1">
        <a:spcBef>
          <a:spcPct val="20000"/>
        </a:spcBef>
        <a:buFont typeface="Arial" pitchFamily="34" charset="0"/>
        <a:buChar char="•"/>
        <a:defRPr sz="19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0314" rtl="0" eaLnBrk="1" latinLnBrk="0" hangingPunct="1">
        <a:defRPr sz="1787" kern="1200">
          <a:solidFill>
            <a:schemeClr val="tx1"/>
          </a:solidFill>
          <a:latin typeface="+mn-lt"/>
          <a:ea typeface="+mn-ea"/>
          <a:cs typeface="+mn-cs"/>
        </a:defRPr>
      </a:lvl1pPr>
      <a:lvl2pPr marL="455156" algn="l" defTabSz="910314" rtl="0" eaLnBrk="1" latinLnBrk="0" hangingPunct="1">
        <a:defRPr sz="1787" kern="1200">
          <a:solidFill>
            <a:schemeClr val="tx1"/>
          </a:solidFill>
          <a:latin typeface="+mn-lt"/>
          <a:ea typeface="+mn-ea"/>
          <a:cs typeface="+mn-cs"/>
        </a:defRPr>
      </a:lvl2pPr>
      <a:lvl3pPr marL="910314" algn="l" defTabSz="910314" rtl="0" eaLnBrk="1" latinLnBrk="0" hangingPunct="1">
        <a:defRPr sz="1787" kern="1200">
          <a:solidFill>
            <a:schemeClr val="tx1"/>
          </a:solidFill>
          <a:latin typeface="+mn-lt"/>
          <a:ea typeface="+mn-ea"/>
          <a:cs typeface="+mn-cs"/>
        </a:defRPr>
      </a:lvl3pPr>
      <a:lvl4pPr marL="1365470" algn="l" defTabSz="910314" rtl="0" eaLnBrk="1" latinLnBrk="0" hangingPunct="1">
        <a:defRPr sz="1787" kern="1200">
          <a:solidFill>
            <a:schemeClr val="tx1"/>
          </a:solidFill>
          <a:latin typeface="+mn-lt"/>
          <a:ea typeface="+mn-ea"/>
          <a:cs typeface="+mn-cs"/>
        </a:defRPr>
      </a:lvl4pPr>
      <a:lvl5pPr marL="1820627" algn="l" defTabSz="910314" rtl="0" eaLnBrk="1" latinLnBrk="0" hangingPunct="1">
        <a:defRPr sz="1787" kern="1200">
          <a:solidFill>
            <a:schemeClr val="tx1"/>
          </a:solidFill>
          <a:latin typeface="+mn-lt"/>
          <a:ea typeface="+mn-ea"/>
          <a:cs typeface="+mn-cs"/>
        </a:defRPr>
      </a:lvl5pPr>
      <a:lvl6pPr marL="2275784" algn="l" defTabSz="910314" rtl="0" eaLnBrk="1" latinLnBrk="0" hangingPunct="1">
        <a:defRPr sz="1787" kern="1200">
          <a:solidFill>
            <a:schemeClr val="tx1"/>
          </a:solidFill>
          <a:latin typeface="+mn-lt"/>
          <a:ea typeface="+mn-ea"/>
          <a:cs typeface="+mn-cs"/>
        </a:defRPr>
      </a:lvl6pPr>
      <a:lvl7pPr marL="2730941" algn="l" defTabSz="910314" rtl="0" eaLnBrk="1" latinLnBrk="0" hangingPunct="1">
        <a:defRPr sz="1787" kern="1200">
          <a:solidFill>
            <a:schemeClr val="tx1"/>
          </a:solidFill>
          <a:latin typeface="+mn-lt"/>
          <a:ea typeface="+mn-ea"/>
          <a:cs typeface="+mn-cs"/>
        </a:defRPr>
      </a:lvl7pPr>
      <a:lvl8pPr marL="3186097" algn="l" defTabSz="910314" rtl="0" eaLnBrk="1" latinLnBrk="0" hangingPunct="1">
        <a:defRPr sz="1787" kern="1200">
          <a:solidFill>
            <a:schemeClr val="tx1"/>
          </a:solidFill>
          <a:latin typeface="+mn-lt"/>
          <a:ea typeface="+mn-ea"/>
          <a:cs typeface="+mn-cs"/>
        </a:defRPr>
      </a:lvl8pPr>
      <a:lvl9pPr marL="3641254" algn="l" defTabSz="910314" rtl="0" eaLnBrk="1" latinLnBrk="0" hangingPunct="1">
        <a:defRPr sz="17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CB4417AF-FA81-40D2-A298-D8DD36F5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DC41C00-654E-4DA7-8043-74DF41C7C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9585945-683B-4EB8-88DB-C025B66C7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0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D06BDBF-51C9-4F81-BBD4-6092E127C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0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4C439A6-1331-4ABD-B0AA-DB0E34CAF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0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724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  <p:sldLayoutId id="2147484007" r:id="rId12"/>
    <p:sldLayoutId id="214748400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40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40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40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705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3" r:id="rId4"/>
    <p:sldLayoutId id="2147484014" r:id="rId5"/>
    <p:sldLayoutId id="2147484015" r:id="rId6"/>
    <p:sldLayoutId id="2147484016" r:id="rId7"/>
    <p:sldLayoutId id="2147484017" r:id="rId8"/>
    <p:sldLayoutId id="2147484018" r:id="rId9"/>
    <p:sldLayoutId id="2147484019" r:id="rId10"/>
    <p:sldLayoutId id="2147484020" r:id="rId11"/>
    <p:sldLayoutId id="2147484021" r:id="rId12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CB4417AF-FA81-40D2-A298-D8DD36F5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DC41C00-654E-4DA7-8043-74DF41C7C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9585945-683B-4EB8-88DB-C025B66C7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A4982-C666-477D-BAF9-C341D41BC36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D06BDBF-51C9-4F81-BBD4-6092E127C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4C439A6-1331-4ABD-B0AA-DB0E34CAF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F8AE8-204B-4879-81C1-C66B6C2180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4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3" r:id="rId1"/>
    <p:sldLayoutId id="2147484024" r:id="rId2"/>
    <p:sldLayoutId id="2147484025" r:id="rId3"/>
    <p:sldLayoutId id="2147484026" r:id="rId4"/>
    <p:sldLayoutId id="2147484027" r:id="rId5"/>
    <p:sldLayoutId id="2147484028" r:id="rId6"/>
    <p:sldLayoutId id="2147484029" r:id="rId7"/>
    <p:sldLayoutId id="2147484030" r:id="rId8"/>
    <p:sldLayoutId id="2147484031" r:id="rId9"/>
    <p:sldLayoutId id="2147484032" r:id="rId10"/>
    <p:sldLayoutId id="2147484033" r:id="rId11"/>
    <p:sldLayoutId id="2147484034" r:id="rId12"/>
    <p:sldLayoutId id="214748403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9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9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9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98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5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50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5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2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91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jpe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3.png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68.xml"/><Relationship Id="rId1" Type="http://schemas.openxmlformats.org/officeDocument/2006/relationships/tags" Target="../tags/tag11.xml"/><Relationship Id="rId6" Type="http://schemas.openxmlformats.org/officeDocument/2006/relationships/image" Target="../media/image54.png"/><Relationship Id="rId11" Type="http://schemas.openxmlformats.org/officeDocument/2006/relationships/image" Target="../media/image52.png"/><Relationship Id="rId5" Type="http://schemas.openxmlformats.org/officeDocument/2006/relationships/image" Target="../media/image49.svg"/><Relationship Id="rId10" Type="http://schemas.openxmlformats.org/officeDocument/2006/relationships/image" Target="../media/image56.png"/><Relationship Id="rId4" Type="http://schemas.openxmlformats.org/officeDocument/2006/relationships/image" Target="../media/image48.png"/><Relationship Id="rId9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3.png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68.xml"/><Relationship Id="rId1" Type="http://schemas.openxmlformats.org/officeDocument/2006/relationships/tags" Target="../tags/tag12.xml"/><Relationship Id="rId6" Type="http://schemas.openxmlformats.org/officeDocument/2006/relationships/image" Target="../media/image57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microsoft.com/office/2007/relationships/hdphoto" Target="../media/hdphoto1.wdp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13.xml"/><Relationship Id="rId6" Type="http://schemas.openxmlformats.org/officeDocument/2006/relationships/image" Target="../media/image25.png"/><Relationship Id="rId11" Type="http://schemas.openxmlformats.org/officeDocument/2006/relationships/image" Target="../media/image11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8.png"/><Relationship Id="rId7" Type="http://schemas.openxmlformats.org/officeDocument/2006/relationships/image" Target="../media/image49.svg"/><Relationship Id="rId2" Type="http://schemas.openxmlformats.org/officeDocument/2006/relationships/slideLayout" Target="../slideLayouts/slideLayout102.xml"/><Relationship Id="rId1" Type="http://schemas.openxmlformats.org/officeDocument/2006/relationships/tags" Target="../tags/tag14.xml"/><Relationship Id="rId6" Type="http://schemas.openxmlformats.org/officeDocument/2006/relationships/image" Target="../media/image48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slideLayout" Target="../slideLayouts/slideLayout102.xml"/><Relationship Id="rId1" Type="http://schemas.openxmlformats.org/officeDocument/2006/relationships/tags" Target="../tags/tag15.xml"/><Relationship Id="rId6" Type="http://schemas.openxmlformats.org/officeDocument/2006/relationships/image" Target="../media/image61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58.png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102.xml"/><Relationship Id="rId1" Type="http://schemas.openxmlformats.org/officeDocument/2006/relationships/tags" Target="../tags/tag16.xml"/><Relationship Id="rId6" Type="http://schemas.openxmlformats.org/officeDocument/2006/relationships/image" Target="../media/image61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6.png"/><Relationship Id="rId2" Type="http://schemas.openxmlformats.org/officeDocument/2006/relationships/slideLayout" Target="../slideLayouts/slideLayout102.xml"/><Relationship Id="rId1" Type="http://schemas.openxmlformats.org/officeDocument/2006/relationships/tags" Target="../tags/tag17.xml"/><Relationship Id="rId6" Type="http://schemas.openxmlformats.org/officeDocument/2006/relationships/image" Target="../media/image61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102.xml"/><Relationship Id="rId1" Type="http://schemas.openxmlformats.org/officeDocument/2006/relationships/tags" Target="../tags/tag18.xml"/><Relationship Id="rId6" Type="http://schemas.openxmlformats.org/officeDocument/2006/relationships/image" Target="../media/image61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microsoft.com/office/2007/relationships/hdphoto" Target="../media/hdphoto1.wdp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19.xml"/><Relationship Id="rId6" Type="http://schemas.openxmlformats.org/officeDocument/2006/relationships/image" Target="../media/image25.png"/><Relationship Id="rId11" Type="http://schemas.openxmlformats.org/officeDocument/2006/relationships/image" Target="../media/image11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8.png"/><Relationship Id="rId7" Type="http://schemas.openxmlformats.org/officeDocument/2006/relationships/image" Target="../media/image12.gif"/><Relationship Id="rId2" Type="http://schemas.openxmlformats.org/officeDocument/2006/relationships/slideLayout" Target="../slideLayouts/slideLayout116.xml"/><Relationship Id="rId1" Type="http://schemas.openxmlformats.org/officeDocument/2006/relationships/tags" Target="../tags/tag2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71.png"/><Relationship Id="rId4" Type="http://schemas.openxmlformats.org/officeDocument/2006/relationships/image" Target="../media/image24.png"/><Relationship Id="rId9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37.xml"/><Relationship Id="rId1" Type="http://schemas.openxmlformats.org/officeDocument/2006/relationships/tags" Target="../tags/tag3.xml"/><Relationship Id="rId6" Type="http://schemas.openxmlformats.org/officeDocument/2006/relationships/image" Target="../media/image12.gif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3.png"/><Relationship Id="rId7" Type="http://schemas.openxmlformats.org/officeDocument/2006/relationships/image" Target="../media/image74.png"/><Relationship Id="rId2" Type="http://schemas.openxmlformats.org/officeDocument/2006/relationships/slideLayout" Target="../slideLayouts/slideLayout129.xml"/><Relationship Id="rId1" Type="http://schemas.openxmlformats.org/officeDocument/2006/relationships/tags" Target="../tags/tag21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22.png"/><Relationship Id="rId9" Type="http://schemas.openxmlformats.org/officeDocument/2006/relationships/image" Target="../media/image12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microsoft.com/office/2007/relationships/hdphoto" Target="../media/hdphoto1.wdp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22.xml"/><Relationship Id="rId6" Type="http://schemas.openxmlformats.org/officeDocument/2006/relationships/image" Target="../media/image25.png"/><Relationship Id="rId11" Type="http://schemas.openxmlformats.org/officeDocument/2006/relationships/image" Target="../media/image11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12.gif"/><Relationship Id="rId2" Type="http://schemas.openxmlformats.org/officeDocument/2006/relationships/slideLayout" Target="../slideLayouts/slideLayout142.xml"/><Relationship Id="rId1" Type="http://schemas.openxmlformats.org/officeDocument/2006/relationships/tags" Target="../tags/tag23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microsoft.com/office/2007/relationships/hdphoto" Target="../media/hdphoto1.wdp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24.xml"/><Relationship Id="rId6" Type="http://schemas.openxmlformats.org/officeDocument/2006/relationships/image" Target="../media/image25.png"/><Relationship Id="rId11" Type="http://schemas.openxmlformats.org/officeDocument/2006/relationships/image" Target="../media/image11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55.xml"/><Relationship Id="rId1" Type="http://schemas.openxmlformats.org/officeDocument/2006/relationships/tags" Target="../tags/tag25.xml"/><Relationship Id="rId6" Type="http://schemas.openxmlformats.org/officeDocument/2006/relationships/image" Target="../media/image77.png"/><Relationship Id="rId5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media2.mp3"/><Relationship Id="rId7" Type="http://schemas.openxmlformats.org/officeDocument/2006/relationships/image" Target="../media/image14.png"/><Relationship Id="rId2" Type="http://schemas.microsoft.com/office/2007/relationships/media" Target="../media/media2.mp3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17.png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microsoft.com/office/2007/relationships/hdphoto" Target="../media/hdphoto1.wdp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6.xml"/><Relationship Id="rId6" Type="http://schemas.openxmlformats.org/officeDocument/2006/relationships/image" Target="../media/image25.png"/><Relationship Id="rId11" Type="http://schemas.openxmlformats.org/officeDocument/2006/relationships/image" Target="../media/image11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79.xml"/><Relationship Id="rId1" Type="http://schemas.openxmlformats.org/officeDocument/2006/relationships/tags" Target="../tags/tag8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79.xml"/><Relationship Id="rId1" Type="http://schemas.openxmlformats.org/officeDocument/2006/relationships/tags" Target="../tags/tag9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68.xml"/><Relationship Id="rId1" Type="http://schemas.openxmlformats.org/officeDocument/2006/relationships/tags" Target="../tags/tag10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" y="0"/>
            <a:ext cx="9143999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4275" y="4010833"/>
            <a:ext cx="4899769" cy="2068307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8940" y="3992658"/>
            <a:ext cx="2066373" cy="2828311"/>
          </a:xfrm>
          <a:prstGeom prst="rect">
            <a:avLst/>
          </a:prstGeom>
        </p:spPr>
      </p:pic>
      <p:pic>
        <p:nvPicPr>
          <p:cNvPr id="11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747" y="717805"/>
            <a:ext cx="1819038" cy="1758179"/>
          </a:xfrm>
          <a:prstGeom prst="rect">
            <a:avLst/>
          </a:prstGeom>
        </p:spPr>
      </p:pic>
      <p:pic>
        <p:nvPicPr>
          <p:cNvPr id="12" name="图片 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6355" y="4071598"/>
            <a:ext cx="1224735" cy="2152033"/>
          </a:xfrm>
          <a:prstGeom prst="rect">
            <a:avLst/>
          </a:prstGeom>
        </p:spPr>
      </p:pic>
      <p:pic>
        <p:nvPicPr>
          <p:cNvPr id="13" name="图片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88419" y="2981487"/>
            <a:ext cx="3155303" cy="387651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00200" y="1447800"/>
            <a:ext cx="7265130" cy="193899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bliqueTopRigh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altLang="zh-CN" sz="4800" kern="0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iCiel Cadena" pitchFamily="2" charset="0"/>
              </a:rPr>
              <a:t>CHỦ ĐỀ 4 </a:t>
            </a:r>
          </a:p>
          <a:p>
            <a:pPr algn="ctr"/>
            <a:r>
              <a:rPr lang="en-US" altLang="zh-CN" sz="7200" kern="0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Khu</a:t>
            </a:r>
            <a:r>
              <a:rPr lang="en-US" altLang="zh-CN" sz="7200" kern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altLang="zh-CN" sz="7200" kern="0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vườn</a:t>
            </a:r>
            <a:r>
              <a:rPr lang="en-US" altLang="zh-CN" sz="7200" kern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altLang="zh-CN" sz="7200" kern="0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của</a:t>
            </a:r>
            <a:r>
              <a:rPr lang="en-US" altLang="zh-CN" sz="7200" kern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altLang="zh-CN" sz="7200" kern="0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em</a:t>
            </a:r>
            <a:r>
              <a:rPr lang="en-US" altLang="zh-CN" sz="7200" kern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838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7B38970B-1E38-4095-B780-1D3CA3D13200}"/>
              </a:ext>
            </a:extLst>
          </p:cNvPr>
          <p:cNvSpPr txBox="1"/>
          <p:nvPr/>
        </p:nvSpPr>
        <p:spPr>
          <a:xfrm>
            <a:off x="4191021" y="52346"/>
            <a:ext cx="622735" cy="615521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endParaRPr lang="zh-CN" altLang="en-US" sz="3200" dirty="0">
              <a:ln w="38100">
                <a:noFill/>
              </a:ln>
              <a:solidFill>
                <a:srgbClr val="3E830E"/>
              </a:solidFill>
              <a:effectLst>
                <a:outerShdw blurRad="50800" dist="38100" dir="2700000" algn="tl" rotWithShape="0">
                  <a:srgbClr val="70AD47">
                    <a:lumMod val="50000"/>
                    <a:alpha val="40000"/>
                  </a:srgbClr>
                </a:outerShdw>
              </a:effectLst>
              <a:latin typeface="微软雅黑"/>
              <a:ea typeface="+mn-ea"/>
              <a:cs typeface="+mn-ea"/>
              <a:sym typeface="+mn-lt"/>
            </a:endParaRP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xmlns="" id="{5046FF1B-0967-474D-B62D-8D486EA8A0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" y="2688395"/>
            <a:ext cx="3172691" cy="4169606"/>
          </a:xfrm>
          <a:prstGeom prst="rect">
            <a:avLst/>
          </a:prstGeom>
        </p:spPr>
      </p:pic>
      <p:pic>
        <p:nvPicPr>
          <p:cNvPr id="35" name="图形 34">
            <a:extLst>
              <a:ext uri="{FF2B5EF4-FFF2-40B4-BE49-F238E27FC236}">
                <a16:creationId xmlns:a16="http://schemas.microsoft.com/office/drawing/2014/main" xmlns="" id="{F774358A-8038-4910-BB9F-25B26F8D296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78025" y="4179908"/>
            <a:ext cx="453496" cy="524846"/>
          </a:xfrm>
          <a:prstGeom prst="rect">
            <a:avLst/>
          </a:prstGeom>
        </p:spPr>
      </p:pic>
      <p:pic>
        <p:nvPicPr>
          <p:cNvPr id="37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991016">
            <a:off x="2057420" y="3409697"/>
            <a:ext cx="573415" cy="663632"/>
          </a:xfrm>
          <a:prstGeom prst="rect">
            <a:avLst/>
          </a:prstGeom>
        </p:spPr>
      </p:pic>
      <p:pic>
        <p:nvPicPr>
          <p:cNvPr id="5122" name="Picture 2" descr="D:\4\rgthgfh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476" y="689139"/>
            <a:ext cx="5470945" cy="525450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82" y="6968"/>
            <a:ext cx="1920421" cy="2320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917" y="6931"/>
            <a:ext cx="1961085" cy="1974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1012536" y="994104"/>
            <a:ext cx="622300" cy="785813"/>
            <a:chOff x="1012535" y="994062"/>
            <a:chExt cx="622300" cy="785813"/>
          </a:xfrm>
        </p:grpSpPr>
        <p:pic>
          <p:nvPicPr>
            <p:cNvPr id="5127" name="Picture 7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535" y="994062"/>
              <a:ext cx="622300" cy="7858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0810" y="1222661"/>
              <a:ext cx="285750" cy="3286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53363">
            <a:off x="373854" y="3168710"/>
            <a:ext cx="4508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97534" y="6172242"/>
            <a:ext cx="3867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”-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bột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51871">
            <a:off x="8152209" y="6233273"/>
            <a:ext cx="4508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图形 34">
            <a:extLst>
              <a:ext uri="{FF2B5EF4-FFF2-40B4-BE49-F238E27FC236}">
                <a16:creationId xmlns:a16="http://schemas.microsoft.com/office/drawing/2014/main" xmlns="" id="{F774358A-8038-4910-BB9F-25B26F8D296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679718">
            <a:off x="2246718" y="2044229"/>
            <a:ext cx="351619" cy="3809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313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7B38970B-1E38-4095-B780-1D3CA3D13200}"/>
              </a:ext>
            </a:extLst>
          </p:cNvPr>
          <p:cNvSpPr txBox="1"/>
          <p:nvPr/>
        </p:nvSpPr>
        <p:spPr>
          <a:xfrm>
            <a:off x="4191021" y="52346"/>
            <a:ext cx="622735" cy="615521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endParaRPr lang="zh-CN" altLang="en-US" sz="3200" dirty="0">
              <a:ln w="38100">
                <a:noFill/>
              </a:ln>
              <a:solidFill>
                <a:srgbClr val="3E830E"/>
              </a:solidFill>
              <a:effectLst>
                <a:outerShdw blurRad="50800" dist="38100" dir="2700000" algn="tl" rotWithShape="0">
                  <a:srgbClr val="70AD47">
                    <a:lumMod val="50000"/>
                    <a:alpha val="40000"/>
                  </a:srgbClr>
                </a:outerShdw>
              </a:effectLst>
              <a:latin typeface="微软雅黑"/>
              <a:ea typeface="+mn-ea"/>
              <a:cs typeface="+mn-ea"/>
              <a:sym typeface="+mn-lt"/>
            </a:endParaRP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xmlns="" id="{5046FF1B-0967-474D-B62D-8D486EA8A0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8391" y="4551564"/>
            <a:ext cx="3304882" cy="2624230"/>
          </a:xfrm>
          <a:prstGeom prst="rect">
            <a:avLst/>
          </a:prstGeom>
        </p:spPr>
      </p:pic>
      <p:pic>
        <p:nvPicPr>
          <p:cNvPr id="35" name="图形 34">
            <a:extLst>
              <a:ext uri="{FF2B5EF4-FFF2-40B4-BE49-F238E27FC236}">
                <a16:creationId xmlns:a16="http://schemas.microsoft.com/office/drawing/2014/main" xmlns="" id="{F774358A-8038-4910-BB9F-25B26F8D296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9568" y="3094769"/>
            <a:ext cx="453496" cy="524846"/>
          </a:xfrm>
          <a:prstGeom prst="rect">
            <a:avLst/>
          </a:prstGeom>
        </p:spPr>
      </p:pic>
      <p:pic>
        <p:nvPicPr>
          <p:cNvPr id="36" name="图形 35">
            <a:extLst>
              <a:ext uri="{FF2B5EF4-FFF2-40B4-BE49-F238E27FC236}">
                <a16:creationId xmlns:a16="http://schemas.microsoft.com/office/drawing/2014/main" xmlns="" id="{15141199-86DF-415B-9A98-6A94A2ED68D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837495" y="6069027"/>
            <a:ext cx="286707" cy="331815"/>
          </a:xfrm>
          <a:prstGeom prst="rect">
            <a:avLst/>
          </a:prstGeom>
        </p:spPr>
      </p:pic>
      <p:pic>
        <p:nvPicPr>
          <p:cNvPr id="5124" name="Picture 4" descr="D:\4\dbgdbg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45" y="605720"/>
            <a:ext cx="7591629" cy="466727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21" y="52347"/>
            <a:ext cx="1920421" cy="2320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917" y="6931"/>
            <a:ext cx="1961085" cy="1974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9234431">
            <a:off x="8466370" y="5190931"/>
            <a:ext cx="573415" cy="66363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542904" y="5479001"/>
            <a:ext cx="62151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Đước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”</a:t>
            </a:r>
          </a:p>
          <a:p>
            <a:pPr algn="ctr"/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sáp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màu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164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2"/>
            <a:ext cx="1463040" cy="177069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490937" y="0"/>
            <a:ext cx="1653064" cy="166121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9C1F13ED-080F-4C19-83CD-75F96B8D95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0680"/>
            <a:ext cx="9144000" cy="4316640"/>
          </a:xfrm>
          <a:prstGeom prst="rect">
            <a:avLst/>
          </a:prstGeom>
        </p:spPr>
      </p:pic>
      <p:grpSp>
        <p:nvGrpSpPr>
          <p:cNvPr id="41" name="组合 40">
            <a:extLst>
              <a:ext uri="{FF2B5EF4-FFF2-40B4-BE49-F238E27FC236}">
                <a16:creationId xmlns:a16="http://schemas.microsoft.com/office/drawing/2014/main" xmlns="" id="{58A318B0-2D75-407F-923B-E118E6258FDE}"/>
              </a:ext>
            </a:extLst>
          </p:cNvPr>
          <p:cNvGrpSpPr/>
          <p:nvPr/>
        </p:nvGrpSpPr>
        <p:grpSpPr>
          <a:xfrm>
            <a:off x="5998027" y="5460727"/>
            <a:ext cx="384317" cy="1133534"/>
            <a:chOff x="1174693" y="2702670"/>
            <a:chExt cx="652142" cy="165135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42" name="同侧圆角矩形 90">
              <a:extLst>
                <a:ext uri="{FF2B5EF4-FFF2-40B4-BE49-F238E27FC236}">
                  <a16:creationId xmlns:a16="http://schemas.microsoft.com/office/drawing/2014/main" xmlns="" id="{04DE162F-0F4E-4FA6-82EC-17B92240B255}"/>
                </a:ext>
              </a:extLst>
            </p:cNvPr>
            <p:cNvSpPr/>
            <p:nvPr/>
          </p:nvSpPr>
          <p:spPr>
            <a:xfrm flipV="1">
              <a:off x="1174693" y="2702670"/>
              <a:ext cx="652142" cy="165135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43" name="任意多边形 5">
              <a:extLst>
                <a:ext uri="{FF2B5EF4-FFF2-40B4-BE49-F238E27FC236}">
                  <a16:creationId xmlns:a16="http://schemas.microsoft.com/office/drawing/2014/main" xmlns="" id="{977D710A-8438-4296-A064-9C74E546C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4407" y="3839426"/>
              <a:ext cx="372708" cy="372709"/>
            </a:xfrm>
            <a:custGeom>
              <a:avLst/>
              <a:gdLst>
                <a:gd name="T0" fmla="*/ 223 w 228"/>
                <a:gd name="T1" fmla="*/ 95 h 228"/>
                <a:gd name="T2" fmla="*/ 196 w 228"/>
                <a:gd name="T3" fmla="*/ 90 h 228"/>
                <a:gd name="T4" fmla="*/ 189 w 228"/>
                <a:gd name="T5" fmla="*/ 74 h 228"/>
                <a:gd name="T6" fmla="*/ 205 w 228"/>
                <a:gd name="T7" fmla="*/ 50 h 228"/>
                <a:gd name="T8" fmla="*/ 205 w 228"/>
                <a:gd name="T9" fmla="*/ 43 h 228"/>
                <a:gd name="T10" fmla="*/ 185 w 228"/>
                <a:gd name="T11" fmla="*/ 24 h 228"/>
                <a:gd name="T12" fmla="*/ 178 w 228"/>
                <a:gd name="T13" fmla="*/ 23 h 228"/>
                <a:gd name="T14" fmla="*/ 155 w 228"/>
                <a:gd name="T15" fmla="*/ 39 h 228"/>
                <a:gd name="T16" fmla="*/ 138 w 228"/>
                <a:gd name="T17" fmla="*/ 32 h 228"/>
                <a:gd name="T18" fmla="*/ 133 w 228"/>
                <a:gd name="T19" fmla="*/ 5 h 228"/>
                <a:gd name="T20" fmla="*/ 127 w 228"/>
                <a:gd name="T21" fmla="*/ 0 h 228"/>
                <a:gd name="T22" fmla="*/ 100 w 228"/>
                <a:gd name="T23" fmla="*/ 0 h 228"/>
                <a:gd name="T24" fmla="*/ 94 w 228"/>
                <a:gd name="T25" fmla="*/ 5 h 228"/>
                <a:gd name="T26" fmla="*/ 89 w 228"/>
                <a:gd name="T27" fmla="*/ 32 h 228"/>
                <a:gd name="T28" fmla="*/ 73 w 228"/>
                <a:gd name="T29" fmla="*/ 39 h 228"/>
                <a:gd name="T30" fmla="*/ 50 w 228"/>
                <a:gd name="T31" fmla="*/ 23 h 228"/>
                <a:gd name="T32" fmla="*/ 43 w 228"/>
                <a:gd name="T33" fmla="*/ 24 h 228"/>
                <a:gd name="T34" fmla="*/ 23 w 228"/>
                <a:gd name="T35" fmla="*/ 43 h 228"/>
                <a:gd name="T36" fmla="*/ 23 w 228"/>
                <a:gd name="T37" fmla="*/ 51 h 228"/>
                <a:gd name="T38" fmla="*/ 39 w 228"/>
                <a:gd name="T39" fmla="*/ 74 h 228"/>
                <a:gd name="T40" fmla="*/ 32 w 228"/>
                <a:gd name="T41" fmla="*/ 90 h 228"/>
                <a:gd name="T42" fmla="*/ 5 w 228"/>
                <a:gd name="T43" fmla="*/ 95 h 228"/>
                <a:gd name="T44" fmla="*/ 0 w 228"/>
                <a:gd name="T45" fmla="*/ 100 h 228"/>
                <a:gd name="T46" fmla="*/ 0 w 228"/>
                <a:gd name="T47" fmla="*/ 128 h 228"/>
                <a:gd name="T48" fmla="*/ 5 w 228"/>
                <a:gd name="T49" fmla="*/ 134 h 228"/>
                <a:gd name="T50" fmla="*/ 32 w 228"/>
                <a:gd name="T51" fmla="*/ 139 h 228"/>
                <a:gd name="T52" fmla="*/ 39 w 228"/>
                <a:gd name="T53" fmla="*/ 155 h 228"/>
                <a:gd name="T54" fmla="*/ 23 w 228"/>
                <a:gd name="T55" fmla="*/ 178 h 228"/>
                <a:gd name="T56" fmla="*/ 24 w 228"/>
                <a:gd name="T57" fmla="*/ 185 h 228"/>
                <a:gd name="T58" fmla="*/ 43 w 228"/>
                <a:gd name="T59" fmla="*/ 204 h 228"/>
                <a:gd name="T60" fmla="*/ 51 w 228"/>
                <a:gd name="T61" fmla="*/ 205 h 228"/>
                <a:gd name="T62" fmla="*/ 73 w 228"/>
                <a:gd name="T63" fmla="*/ 189 h 228"/>
                <a:gd name="T64" fmla="*/ 89 w 228"/>
                <a:gd name="T65" fmla="*/ 196 h 228"/>
                <a:gd name="T66" fmla="*/ 94 w 228"/>
                <a:gd name="T67" fmla="*/ 223 h 228"/>
                <a:gd name="T68" fmla="*/ 100 w 228"/>
                <a:gd name="T69" fmla="*/ 228 h 228"/>
                <a:gd name="T70" fmla="*/ 127 w 228"/>
                <a:gd name="T71" fmla="*/ 228 h 228"/>
                <a:gd name="T72" fmla="*/ 133 w 228"/>
                <a:gd name="T73" fmla="*/ 223 h 228"/>
                <a:gd name="T74" fmla="*/ 138 w 228"/>
                <a:gd name="T75" fmla="*/ 196 h 228"/>
                <a:gd name="T76" fmla="*/ 154 w 228"/>
                <a:gd name="T77" fmla="*/ 190 h 228"/>
                <a:gd name="T78" fmla="*/ 177 w 228"/>
                <a:gd name="T79" fmla="*/ 205 h 228"/>
                <a:gd name="T80" fmla="*/ 185 w 228"/>
                <a:gd name="T81" fmla="*/ 205 h 228"/>
                <a:gd name="T82" fmla="*/ 204 w 228"/>
                <a:gd name="T83" fmla="*/ 185 h 228"/>
                <a:gd name="T84" fmla="*/ 205 w 228"/>
                <a:gd name="T85" fmla="*/ 178 h 228"/>
                <a:gd name="T86" fmla="*/ 189 w 228"/>
                <a:gd name="T87" fmla="*/ 155 h 228"/>
                <a:gd name="T88" fmla="*/ 196 w 228"/>
                <a:gd name="T89" fmla="*/ 139 h 228"/>
                <a:gd name="T90" fmla="*/ 223 w 228"/>
                <a:gd name="T91" fmla="*/ 134 h 228"/>
                <a:gd name="T92" fmla="*/ 228 w 228"/>
                <a:gd name="T93" fmla="*/ 128 h 228"/>
                <a:gd name="T94" fmla="*/ 228 w 228"/>
                <a:gd name="T95" fmla="*/ 100 h 228"/>
                <a:gd name="T96" fmla="*/ 223 w 228"/>
                <a:gd name="T97" fmla="*/ 95 h 228"/>
                <a:gd name="T98" fmla="*/ 114 w 228"/>
                <a:gd name="T99" fmla="*/ 149 h 228"/>
                <a:gd name="T100" fmla="*/ 79 w 228"/>
                <a:gd name="T101" fmla="*/ 114 h 228"/>
                <a:gd name="T102" fmla="*/ 114 w 228"/>
                <a:gd name="T103" fmla="*/ 79 h 228"/>
                <a:gd name="T104" fmla="*/ 149 w 228"/>
                <a:gd name="T105" fmla="*/ 114 h 228"/>
                <a:gd name="T106" fmla="*/ 114 w 228"/>
                <a:gd name="T107" fmla="*/ 14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8" h="228">
                  <a:moveTo>
                    <a:pt x="223" y="95"/>
                  </a:moveTo>
                  <a:cubicBezTo>
                    <a:pt x="196" y="90"/>
                    <a:pt x="196" y="90"/>
                    <a:pt x="196" y="90"/>
                  </a:cubicBezTo>
                  <a:cubicBezTo>
                    <a:pt x="194" y="84"/>
                    <a:pt x="192" y="79"/>
                    <a:pt x="189" y="74"/>
                  </a:cubicBezTo>
                  <a:cubicBezTo>
                    <a:pt x="205" y="50"/>
                    <a:pt x="205" y="50"/>
                    <a:pt x="205" y="50"/>
                  </a:cubicBezTo>
                  <a:cubicBezTo>
                    <a:pt x="207" y="48"/>
                    <a:pt x="206" y="45"/>
                    <a:pt x="205" y="43"/>
                  </a:cubicBezTo>
                  <a:cubicBezTo>
                    <a:pt x="185" y="24"/>
                    <a:pt x="185" y="24"/>
                    <a:pt x="185" y="24"/>
                  </a:cubicBezTo>
                  <a:cubicBezTo>
                    <a:pt x="183" y="22"/>
                    <a:pt x="180" y="21"/>
                    <a:pt x="178" y="23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49" y="36"/>
                    <a:pt x="144" y="34"/>
                    <a:pt x="138" y="32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2"/>
                    <a:pt x="130" y="0"/>
                    <a:pt x="127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0"/>
                    <a:pt x="95" y="2"/>
                    <a:pt x="94" y="5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3" y="34"/>
                    <a:pt x="78" y="36"/>
                    <a:pt x="73" y="3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2"/>
                    <a:pt x="45" y="22"/>
                    <a:pt x="43" y="2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5"/>
                    <a:pt x="21" y="49"/>
                    <a:pt x="23" y="51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6" y="79"/>
                    <a:pt x="34" y="84"/>
                    <a:pt x="32" y="90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8"/>
                    <a:pt x="0" y="10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3"/>
                    <a:pt x="5" y="134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4" y="144"/>
                    <a:pt x="36" y="150"/>
                    <a:pt x="39" y="155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22" y="180"/>
                    <a:pt x="22" y="183"/>
                    <a:pt x="24" y="185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6"/>
                    <a:pt x="48" y="207"/>
                    <a:pt x="51" y="205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8" y="192"/>
                    <a:pt x="84" y="194"/>
                    <a:pt x="89" y="196"/>
                  </a:cubicBezTo>
                  <a:cubicBezTo>
                    <a:pt x="94" y="223"/>
                    <a:pt x="94" y="223"/>
                    <a:pt x="94" y="223"/>
                  </a:cubicBezTo>
                  <a:cubicBezTo>
                    <a:pt x="95" y="226"/>
                    <a:pt x="97" y="228"/>
                    <a:pt x="100" y="228"/>
                  </a:cubicBezTo>
                  <a:cubicBezTo>
                    <a:pt x="127" y="228"/>
                    <a:pt x="127" y="228"/>
                    <a:pt x="127" y="228"/>
                  </a:cubicBezTo>
                  <a:cubicBezTo>
                    <a:pt x="130" y="228"/>
                    <a:pt x="133" y="226"/>
                    <a:pt x="133" y="223"/>
                  </a:cubicBezTo>
                  <a:cubicBezTo>
                    <a:pt x="138" y="196"/>
                    <a:pt x="138" y="196"/>
                    <a:pt x="138" y="196"/>
                  </a:cubicBezTo>
                  <a:cubicBezTo>
                    <a:pt x="144" y="194"/>
                    <a:pt x="149" y="192"/>
                    <a:pt x="154" y="190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80" y="207"/>
                    <a:pt x="183" y="207"/>
                    <a:pt x="185" y="205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06" y="183"/>
                    <a:pt x="206" y="180"/>
                    <a:pt x="205" y="178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92" y="150"/>
                    <a:pt x="194" y="144"/>
                    <a:pt x="196" y="139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6" y="133"/>
                    <a:pt x="228" y="131"/>
                    <a:pt x="228" y="128"/>
                  </a:cubicBezTo>
                  <a:cubicBezTo>
                    <a:pt x="228" y="100"/>
                    <a:pt x="228" y="100"/>
                    <a:pt x="228" y="100"/>
                  </a:cubicBezTo>
                  <a:cubicBezTo>
                    <a:pt x="228" y="98"/>
                    <a:pt x="226" y="95"/>
                    <a:pt x="223" y="95"/>
                  </a:cubicBezTo>
                  <a:close/>
                  <a:moveTo>
                    <a:pt x="114" y="149"/>
                  </a:moveTo>
                  <a:cubicBezTo>
                    <a:pt x="95" y="149"/>
                    <a:pt x="79" y="133"/>
                    <a:pt x="79" y="114"/>
                  </a:cubicBezTo>
                  <a:cubicBezTo>
                    <a:pt x="79" y="95"/>
                    <a:pt x="95" y="79"/>
                    <a:pt x="114" y="79"/>
                  </a:cubicBezTo>
                  <a:cubicBezTo>
                    <a:pt x="133" y="79"/>
                    <a:pt x="149" y="95"/>
                    <a:pt x="149" y="114"/>
                  </a:cubicBezTo>
                  <a:cubicBezTo>
                    <a:pt x="149" y="133"/>
                    <a:pt x="133" y="149"/>
                    <a:pt x="114" y="1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xmlns="" id="{995F7454-B71B-4052-A1F7-206FCB575B51}"/>
              </a:ext>
            </a:extLst>
          </p:cNvPr>
          <p:cNvGrpSpPr/>
          <p:nvPr/>
        </p:nvGrpSpPr>
        <p:grpSpPr>
          <a:xfrm>
            <a:off x="6705626" y="4876800"/>
            <a:ext cx="489107" cy="1648010"/>
            <a:chOff x="3584210" y="2482150"/>
            <a:chExt cx="652142" cy="187187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59" name="同侧圆角矩形 48">
              <a:extLst>
                <a:ext uri="{FF2B5EF4-FFF2-40B4-BE49-F238E27FC236}">
                  <a16:creationId xmlns:a16="http://schemas.microsoft.com/office/drawing/2014/main" xmlns="" id="{1A65E646-B677-488F-822A-4C41D2B8EBDC}"/>
                </a:ext>
              </a:extLst>
            </p:cNvPr>
            <p:cNvSpPr/>
            <p:nvPr/>
          </p:nvSpPr>
          <p:spPr>
            <a:xfrm flipV="1">
              <a:off x="3584210" y="2482150"/>
              <a:ext cx="652142" cy="187187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0" name="任意多边形 14">
              <a:extLst>
                <a:ext uri="{FF2B5EF4-FFF2-40B4-BE49-F238E27FC236}">
                  <a16:creationId xmlns:a16="http://schemas.microsoft.com/office/drawing/2014/main" xmlns="" id="{0EF28E52-9A06-40AD-A452-045E7562C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653" y="3839429"/>
              <a:ext cx="372708" cy="372709"/>
            </a:xfrm>
            <a:custGeom>
              <a:avLst/>
              <a:gdLst>
                <a:gd name="T0" fmla="*/ 182 w 236"/>
                <a:gd name="T1" fmla="*/ 109 h 236"/>
                <a:gd name="T2" fmla="*/ 157 w 236"/>
                <a:gd name="T3" fmla="*/ 103 h 236"/>
                <a:gd name="T4" fmla="*/ 134 w 236"/>
                <a:gd name="T5" fmla="*/ 102 h 236"/>
                <a:gd name="T6" fmla="*/ 120 w 236"/>
                <a:gd name="T7" fmla="*/ 114 h 236"/>
                <a:gd name="T8" fmla="*/ 118 w 236"/>
                <a:gd name="T9" fmla="*/ 129 h 236"/>
                <a:gd name="T10" fmla="*/ 122 w 236"/>
                <a:gd name="T11" fmla="*/ 141 h 236"/>
                <a:gd name="T12" fmla="*/ 135 w 236"/>
                <a:gd name="T13" fmla="*/ 156 h 236"/>
                <a:gd name="T14" fmla="*/ 139 w 236"/>
                <a:gd name="T15" fmla="*/ 185 h 236"/>
                <a:gd name="T16" fmla="*/ 152 w 236"/>
                <a:gd name="T17" fmla="*/ 198 h 236"/>
                <a:gd name="T18" fmla="*/ 169 w 236"/>
                <a:gd name="T19" fmla="*/ 180 h 236"/>
                <a:gd name="T20" fmla="*/ 187 w 236"/>
                <a:gd name="T21" fmla="*/ 150 h 236"/>
                <a:gd name="T22" fmla="*/ 200 w 236"/>
                <a:gd name="T23" fmla="*/ 122 h 236"/>
                <a:gd name="T24" fmla="*/ 182 w 236"/>
                <a:gd name="T25" fmla="*/ 109 h 236"/>
                <a:gd name="T26" fmla="*/ 118 w 236"/>
                <a:gd name="T27" fmla="*/ 0 h 236"/>
                <a:gd name="T28" fmla="*/ 0 w 236"/>
                <a:gd name="T29" fmla="*/ 118 h 236"/>
                <a:gd name="T30" fmla="*/ 118 w 236"/>
                <a:gd name="T31" fmla="*/ 236 h 236"/>
                <a:gd name="T32" fmla="*/ 236 w 236"/>
                <a:gd name="T33" fmla="*/ 118 h 236"/>
                <a:gd name="T34" fmla="*/ 118 w 236"/>
                <a:gd name="T35" fmla="*/ 0 h 236"/>
                <a:gd name="T36" fmla="*/ 126 w 236"/>
                <a:gd name="T37" fmla="*/ 212 h 236"/>
                <a:gd name="T38" fmla="*/ 128 w 236"/>
                <a:gd name="T39" fmla="*/ 208 h 236"/>
                <a:gd name="T40" fmla="*/ 125 w 236"/>
                <a:gd name="T41" fmla="*/ 186 h 236"/>
                <a:gd name="T42" fmla="*/ 105 w 236"/>
                <a:gd name="T43" fmla="*/ 186 h 236"/>
                <a:gd name="T44" fmla="*/ 98 w 236"/>
                <a:gd name="T45" fmla="*/ 207 h 236"/>
                <a:gd name="T46" fmla="*/ 102 w 236"/>
                <a:gd name="T47" fmla="*/ 211 h 236"/>
                <a:gd name="T48" fmla="*/ 34 w 236"/>
                <a:gd name="T49" fmla="*/ 161 h 236"/>
                <a:gd name="T50" fmla="*/ 44 w 236"/>
                <a:gd name="T51" fmla="*/ 157 h 236"/>
                <a:gd name="T52" fmla="*/ 44 w 236"/>
                <a:gd name="T53" fmla="*/ 157 h 236"/>
                <a:gd name="T54" fmla="*/ 81 w 236"/>
                <a:gd name="T55" fmla="*/ 142 h 236"/>
                <a:gd name="T56" fmla="*/ 81 w 236"/>
                <a:gd name="T57" fmla="*/ 118 h 236"/>
                <a:gd name="T58" fmla="*/ 55 w 236"/>
                <a:gd name="T59" fmla="*/ 94 h 236"/>
                <a:gd name="T60" fmla="*/ 28 w 236"/>
                <a:gd name="T61" fmla="*/ 90 h 236"/>
                <a:gd name="T62" fmla="*/ 84 w 236"/>
                <a:gd name="T63" fmla="*/ 30 h 236"/>
                <a:gd name="T64" fmla="*/ 84 w 236"/>
                <a:gd name="T65" fmla="*/ 31 h 236"/>
                <a:gd name="T66" fmla="*/ 102 w 236"/>
                <a:gd name="T67" fmla="*/ 56 h 236"/>
                <a:gd name="T68" fmla="*/ 120 w 236"/>
                <a:gd name="T69" fmla="*/ 79 h 236"/>
                <a:gd name="T70" fmla="*/ 131 w 236"/>
                <a:gd name="T71" fmla="*/ 97 h 236"/>
                <a:gd name="T72" fmla="*/ 146 w 236"/>
                <a:gd name="T73" fmla="*/ 88 h 236"/>
                <a:gd name="T74" fmla="*/ 177 w 236"/>
                <a:gd name="T75" fmla="*/ 66 h 236"/>
                <a:gd name="T76" fmla="*/ 190 w 236"/>
                <a:gd name="T77" fmla="*/ 57 h 236"/>
                <a:gd name="T78" fmla="*/ 212 w 236"/>
                <a:gd name="T79" fmla="*/ 118 h 236"/>
                <a:gd name="T80" fmla="*/ 126 w 236"/>
                <a:gd name="T81" fmla="*/ 212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6" h="236">
                  <a:moveTo>
                    <a:pt x="182" y="109"/>
                  </a:moveTo>
                  <a:cubicBezTo>
                    <a:pt x="172" y="107"/>
                    <a:pt x="161" y="105"/>
                    <a:pt x="157" y="103"/>
                  </a:cubicBezTo>
                  <a:cubicBezTo>
                    <a:pt x="153" y="102"/>
                    <a:pt x="143" y="101"/>
                    <a:pt x="134" y="102"/>
                  </a:cubicBezTo>
                  <a:cubicBezTo>
                    <a:pt x="125" y="103"/>
                    <a:pt x="119" y="109"/>
                    <a:pt x="120" y="114"/>
                  </a:cubicBezTo>
                  <a:cubicBezTo>
                    <a:pt x="121" y="119"/>
                    <a:pt x="120" y="126"/>
                    <a:pt x="118" y="129"/>
                  </a:cubicBezTo>
                  <a:cubicBezTo>
                    <a:pt x="117" y="132"/>
                    <a:pt x="118" y="138"/>
                    <a:pt x="122" y="141"/>
                  </a:cubicBezTo>
                  <a:cubicBezTo>
                    <a:pt x="127" y="144"/>
                    <a:pt x="132" y="151"/>
                    <a:pt x="135" y="156"/>
                  </a:cubicBezTo>
                  <a:cubicBezTo>
                    <a:pt x="138" y="162"/>
                    <a:pt x="140" y="175"/>
                    <a:pt x="139" y="185"/>
                  </a:cubicBezTo>
                  <a:cubicBezTo>
                    <a:pt x="139" y="195"/>
                    <a:pt x="145" y="201"/>
                    <a:pt x="152" y="198"/>
                  </a:cubicBezTo>
                  <a:cubicBezTo>
                    <a:pt x="160" y="195"/>
                    <a:pt x="167" y="187"/>
                    <a:pt x="169" y="180"/>
                  </a:cubicBezTo>
                  <a:cubicBezTo>
                    <a:pt x="171" y="174"/>
                    <a:pt x="179" y="160"/>
                    <a:pt x="187" y="150"/>
                  </a:cubicBezTo>
                  <a:cubicBezTo>
                    <a:pt x="195" y="140"/>
                    <a:pt x="201" y="127"/>
                    <a:pt x="200" y="122"/>
                  </a:cubicBezTo>
                  <a:cubicBezTo>
                    <a:pt x="200" y="116"/>
                    <a:pt x="191" y="111"/>
                    <a:pt x="182" y="109"/>
                  </a:cubicBez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6" y="212"/>
                  </a:moveTo>
                  <a:cubicBezTo>
                    <a:pt x="127" y="211"/>
                    <a:pt x="128" y="209"/>
                    <a:pt x="128" y="208"/>
                  </a:cubicBezTo>
                  <a:cubicBezTo>
                    <a:pt x="130" y="201"/>
                    <a:pt x="128" y="191"/>
                    <a:pt x="125" y="186"/>
                  </a:cubicBezTo>
                  <a:cubicBezTo>
                    <a:pt x="121" y="181"/>
                    <a:pt x="112" y="181"/>
                    <a:pt x="105" y="186"/>
                  </a:cubicBezTo>
                  <a:cubicBezTo>
                    <a:pt x="97" y="191"/>
                    <a:pt x="94" y="200"/>
                    <a:pt x="98" y="207"/>
                  </a:cubicBezTo>
                  <a:cubicBezTo>
                    <a:pt x="99" y="208"/>
                    <a:pt x="100" y="210"/>
                    <a:pt x="102" y="211"/>
                  </a:cubicBezTo>
                  <a:cubicBezTo>
                    <a:pt x="72" y="206"/>
                    <a:pt x="47" y="187"/>
                    <a:pt x="34" y="161"/>
                  </a:cubicBezTo>
                  <a:cubicBezTo>
                    <a:pt x="37" y="161"/>
                    <a:pt x="40" y="159"/>
                    <a:pt x="44" y="157"/>
                  </a:cubicBezTo>
                  <a:cubicBezTo>
                    <a:pt x="44" y="157"/>
                    <a:pt x="44" y="157"/>
                    <a:pt x="44" y="157"/>
                  </a:cubicBezTo>
                  <a:cubicBezTo>
                    <a:pt x="57" y="148"/>
                    <a:pt x="74" y="141"/>
                    <a:pt x="81" y="142"/>
                  </a:cubicBezTo>
                  <a:cubicBezTo>
                    <a:pt x="89" y="142"/>
                    <a:pt x="89" y="131"/>
                    <a:pt x="81" y="118"/>
                  </a:cubicBezTo>
                  <a:cubicBezTo>
                    <a:pt x="74" y="105"/>
                    <a:pt x="62" y="94"/>
                    <a:pt x="55" y="94"/>
                  </a:cubicBezTo>
                  <a:cubicBezTo>
                    <a:pt x="48" y="94"/>
                    <a:pt x="36" y="92"/>
                    <a:pt x="28" y="90"/>
                  </a:cubicBezTo>
                  <a:cubicBezTo>
                    <a:pt x="37" y="62"/>
                    <a:pt x="58" y="41"/>
                    <a:pt x="84" y="30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6" y="39"/>
                    <a:pt x="95" y="50"/>
                    <a:pt x="102" y="56"/>
                  </a:cubicBezTo>
                  <a:cubicBezTo>
                    <a:pt x="110" y="62"/>
                    <a:pt x="118" y="72"/>
                    <a:pt x="120" y="79"/>
                  </a:cubicBezTo>
                  <a:cubicBezTo>
                    <a:pt x="122" y="85"/>
                    <a:pt x="127" y="93"/>
                    <a:pt x="131" y="97"/>
                  </a:cubicBezTo>
                  <a:cubicBezTo>
                    <a:pt x="136" y="100"/>
                    <a:pt x="142" y="96"/>
                    <a:pt x="146" y="88"/>
                  </a:cubicBezTo>
                  <a:cubicBezTo>
                    <a:pt x="150" y="80"/>
                    <a:pt x="164" y="70"/>
                    <a:pt x="177" y="66"/>
                  </a:cubicBezTo>
                  <a:cubicBezTo>
                    <a:pt x="183" y="64"/>
                    <a:pt x="187" y="61"/>
                    <a:pt x="190" y="57"/>
                  </a:cubicBezTo>
                  <a:cubicBezTo>
                    <a:pt x="204" y="74"/>
                    <a:pt x="212" y="95"/>
                    <a:pt x="212" y="118"/>
                  </a:cubicBezTo>
                  <a:cubicBezTo>
                    <a:pt x="212" y="168"/>
                    <a:pt x="174" y="208"/>
                    <a:pt x="126" y="2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xmlns="" id="{F4C3C485-AC3D-4BD3-AD80-9F0869423552}"/>
              </a:ext>
            </a:extLst>
          </p:cNvPr>
          <p:cNvGrpSpPr/>
          <p:nvPr/>
        </p:nvGrpSpPr>
        <p:grpSpPr>
          <a:xfrm>
            <a:off x="7492914" y="4664987"/>
            <a:ext cx="489106" cy="2400937"/>
            <a:chOff x="5993727" y="2041114"/>
            <a:chExt cx="652141" cy="2312910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76" name="同侧圆角矩形 76">
              <a:extLst>
                <a:ext uri="{FF2B5EF4-FFF2-40B4-BE49-F238E27FC236}">
                  <a16:creationId xmlns:a16="http://schemas.microsoft.com/office/drawing/2014/main" xmlns="" id="{D813E392-FC1E-4072-B812-2699A65C87F0}"/>
                </a:ext>
              </a:extLst>
            </p:cNvPr>
            <p:cNvSpPr/>
            <p:nvPr/>
          </p:nvSpPr>
          <p:spPr>
            <a:xfrm flipV="1">
              <a:off x="5993727" y="2041114"/>
              <a:ext cx="652141" cy="231291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77" name="任意多边形 8">
              <a:extLst>
                <a:ext uri="{FF2B5EF4-FFF2-40B4-BE49-F238E27FC236}">
                  <a16:creationId xmlns:a16="http://schemas.microsoft.com/office/drawing/2014/main" xmlns="" id="{6DF40B21-8CB3-4487-AA73-CE71785CD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3445" y="3839429"/>
              <a:ext cx="372708" cy="372709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81" name="图片 80">
            <a:extLst>
              <a:ext uri="{FF2B5EF4-FFF2-40B4-BE49-F238E27FC236}">
                <a16:creationId xmlns:a16="http://schemas.microsoft.com/office/drawing/2014/main" xmlns="" id="{76A73C87-02A7-421C-BBD5-D730552E5B4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21" y="1175313"/>
            <a:ext cx="2743201" cy="58060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5573056"/>
            <a:ext cx="381000" cy="129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2" y="6066344"/>
            <a:ext cx="243681" cy="82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518" y="5587372"/>
            <a:ext cx="370649" cy="125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194707" y="1175365"/>
            <a:ext cx="1049397" cy="939705"/>
          </a:xfrm>
          <a:prstGeom prst="rect">
            <a:avLst/>
          </a:prstGeom>
        </p:spPr>
      </p:pic>
      <p:pic>
        <p:nvPicPr>
          <p:cNvPr id="83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2559" y="574216"/>
            <a:ext cx="800867" cy="717153"/>
          </a:xfrm>
          <a:prstGeom prst="rect">
            <a:avLst/>
          </a:prstGeom>
        </p:spPr>
      </p:pic>
      <p:sp>
        <p:nvSpPr>
          <p:cNvPr id="84" name="TextBox 37"/>
          <p:cNvSpPr txBox="1"/>
          <p:nvPr/>
        </p:nvSpPr>
        <p:spPr>
          <a:xfrm>
            <a:off x="2667000" y="1770747"/>
            <a:ext cx="6278086" cy="2908489"/>
          </a:xfrm>
          <a:prstGeom prst="rect">
            <a:avLst/>
          </a:prstGeom>
          <a:noFill/>
          <a:ln>
            <a:noFill/>
          </a:ln>
        </p:spPr>
        <p:txBody>
          <a:bodyPr wrap="square" lIns="0" tIns="91440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extrusionH="12700">
              <a:bevelT w="57150" h="38100" prst="hardEdge"/>
            </a:sp3d>
          </a:bodyPr>
          <a:lstStyle/>
          <a:p>
            <a:pPr algn="ctr"/>
            <a:r>
              <a:rPr lang="en-US" altLang="zh-CN" sz="6000" b="1" dirty="0" err="1">
                <a:ln w="6350">
                  <a:solidFill>
                    <a:schemeClr val="tx1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 w="6350">
                  <a:solidFill>
                    <a:schemeClr val="tx1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6350">
                  <a:solidFill>
                    <a:schemeClr val="tx1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 w="6350">
                  <a:solidFill>
                    <a:schemeClr val="tx1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2</a:t>
            </a:r>
          </a:p>
          <a:p>
            <a:pPr algn="ctr"/>
            <a:r>
              <a:rPr lang="en-US" altLang="zh-CN" sz="60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Kiến</a:t>
            </a:r>
            <a:r>
              <a:rPr lang="en-US" altLang="zh-CN" sz="60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tạo</a:t>
            </a:r>
            <a:r>
              <a:rPr lang="en-US" altLang="zh-CN" sz="60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kiến</a:t>
            </a:r>
            <a:r>
              <a:rPr lang="en-US" altLang="zh-CN" sz="60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thức</a:t>
            </a:r>
            <a:r>
              <a:rPr lang="en-US" altLang="zh-CN" sz="60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kĩ</a:t>
            </a:r>
            <a:r>
              <a:rPr lang="en-US" altLang="zh-CN" sz="60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năng</a:t>
            </a:r>
            <a:endParaRPr lang="zh-CN" altLang="en-US" sz="6000" b="1" dirty="0">
              <a:ln w="0">
                <a:noFill/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989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04802" y="0"/>
            <a:ext cx="1440333" cy="6858000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18" y="4527483"/>
            <a:ext cx="2149682" cy="2517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07673" y="178670"/>
            <a:ext cx="55918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336600"/>
                </a:solidFill>
                <a:latin typeface="iCiel Cadena" pitchFamily="2" charset="0"/>
              </a:rPr>
              <a:t>Gợi</a:t>
            </a:r>
            <a:r>
              <a:rPr lang="en-US" sz="3200" dirty="0">
                <a:solidFill>
                  <a:srgbClr val="336600"/>
                </a:solidFill>
                <a:latin typeface="iCiel Cadena" pitchFamily="2" charset="0"/>
              </a:rPr>
              <a:t> ý </a:t>
            </a:r>
            <a:r>
              <a:rPr lang="en-US" sz="3200" dirty="0" err="1">
                <a:solidFill>
                  <a:srgbClr val="336600"/>
                </a:solidFill>
                <a:latin typeface="iCiel Cadena" pitchFamily="2" charset="0"/>
              </a:rPr>
              <a:t>các</a:t>
            </a:r>
            <a:r>
              <a:rPr lang="en-US" sz="3200" dirty="0">
                <a:solidFill>
                  <a:srgbClr val="3366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336600"/>
                </a:solidFill>
                <a:latin typeface="iCiel Cadena" pitchFamily="2" charset="0"/>
              </a:rPr>
              <a:t>bước</a:t>
            </a:r>
            <a:r>
              <a:rPr lang="en-US" sz="3200" dirty="0">
                <a:solidFill>
                  <a:srgbClr val="3366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336600"/>
                </a:solidFill>
                <a:latin typeface="iCiel Cadena" pitchFamily="2" charset="0"/>
              </a:rPr>
              <a:t>thực</a:t>
            </a:r>
            <a:r>
              <a:rPr lang="en-US" sz="3200" dirty="0">
                <a:solidFill>
                  <a:srgbClr val="3366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336600"/>
                </a:solidFill>
                <a:latin typeface="iCiel Cadena" pitchFamily="2" charset="0"/>
              </a:rPr>
              <a:t>hiện</a:t>
            </a:r>
            <a:r>
              <a:rPr lang="en-US" sz="3200" dirty="0">
                <a:solidFill>
                  <a:srgbClr val="3366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336600"/>
                </a:solidFill>
                <a:latin typeface="iCiel Cadena" pitchFamily="2" charset="0"/>
              </a:rPr>
              <a:t>lá</a:t>
            </a:r>
            <a:r>
              <a:rPr lang="en-US" sz="3200" dirty="0">
                <a:solidFill>
                  <a:srgbClr val="3366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336600"/>
                </a:solidFill>
                <a:latin typeface="iCiel Cadena" pitchFamily="2" charset="0"/>
              </a:rPr>
              <a:t>cây</a:t>
            </a:r>
            <a:endParaRPr lang="en-US" sz="3200" dirty="0">
              <a:solidFill>
                <a:srgbClr val="336600"/>
              </a:solidFill>
              <a:latin typeface="iCiel Cadena" pitchFamily="2" charset="0"/>
            </a:endParaRPr>
          </a:p>
        </p:txBody>
      </p:sp>
      <p:pic>
        <p:nvPicPr>
          <p:cNvPr id="8194" name="Picture 2" descr="D:\4\gnvhnhg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2" y="730613"/>
            <a:ext cx="2896029" cy="3619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:\4\gnhnh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003970"/>
            <a:ext cx="4876800" cy="58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67000" y="4419600"/>
            <a:ext cx="12779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336600"/>
                </a:solidFill>
                <a:latin typeface="iCiel Cadena" pitchFamily="2" charset="0"/>
              </a:rPr>
              <a:t>Bước</a:t>
            </a:r>
            <a:r>
              <a:rPr lang="en-US" sz="2800" dirty="0">
                <a:solidFill>
                  <a:srgbClr val="336600"/>
                </a:solidFill>
                <a:latin typeface="iCiel Cadena" pitchFamily="2" charset="0"/>
              </a:rPr>
              <a:t> 1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86600" y="6248400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336600"/>
                </a:solidFill>
                <a:latin typeface="iCiel Cadena" pitchFamily="2" charset="0"/>
              </a:rPr>
              <a:t>Bước</a:t>
            </a:r>
            <a:r>
              <a:rPr lang="en-US" sz="2800" dirty="0">
                <a:solidFill>
                  <a:srgbClr val="336600"/>
                </a:solidFill>
                <a:latin typeface="iCiel Cadena" pitchFamily="2" charset="0"/>
              </a:rPr>
              <a:t> 2 </a:t>
            </a:r>
          </a:p>
        </p:txBody>
      </p:sp>
      <p:pic>
        <p:nvPicPr>
          <p:cNvPr id="19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2850807">
            <a:off x="3980511" y="6090658"/>
            <a:ext cx="573415" cy="663632"/>
          </a:xfrm>
          <a:prstGeom prst="rect">
            <a:avLst/>
          </a:prstGeom>
        </p:spPr>
      </p:pic>
      <p:pic>
        <p:nvPicPr>
          <p:cNvPr id="20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927841">
            <a:off x="2725138" y="5837620"/>
            <a:ext cx="426884" cy="494047"/>
          </a:xfrm>
          <a:prstGeom prst="rect">
            <a:avLst/>
          </a:prstGeom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69172">
            <a:off x="3831449" y="4796487"/>
            <a:ext cx="871537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3557080">
            <a:off x="3270993" y="6235155"/>
            <a:ext cx="445270" cy="515326"/>
          </a:xfrm>
          <a:prstGeom prst="rect">
            <a:avLst/>
          </a:prstGeom>
        </p:spPr>
      </p:pic>
      <p:pic>
        <p:nvPicPr>
          <p:cNvPr id="23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2718731">
            <a:off x="1141427" y="2645732"/>
            <a:ext cx="573415" cy="663632"/>
          </a:xfrm>
          <a:prstGeom prst="rect">
            <a:avLst/>
          </a:prstGeom>
        </p:spPr>
      </p:pic>
      <p:pic>
        <p:nvPicPr>
          <p:cNvPr id="24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3537008">
            <a:off x="1847850" y="381584"/>
            <a:ext cx="404887" cy="4685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296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/>
      <p:bldP spid="5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04802" y="0"/>
            <a:ext cx="1440333" cy="6858000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074" y="4040458"/>
            <a:ext cx="2639454" cy="30914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36886" y="4191000"/>
            <a:ext cx="12779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336600"/>
                </a:solidFill>
                <a:latin typeface="iCiel Cadena" pitchFamily="2" charset="0"/>
              </a:rPr>
              <a:t>Bước</a:t>
            </a:r>
            <a:r>
              <a:rPr lang="en-US" sz="2800" dirty="0">
                <a:solidFill>
                  <a:srgbClr val="336600"/>
                </a:solidFill>
                <a:latin typeface="iCiel Cadena" pitchFamily="2" charset="0"/>
              </a:rPr>
              <a:t> 1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6248400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336600"/>
                </a:solidFill>
                <a:latin typeface="iCiel Cadena" pitchFamily="2" charset="0"/>
              </a:rPr>
              <a:t>Bước</a:t>
            </a:r>
            <a:r>
              <a:rPr lang="en-US" sz="2800" dirty="0">
                <a:solidFill>
                  <a:srgbClr val="336600"/>
                </a:solidFill>
                <a:latin typeface="iCiel Cadena" pitchFamily="2" charset="0"/>
              </a:rPr>
              <a:t> 2 </a:t>
            </a:r>
          </a:p>
        </p:txBody>
      </p:sp>
      <p:pic>
        <p:nvPicPr>
          <p:cNvPr id="19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850807">
            <a:off x="3980511" y="6090658"/>
            <a:ext cx="573415" cy="663632"/>
          </a:xfrm>
          <a:prstGeom prst="rect">
            <a:avLst/>
          </a:prstGeom>
        </p:spPr>
      </p:pic>
      <p:pic>
        <p:nvPicPr>
          <p:cNvPr id="20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927841">
            <a:off x="2725138" y="5837620"/>
            <a:ext cx="426884" cy="494047"/>
          </a:xfrm>
          <a:prstGeom prst="rect">
            <a:avLst/>
          </a:prstGeom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69172">
            <a:off x="3831449" y="4796487"/>
            <a:ext cx="871537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3557080">
            <a:off x="3270993" y="6235155"/>
            <a:ext cx="445270" cy="515326"/>
          </a:xfrm>
          <a:prstGeom prst="rect">
            <a:avLst/>
          </a:prstGeom>
        </p:spPr>
      </p:pic>
      <p:pic>
        <p:nvPicPr>
          <p:cNvPr id="23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718731">
            <a:off x="1141427" y="2645732"/>
            <a:ext cx="573415" cy="663632"/>
          </a:xfrm>
          <a:prstGeom prst="rect">
            <a:avLst/>
          </a:prstGeom>
        </p:spPr>
      </p:pic>
      <p:pic>
        <p:nvPicPr>
          <p:cNvPr id="24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3537008">
            <a:off x="1847850" y="381584"/>
            <a:ext cx="404887" cy="468589"/>
          </a:xfrm>
          <a:prstGeom prst="rect">
            <a:avLst/>
          </a:prstGeom>
        </p:spPr>
      </p:pic>
      <p:pic>
        <p:nvPicPr>
          <p:cNvPr id="9218" name="Picture 2" descr="D:\4\gjhgj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1" y="321596"/>
            <a:ext cx="3546764" cy="575456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4\hnhgnm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2" y="838200"/>
            <a:ext cx="1933575" cy="32022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221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04802" y="0"/>
            <a:ext cx="1440333" cy="6858000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57" y="4159142"/>
            <a:ext cx="2334311" cy="27340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36886" y="4191000"/>
            <a:ext cx="12779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Bước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 1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6248400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Bước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 2 </a:t>
            </a:r>
          </a:p>
        </p:txBody>
      </p:sp>
      <p:pic>
        <p:nvPicPr>
          <p:cNvPr id="19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850807">
            <a:off x="3980511" y="6090658"/>
            <a:ext cx="573415" cy="663632"/>
          </a:xfrm>
          <a:prstGeom prst="rect">
            <a:avLst/>
          </a:prstGeom>
        </p:spPr>
      </p:pic>
      <p:pic>
        <p:nvPicPr>
          <p:cNvPr id="20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927841">
            <a:off x="2725138" y="5837620"/>
            <a:ext cx="426884" cy="494047"/>
          </a:xfrm>
          <a:prstGeom prst="rect">
            <a:avLst/>
          </a:prstGeom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69172">
            <a:off x="3831449" y="4796487"/>
            <a:ext cx="871537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3557080">
            <a:off x="3270993" y="6235155"/>
            <a:ext cx="445270" cy="515326"/>
          </a:xfrm>
          <a:prstGeom prst="rect">
            <a:avLst/>
          </a:prstGeom>
        </p:spPr>
      </p:pic>
      <p:pic>
        <p:nvPicPr>
          <p:cNvPr id="23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718731">
            <a:off x="1141427" y="2645732"/>
            <a:ext cx="573415" cy="663632"/>
          </a:xfrm>
          <a:prstGeom prst="rect">
            <a:avLst/>
          </a:prstGeom>
        </p:spPr>
      </p:pic>
      <p:pic>
        <p:nvPicPr>
          <p:cNvPr id="24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3537008">
            <a:off x="1847850" y="381584"/>
            <a:ext cx="404887" cy="468589"/>
          </a:xfrm>
          <a:prstGeom prst="rect">
            <a:avLst/>
          </a:prstGeom>
        </p:spPr>
      </p:pic>
      <p:pic>
        <p:nvPicPr>
          <p:cNvPr id="10242" name="Picture 2" descr="D:\4\hgjhgj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324" y="321560"/>
            <a:ext cx="3043244" cy="383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4\tfhjgjhg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609600"/>
            <a:ext cx="4677114" cy="563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387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" y="0"/>
            <a:ext cx="1440333" cy="6858000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48" y="4804539"/>
            <a:ext cx="1897875" cy="22228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24400" y="5029200"/>
            <a:ext cx="12779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iCiel Cadena" pitchFamily="2" charset="0"/>
              </a:rPr>
              <a:t>Bước</a:t>
            </a:r>
            <a:r>
              <a:rPr lang="en-US" sz="2800" dirty="0">
                <a:solidFill>
                  <a:srgbClr val="002060"/>
                </a:solidFill>
                <a:latin typeface="iCiel Cadena" pitchFamily="2" charset="0"/>
              </a:rPr>
              <a:t> 1 </a:t>
            </a:r>
          </a:p>
        </p:txBody>
      </p:sp>
      <p:pic>
        <p:nvPicPr>
          <p:cNvPr id="19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850807">
            <a:off x="4798966" y="6140373"/>
            <a:ext cx="504739" cy="584151"/>
          </a:xfrm>
          <a:prstGeom prst="rect">
            <a:avLst/>
          </a:prstGeom>
        </p:spPr>
      </p:pic>
      <p:pic>
        <p:nvPicPr>
          <p:cNvPr id="20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927841">
            <a:off x="2725138" y="5837620"/>
            <a:ext cx="426884" cy="494047"/>
          </a:xfrm>
          <a:prstGeom prst="rect">
            <a:avLst/>
          </a:prstGeom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69172">
            <a:off x="6216431" y="5350689"/>
            <a:ext cx="871537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3557080">
            <a:off x="3901848" y="5595938"/>
            <a:ext cx="500333" cy="579052"/>
          </a:xfrm>
          <a:prstGeom prst="rect">
            <a:avLst/>
          </a:prstGeom>
        </p:spPr>
      </p:pic>
      <p:pic>
        <p:nvPicPr>
          <p:cNvPr id="23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718731">
            <a:off x="1141427" y="2645732"/>
            <a:ext cx="573415" cy="663632"/>
          </a:xfrm>
          <a:prstGeom prst="rect">
            <a:avLst/>
          </a:prstGeom>
        </p:spPr>
      </p:pic>
      <p:pic>
        <p:nvPicPr>
          <p:cNvPr id="24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3537008">
            <a:off x="1847850" y="381584"/>
            <a:ext cx="404887" cy="4685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09634" y="182992"/>
            <a:ext cx="61961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Gợi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ý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bước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thực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hiện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vẽ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lá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cây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</a:p>
        </p:txBody>
      </p:sp>
      <p:pic>
        <p:nvPicPr>
          <p:cNvPr id="11266" name="Picture 2" descr="D:\4\bvghgfj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275" y="1066800"/>
            <a:ext cx="6788926" cy="3838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0544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" y="0"/>
            <a:ext cx="1440333" cy="6858000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461066"/>
            <a:ext cx="2353050" cy="27560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0" y="5410200"/>
            <a:ext cx="12779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iCiel Cadena" pitchFamily="2" charset="0"/>
              </a:rPr>
              <a:t>Bước</a:t>
            </a:r>
            <a:r>
              <a:rPr lang="en-US" sz="2800" dirty="0">
                <a:solidFill>
                  <a:srgbClr val="002060"/>
                </a:solidFill>
                <a:latin typeface="iCiel Cadena" pitchFamily="2" charset="0"/>
              </a:rPr>
              <a:t> 1 </a:t>
            </a:r>
          </a:p>
        </p:txBody>
      </p:sp>
      <p:pic>
        <p:nvPicPr>
          <p:cNvPr id="19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850807">
            <a:off x="4798966" y="6140373"/>
            <a:ext cx="504739" cy="584151"/>
          </a:xfrm>
          <a:prstGeom prst="rect">
            <a:avLst/>
          </a:prstGeom>
        </p:spPr>
      </p:pic>
      <p:pic>
        <p:nvPicPr>
          <p:cNvPr id="20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927841">
            <a:off x="2725138" y="5837620"/>
            <a:ext cx="426884" cy="494047"/>
          </a:xfrm>
          <a:prstGeom prst="rect">
            <a:avLst/>
          </a:prstGeom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69172">
            <a:off x="6597432" y="5350689"/>
            <a:ext cx="871537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3557080">
            <a:off x="3901848" y="5595938"/>
            <a:ext cx="500333" cy="579052"/>
          </a:xfrm>
          <a:prstGeom prst="rect">
            <a:avLst/>
          </a:prstGeom>
        </p:spPr>
      </p:pic>
      <p:pic>
        <p:nvPicPr>
          <p:cNvPr id="23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718731">
            <a:off x="1141427" y="2645732"/>
            <a:ext cx="573415" cy="663632"/>
          </a:xfrm>
          <a:prstGeom prst="rect">
            <a:avLst/>
          </a:prstGeom>
        </p:spPr>
      </p:pic>
      <p:pic>
        <p:nvPicPr>
          <p:cNvPr id="24" name="图形 36">
            <a:extLst>
              <a:ext uri="{FF2B5EF4-FFF2-40B4-BE49-F238E27FC236}">
                <a16:creationId xmlns:a16="http://schemas.microsoft.com/office/drawing/2014/main" xmlns="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3537008">
            <a:off x="1875363" y="87301"/>
            <a:ext cx="404887" cy="468589"/>
          </a:xfrm>
          <a:prstGeom prst="rect">
            <a:avLst/>
          </a:prstGeom>
        </p:spPr>
      </p:pic>
      <p:pic>
        <p:nvPicPr>
          <p:cNvPr id="12290" name="Picture 2" descr="D:\4\jhjgfj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806" y="762035"/>
            <a:ext cx="6685961" cy="44734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51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2"/>
            <a:ext cx="1463040" cy="177069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490937" y="0"/>
            <a:ext cx="1653064" cy="166121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9C1F13ED-080F-4C19-83CD-75F96B8D95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0680"/>
            <a:ext cx="9144000" cy="4316640"/>
          </a:xfrm>
          <a:prstGeom prst="rect">
            <a:avLst/>
          </a:prstGeom>
        </p:spPr>
      </p:pic>
      <p:grpSp>
        <p:nvGrpSpPr>
          <p:cNvPr id="41" name="组合 40">
            <a:extLst>
              <a:ext uri="{FF2B5EF4-FFF2-40B4-BE49-F238E27FC236}">
                <a16:creationId xmlns:a16="http://schemas.microsoft.com/office/drawing/2014/main" xmlns="" id="{58A318B0-2D75-407F-923B-E118E6258FDE}"/>
              </a:ext>
            </a:extLst>
          </p:cNvPr>
          <p:cNvGrpSpPr/>
          <p:nvPr/>
        </p:nvGrpSpPr>
        <p:grpSpPr>
          <a:xfrm>
            <a:off x="5998027" y="5460727"/>
            <a:ext cx="384317" cy="1133534"/>
            <a:chOff x="1174693" y="2702670"/>
            <a:chExt cx="652142" cy="165135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42" name="同侧圆角矩形 90">
              <a:extLst>
                <a:ext uri="{FF2B5EF4-FFF2-40B4-BE49-F238E27FC236}">
                  <a16:creationId xmlns:a16="http://schemas.microsoft.com/office/drawing/2014/main" xmlns="" id="{04DE162F-0F4E-4FA6-82EC-17B92240B255}"/>
                </a:ext>
              </a:extLst>
            </p:cNvPr>
            <p:cNvSpPr/>
            <p:nvPr/>
          </p:nvSpPr>
          <p:spPr>
            <a:xfrm flipV="1">
              <a:off x="1174693" y="2702670"/>
              <a:ext cx="652142" cy="165135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43" name="任意多边形 5">
              <a:extLst>
                <a:ext uri="{FF2B5EF4-FFF2-40B4-BE49-F238E27FC236}">
                  <a16:creationId xmlns:a16="http://schemas.microsoft.com/office/drawing/2014/main" xmlns="" id="{977D710A-8438-4296-A064-9C74E546C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4407" y="3839426"/>
              <a:ext cx="372708" cy="372709"/>
            </a:xfrm>
            <a:custGeom>
              <a:avLst/>
              <a:gdLst>
                <a:gd name="T0" fmla="*/ 223 w 228"/>
                <a:gd name="T1" fmla="*/ 95 h 228"/>
                <a:gd name="T2" fmla="*/ 196 w 228"/>
                <a:gd name="T3" fmla="*/ 90 h 228"/>
                <a:gd name="T4" fmla="*/ 189 w 228"/>
                <a:gd name="T5" fmla="*/ 74 h 228"/>
                <a:gd name="T6" fmla="*/ 205 w 228"/>
                <a:gd name="T7" fmla="*/ 50 h 228"/>
                <a:gd name="T8" fmla="*/ 205 w 228"/>
                <a:gd name="T9" fmla="*/ 43 h 228"/>
                <a:gd name="T10" fmla="*/ 185 w 228"/>
                <a:gd name="T11" fmla="*/ 24 h 228"/>
                <a:gd name="T12" fmla="*/ 178 w 228"/>
                <a:gd name="T13" fmla="*/ 23 h 228"/>
                <a:gd name="T14" fmla="*/ 155 w 228"/>
                <a:gd name="T15" fmla="*/ 39 h 228"/>
                <a:gd name="T16" fmla="*/ 138 w 228"/>
                <a:gd name="T17" fmla="*/ 32 h 228"/>
                <a:gd name="T18" fmla="*/ 133 w 228"/>
                <a:gd name="T19" fmla="*/ 5 h 228"/>
                <a:gd name="T20" fmla="*/ 127 w 228"/>
                <a:gd name="T21" fmla="*/ 0 h 228"/>
                <a:gd name="T22" fmla="*/ 100 w 228"/>
                <a:gd name="T23" fmla="*/ 0 h 228"/>
                <a:gd name="T24" fmla="*/ 94 w 228"/>
                <a:gd name="T25" fmla="*/ 5 h 228"/>
                <a:gd name="T26" fmla="*/ 89 w 228"/>
                <a:gd name="T27" fmla="*/ 32 h 228"/>
                <a:gd name="T28" fmla="*/ 73 w 228"/>
                <a:gd name="T29" fmla="*/ 39 h 228"/>
                <a:gd name="T30" fmla="*/ 50 w 228"/>
                <a:gd name="T31" fmla="*/ 23 h 228"/>
                <a:gd name="T32" fmla="*/ 43 w 228"/>
                <a:gd name="T33" fmla="*/ 24 h 228"/>
                <a:gd name="T34" fmla="*/ 23 w 228"/>
                <a:gd name="T35" fmla="*/ 43 h 228"/>
                <a:gd name="T36" fmla="*/ 23 w 228"/>
                <a:gd name="T37" fmla="*/ 51 h 228"/>
                <a:gd name="T38" fmla="*/ 39 w 228"/>
                <a:gd name="T39" fmla="*/ 74 h 228"/>
                <a:gd name="T40" fmla="*/ 32 w 228"/>
                <a:gd name="T41" fmla="*/ 90 h 228"/>
                <a:gd name="T42" fmla="*/ 5 w 228"/>
                <a:gd name="T43" fmla="*/ 95 h 228"/>
                <a:gd name="T44" fmla="*/ 0 w 228"/>
                <a:gd name="T45" fmla="*/ 100 h 228"/>
                <a:gd name="T46" fmla="*/ 0 w 228"/>
                <a:gd name="T47" fmla="*/ 128 h 228"/>
                <a:gd name="T48" fmla="*/ 5 w 228"/>
                <a:gd name="T49" fmla="*/ 134 h 228"/>
                <a:gd name="T50" fmla="*/ 32 w 228"/>
                <a:gd name="T51" fmla="*/ 139 h 228"/>
                <a:gd name="T52" fmla="*/ 39 w 228"/>
                <a:gd name="T53" fmla="*/ 155 h 228"/>
                <a:gd name="T54" fmla="*/ 23 w 228"/>
                <a:gd name="T55" fmla="*/ 178 h 228"/>
                <a:gd name="T56" fmla="*/ 24 w 228"/>
                <a:gd name="T57" fmla="*/ 185 h 228"/>
                <a:gd name="T58" fmla="*/ 43 w 228"/>
                <a:gd name="T59" fmla="*/ 204 h 228"/>
                <a:gd name="T60" fmla="*/ 51 w 228"/>
                <a:gd name="T61" fmla="*/ 205 h 228"/>
                <a:gd name="T62" fmla="*/ 73 w 228"/>
                <a:gd name="T63" fmla="*/ 189 h 228"/>
                <a:gd name="T64" fmla="*/ 89 w 228"/>
                <a:gd name="T65" fmla="*/ 196 h 228"/>
                <a:gd name="T66" fmla="*/ 94 w 228"/>
                <a:gd name="T67" fmla="*/ 223 h 228"/>
                <a:gd name="T68" fmla="*/ 100 w 228"/>
                <a:gd name="T69" fmla="*/ 228 h 228"/>
                <a:gd name="T70" fmla="*/ 127 w 228"/>
                <a:gd name="T71" fmla="*/ 228 h 228"/>
                <a:gd name="T72" fmla="*/ 133 w 228"/>
                <a:gd name="T73" fmla="*/ 223 h 228"/>
                <a:gd name="T74" fmla="*/ 138 w 228"/>
                <a:gd name="T75" fmla="*/ 196 h 228"/>
                <a:gd name="T76" fmla="*/ 154 w 228"/>
                <a:gd name="T77" fmla="*/ 190 h 228"/>
                <a:gd name="T78" fmla="*/ 177 w 228"/>
                <a:gd name="T79" fmla="*/ 205 h 228"/>
                <a:gd name="T80" fmla="*/ 185 w 228"/>
                <a:gd name="T81" fmla="*/ 205 h 228"/>
                <a:gd name="T82" fmla="*/ 204 w 228"/>
                <a:gd name="T83" fmla="*/ 185 h 228"/>
                <a:gd name="T84" fmla="*/ 205 w 228"/>
                <a:gd name="T85" fmla="*/ 178 h 228"/>
                <a:gd name="T86" fmla="*/ 189 w 228"/>
                <a:gd name="T87" fmla="*/ 155 h 228"/>
                <a:gd name="T88" fmla="*/ 196 w 228"/>
                <a:gd name="T89" fmla="*/ 139 h 228"/>
                <a:gd name="T90" fmla="*/ 223 w 228"/>
                <a:gd name="T91" fmla="*/ 134 h 228"/>
                <a:gd name="T92" fmla="*/ 228 w 228"/>
                <a:gd name="T93" fmla="*/ 128 h 228"/>
                <a:gd name="T94" fmla="*/ 228 w 228"/>
                <a:gd name="T95" fmla="*/ 100 h 228"/>
                <a:gd name="T96" fmla="*/ 223 w 228"/>
                <a:gd name="T97" fmla="*/ 95 h 228"/>
                <a:gd name="T98" fmla="*/ 114 w 228"/>
                <a:gd name="T99" fmla="*/ 149 h 228"/>
                <a:gd name="T100" fmla="*/ 79 w 228"/>
                <a:gd name="T101" fmla="*/ 114 h 228"/>
                <a:gd name="T102" fmla="*/ 114 w 228"/>
                <a:gd name="T103" fmla="*/ 79 h 228"/>
                <a:gd name="T104" fmla="*/ 149 w 228"/>
                <a:gd name="T105" fmla="*/ 114 h 228"/>
                <a:gd name="T106" fmla="*/ 114 w 228"/>
                <a:gd name="T107" fmla="*/ 14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8" h="228">
                  <a:moveTo>
                    <a:pt x="223" y="95"/>
                  </a:moveTo>
                  <a:cubicBezTo>
                    <a:pt x="196" y="90"/>
                    <a:pt x="196" y="90"/>
                    <a:pt x="196" y="90"/>
                  </a:cubicBezTo>
                  <a:cubicBezTo>
                    <a:pt x="194" y="84"/>
                    <a:pt x="192" y="79"/>
                    <a:pt x="189" y="74"/>
                  </a:cubicBezTo>
                  <a:cubicBezTo>
                    <a:pt x="205" y="50"/>
                    <a:pt x="205" y="50"/>
                    <a:pt x="205" y="50"/>
                  </a:cubicBezTo>
                  <a:cubicBezTo>
                    <a:pt x="207" y="48"/>
                    <a:pt x="206" y="45"/>
                    <a:pt x="205" y="43"/>
                  </a:cubicBezTo>
                  <a:cubicBezTo>
                    <a:pt x="185" y="24"/>
                    <a:pt x="185" y="24"/>
                    <a:pt x="185" y="24"/>
                  </a:cubicBezTo>
                  <a:cubicBezTo>
                    <a:pt x="183" y="22"/>
                    <a:pt x="180" y="21"/>
                    <a:pt x="178" y="23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49" y="36"/>
                    <a:pt x="144" y="34"/>
                    <a:pt x="138" y="32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2"/>
                    <a:pt x="130" y="0"/>
                    <a:pt x="127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0"/>
                    <a:pt x="95" y="2"/>
                    <a:pt x="94" y="5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3" y="34"/>
                    <a:pt x="78" y="36"/>
                    <a:pt x="73" y="3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2"/>
                    <a:pt x="45" y="22"/>
                    <a:pt x="43" y="2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5"/>
                    <a:pt x="21" y="49"/>
                    <a:pt x="23" y="51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6" y="79"/>
                    <a:pt x="34" y="84"/>
                    <a:pt x="32" y="90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8"/>
                    <a:pt x="0" y="10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3"/>
                    <a:pt x="5" y="134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4" y="144"/>
                    <a:pt x="36" y="150"/>
                    <a:pt x="39" y="155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22" y="180"/>
                    <a:pt x="22" y="183"/>
                    <a:pt x="24" y="185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6"/>
                    <a:pt x="48" y="207"/>
                    <a:pt x="51" y="205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8" y="192"/>
                    <a:pt x="84" y="194"/>
                    <a:pt x="89" y="196"/>
                  </a:cubicBezTo>
                  <a:cubicBezTo>
                    <a:pt x="94" y="223"/>
                    <a:pt x="94" y="223"/>
                    <a:pt x="94" y="223"/>
                  </a:cubicBezTo>
                  <a:cubicBezTo>
                    <a:pt x="95" y="226"/>
                    <a:pt x="97" y="228"/>
                    <a:pt x="100" y="228"/>
                  </a:cubicBezTo>
                  <a:cubicBezTo>
                    <a:pt x="127" y="228"/>
                    <a:pt x="127" y="228"/>
                    <a:pt x="127" y="228"/>
                  </a:cubicBezTo>
                  <a:cubicBezTo>
                    <a:pt x="130" y="228"/>
                    <a:pt x="133" y="226"/>
                    <a:pt x="133" y="223"/>
                  </a:cubicBezTo>
                  <a:cubicBezTo>
                    <a:pt x="138" y="196"/>
                    <a:pt x="138" y="196"/>
                    <a:pt x="138" y="196"/>
                  </a:cubicBezTo>
                  <a:cubicBezTo>
                    <a:pt x="144" y="194"/>
                    <a:pt x="149" y="192"/>
                    <a:pt x="154" y="190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80" y="207"/>
                    <a:pt x="183" y="207"/>
                    <a:pt x="185" y="205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06" y="183"/>
                    <a:pt x="206" y="180"/>
                    <a:pt x="205" y="178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92" y="150"/>
                    <a:pt x="194" y="144"/>
                    <a:pt x="196" y="139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6" y="133"/>
                    <a:pt x="228" y="131"/>
                    <a:pt x="228" y="128"/>
                  </a:cubicBezTo>
                  <a:cubicBezTo>
                    <a:pt x="228" y="100"/>
                    <a:pt x="228" y="100"/>
                    <a:pt x="228" y="100"/>
                  </a:cubicBezTo>
                  <a:cubicBezTo>
                    <a:pt x="228" y="98"/>
                    <a:pt x="226" y="95"/>
                    <a:pt x="223" y="95"/>
                  </a:cubicBezTo>
                  <a:close/>
                  <a:moveTo>
                    <a:pt x="114" y="149"/>
                  </a:moveTo>
                  <a:cubicBezTo>
                    <a:pt x="95" y="149"/>
                    <a:pt x="79" y="133"/>
                    <a:pt x="79" y="114"/>
                  </a:cubicBezTo>
                  <a:cubicBezTo>
                    <a:pt x="79" y="95"/>
                    <a:pt x="95" y="79"/>
                    <a:pt x="114" y="79"/>
                  </a:cubicBezTo>
                  <a:cubicBezTo>
                    <a:pt x="133" y="79"/>
                    <a:pt x="149" y="95"/>
                    <a:pt x="149" y="114"/>
                  </a:cubicBezTo>
                  <a:cubicBezTo>
                    <a:pt x="149" y="133"/>
                    <a:pt x="133" y="149"/>
                    <a:pt x="114" y="1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xmlns="" id="{995F7454-B71B-4052-A1F7-206FCB575B51}"/>
              </a:ext>
            </a:extLst>
          </p:cNvPr>
          <p:cNvGrpSpPr/>
          <p:nvPr/>
        </p:nvGrpSpPr>
        <p:grpSpPr>
          <a:xfrm>
            <a:off x="6705626" y="4876800"/>
            <a:ext cx="489107" cy="1648010"/>
            <a:chOff x="3584210" y="2482150"/>
            <a:chExt cx="652142" cy="187187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59" name="同侧圆角矩形 48">
              <a:extLst>
                <a:ext uri="{FF2B5EF4-FFF2-40B4-BE49-F238E27FC236}">
                  <a16:creationId xmlns:a16="http://schemas.microsoft.com/office/drawing/2014/main" xmlns="" id="{1A65E646-B677-488F-822A-4C41D2B8EBDC}"/>
                </a:ext>
              </a:extLst>
            </p:cNvPr>
            <p:cNvSpPr/>
            <p:nvPr/>
          </p:nvSpPr>
          <p:spPr>
            <a:xfrm flipV="1">
              <a:off x="3584210" y="2482150"/>
              <a:ext cx="652142" cy="187187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0" name="任意多边形 14">
              <a:extLst>
                <a:ext uri="{FF2B5EF4-FFF2-40B4-BE49-F238E27FC236}">
                  <a16:creationId xmlns:a16="http://schemas.microsoft.com/office/drawing/2014/main" xmlns="" id="{0EF28E52-9A06-40AD-A452-045E7562C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653" y="3839429"/>
              <a:ext cx="372708" cy="372709"/>
            </a:xfrm>
            <a:custGeom>
              <a:avLst/>
              <a:gdLst>
                <a:gd name="T0" fmla="*/ 182 w 236"/>
                <a:gd name="T1" fmla="*/ 109 h 236"/>
                <a:gd name="T2" fmla="*/ 157 w 236"/>
                <a:gd name="T3" fmla="*/ 103 h 236"/>
                <a:gd name="T4" fmla="*/ 134 w 236"/>
                <a:gd name="T5" fmla="*/ 102 h 236"/>
                <a:gd name="T6" fmla="*/ 120 w 236"/>
                <a:gd name="T7" fmla="*/ 114 h 236"/>
                <a:gd name="T8" fmla="*/ 118 w 236"/>
                <a:gd name="T9" fmla="*/ 129 h 236"/>
                <a:gd name="T10" fmla="*/ 122 w 236"/>
                <a:gd name="T11" fmla="*/ 141 h 236"/>
                <a:gd name="T12" fmla="*/ 135 w 236"/>
                <a:gd name="T13" fmla="*/ 156 h 236"/>
                <a:gd name="T14" fmla="*/ 139 w 236"/>
                <a:gd name="T15" fmla="*/ 185 h 236"/>
                <a:gd name="T16" fmla="*/ 152 w 236"/>
                <a:gd name="T17" fmla="*/ 198 h 236"/>
                <a:gd name="T18" fmla="*/ 169 w 236"/>
                <a:gd name="T19" fmla="*/ 180 h 236"/>
                <a:gd name="T20" fmla="*/ 187 w 236"/>
                <a:gd name="T21" fmla="*/ 150 h 236"/>
                <a:gd name="T22" fmla="*/ 200 w 236"/>
                <a:gd name="T23" fmla="*/ 122 h 236"/>
                <a:gd name="T24" fmla="*/ 182 w 236"/>
                <a:gd name="T25" fmla="*/ 109 h 236"/>
                <a:gd name="T26" fmla="*/ 118 w 236"/>
                <a:gd name="T27" fmla="*/ 0 h 236"/>
                <a:gd name="T28" fmla="*/ 0 w 236"/>
                <a:gd name="T29" fmla="*/ 118 h 236"/>
                <a:gd name="T30" fmla="*/ 118 w 236"/>
                <a:gd name="T31" fmla="*/ 236 h 236"/>
                <a:gd name="T32" fmla="*/ 236 w 236"/>
                <a:gd name="T33" fmla="*/ 118 h 236"/>
                <a:gd name="T34" fmla="*/ 118 w 236"/>
                <a:gd name="T35" fmla="*/ 0 h 236"/>
                <a:gd name="T36" fmla="*/ 126 w 236"/>
                <a:gd name="T37" fmla="*/ 212 h 236"/>
                <a:gd name="T38" fmla="*/ 128 w 236"/>
                <a:gd name="T39" fmla="*/ 208 h 236"/>
                <a:gd name="T40" fmla="*/ 125 w 236"/>
                <a:gd name="T41" fmla="*/ 186 h 236"/>
                <a:gd name="T42" fmla="*/ 105 w 236"/>
                <a:gd name="T43" fmla="*/ 186 h 236"/>
                <a:gd name="T44" fmla="*/ 98 w 236"/>
                <a:gd name="T45" fmla="*/ 207 h 236"/>
                <a:gd name="T46" fmla="*/ 102 w 236"/>
                <a:gd name="T47" fmla="*/ 211 h 236"/>
                <a:gd name="T48" fmla="*/ 34 w 236"/>
                <a:gd name="T49" fmla="*/ 161 h 236"/>
                <a:gd name="T50" fmla="*/ 44 w 236"/>
                <a:gd name="T51" fmla="*/ 157 h 236"/>
                <a:gd name="T52" fmla="*/ 44 w 236"/>
                <a:gd name="T53" fmla="*/ 157 h 236"/>
                <a:gd name="T54" fmla="*/ 81 w 236"/>
                <a:gd name="T55" fmla="*/ 142 h 236"/>
                <a:gd name="T56" fmla="*/ 81 w 236"/>
                <a:gd name="T57" fmla="*/ 118 h 236"/>
                <a:gd name="T58" fmla="*/ 55 w 236"/>
                <a:gd name="T59" fmla="*/ 94 h 236"/>
                <a:gd name="T60" fmla="*/ 28 w 236"/>
                <a:gd name="T61" fmla="*/ 90 h 236"/>
                <a:gd name="T62" fmla="*/ 84 w 236"/>
                <a:gd name="T63" fmla="*/ 30 h 236"/>
                <a:gd name="T64" fmla="*/ 84 w 236"/>
                <a:gd name="T65" fmla="*/ 31 h 236"/>
                <a:gd name="T66" fmla="*/ 102 w 236"/>
                <a:gd name="T67" fmla="*/ 56 h 236"/>
                <a:gd name="T68" fmla="*/ 120 w 236"/>
                <a:gd name="T69" fmla="*/ 79 h 236"/>
                <a:gd name="T70" fmla="*/ 131 w 236"/>
                <a:gd name="T71" fmla="*/ 97 h 236"/>
                <a:gd name="T72" fmla="*/ 146 w 236"/>
                <a:gd name="T73" fmla="*/ 88 h 236"/>
                <a:gd name="T74" fmla="*/ 177 w 236"/>
                <a:gd name="T75" fmla="*/ 66 h 236"/>
                <a:gd name="T76" fmla="*/ 190 w 236"/>
                <a:gd name="T77" fmla="*/ 57 h 236"/>
                <a:gd name="T78" fmla="*/ 212 w 236"/>
                <a:gd name="T79" fmla="*/ 118 h 236"/>
                <a:gd name="T80" fmla="*/ 126 w 236"/>
                <a:gd name="T81" fmla="*/ 212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6" h="236">
                  <a:moveTo>
                    <a:pt x="182" y="109"/>
                  </a:moveTo>
                  <a:cubicBezTo>
                    <a:pt x="172" y="107"/>
                    <a:pt x="161" y="105"/>
                    <a:pt x="157" y="103"/>
                  </a:cubicBezTo>
                  <a:cubicBezTo>
                    <a:pt x="153" y="102"/>
                    <a:pt x="143" y="101"/>
                    <a:pt x="134" y="102"/>
                  </a:cubicBezTo>
                  <a:cubicBezTo>
                    <a:pt x="125" y="103"/>
                    <a:pt x="119" y="109"/>
                    <a:pt x="120" y="114"/>
                  </a:cubicBezTo>
                  <a:cubicBezTo>
                    <a:pt x="121" y="119"/>
                    <a:pt x="120" y="126"/>
                    <a:pt x="118" y="129"/>
                  </a:cubicBezTo>
                  <a:cubicBezTo>
                    <a:pt x="117" y="132"/>
                    <a:pt x="118" y="138"/>
                    <a:pt x="122" y="141"/>
                  </a:cubicBezTo>
                  <a:cubicBezTo>
                    <a:pt x="127" y="144"/>
                    <a:pt x="132" y="151"/>
                    <a:pt x="135" y="156"/>
                  </a:cubicBezTo>
                  <a:cubicBezTo>
                    <a:pt x="138" y="162"/>
                    <a:pt x="140" y="175"/>
                    <a:pt x="139" y="185"/>
                  </a:cubicBezTo>
                  <a:cubicBezTo>
                    <a:pt x="139" y="195"/>
                    <a:pt x="145" y="201"/>
                    <a:pt x="152" y="198"/>
                  </a:cubicBezTo>
                  <a:cubicBezTo>
                    <a:pt x="160" y="195"/>
                    <a:pt x="167" y="187"/>
                    <a:pt x="169" y="180"/>
                  </a:cubicBezTo>
                  <a:cubicBezTo>
                    <a:pt x="171" y="174"/>
                    <a:pt x="179" y="160"/>
                    <a:pt x="187" y="150"/>
                  </a:cubicBezTo>
                  <a:cubicBezTo>
                    <a:pt x="195" y="140"/>
                    <a:pt x="201" y="127"/>
                    <a:pt x="200" y="122"/>
                  </a:cubicBezTo>
                  <a:cubicBezTo>
                    <a:pt x="200" y="116"/>
                    <a:pt x="191" y="111"/>
                    <a:pt x="182" y="109"/>
                  </a:cubicBez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6" y="212"/>
                  </a:moveTo>
                  <a:cubicBezTo>
                    <a:pt x="127" y="211"/>
                    <a:pt x="128" y="209"/>
                    <a:pt x="128" y="208"/>
                  </a:cubicBezTo>
                  <a:cubicBezTo>
                    <a:pt x="130" y="201"/>
                    <a:pt x="128" y="191"/>
                    <a:pt x="125" y="186"/>
                  </a:cubicBezTo>
                  <a:cubicBezTo>
                    <a:pt x="121" y="181"/>
                    <a:pt x="112" y="181"/>
                    <a:pt x="105" y="186"/>
                  </a:cubicBezTo>
                  <a:cubicBezTo>
                    <a:pt x="97" y="191"/>
                    <a:pt x="94" y="200"/>
                    <a:pt x="98" y="207"/>
                  </a:cubicBezTo>
                  <a:cubicBezTo>
                    <a:pt x="99" y="208"/>
                    <a:pt x="100" y="210"/>
                    <a:pt x="102" y="211"/>
                  </a:cubicBezTo>
                  <a:cubicBezTo>
                    <a:pt x="72" y="206"/>
                    <a:pt x="47" y="187"/>
                    <a:pt x="34" y="161"/>
                  </a:cubicBezTo>
                  <a:cubicBezTo>
                    <a:pt x="37" y="161"/>
                    <a:pt x="40" y="159"/>
                    <a:pt x="44" y="157"/>
                  </a:cubicBezTo>
                  <a:cubicBezTo>
                    <a:pt x="44" y="157"/>
                    <a:pt x="44" y="157"/>
                    <a:pt x="44" y="157"/>
                  </a:cubicBezTo>
                  <a:cubicBezTo>
                    <a:pt x="57" y="148"/>
                    <a:pt x="74" y="141"/>
                    <a:pt x="81" y="142"/>
                  </a:cubicBezTo>
                  <a:cubicBezTo>
                    <a:pt x="89" y="142"/>
                    <a:pt x="89" y="131"/>
                    <a:pt x="81" y="118"/>
                  </a:cubicBezTo>
                  <a:cubicBezTo>
                    <a:pt x="74" y="105"/>
                    <a:pt x="62" y="94"/>
                    <a:pt x="55" y="94"/>
                  </a:cubicBezTo>
                  <a:cubicBezTo>
                    <a:pt x="48" y="94"/>
                    <a:pt x="36" y="92"/>
                    <a:pt x="28" y="90"/>
                  </a:cubicBezTo>
                  <a:cubicBezTo>
                    <a:pt x="37" y="62"/>
                    <a:pt x="58" y="41"/>
                    <a:pt x="84" y="30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6" y="39"/>
                    <a:pt x="95" y="50"/>
                    <a:pt x="102" y="56"/>
                  </a:cubicBezTo>
                  <a:cubicBezTo>
                    <a:pt x="110" y="62"/>
                    <a:pt x="118" y="72"/>
                    <a:pt x="120" y="79"/>
                  </a:cubicBezTo>
                  <a:cubicBezTo>
                    <a:pt x="122" y="85"/>
                    <a:pt x="127" y="93"/>
                    <a:pt x="131" y="97"/>
                  </a:cubicBezTo>
                  <a:cubicBezTo>
                    <a:pt x="136" y="100"/>
                    <a:pt x="142" y="96"/>
                    <a:pt x="146" y="88"/>
                  </a:cubicBezTo>
                  <a:cubicBezTo>
                    <a:pt x="150" y="80"/>
                    <a:pt x="164" y="70"/>
                    <a:pt x="177" y="66"/>
                  </a:cubicBezTo>
                  <a:cubicBezTo>
                    <a:pt x="183" y="64"/>
                    <a:pt x="187" y="61"/>
                    <a:pt x="190" y="57"/>
                  </a:cubicBezTo>
                  <a:cubicBezTo>
                    <a:pt x="204" y="74"/>
                    <a:pt x="212" y="95"/>
                    <a:pt x="212" y="118"/>
                  </a:cubicBezTo>
                  <a:cubicBezTo>
                    <a:pt x="212" y="168"/>
                    <a:pt x="174" y="208"/>
                    <a:pt x="126" y="2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xmlns="" id="{F4C3C485-AC3D-4BD3-AD80-9F0869423552}"/>
              </a:ext>
            </a:extLst>
          </p:cNvPr>
          <p:cNvGrpSpPr/>
          <p:nvPr/>
        </p:nvGrpSpPr>
        <p:grpSpPr>
          <a:xfrm>
            <a:off x="7492914" y="4664987"/>
            <a:ext cx="489106" cy="2400937"/>
            <a:chOff x="5993727" y="2041114"/>
            <a:chExt cx="652141" cy="2312910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76" name="同侧圆角矩形 76">
              <a:extLst>
                <a:ext uri="{FF2B5EF4-FFF2-40B4-BE49-F238E27FC236}">
                  <a16:creationId xmlns:a16="http://schemas.microsoft.com/office/drawing/2014/main" xmlns="" id="{D813E392-FC1E-4072-B812-2699A65C87F0}"/>
                </a:ext>
              </a:extLst>
            </p:cNvPr>
            <p:cNvSpPr/>
            <p:nvPr/>
          </p:nvSpPr>
          <p:spPr>
            <a:xfrm flipV="1">
              <a:off x="5993727" y="2041114"/>
              <a:ext cx="652141" cy="231291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77" name="任意多边形 8">
              <a:extLst>
                <a:ext uri="{FF2B5EF4-FFF2-40B4-BE49-F238E27FC236}">
                  <a16:creationId xmlns:a16="http://schemas.microsoft.com/office/drawing/2014/main" xmlns="" id="{6DF40B21-8CB3-4487-AA73-CE71785CD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3445" y="3839429"/>
              <a:ext cx="372708" cy="372709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81" name="图片 80">
            <a:extLst>
              <a:ext uri="{FF2B5EF4-FFF2-40B4-BE49-F238E27FC236}">
                <a16:creationId xmlns:a16="http://schemas.microsoft.com/office/drawing/2014/main" xmlns="" id="{76A73C87-02A7-421C-BBD5-D730552E5B4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21" y="1175313"/>
            <a:ext cx="2743201" cy="58060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5573056"/>
            <a:ext cx="381000" cy="129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2" y="6066344"/>
            <a:ext cx="243681" cy="82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518" y="5587372"/>
            <a:ext cx="370649" cy="125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194707" y="1175365"/>
            <a:ext cx="1049397" cy="939705"/>
          </a:xfrm>
          <a:prstGeom prst="rect">
            <a:avLst/>
          </a:prstGeom>
        </p:spPr>
      </p:pic>
      <p:pic>
        <p:nvPicPr>
          <p:cNvPr id="83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2559" y="574216"/>
            <a:ext cx="800867" cy="717153"/>
          </a:xfrm>
          <a:prstGeom prst="rect">
            <a:avLst/>
          </a:prstGeom>
        </p:spPr>
      </p:pic>
      <p:sp>
        <p:nvSpPr>
          <p:cNvPr id="84" name="TextBox 37"/>
          <p:cNvSpPr txBox="1"/>
          <p:nvPr/>
        </p:nvSpPr>
        <p:spPr>
          <a:xfrm>
            <a:off x="2514601" y="1524000"/>
            <a:ext cx="5881904" cy="3277820"/>
          </a:xfrm>
          <a:prstGeom prst="rect">
            <a:avLst/>
          </a:prstGeom>
          <a:noFill/>
          <a:ln>
            <a:noFill/>
          </a:ln>
        </p:spPr>
        <p:txBody>
          <a:bodyPr wrap="square" lIns="0" tIns="91440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extrusionH="12700">
              <a:bevelT w="57150" h="38100" prst="hardEdge"/>
            </a:sp3d>
          </a:bodyPr>
          <a:lstStyle/>
          <a:p>
            <a:pPr algn="ctr"/>
            <a:r>
              <a:rPr lang="en-US" altLang="zh-CN" sz="6000" b="1" dirty="0" err="1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3</a:t>
            </a:r>
          </a:p>
          <a:p>
            <a:pPr algn="ctr"/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Luyện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tập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sáng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tạo</a:t>
            </a:r>
            <a:endParaRPr lang="zh-CN" altLang="en-US" sz="7200" b="1" dirty="0">
              <a:ln w="0">
                <a:noFill/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479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955D9FCC-A130-42C1-893A-57A1FBBA43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9801" y="4113006"/>
            <a:ext cx="2981324" cy="274502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7A2D9785-7A81-4965-ACF3-6CD0FB34DE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48" y="2418046"/>
            <a:ext cx="9144000" cy="431664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7B38970B-1E38-4095-B780-1D3CA3D13200}"/>
              </a:ext>
            </a:extLst>
          </p:cNvPr>
          <p:cNvSpPr txBox="1"/>
          <p:nvPr/>
        </p:nvSpPr>
        <p:spPr>
          <a:xfrm>
            <a:off x="-697624" y="1802555"/>
            <a:ext cx="622734" cy="615521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50800" dist="38100" dir="2700000" algn="tl" rotWithShape="0">
                    <a:srgbClr val="70AD47">
                      <a:lumMod val="50000"/>
                      <a:alpha val="40000"/>
                    </a:srgbClr>
                  </a:outerShdw>
                </a:effectLst>
                <a:latin typeface="微软雅黑"/>
                <a:ea typeface="+mn-ea"/>
                <a:cs typeface="+mn-ea"/>
                <a:sym typeface="+mn-lt"/>
              </a:rPr>
              <a:t>1</a:t>
            </a:r>
            <a:endParaRPr lang="zh-CN" altLang="en-US" sz="3200" dirty="0">
              <a:ln w="38100">
                <a:noFill/>
              </a:ln>
              <a:solidFill>
                <a:srgbClr val="3E830E"/>
              </a:solidFill>
              <a:effectLst>
                <a:outerShdw blurRad="50800" dist="38100" dir="2700000" algn="tl" rotWithShape="0">
                  <a:srgbClr val="70AD47">
                    <a:lumMod val="50000"/>
                    <a:alpha val="40000"/>
                  </a:srgbClr>
                </a:outerShdw>
              </a:effectLst>
              <a:latin typeface="微软雅黑"/>
              <a:ea typeface="+mn-ea"/>
              <a:cs typeface="+mn-ea"/>
              <a:sym typeface="+mn-lt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9263" y="0"/>
            <a:ext cx="1733351" cy="196671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553215" y="0"/>
            <a:ext cx="2590801" cy="1661218"/>
          </a:xfrm>
          <a:prstGeom prst="rect">
            <a:avLst/>
          </a:prstGeom>
        </p:spPr>
      </p:pic>
      <p:pic>
        <p:nvPicPr>
          <p:cNvPr id="18" name="Picture 159" descr="10004015438746072987">
            <a:extLst>
              <a:ext uri="{FF2B5EF4-FFF2-40B4-BE49-F238E27FC236}">
                <a16:creationId xmlns:a16="http://schemas.microsoft.com/office/drawing/2014/main" xmlns="" id="{BF922957-16F4-43A1-B67B-543DCB7C74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014371" y="2615142"/>
            <a:ext cx="992187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7" y="3276600"/>
            <a:ext cx="3815257" cy="3638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762000" y="530009"/>
            <a:ext cx="8153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u="sng" dirty="0" err="1">
                <a:solidFill>
                  <a:srgbClr val="FF0000"/>
                </a:solidFill>
                <a:latin typeface="iCiel Cadena" pitchFamily="2" charset="0"/>
              </a:rPr>
              <a:t>Hướng</a:t>
            </a:r>
            <a:r>
              <a:rPr lang="en-US" sz="3200" u="sng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adena" pitchFamily="2" charset="0"/>
              </a:rPr>
              <a:t>dẫn</a:t>
            </a:r>
            <a:r>
              <a:rPr lang="en-US" sz="3200" dirty="0">
                <a:solidFill>
                  <a:srgbClr val="FF0000"/>
                </a:solidFill>
                <a:latin typeface="iCiel Cadena" pitchFamily="2" charset="0"/>
              </a:rPr>
              <a:t> HS </a:t>
            </a:r>
            <a:r>
              <a:rPr lang="en-US" sz="3200" dirty="0" err="1">
                <a:solidFill>
                  <a:srgbClr val="FF0000"/>
                </a:solidFill>
                <a:latin typeface="iCiel Cadena" pitchFamily="2" charset="0"/>
              </a:rPr>
              <a:t>luyện</a:t>
            </a:r>
            <a:r>
              <a:rPr lang="en-US" sz="32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adena" pitchFamily="2" charset="0"/>
              </a:rPr>
              <a:t>tập</a:t>
            </a:r>
            <a:r>
              <a:rPr lang="en-US" sz="32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adena" pitchFamily="2" charset="0"/>
              </a:rPr>
              <a:t>thực</a:t>
            </a:r>
            <a:r>
              <a:rPr lang="en-US" sz="32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adena" pitchFamily="2" charset="0"/>
              </a:rPr>
              <a:t>hành</a:t>
            </a:r>
            <a:endParaRPr lang="en-US" sz="3200" dirty="0">
              <a:solidFill>
                <a:srgbClr val="FF0000"/>
              </a:solidFill>
              <a:latin typeface="iCiel Cadena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. HS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lựa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chọn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lá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cây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sẵn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vẽ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màu</a:t>
            </a:r>
            <a:endParaRPr lang="en-US" sz="3200" dirty="0">
              <a:solidFill>
                <a:srgbClr val="002060"/>
              </a:solidFill>
              <a:latin typeface="iCiel Cadena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. HS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vẽ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lá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vẽ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cây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theo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ý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trí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tưởng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  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tượng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. HS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vẽ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lá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vẽ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cây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theo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ý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trí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tưởng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endParaRPr lang="vi-VN" sz="3200" dirty="0">
              <a:solidFill>
                <a:srgbClr val="002060"/>
              </a:solidFill>
              <a:latin typeface="iCiel Cadena" pitchFamily="2" charset="0"/>
            </a:endParaRPr>
          </a:p>
        </p:txBody>
      </p:sp>
      <p:pic>
        <p:nvPicPr>
          <p:cNvPr id="31" name="图片 12">
            <a:extLst>
              <a:ext uri="{FF2B5EF4-FFF2-40B4-BE49-F238E27FC236}">
                <a16:creationId xmlns:a16="http://schemas.microsoft.com/office/drawing/2014/main" xmlns="" id="{7902552C-657F-4F90-81F3-82CB63A4229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27333" y="0"/>
            <a:ext cx="587994" cy="742598"/>
          </a:xfrm>
          <a:prstGeom prst="rect">
            <a:avLst/>
          </a:prstGeom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47923">
            <a:off x="4579693" y="160122"/>
            <a:ext cx="451742" cy="451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237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" y="0"/>
            <a:ext cx="9143999" cy="685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120544"/>
            <a:ext cx="9161896" cy="386745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112819" y="1066800"/>
            <a:ext cx="6537754" cy="249299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z="-31750" extrusionH="57150">
              <a:bevelT w="57150" h="38100" prst="hardEdge"/>
              <a:bevelB w="12700" h="260350"/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err="1">
                <a:ln w="635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Tiết</a:t>
            </a:r>
            <a:r>
              <a:rPr kumimoji="0" lang="en-US" sz="6000" b="0" i="0" u="none" strike="noStrike" kern="0" cap="none" spc="0" normalizeH="0" baseline="0" noProof="0" dirty="0">
                <a:ln w="635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 1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0" cap="none" spc="0" normalizeH="0" baseline="0" noProof="0" dirty="0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effectLst/>
                <a:uLnTx/>
                <a:uFillTx/>
                <a:latin typeface="iCiel Cadena" pitchFamily="2" charset="0"/>
              </a:rPr>
              <a:t>LÁ</a:t>
            </a:r>
            <a:r>
              <a:rPr kumimoji="0" lang="en-US" sz="9600" b="0" i="0" u="none" strike="noStrike" kern="0" cap="none" spc="0" normalizeH="0" noProof="0" dirty="0">
                <a:ln w="38100">
                  <a:solidFill>
                    <a:sysClr val="windowText" lastClr="000000"/>
                  </a:solidFill>
                </a:ln>
                <a:solidFill>
                  <a:srgbClr val="2CFE22"/>
                </a:solidFill>
                <a:effectLst/>
                <a:uLnTx/>
                <a:uFillTx/>
                <a:latin typeface="iCiel Cadena" pitchFamily="2" charset="0"/>
              </a:rPr>
              <a:t> VÀ CÂY</a:t>
            </a:r>
            <a:endParaRPr kumimoji="0" lang="en-US" sz="9600" b="0" i="0" u="none" strike="noStrike" kern="0" cap="none" spc="0" normalizeH="0" baseline="0" noProof="0" dirty="0">
              <a:ln w="38100">
                <a:solidFill>
                  <a:sysClr val="windowText" lastClr="000000"/>
                </a:solidFill>
              </a:ln>
              <a:solidFill>
                <a:srgbClr val="2CFE22"/>
              </a:solidFill>
              <a:effectLst/>
              <a:uLnTx/>
              <a:uFillTx/>
              <a:latin typeface="iCiel Cadena" pitchFamily="2" charset="0"/>
            </a:endParaRPr>
          </a:p>
        </p:txBody>
      </p:sp>
      <p:pic>
        <p:nvPicPr>
          <p:cNvPr id="15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715130" y="457200"/>
            <a:ext cx="583744" cy="522726"/>
          </a:xfrm>
          <a:prstGeom prst="rect">
            <a:avLst/>
          </a:prstGeom>
        </p:spPr>
      </p:pic>
      <p:pic>
        <p:nvPicPr>
          <p:cNvPr id="16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814322" y="1339555"/>
            <a:ext cx="1049397" cy="939705"/>
          </a:xfrm>
          <a:prstGeom prst="rect">
            <a:avLst/>
          </a:prstGeom>
        </p:spPr>
      </p:pic>
      <p:pic>
        <p:nvPicPr>
          <p:cNvPr id="17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020858" y="1203131"/>
            <a:ext cx="464258" cy="415730"/>
          </a:xfrm>
          <a:prstGeom prst="rect">
            <a:avLst/>
          </a:prstGeom>
        </p:spPr>
      </p:pic>
      <p:pic>
        <p:nvPicPr>
          <p:cNvPr id="18" name="图片 23">
            <a:extLst>
              <a:ext uri="{FF2B5EF4-FFF2-40B4-BE49-F238E27FC236}">
                <a16:creationId xmlns:a16="http://schemas.microsoft.com/office/drawing/2014/main" xmlns="" id="{3F1B0382-18A8-4C35-B77F-1DA5B2B5420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1268" y="2465695"/>
            <a:ext cx="703712" cy="630154"/>
          </a:xfrm>
          <a:prstGeom prst="rect">
            <a:avLst/>
          </a:prstGeom>
        </p:spPr>
      </p:pic>
      <p:pic>
        <p:nvPicPr>
          <p:cNvPr id="19" name="图片 23">
            <a:extLst>
              <a:ext uri="{FF2B5EF4-FFF2-40B4-BE49-F238E27FC236}">
                <a16:creationId xmlns:a16="http://schemas.microsoft.com/office/drawing/2014/main" xmlns="" id="{3F1B0382-18A8-4C35-B77F-1DA5B2B5420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71801" y="3581406"/>
            <a:ext cx="1228148" cy="1099771"/>
          </a:xfrm>
          <a:prstGeom prst="rect">
            <a:avLst/>
          </a:prstGeom>
        </p:spPr>
      </p:pic>
      <p:pic>
        <p:nvPicPr>
          <p:cNvPr id="20" name="Picture 159" descr="10004015438746072987">
            <a:extLst>
              <a:ext uri="{FF2B5EF4-FFF2-40B4-BE49-F238E27FC236}">
                <a16:creationId xmlns:a16="http://schemas.microsoft.com/office/drawing/2014/main" xmlns="" id="{BF922957-16F4-43A1-B67B-543DCB7C74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015444" y="5181600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835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00"/>
                            </p:stCondLst>
                            <p:childTnLst>
                              <p:par>
                                <p:cTn id="31" presetID="2" presetClass="entr" presetSubtype="9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300"/>
                            </p:stCondLst>
                            <p:childTnLst>
                              <p:par>
                                <p:cTn id="36" presetID="2" presetClass="entr" presetSubtype="9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580191" y="0"/>
            <a:ext cx="3563821" cy="35814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0"/>
            <a:ext cx="3085059" cy="37338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51B878A8-2773-44A4-B664-31E74B1705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90040" y="1900061"/>
            <a:ext cx="4501946" cy="526276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DBB7DA7-205D-4EA9-8C8C-8673F52F646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796558">
            <a:off x="8275498" y="5527084"/>
            <a:ext cx="901466" cy="1619232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xmlns="" id="{954B38AD-4AC5-49AC-99C1-635C9ACEBD5B}"/>
              </a:ext>
            </a:extLst>
          </p:cNvPr>
          <p:cNvGrpSpPr/>
          <p:nvPr/>
        </p:nvGrpSpPr>
        <p:grpSpPr>
          <a:xfrm>
            <a:off x="3734844" y="4343506"/>
            <a:ext cx="5512522" cy="3212312"/>
            <a:chOff x="6092036" y="4147652"/>
            <a:chExt cx="7350028" cy="3212312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xmlns="" id="{EC1ACD95-AEFD-47A5-8504-E648C9E42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9796558">
              <a:off x="12240110" y="4147652"/>
              <a:ext cx="1201954" cy="1619232"/>
            </a:xfrm>
            <a:prstGeom prst="rect">
              <a:avLst/>
            </a:prstGeom>
          </p:spPr>
        </p:pic>
        <p:pic>
          <p:nvPicPr>
            <p:cNvPr id="22" name="Picture 4">
              <a:extLst>
                <a:ext uri="{FF2B5EF4-FFF2-40B4-BE49-F238E27FC236}">
                  <a16:creationId xmlns:a16="http://schemas.microsoft.com/office/drawing/2014/main" xmlns="" id="{38145137-6CBA-45A6-BD22-C97EBB4F34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 rot="1921470">
              <a:off x="6092036" y="4380883"/>
              <a:ext cx="1805503" cy="29790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1" name="Picture 159" descr="10004015438746072987">
            <a:extLst>
              <a:ext uri="{FF2B5EF4-FFF2-40B4-BE49-F238E27FC236}">
                <a16:creationId xmlns:a16="http://schemas.microsoft.com/office/drawing/2014/main" xmlns="" id="{B4D7221B-CA3D-434F-B50B-6D0030D2D7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401987" y="990600"/>
            <a:ext cx="992187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43200" y="2025887"/>
            <a:ext cx="44496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iCiel Cadena" pitchFamily="2" charset="0"/>
              </a:rPr>
              <a:t>Thực</a:t>
            </a:r>
            <a:r>
              <a:rPr lang="en-US" sz="4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adena" pitchFamily="2" charset="0"/>
              </a:rPr>
              <a:t>hành</a:t>
            </a:r>
            <a:r>
              <a:rPr lang="en-US" sz="4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adena" pitchFamily="2" charset="0"/>
              </a:rPr>
              <a:t>cá</a:t>
            </a:r>
            <a:r>
              <a:rPr lang="en-US" sz="4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adena" pitchFamily="2" charset="0"/>
              </a:rPr>
              <a:t>nhân</a:t>
            </a:r>
            <a:r>
              <a:rPr lang="en-US" sz="4000" dirty="0"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4611" y="2977009"/>
            <a:ext cx="558838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3300"/>
                </a:solidFill>
                <a:latin typeface="iCiel Cadena" pitchFamily="2" charset="0"/>
              </a:rPr>
              <a:t>HS </a:t>
            </a:r>
            <a:r>
              <a:rPr lang="en-US" sz="3200" dirty="0" err="1">
                <a:solidFill>
                  <a:srgbClr val="003300"/>
                </a:solidFill>
                <a:latin typeface="iCiel Cadena" pitchFamily="2" charset="0"/>
              </a:rPr>
              <a:t>vẽ</a:t>
            </a:r>
            <a:r>
              <a:rPr lang="en-US" sz="32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3300"/>
                </a:solidFill>
                <a:latin typeface="iCiel Cadena" pitchFamily="2" charset="0"/>
              </a:rPr>
              <a:t>lá</a:t>
            </a:r>
            <a:r>
              <a:rPr lang="en-US" sz="3200" dirty="0">
                <a:solidFill>
                  <a:srgbClr val="003300"/>
                </a:solidFill>
                <a:latin typeface="iCiel Cadena" pitchFamily="2" charset="0"/>
              </a:rPr>
              <a:t> , </a:t>
            </a:r>
            <a:r>
              <a:rPr lang="en-US" sz="3200" dirty="0" err="1">
                <a:solidFill>
                  <a:srgbClr val="003300"/>
                </a:solidFill>
                <a:latin typeface="iCiel Cadena" pitchFamily="2" charset="0"/>
              </a:rPr>
              <a:t>cây</a:t>
            </a:r>
            <a:r>
              <a:rPr lang="en-US" sz="32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3300"/>
                </a:solidFill>
                <a:latin typeface="iCiel Cadena" pitchFamily="2" charset="0"/>
              </a:rPr>
              <a:t>theo</a:t>
            </a:r>
            <a:r>
              <a:rPr lang="en-US" sz="3200" dirty="0">
                <a:solidFill>
                  <a:srgbClr val="003300"/>
                </a:solidFill>
                <a:latin typeface="iCiel Cadena" pitchFamily="2" charset="0"/>
              </a:rPr>
              <a:t> ý </a:t>
            </a:r>
            <a:r>
              <a:rPr lang="en-US" sz="3200" dirty="0" err="1">
                <a:solidFill>
                  <a:srgbClr val="003300"/>
                </a:solidFill>
                <a:latin typeface="iCiel Cadena" pitchFamily="2" charset="0"/>
              </a:rPr>
              <a:t>thích</a:t>
            </a:r>
            <a:r>
              <a:rPr lang="en-US" sz="3200" dirty="0">
                <a:solidFill>
                  <a:srgbClr val="003300"/>
                </a:solidFill>
                <a:latin typeface="iCiel Cadena" pitchFamily="2" charset="0"/>
              </a:rPr>
              <a:t> </a:t>
            </a:r>
          </a:p>
          <a:p>
            <a:r>
              <a:rPr lang="en-US" sz="3200" dirty="0" err="1">
                <a:solidFill>
                  <a:srgbClr val="003300"/>
                </a:solidFill>
                <a:latin typeface="iCiel Cadena" pitchFamily="2" charset="0"/>
              </a:rPr>
              <a:t>và</a:t>
            </a:r>
            <a:r>
              <a:rPr lang="en-US" sz="32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3300"/>
                </a:solidFill>
                <a:latin typeface="iCiel Cadena" pitchFamily="2" charset="0"/>
              </a:rPr>
              <a:t>trí</a:t>
            </a:r>
            <a:r>
              <a:rPr lang="en-US" sz="32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3300"/>
                </a:solidFill>
                <a:latin typeface="iCiel Cadena" pitchFamily="2" charset="0"/>
              </a:rPr>
              <a:t>tưởng</a:t>
            </a:r>
            <a:r>
              <a:rPr lang="en-US" sz="32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3300"/>
                </a:solidFill>
                <a:latin typeface="iCiel Cadena" pitchFamily="2" charset="0"/>
              </a:rPr>
              <a:t>tượng</a:t>
            </a:r>
            <a:r>
              <a:rPr lang="en-US" sz="32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3300"/>
                </a:solidFill>
                <a:latin typeface="iCiel Cadena" pitchFamily="2" charset="0"/>
              </a:rPr>
              <a:t>của</a:t>
            </a:r>
            <a:r>
              <a:rPr lang="en-US" sz="32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3300"/>
                </a:solidFill>
                <a:latin typeface="iCiel Cadena" pitchFamily="2" charset="0"/>
              </a:rPr>
              <a:t>các</a:t>
            </a:r>
            <a:r>
              <a:rPr lang="en-US" sz="32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3300"/>
                </a:solidFill>
                <a:latin typeface="iCiel Cadena" pitchFamily="2" charset="0"/>
              </a:rPr>
              <a:t>em</a:t>
            </a:r>
            <a:r>
              <a:rPr lang="en-US" sz="3200" dirty="0">
                <a:solidFill>
                  <a:srgbClr val="003300"/>
                </a:solidFill>
                <a:latin typeface="iCiel Cadena" pitchFamily="2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979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2"/>
            <a:ext cx="1463040" cy="177069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490937" y="0"/>
            <a:ext cx="1653064" cy="166121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9C1F13ED-080F-4C19-83CD-75F96B8D95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0680"/>
            <a:ext cx="9144000" cy="4316640"/>
          </a:xfrm>
          <a:prstGeom prst="rect">
            <a:avLst/>
          </a:prstGeom>
        </p:spPr>
      </p:pic>
      <p:grpSp>
        <p:nvGrpSpPr>
          <p:cNvPr id="41" name="组合 40">
            <a:extLst>
              <a:ext uri="{FF2B5EF4-FFF2-40B4-BE49-F238E27FC236}">
                <a16:creationId xmlns:a16="http://schemas.microsoft.com/office/drawing/2014/main" xmlns="" id="{58A318B0-2D75-407F-923B-E118E6258FDE}"/>
              </a:ext>
            </a:extLst>
          </p:cNvPr>
          <p:cNvGrpSpPr/>
          <p:nvPr/>
        </p:nvGrpSpPr>
        <p:grpSpPr>
          <a:xfrm>
            <a:off x="5998027" y="5460727"/>
            <a:ext cx="384317" cy="1133534"/>
            <a:chOff x="1174693" y="2702670"/>
            <a:chExt cx="652142" cy="165135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42" name="同侧圆角矩形 90">
              <a:extLst>
                <a:ext uri="{FF2B5EF4-FFF2-40B4-BE49-F238E27FC236}">
                  <a16:creationId xmlns:a16="http://schemas.microsoft.com/office/drawing/2014/main" xmlns="" id="{04DE162F-0F4E-4FA6-82EC-17B92240B255}"/>
                </a:ext>
              </a:extLst>
            </p:cNvPr>
            <p:cNvSpPr/>
            <p:nvPr/>
          </p:nvSpPr>
          <p:spPr>
            <a:xfrm flipV="1">
              <a:off x="1174693" y="2702670"/>
              <a:ext cx="652142" cy="165135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43" name="任意多边形 5">
              <a:extLst>
                <a:ext uri="{FF2B5EF4-FFF2-40B4-BE49-F238E27FC236}">
                  <a16:creationId xmlns:a16="http://schemas.microsoft.com/office/drawing/2014/main" xmlns="" id="{977D710A-8438-4296-A064-9C74E546C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4407" y="3839426"/>
              <a:ext cx="372708" cy="372709"/>
            </a:xfrm>
            <a:custGeom>
              <a:avLst/>
              <a:gdLst>
                <a:gd name="T0" fmla="*/ 223 w 228"/>
                <a:gd name="T1" fmla="*/ 95 h 228"/>
                <a:gd name="T2" fmla="*/ 196 w 228"/>
                <a:gd name="T3" fmla="*/ 90 h 228"/>
                <a:gd name="T4" fmla="*/ 189 w 228"/>
                <a:gd name="T5" fmla="*/ 74 h 228"/>
                <a:gd name="T6" fmla="*/ 205 w 228"/>
                <a:gd name="T7" fmla="*/ 50 h 228"/>
                <a:gd name="T8" fmla="*/ 205 w 228"/>
                <a:gd name="T9" fmla="*/ 43 h 228"/>
                <a:gd name="T10" fmla="*/ 185 w 228"/>
                <a:gd name="T11" fmla="*/ 24 h 228"/>
                <a:gd name="T12" fmla="*/ 178 w 228"/>
                <a:gd name="T13" fmla="*/ 23 h 228"/>
                <a:gd name="T14" fmla="*/ 155 w 228"/>
                <a:gd name="T15" fmla="*/ 39 h 228"/>
                <a:gd name="T16" fmla="*/ 138 w 228"/>
                <a:gd name="T17" fmla="*/ 32 h 228"/>
                <a:gd name="T18" fmla="*/ 133 w 228"/>
                <a:gd name="T19" fmla="*/ 5 h 228"/>
                <a:gd name="T20" fmla="*/ 127 w 228"/>
                <a:gd name="T21" fmla="*/ 0 h 228"/>
                <a:gd name="T22" fmla="*/ 100 w 228"/>
                <a:gd name="T23" fmla="*/ 0 h 228"/>
                <a:gd name="T24" fmla="*/ 94 w 228"/>
                <a:gd name="T25" fmla="*/ 5 h 228"/>
                <a:gd name="T26" fmla="*/ 89 w 228"/>
                <a:gd name="T27" fmla="*/ 32 h 228"/>
                <a:gd name="T28" fmla="*/ 73 w 228"/>
                <a:gd name="T29" fmla="*/ 39 h 228"/>
                <a:gd name="T30" fmla="*/ 50 w 228"/>
                <a:gd name="T31" fmla="*/ 23 h 228"/>
                <a:gd name="T32" fmla="*/ 43 w 228"/>
                <a:gd name="T33" fmla="*/ 24 h 228"/>
                <a:gd name="T34" fmla="*/ 23 w 228"/>
                <a:gd name="T35" fmla="*/ 43 h 228"/>
                <a:gd name="T36" fmla="*/ 23 w 228"/>
                <a:gd name="T37" fmla="*/ 51 h 228"/>
                <a:gd name="T38" fmla="*/ 39 w 228"/>
                <a:gd name="T39" fmla="*/ 74 h 228"/>
                <a:gd name="T40" fmla="*/ 32 w 228"/>
                <a:gd name="T41" fmla="*/ 90 h 228"/>
                <a:gd name="T42" fmla="*/ 5 w 228"/>
                <a:gd name="T43" fmla="*/ 95 h 228"/>
                <a:gd name="T44" fmla="*/ 0 w 228"/>
                <a:gd name="T45" fmla="*/ 100 h 228"/>
                <a:gd name="T46" fmla="*/ 0 w 228"/>
                <a:gd name="T47" fmla="*/ 128 h 228"/>
                <a:gd name="T48" fmla="*/ 5 w 228"/>
                <a:gd name="T49" fmla="*/ 134 h 228"/>
                <a:gd name="T50" fmla="*/ 32 w 228"/>
                <a:gd name="T51" fmla="*/ 139 h 228"/>
                <a:gd name="T52" fmla="*/ 39 w 228"/>
                <a:gd name="T53" fmla="*/ 155 h 228"/>
                <a:gd name="T54" fmla="*/ 23 w 228"/>
                <a:gd name="T55" fmla="*/ 178 h 228"/>
                <a:gd name="T56" fmla="*/ 24 w 228"/>
                <a:gd name="T57" fmla="*/ 185 h 228"/>
                <a:gd name="T58" fmla="*/ 43 w 228"/>
                <a:gd name="T59" fmla="*/ 204 h 228"/>
                <a:gd name="T60" fmla="*/ 51 w 228"/>
                <a:gd name="T61" fmla="*/ 205 h 228"/>
                <a:gd name="T62" fmla="*/ 73 w 228"/>
                <a:gd name="T63" fmla="*/ 189 h 228"/>
                <a:gd name="T64" fmla="*/ 89 w 228"/>
                <a:gd name="T65" fmla="*/ 196 h 228"/>
                <a:gd name="T66" fmla="*/ 94 w 228"/>
                <a:gd name="T67" fmla="*/ 223 h 228"/>
                <a:gd name="T68" fmla="*/ 100 w 228"/>
                <a:gd name="T69" fmla="*/ 228 h 228"/>
                <a:gd name="T70" fmla="*/ 127 w 228"/>
                <a:gd name="T71" fmla="*/ 228 h 228"/>
                <a:gd name="T72" fmla="*/ 133 w 228"/>
                <a:gd name="T73" fmla="*/ 223 h 228"/>
                <a:gd name="T74" fmla="*/ 138 w 228"/>
                <a:gd name="T75" fmla="*/ 196 h 228"/>
                <a:gd name="T76" fmla="*/ 154 w 228"/>
                <a:gd name="T77" fmla="*/ 190 h 228"/>
                <a:gd name="T78" fmla="*/ 177 w 228"/>
                <a:gd name="T79" fmla="*/ 205 h 228"/>
                <a:gd name="T80" fmla="*/ 185 w 228"/>
                <a:gd name="T81" fmla="*/ 205 h 228"/>
                <a:gd name="T82" fmla="*/ 204 w 228"/>
                <a:gd name="T83" fmla="*/ 185 h 228"/>
                <a:gd name="T84" fmla="*/ 205 w 228"/>
                <a:gd name="T85" fmla="*/ 178 h 228"/>
                <a:gd name="T86" fmla="*/ 189 w 228"/>
                <a:gd name="T87" fmla="*/ 155 h 228"/>
                <a:gd name="T88" fmla="*/ 196 w 228"/>
                <a:gd name="T89" fmla="*/ 139 h 228"/>
                <a:gd name="T90" fmla="*/ 223 w 228"/>
                <a:gd name="T91" fmla="*/ 134 h 228"/>
                <a:gd name="T92" fmla="*/ 228 w 228"/>
                <a:gd name="T93" fmla="*/ 128 h 228"/>
                <a:gd name="T94" fmla="*/ 228 w 228"/>
                <a:gd name="T95" fmla="*/ 100 h 228"/>
                <a:gd name="T96" fmla="*/ 223 w 228"/>
                <a:gd name="T97" fmla="*/ 95 h 228"/>
                <a:gd name="T98" fmla="*/ 114 w 228"/>
                <a:gd name="T99" fmla="*/ 149 h 228"/>
                <a:gd name="T100" fmla="*/ 79 w 228"/>
                <a:gd name="T101" fmla="*/ 114 h 228"/>
                <a:gd name="T102" fmla="*/ 114 w 228"/>
                <a:gd name="T103" fmla="*/ 79 h 228"/>
                <a:gd name="T104" fmla="*/ 149 w 228"/>
                <a:gd name="T105" fmla="*/ 114 h 228"/>
                <a:gd name="T106" fmla="*/ 114 w 228"/>
                <a:gd name="T107" fmla="*/ 14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8" h="228">
                  <a:moveTo>
                    <a:pt x="223" y="95"/>
                  </a:moveTo>
                  <a:cubicBezTo>
                    <a:pt x="196" y="90"/>
                    <a:pt x="196" y="90"/>
                    <a:pt x="196" y="90"/>
                  </a:cubicBezTo>
                  <a:cubicBezTo>
                    <a:pt x="194" y="84"/>
                    <a:pt x="192" y="79"/>
                    <a:pt x="189" y="74"/>
                  </a:cubicBezTo>
                  <a:cubicBezTo>
                    <a:pt x="205" y="50"/>
                    <a:pt x="205" y="50"/>
                    <a:pt x="205" y="50"/>
                  </a:cubicBezTo>
                  <a:cubicBezTo>
                    <a:pt x="207" y="48"/>
                    <a:pt x="206" y="45"/>
                    <a:pt x="205" y="43"/>
                  </a:cubicBezTo>
                  <a:cubicBezTo>
                    <a:pt x="185" y="24"/>
                    <a:pt x="185" y="24"/>
                    <a:pt x="185" y="24"/>
                  </a:cubicBezTo>
                  <a:cubicBezTo>
                    <a:pt x="183" y="22"/>
                    <a:pt x="180" y="21"/>
                    <a:pt x="178" y="23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49" y="36"/>
                    <a:pt x="144" y="34"/>
                    <a:pt x="138" y="32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2"/>
                    <a:pt x="130" y="0"/>
                    <a:pt x="127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0"/>
                    <a:pt x="95" y="2"/>
                    <a:pt x="94" y="5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3" y="34"/>
                    <a:pt x="78" y="36"/>
                    <a:pt x="73" y="3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2"/>
                    <a:pt x="45" y="22"/>
                    <a:pt x="43" y="2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5"/>
                    <a:pt x="21" y="49"/>
                    <a:pt x="23" y="51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6" y="79"/>
                    <a:pt x="34" y="84"/>
                    <a:pt x="32" y="90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8"/>
                    <a:pt x="0" y="10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3"/>
                    <a:pt x="5" y="134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4" y="144"/>
                    <a:pt x="36" y="150"/>
                    <a:pt x="39" y="155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22" y="180"/>
                    <a:pt x="22" y="183"/>
                    <a:pt x="24" y="185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6"/>
                    <a:pt x="48" y="207"/>
                    <a:pt x="51" y="205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8" y="192"/>
                    <a:pt x="84" y="194"/>
                    <a:pt x="89" y="196"/>
                  </a:cubicBezTo>
                  <a:cubicBezTo>
                    <a:pt x="94" y="223"/>
                    <a:pt x="94" y="223"/>
                    <a:pt x="94" y="223"/>
                  </a:cubicBezTo>
                  <a:cubicBezTo>
                    <a:pt x="95" y="226"/>
                    <a:pt x="97" y="228"/>
                    <a:pt x="100" y="228"/>
                  </a:cubicBezTo>
                  <a:cubicBezTo>
                    <a:pt x="127" y="228"/>
                    <a:pt x="127" y="228"/>
                    <a:pt x="127" y="228"/>
                  </a:cubicBezTo>
                  <a:cubicBezTo>
                    <a:pt x="130" y="228"/>
                    <a:pt x="133" y="226"/>
                    <a:pt x="133" y="223"/>
                  </a:cubicBezTo>
                  <a:cubicBezTo>
                    <a:pt x="138" y="196"/>
                    <a:pt x="138" y="196"/>
                    <a:pt x="138" y="196"/>
                  </a:cubicBezTo>
                  <a:cubicBezTo>
                    <a:pt x="144" y="194"/>
                    <a:pt x="149" y="192"/>
                    <a:pt x="154" y="190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80" y="207"/>
                    <a:pt x="183" y="207"/>
                    <a:pt x="185" y="205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06" y="183"/>
                    <a:pt x="206" y="180"/>
                    <a:pt x="205" y="178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92" y="150"/>
                    <a:pt x="194" y="144"/>
                    <a:pt x="196" y="139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6" y="133"/>
                    <a:pt x="228" y="131"/>
                    <a:pt x="228" y="128"/>
                  </a:cubicBezTo>
                  <a:cubicBezTo>
                    <a:pt x="228" y="100"/>
                    <a:pt x="228" y="100"/>
                    <a:pt x="228" y="100"/>
                  </a:cubicBezTo>
                  <a:cubicBezTo>
                    <a:pt x="228" y="98"/>
                    <a:pt x="226" y="95"/>
                    <a:pt x="223" y="95"/>
                  </a:cubicBezTo>
                  <a:close/>
                  <a:moveTo>
                    <a:pt x="114" y="149"/>
                  </a:moveTo>
                  <a:cubicBezTo>
                    <a:pt x="95" y="149"/>
                    <a:pt x="79" y="133"/>
                    <a:pt x="79" y="114"/>
                  </a:cubicBezTo>
                  <a:cubicBezTo>
                    <a:pt x="79" y="95"/>
                    <a:pt x="95" y="79"/>
                    <a:pt x="114" y="79"/>
                  </a:cubicBezTo>
                  <a:cubicBezTo>
                    <a:pt x="133" y="79"/>
                    <a:pt x="149" y="95"/>
                    <a:pt x="149" y="114"/>
                  </a:cubicBezTo>
                  <a:cubicBezTo>
                    <a:pt x="149" y="133"/>
                    <a:pt x="133" y="149"/>
                    <a:pt x="114" y="1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xmlns="" id="{995F7454-B71B-4052-A1F7-206FCB575B51}"/>
              </a:ext>
            </a:extLst>
          </p:cNvPr>
          <p:cNvGrpSpPr/>
          <p:nvPr/>
        </p:nvGrpSpPr>
        <p:grpSpPr>
          <a:xfrm>
            <a:off x="6705626" y="4876800"/>
            <a:ext cx="489107" cy="1648010"/>
            <a:chOff x="3584210" y="2482150"/>
            <a:chExt cx="652142" cy="187187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59" name="同侧圆角矩形 48">
              <a:extLst>
                <a:ext uri="{FF2B5EF4-FFF2-40B4-BE49-F238E27FC236}">
                  <a16:creationId xmlns:a16="http://schemas.microsoft.com/office/drawing/2014/main" xmlns="" id="{1A65E646-B677-488F-822A-4C41D2B8EBDC}"/>
                </a:ext>
              </a:extLst>
            </p:cNvPr>
            <p:cNvSpPr/>
            <p:nvPr/>
          </p:nvSpPr>
          <p:spPr>
            <a:xfrm flipV="1">
              <a:off x="3584210" y="2482150"/>
              <a:ext cx="652142" cy="187187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0" name="任意多边形 14">
              <a:extLst>
                <a:ext uri="{FF2B5EF4-FFF2-40B4-BE49-F238E27FC236}">
                  <a16:creationId xmlns:a16="http://schemas.microsoft.com/office/drawing/2014/main" xmlns="" id="{0EF28E52-9A06-40AD-A452-045E7562C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653" y="3839429"/>
              <a:ext cx="372708" cy="372709"/>
            </a:xfrm>
            <a:custGeom>
              <a:avLst/>
              <a:gdLst>
                <a:gd name="T0" fmla="*/ 182 w 236"/>
                <a:gd name="T1" fmla="*/ 109 h 236"/>
                <a:gd name="T2" fmla="*/ 157 w 236"/>
                <a:gd name="T3" fmla="*/ 103 h 236"/>
                <a:gd name="T4" fmla="*/ 134 w 236"/>
                <a:gd name="T5" fmla="*/ 102 h 236"/>
                <a:gd name="T6" fmla="*/ 120 w 236"/>
                <a:gd name="T7" fmla="*/ 114 h 236"/>
                <a:gd name="T8" fmla="*/ 118 w 236"/>
                <a:gd name="T9" fmla="*/ 129 h 236"/>
                <a:gd name="T10" fmla="*/ 122 w 236"/>
                <a:gd name="T11" fmla="*/ 141 h 236"/>
                <a:gd name="T12" fmla="*/ 135 w 236"/>
                <a:gd name="T13" fmla="*/ 156 h 236"/>
                <a:gd name="T14" fmla="*/ 139 w 236"/>
                <a:gd name="T15" fmla="*/ 185 h 236"/>
                <a:gd name="T16" fmla="*/ 152 w 236"/>
                <a:gd name="T17" fmla="*/ 198 h 236"/>
                <a:gd name="T18" fmla="*/ 169 w 236"/>
                <a:gd name="T19" fmla="*/ 180 h 236"/>
                <a:gd name="T20" fmla="*/ 187 w 236"/>
                <a:gd name="T21" fmla="*/ 150 h 236"/>
                <a:gd name="T22" fmla="*/ 200 w 236"/>
                <a:gd name="T23" fmla="*/ 122 h 236"/>
                <a:gd name="T24" fmla="*/ 182 w 236"/>
                <a:gd name="T25" fmla="*/ 109 h 236"/>
                <a:gd name="T26" fmla="*/ 118 w 236"/>
                <a:gd name="T27" fmla="*/ 0 h 236"/>
                <a:gd name="T28" fmla="*/ 0 w 236"/>
                <a:gd name="T29" fmla="*/ 118 h 236"/>
                <a:gd name="T30" fmla="*/ 118 w 236"/>
                <a:gd name="T31" fmla="*/ 236 h 236"/>
                <a:gd name="T32" fmla="*/ 236 w 236"/>
                <a:gd name="T33" fmla="*/ 118 h 236"/>
                <a:gd name="T34" fmla="*/ 118 w 236"/>
                <a:gd name="T35" fmla="*/ 0 h 236"/>
                <a:gd name="T36" fmla="*/ 126 w 236"/>
                <a:gd name="T37" fmla="*/ 212 h 236"/>
                <a:gd name="T38" fmla="*/ 128 w 236"/>
                <a:gd name="T39" fmla="*/ 208 h 236"/>
                <a:gd name="T40" fmla="*/ 125 w 236"/>
                <a:gd name="T41" fmla="*/ 186 h 236"/>
                <a:gd name="T42" fmla="*/ 105 w 236"/>
                <a:gd name="T43" fmla="*/ 186 h 236"/>
                <a:gd name="T44" fmla="*/ 98 w 236"/>
                <a:gd name="T45" fmla="*/ 207 h 236"/>
                <a:gd name="T46" fmla="*/ 102 w 236"/>
                <a:gd name="T47" fmla="*/ 211 h 236"/>
                <a:gd name="T48" fmla="*/ 34 w 236"/>
                <a:gd name="T49" fmla="*/ 161 h 236"/>
                <a:gd name="T50" fmla="*/ 44 w 236"/>
                <a:gd name="T51" fmla="*/ 157 h 236"/>
                <a:gd name="T52" fmla="*/ 44 w 236"/>
                <a:gd name="T53" fmla="*/ 157 h 236"/>
                <a:gd name="T54" fmla="*/ 81 w 236"/>
                <a:gd name="T55" fmla="*/ 142 h 236"/>
                <a:gd name="T56" fmla="*/ 81 w 236"/>
                <a:gd name="T57" fmla="*/ 118 h 236"/>
                <a:gd name="T58" fmla="*/ 55 w 236"/>
                <a:gd name="T59" fmla="*/ 94 h 236"/>
                <a:gd name="T60" fmla="*/ 28 w 236"/>
                <a:gd name="T61" fmla="*/ 90 h 236"/>
                <a:gd name="T62" fmla="*/ 84 w 236"/>
                <a:gd name="T63" fmla="*/ 30 h 236"/>
                <a:gd name="T64" fmla="*/ 84 w 236"/>
                <a:gd name="T65" fmla="*/ 31 h 236"/>
                <a:gd name="T66" fmla="*/ 102 w 236"/>
                <a:gd name="T67" fmla="*/ 56 h 236"/>
                <a:gd name="T68" fmla="*/ 120 w 236"/>
                <a:gd name="T69" fmla="*/ 79 h 236"/>
                <a:gd name="T70" fmla="*/ 131 w 236"/>
                <a:gd name="T71" fmla="*/ 97 h 236"/>
                <a:gd name="T72" fmla="*/ 146 w 236"/>
                <a:gd name="T73" fmla="*/ 88 h 236"/>
                <a:gd name="T74" fmla="*/ 177 w 236"/>
                <a:gd name="T75" fmla="*/ 66 h 236"/>
                <a:gd name="T76" fmla="*/ 190 w 236"/>
                <a:gd name="T77" fmla="*/ 57 h 236"/>
                <a:gd name="T78" fmla="*/ 212 w 236"/>
                <a:gd name="T79" fmla="*/ 118 h 236"/>
                <a:gd name="T80" fmla="*/ 126 w 236"/>
                <a:gd name="T81" fmla="*/ 212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6" h="236">
                  <a:moveTo>
                    <a:pt x="182" y="109"/>
                  </a:moveTo>
                  <a:cubicBezTo>
                    <a:pt x="172" y="107"/>
                    <a:pt x="161" y="105"/>
                    <a:pt x="157" y="103"/>
                  </a:cubicBezTo>
                  <a:cubicBezTo>
                    <a:pt x="153" y="102"/>
                    <a:pt x="143" y="101"/>
                    <a:pt x="134" y="102"/>
                  </a:cubicBezTo>
                  <a:cubicBezTo>
                    <a:pt x="125" y="103"/>
                    <a:pt x="119" y="109"/>
                    <a:pt x="120" y="114"/>
                  </a:cubicBezTo>
                  <a:cubicBezTo>
                    <a:pt x="121" y="119"/>
                    <a:pt x="120" y="126"/>
                    <a:pt x="118" y="129"/>
                  </a:cubicBezTo>
                  <a:cubicBezTo>
                    <a:pt x="117" y="132"/>
                    <a:pt x="118" y="138"/>
                    <a:pt x="122" y="141"/>
                  </a:cubicBezTo>
                  <a:cubicBezTo>
                    <a:pt x="127" y="144"/>
                    <a:pt x="132" y="151"/>
                    <a:pt x="135" y="156"/>
                  </a:cubicBezTo>
                  <a:cubicBezTo>
                    <a:pt x="138" y="162"/>
                    <a:pt x="140" y="175"/>
                    <a:pt x="139" y="185"/>
                  </a:cubicBezTo>
                  <a:cubicBezTo>
                    <a:pt x="139" y="195"/>
                    <a:pt x="145" y="201"/>
                    <a:pt x="152" y="198"/>
                  </a:cubicBezTo>
                  <a:cubicBezTo>
                    <a:pt x="160" y="195"/>
                    <a:pt x="167" y="187"/>
                    <a:pt x="169" y="180"/>
                  </a:cubicBezTo>
                  <a:cubicBezTo>
                    <a:pt x="171" y="174"/>
                    <a:pt x="179" y="160"/>
                    <a:pt x="187" y="150"/>
                  </a:cubicBezTo>
                  <a:cubicBezTo>
                    <a:pt x="195" y="140"/>
                    <a:pt x="201" y="127"/>
                    <a:pt x="200" y="122"/>
                  </a:cubicBezTo>
                  <a:cubicBezTo>
                    <a:pt x="200" y="116"/>
                    <a:pt x="191" y="111"/>
                    <a:pt x="182" y="109"/>
                  </a:cubicBez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6" y="212"/>
                  </a:moveTo>
                  <a:cubicBezTo>
                    <a:pt x="127" y="211"/>
                    <a:pt x="128" y="209"/>
                    <a:pt x="128" y="208"/>
                  </a:cubicBezTo>
                  <a:cubicBezTo>
                    <a:pt x="130" y="201"/>
                    <a:pt x="128" y="191"/>
                    <a:pt x="125" y="186"/>
                  </a:cubicBezTo>
                  <a:cubicBezTo>
                    <a:pt x="121" y="181"/>
                    <a:pt x="112" y="181"/>
                    <a:pt x="105" y="186"/>
                  </a:cubicBezTo>
                  <a:cubicBezTo>
                    <a:pt x="97" y="191"/>
                    <a:pt x="94" y="200"/>
                    <a:pt x="98" y="207"/>
                  </a:cubicBezTo>
                  <a:cubicBezTo>
                    <a:pt x="99" y="208"/>
                    <a:pt x="100" y="210"/>
                    <a:pt x="102" y="211"/>
                  </a:cubicBezTo>
                  <a:cubicBezTo>
                    <a:pt x="72" y="206"/>
                    <a:pt x="47" y="187"/>
                    <a:pt x="34" y="161"/>
                  </a:cubicBezTo>
                  <a:cubicBezTo>
                    <a:pt x="37" y="161"/>
                    <a:pt x="40" y="159"/>
                    <a:pt x="44" y="157"/>
                  </a:cubicBezTo>
                  <a:cubicBezTo>
                    <a:pt x="44" y="157"/>
                    <a:pt x="44" y="157"/>
                    <a:pt x="44" y="157"/>
                  </a:cubicBezTo>
                  <a:cubicBezTo>
                    <a:pt x="57" y="148"/>
                    <a:pt x="74" y="141"/>
                    <a:pt x="81" y="142"/>
                  </a:cubicBezTo>
                  <a:cubicBezTo>
                    <a:pt x="89" y="142"/>
                    <a:pt x="89" y="131"/>
                    <a:pt x="81" y="118"/>
                  </a:cubicBezTo>
                  <a:cubicBezTo>
                    <a:pt x="74" y="105"/>
                    <a:pt x="62" y="94"/>
                    <a:pt x="55" y="94"/>
                  </a:cubicBezTo>
                  <a:cubicBezTo>
                    <a:pt x="48" y="94"/>
                    <a:pt x="36" y="92"/>
                    <a:pt x="28" y="90"/>
                  </a:cubicBezTo>
                  <a:cubicBezTo>
                    <a:pt x="37" y="62"/>
                    <a:pt x="58" y="41"/>
                    <a:pt x="84" y="30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6" y="39"/>
                    <a:pt x="95" y="50"/>
                    <a:pt x="102" y="56"/>
                  </a:cubicBezTo>
                  <a:cubicBezTo>
                    <a:pt x="110" y="62"/>
                    <a:pt x="118" y="72"/>
                    <a:pt x="120" y="79"/>
                  </a:cubicBezTo>
                  <a:cubicBezTo>
                    <a:pt x="122" y="85"/>
                    <a:pt x="127" y="93"/>
                    <a:pt x="131" y="97"/>
                  </a:cubicBezTo>
                  <a:cubicBezTo>
                    <a:pt x="136" y="100"/>
                    <a:pt x="142" y="96"/>
                    <a:pt x="146" y="88"/>
                  </a:cubicBezTo>
                  <a:cubicBezTo>
                    <a:pt x="150" y="80"/>
                    <a:pt x="164" y="70"/>
                    <a:pt x="177" y="66"/>
                  </a:cubicBezTo>
                  <a:cubicBezTo>
                    <a:pt x="183" y="64"/>
                    <a:pt x="187" y="61"/>
                    <a:pt x="190" y="57"/>
                  </a:cubicBezTo>
                  <a:cubicBezTo>
                    <a:pt x="204" y="74"/>
                    <a:pt x="212" y="95"/>
                    <a:pt x="212" y="118"/>
                  </a:cubicBezTo>
                  <a:cubicBezTo>
                    <a:pt x="212" y="168"/>
                    <a:pt x="174" y="208"/>
                    <a:pt x="126" y="2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xmlns="" id="{F4C3C485-AC3D-4BD3-AD80-9F0869423552}"/>
              </a:ext>
            </a:extLst>
          </p:cNvPr>
          <p:cNvGrpSpPr/>
          <p:nvPr/>
        </p:nvGrpSpPr>
        <p:grpSpPr>
          <a:xfrm>
            <a:off x="7492914" y="4664987"/>
            <a:ext cx="489106" cy="2400937"/>
            <a:chOff x="5993727" y="2041114"/>
            <a:chExt cx="652141" cy="2312910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76" name="同侧圆角矩形 76">
              <a:extLst>
                <a:ext uri="{FF2B5EF4-FFF2-40B4-BE49-F238E27FC236}">
                  <a16:creationId xmlns:a16="http://schemas.microsoft.com/office/drawing/2014/main" xmlns="" id="{D813E392-FC1E-4072-B812-2699A65C87F0}"/>
                </a:ext>
              </a:extLst>
            </p:cNvPr>
            <p:cNvSpPr/>
            <p:nvPr/>
          </p:nvSpPr>
          <p:spPr>
            <a:xfrm flipV="1">
              <a:off x="5993727" y="2041114"/>
              <a:ext cx="652141" cy="231291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77" name="任意多边形 8">
              <a:extLst>
                <a:ext uri="{FF2B5EF4-FFF2-40B4-BE49-F238E27FC236}">
                  <a16:creationId xmlns:a16="http://schemas.microsoft.com/office/drawing/2014/main" xmlns="" id="{6DF40B21-8CB3-4487-AA73-CE71785CD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3445" y="3839429"/>
              <a:ext cx="372708" cy="372709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81" name="图片 80">
            <a:extLst>
              <a:ext uri="{FF2B5EF4-FFF2-40B4-BE49-F238E27FC236}">
                <a16:creationId xmlns:a16="http://schemas.microsoft.com/office/drawing/2014/main" xmlns="" id="{76A73C87-02A7-421C-BBD5-D730552E5B4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21" y="1175313"/>
            <a:ext cx="2743201" cy="58060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5573056"/>
            <a:ext cx="381000" cy="129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2" y="6066344"/>
            <a:ext cx="243681" cy="82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518" y="5587372"/>
            <a:ext cx="370649" cy="125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194707" y="1175365"/>
            <a:ext cx="1049397" cy="939705"/>
          </a:xfrm>
          <a:prstGeom prst="rect">
            <a:avLst/>
          </a:prstGeom>
        </p:spPr>
      </p:pic>
      <p:pic>
        <p:nvPicPr>
          <p:cNvPr id="83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2559" y="574216"/>
            <a:ext cx="800867" cy="717153"/>
          </a:xfrm>
          <a:prstGeom prst="rect">
            <a:avLst/>
          </a:prstGeom>
        </p:spPr>
      </p:pic>
      <p:sp>
        <p:nvSpPr>
          <p:cNvPr id="84" name="TextBox 37"/>
          <p:cNvSpPr txBox="1"/>
          <p:nvPr/>
        </p:nvSpPr>
        <p:spPr>
          <a:xfrm>
            <a:off x="2652496" y="1600200"/>
            <a:ext cx="5881904" cy="3277820"/>
          </a:xfrm>
          <a:prstGeom prst="rect">
            <a:avLst/>
          </a:prstGeom>
          <a:noFill/>
          <a:ln>
            <a:noFill/>
          </a:ln>
        </p:spPr>
        <p:txBody>
          <a:bodyPr wrap="square" lIns="0" tIns="91440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extrusionH="12700">
              <a:bevelT w="57150" h="38100" prst="hardEdge"/>
            </a:sp3d>
          </a:bodyPr>
          <a:lstStyle/>
          <a:p>
            <a:pPr algn="ctr"/>
            <a:r>
              <a:rPr lang="en-US" altLang="zh-CN" sz="6000" b="1" dirty="0" err="1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4</a:t>
            </a:r>
          </a:p>
          <a:p>
            <a:pPr algn="ctr"/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Phân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tích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đánh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giá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endParaRPr lang="zh-CN" altLang="en-US" sz="7200" b="1" dirty="0">
              <a:ln w="0">
                <a:noFill/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95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490937" y="0"/>
            <a:ext cx="1653064" cy="166121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2"/>
            <a:ext cx="1463040" cy="177069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A07866F2-19C9-40A7-921F-AA9C11F8FD5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4695192"/>
            <a:ext cx="9144000" cy="216280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DE726B17-CB5D-4E6D-9EC3-0849AD9086A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9898" y="3646708"/>
            <a:ext cx="2417197" cy="3198636"/>
          </a:xfrm>
          <a:prstGeom prst="rect">
            <a:avLst/>
          </a:prstGeom>
        </p:spPr>
      </p:pic>
      <p:pic>
        <p:nvPicPr>
          <p:cNvPr id="25" name="Picture 159" descr="10004015438746072987">
            <a:extLst>
              <a:ext uri="{FF2B5EF4-FFF2-40B4-BE49-F238E27FC236}">
                <a16:creationId xmlns:a16="http://schemas.microsoft.com/office/drawing/2014/main" xmlns="" id="{5AB54185-F0C7-4576-8C0B-FAF6FFDF11D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895307" y="2985250"/>
            <a:ext cx="992187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734082" y="966182"/>
            <a:ext cx="56573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iCiel Cadena" pitchFamily="2" charset="0"/>
              </a:rPr>
              <a:t>Giới</a:t>
            </a:r>
            <a:r>
              <a:rPr lang="en-US" sz="48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adena" pitchFamily="2" charset="0"/>
              </a:rPr>
              <a:t>thiệu</a:t>
            </a:r>
            <a:r>
              <a:rPr lang="en-US" sz="48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adena" pitchFamily="2" charset="0"/>
              </a:rPr>
              <a:t>sản</a:t>
            </a:r>
            <a:r>
              <a:rPr lang="en-US" sz="48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adena" pitchFamily="2" charset="0"/>
              </a:rPr>
              <a:t>phẩm</a:t>
            </a:r>
            <a:r>
              <a:rPr lang="en-US" sz="4800" dirty="0"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72486" y="1828801"/>
            <a:ext cx="72571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dirty="0">
                <a:solidFill>
                  <a:srgbClr val="002060"/>
                </a:solidFill>
                <a:latin typeface="iCiel Cadena" pitchFamily="2" charset="0"/>
              </a:rPr>
              <a:t>Giới thiệu nhận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iCiel Cadena" pitchFamily="2" charset="0"/>
              </a:rPr>
              <a:t>xét  đánh giá sản phẩm Của mình và bạn </a:t>
            </a:r>
            <a:endParaRPr lang="en-US" sz="3200" dirty="0">
              <a:solidFill>
                <a:srgbClr val="002060"/>
              </a:solidFill>
              <a:latin typeface="iCiel Cadena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090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2"/>
            <a:ext cx="1463040" cy="177069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490937" y="0"/>
            <a:ext cx="1653064" cy="166121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9C1F13ED-080F-4C19-83CD-75F96B8D95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0680"/>
            <a:ext cx="9144000" cy="4316640"/>
          </a:xfrm>
          <a:prstGeom prst="rect">
            <a:avLst/>
          </a:prstGeom>
        </p:spPr>
      </p:pic>
      <p:grpSp>
        <p:nvGrpSpPr>
          <p:cNvPr id="41" name="组合 40">
            <a:extLst>
              <a:ext uri="{FF2B5EF4-FFF2-40B4-BE49-F238E27FC236}">
                <a16:creationId xmlns:a16="http://schemas.microsoft.com/office/drawing/2014/main" xmlns="" id="{58A318B0-2D75-407F-923B-E118E6258FDE}"/>
              </a:ext>
            </a:extLst>
          </p:cNvPr>
          <p:cNvGrpSpPr/>
          <p:nvPr/>
        </p:nvGrpSpPr>
        <p:grpSpPr>
          <a:xfrm>
            <a:off x="5998027" y="5460727"/>
            <a:ext cx="384317" cy="1133534"/>
            <a:chOff x="1174693" y="2702670"/>
            <a:chExt cx="652142" cy="165135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42" name="同侧圆角矩形 90">
              <a:extLst>
                <a:ext uri="{FF2B5EF4-FFF2-40B4-BE49-F238E27FC236}">
                  <a16:creationId xmlns:a16="http://schemas.microsoft.com/office/drawing/2014/main" xmlns="" id="{04DE162F-0F4E-4FA6-82EC-17B92240B255}"/>
                </a:ext>
              </a:extLst>
            </p:cNvPr>
            <p:cNvSpPr/>
            <p:nvPr/>
          </p:nvSpPr>
          <p:spPr>
            <a:xfrm flipV="1">
              <a:off x="1174693" y="2702670"/>
              <a:ext cx="652142" cy="165135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43" name="任意多边形 5">
              <a:extLst>
                <a:ext uri="{FF2B5EF4-FFF2-40B4-BE49-F238E27FC236}">
                  <a16:creationId xmlns:a16="http://schemas.microsoft.com/office/drawing/2014/main" xmlns="" id="{977D710A-8438-4296-A064-9C74E546C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4407" y="3839426"/>
              <a:ext cx="372708" cy="372709"/>
            </a:xfrm>
            <a:custGeom>
              <a:avLst/>
              <a:gdLst>
                <a:gd name="T0" fmla="*/ 223 w 228"/>
                <a:gd name="T1" fmla="*/ 95 h 228"/>
                <a:gd name="T2" fmla="*/ 196 w 228"/>
                <a:gd name="T3" fmla="*/ 90 h 228"/>
                <a:gd name="T4" fmla="*/ 189 w 228"/>
                <a:gd name="T5" fmla="*/ 74 h 228"/>
                <a:gd name="T6" fmla="*/ 205 w 228"/>
                <a:gd name="T7" fmla="*/ 50 h 228"/>
                <a:gd name="T8" fmla="*/ 205 w 228"/>
                <a:gd name="T9" fmla="*/ 43 h 228"/>
                <a:gd name="T10" fmla="*/ 185 w 228"/>
                <a:gd name="T11" fmla="*/ 24 h 228"/>
                <a:gd name="T12" fmla="*/ 178 w 228"/>
                <a:gd name="T13" fmla="*/ 23 h 228"/>
                <a:gd name="T14" fmla="*/ 155 w 228"/>
                <a:gd name="T15" fmla="*/ 39 h 228"/>
                <a:gd name="T16" fmla="*/ 138 w 228"/>
                <a:gd name="T17" fmla="*/ 32 h 228"/>
                <a:gd name="T18" fmla="*/ 133 w 228"/>
                <a:gd name="T19" fmla="*/ 5 h 228"/>
                <a:gd name="T20" fmla="*/ 127 w 228"/>
                <a:gd name="T21" fmla="*/ 0 h 228"/>
                <a:gd name="T22" fmla="*/ 100 w 228"/>
                <a:gd name="T23" fmla="*/ 0 h 228"/>
                <a:gd name="T24" fmla="*/ 94 w 228"/>
                <a:gd name="T25" fmla="*/ 5 h 228"/>
                <a:gd name="T26" fmla="*/ 89 w 228"/>
                <a:gd name="T27" fmla="*/ 32 h 228"/>
                <a:gd name="T28" fmla="*/ 73 w 228"/>
                <a:gd name="T29" fmla="*/ 39 h 228"/>
                <a:gd name="T30" fmla="*/ 50 w 228"/>
                <a:gd name="T31" fmla="*/ 23 h 228"/>
                <a:gd name="T32" fmla="*/ 43 w 228"/>
                <a:gd name="T33" fmla="*/ 24 h 228"/>
                <a:gd name="T34" fmla="*/ 23 w 228"/>
                <a:gd name="T35" fmla="*/ 43 h 228"/>
                <a:gd name="T36" fmla="*/ 23 w 228"/>
                <a:gd name="T37" fmla="*/ 51 h 228"/>
                <a:gd name="T38" fmla="*/ 39 w 228"/>
                <a:gd name="T39" fmla="*/ 74 h 228"/>
                <a:gd name="T40" fmla="*/ 32 w 228"/>
                <a:gd name="T41" fmla="*/ 90 h 228"/>
                <a:gd name="T42" fmla="*/ 5 w 228"/>
                <a:gd name="T43" fmla="*/ 95 h 228"/>
                <a:gd name="T44" fmla="*/ 0 w 228"/>
                <a:gd name="T45" fmla="*/ 100 h 228"/>
                <a:gd name="T46" fmla="*/ 0 w 228"/>
                <a:gd name="T47" fmla="*/ 128 h 228"/>
                <a:gd name="T48" fmla="*/ 5 w 228"/>
                <a:gd name="T49" fmla="*/ 134 h 228"/>
                <a:gd name="T50" fmla="*/ 32 w 228"/>
                <a:gd name="T51" fmla="*/ 139 h 228"/>
                <a:gd name="T52" fmla="*/ 39 w 228"/>
                <a:gd name="T53" fmla="*/ 155 h 228"/>
                <a:gd name="T54" fmla="*/ 23 w 228"/>
                <a:gd name="T55" fmla="*/ 178 h 228"/>
                <a:gd name="T56" fmla="*/ 24 w 228"/>
                <a:gd name="T57" fmla="*/ 185 h 228"/>
                <a:gd name="T58" fmla="*/ 43 w 228"/>
                <a:gd name="T59" fmla="*/ 204 h 228"/>
                <a:gd name="T60" fmla="*/ 51 w 228"/>
                <a:gd name="T61" fmla="*/ 205 h 228"/>
                <a:gd name="T62" fmla="*/ 73 w 228"/>
                <a:gd name="T63" fmla="*/ 189 h 228"/>
                <a:gd name="T64" fmla="*/ 89 w 228"/>
                <a:gd name="T65" fmla="*/ 196 h 228"/>
                <a:gd name="T66" fmla="*/ 94 w 228"/>
                <a:gd name="T67" fmla="*/ 223 h 228"/>
                <a:gd name="T68" fmla="*/ 100 w 228"/>
                <a:gd name="T69" fmla="*/ 228 h 228"/>
                <a:gd name="T70" fmla="*/ 127 w 228"/>
                <a:gd name="T71" fmla="*/ 228 h 228"/>
                <a:gd name="T72" fmla="*/ 133 w 228"/>
                <a:gd name="T73" fmla="*/ 223 h 228"/>
                <a:gd name="T74" fmla="*/ 138 w 228"/>
                <a:gd name="T75" fmla="*/ 196 h 228"/>
                <a:gd name="T76" fmla="*/ 154 w 228"/>
                <a:gd name="T77" fmla="*/ 190 h 228"/>
                <a:gd name="T78" fmla="*/ 177 w 228"/>
                <a:gd name="T79" fmla="*/ 205 h 228"/>
                <a:gd name="T80" fmla="*/ 185 w 228"/>
                <a:gd name="T81" fmla="*/ 205 h 228"/>
                <a:gd name="T82" fmla="*/ 204 w 228"/>
                <a:gd name="T83" fmla="*/ 185 h 228"/>
                <a:gd name="T84" fmla="*/ 205 w 228"/>
                <a:gd name="T85" fmla="*/ 178 h 228"/>
                <a:gd name="T86" fmla="*/ 189 w 228"/>
                <a:gd name="T87" fmla="*/ 155 h 228"/>
                <a:gd name="T88" fmla="*/ 196 w 228"/>
                <a:gd name="T89" fmla="*/ 139 h 228"/>
                <a:gd name="T90" fmla="*/ 223 w 228"/>
                <a:gd name="T91" fmla="*/ 134 h 228"/>
                <a:gd name="T92" fmla="*/ 228 w 228"/>
                <a:gd name="T93" fmla="*/ 128 h 228"/>
                <a:gd name="T94" fmla="*/ 228 w 228"/>
                <a:gd name="T95" fmla="*/ 100 h 228"/>
                <a:gd name="T96" fmla="*/ 223 w 228"/>
                <a:gd name="T97" fmla="*/ 95 h 228"/>
                <a:gd name="T98" fmla="*/ 114 w 228"/>
                <a:gd name="T99" fmla="*/ 149 h 228"/>
                <a:gd name="T100" fmla="*/ 79 w 228"/>
                <a:gd name="T101" fmla="*/ 114 h 228"/>
                <a:gd name="T102" fmla="*/ 114 w 228"/>
                <a:gd name="T103" fmla="*/ 79 h 228"/>
                <a:gd name="T104" fmla="*/ 149 w 228"/>
                <a:gd name="T105" fmla="*/ 114 h 228"/>
                <a:gd name="T106" fmla="*/ 114 w 228"/>
                <a:gd name="T107" fmla="*/ 14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8" h="228">
                  <a:moveTo>
                    <a:pt x="223" y="95"/>
                  </a:moveTo>
                  <a:cubicBezTo>
                    <a:pt x="196" y="90"/>
                    <a:pt x="196" y="90"/>
                    <a:pt x="196" y="90"/>
                  </a:cubicBezTo>
                  <a:cubicBezTo>
                    <a:pt x="194" y="84"/>
                    <a:pt x="192" y="79"/>
                    <a:pt x="189" y="74"/>
                  </a:cubicBezTo>
                  <a:cubicBezTo>
                    <a:pt x="205" y="50"/>
                    <a:pt x="205" y="50"/>
                    <a:pt x="205" y="50"/>
                  </a:cubicBezTo>
                  <a:cubicBezTo>
                    <a:pt x="207" y="48"/>
                    <a:pt x="206" y="45"/>
                    <a:pt x="205" y="43"/>
                  </a:cubicBezTo>
                  <a:cubicBezTo>
                    <a:pt x="185" y="24"/>
                    <a:pt x="185" y="24"/>
                    <a:pt x="185" y="24"/>
                  </a:cubicBezTo>
                  <a:cubicBezTo>
                    <a:pt x="183" y="22"/>
                    <a:pt x="180" y="21"/>
                    <a:pt x="178" y="23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49" y="36"/>
                    <a:pt x="144" y="34"/>
                    <a:pt x="138" y="32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2"/>
                    <a:pt x="130" y="0"/>
                    <a:pt x="127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0"/>
                    <a:pt x="95" y="2"/>
                    <a:pt x="94" y="5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3" y="34"/>
                    <a:pt x="78" y="36"/>
                    <a:pt x="73" y="3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2"/>
                    <a:pt x="45" y="22"/>
                    <a:pt x="43" y="2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5"/>
                    <a:pt x="21" y="49"/>
                    <a:pt x="23" y="51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6" y="79"/>
                    <a:pt x="34" y="84"/>
                    <a:pt x="32" y="90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8"/>
                    <a:pt x="0" y="10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3"/>
                    <a:pt x="5" y="134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4" y="144"/>
                    <a:pt x="36" y="150"/>
                    <a:pt x="39" y="155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22" y="180"/>
                    <a:pt x="22" y="183"/>
                    <a:pt x="24" y="185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6"/>
                    <a:pt x="48" y="207"/>
                    <a:pt x="51" y="205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8" y="192"/>
                    <a:pt x="84" y="194"/>
                    <a:pt x="89" y="196"/>
                  </a:cubicBezTo>
                  <a:cubicBezTo>
                    <a:pt x="94" y="223"/>
                    <a:pt x="94" y="223"/>
                    <a:pt x="94" y="223"/>
                  </a:cubicBezTo>
                  <a:cubicBezTo>
                    <a:pt x="95" y="226"/>
                    <a:pt x="97" y="228"/>
                    <a:pt x="100" y="228"/>
                  </a:cubicBezTo>
                  <a:cubicBezTo>
                    <a:pt x="127" y="228"/>
                    <a:pt x="127" y="228"/>
                    <a:pt x="127" y="228"/>
                  </a:cubicBezTo>
                  <a:cubicBezTo>
                    <a:pt x="130" y="228"/>
                    <a:pt x="133" y="226"/>
                    <a:pt x="133" y="223"/>
                  </a:cubicBezTo>
                  <a:cubicBezTo>
                    <a:pt x="138" y="196"/>
                    <a:pt x="138" y="196"/>
                    <a:pt x="138" y="196"/>
                  </a:cubicBezTo>
                  <a:cubicBezTo>
                    <a:pt x="144" y="194"/>
                    <a:pt x="149" y="192"/>
                    <a:pt x="154" y="190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80" y="207"/>
                    <a:pt x="183" y="207"/>
                    <a:pt x="185" y="205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06" y="183"/>
                    <a:pt x="206" y="180"/>
                    <a:pt x="205" y="178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92" y="150"/>
                    <a:pt x="194" y="144"/>
                    <a:pt x="196" y="139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6" y="133"/>
                    <a:pt x="228" y="131"/>
                    <a:pt x="228" y="128"/>
                  </a:cubicBezTo>
                  <a:cubicBezTo>
                    <a:pt x="228" y="100"/>
                    <a:pt x="228" y="100"/>
                    <a:pt x="228" y="100"/>
                  </a:cubicBezTo>
                  <a:cubicBezTo>
                    <a:pt x="228" y="98"/>
                    <a:pt x="226" y="95"/>
                    <a:pt x="223" y="95"/>
                  </a:cubicBezTo>
                  <a:close/>
                  <a:moveTo>
                    <a:pt x="114" y="149"/>
                  </a:moveTo>
                  <a:cubicBezTo>
                    <a:pt x="95" y="149"/>
                    <a:pt x="79" y="133"/>
                    <a:pt x="79" y="114"/>
                  </a:cubicBezTo>
                  <a:cubicBezTo>
                    <a:pt x="79" y="95"/>
                    <a:pt x="95" y="79"/>
                    <a:pt x="114" y="79"/>
                  </a:cubicBezTo>
                  <a:cubicBezTo>
                    <a:pt x="133" y="79"/>
                    <a:pt x="149" y="95"/>
                    <a:pt x="149" y="114"/>
                  </a:cubicBezTo>
                  <a:cubicBezTo>
                    <a:pt x="149" y="133"/>
                    <a:pt x="133" y="149"/>
                    <a:pt x="114" y="1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xmlns="" id="{995F7454-B71B-4052-A1F7-206FCB575B51}"/>
              </a:ext>
            </a:extLst>
          </p:cNvPr>
          <p:cNvGrpSpPr/>
          <p:nvPr/>
        </p:nvGrpSpPr>
        <p:grpSpPr>
          <a:xfrm>
            <a:off x="6705626" y="4876800"/>
            <a:ext cx="489107" cy="1648010"/>
            <a:chOff x="3584210" y="2482150"/>
            <a:chExt cx="652142" cy="187187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59" name="同侧圆角矩形 48">
              <a:extLst>
                <a:ext uri="{FF2B5EF4-FFF2-40B4-BE49-F238E27FC236}">
                  <a16:creationId xmlns:a16="http://schemas.microsoft.com/office/drawing/2014/main" xmlns="" id="{1A65E646-B677-488F-822A-4C41D2B8EBDC}"/>
                </a:ext>
              </a:extLst>
            </p:cNvPr>
            <p:cNvSpPr/>
            <p:nvPr/>
          </p:nvSpPr>
          <p:spPr>
            <a:xfrm flipV="1">
              <a:off x="3584210" y="2482150"/>
              <a:ext cx="652142" cy="187187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0" name="任意多边形 14">
              <a:extLst>
                <a:ext uri="{FF2B5EF4-FFF2-40B4-BE49-F238E27FC236}">
                  <a16:creationId xmlns:a16="http://schemas.microsoft.com/office/drawing/2014/main" xmlns="" id="{0EF28E52-9A06-40AD-A452-045E7562C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653" y="3839429"/>
              <a:ext cx="372708" cy="372709"/>
            </a:xfrm>
            <a:custGeom>
              <a:avLst/>
              <a:gdLst>
                <a:gd name="T0" fmla="*/ 182 w 236"/>
                <a:gd name="T1" fmla="*/ 109 h 236"/>
                <a:gd name="T2" fmla="*/ 157 w 236"/>
                <a:gd name="T3" fmla="*/ 103 h 236"/>
                <a:gd name="T4" fmla="*/ 134 w 236"/>
                <a:gd name="T5" fmla="*/ 102 h 236"/>
                <a:gd name="T6" fmla="*/ 120 w 236"/>
                <a:gd name="T7" fmla="*/ 114 h 236"/>
                <a:gd name="T8" fmla="*/ 118 w 236"/>
                <a:gd name="T9" fmla="*/ 129 h 236"/>
                <a:gd name="T10" fmla="*/ 122 w 236"/>
                <a:gd name="T11" fmla="*/ 141 h 236"/>
                <a:gd name="T12" fmla="*/ 135 w 236"/>
                <a:gd name="T13" fmla="*/ 156 h 236"/>
                <a:gd name="T14" fmla="*/ 139 w 236"/>
                <a:gd name="T15" fmla="*/ 185 h 236"/>
                <a:gd name="T16" fmla="*/ 152 w 236"/>
                <a:gd name="T17" fmla="*/ 198 h 236"/>
                <a:gd name="T18" fmla="*/ 169 w 236"/>
                <a:gd name="T19" fmla="*/ 180 h 236"/>
                <a:gd name="T20" fmla="*/ 187 w 236"/>
                <a:gd name="T21" fmla="*/ 150 h 236"/>
                <a:gd name="T22" fmla="*/ 200 w 236"/>
                <a:gd name="T23" fmla="*/ 122 h 236"/>
                <a:gd name="T24" fmla="*/ 182 w 236"/>
                <a:gd name="T25" fmla="*/ 109 h 236"/>
                <a:gd name="T26" fmla="*/ 118 w 236"/>
                <a:gd name="T27" fmla="*/ 0 h 236"/>
                <a:gd name="T28" fmla="*/ 0 w 236"/>
                <a:gd name="T29" fmla="*/ 118 h 236"/>
                <a:gd name="T30" fmla="*/ 118 w 236"/>
                <a:gd name="T31" fmla="*/ 236 h 236"/>
                <a:gd name="T32" fmla="*/ 236 w 236"/>
                <a:gd name="T33" fmla="*/ 118 h 236"/>
                <a:gd name="T34" fmla="*/ 118 w 236"/>
                <a:gd name="T35" fmla="*/ 0 h 236"/>
                <a:gd name="T36" fmla="*/ 126 w 236"/>
                <a:gd name="T37" fmla="*/ 212 h 236"/>
                <a:gd name="T38" fmla="*/ 128 w 236"/>
                <a:gd name="T39" fmla="*/ 208 h 236"/>
                <a:gd name="T40" fmla="*/ 125 w 236"/>
                <a:gd name="T41" fmla="*/ 186 h 236"/>
                <a:gd name="T42" fmla="*/ 105 w 236"/>
                <a:gd name="T43" fmla="*/ 186 h 236"/>
                <a:gd name="T44" fmla="*/ 98 w 236"/>
                <a:gd name="T45" fmla="*/ 207 h 236"/>
                <a:gd name="T46" fmla="*/ 102 w 236"/>
                <a:gd name="T47" fmla="*/ 211 h 236"/>
                <a:gd name="T48" fmla="*/ 34 w 236"/>
                <a:gd name="T49" fmla="*/ 161 h 236"/>
                <a:gd name="T50" fmla="*/ 44 w 236"/>
                <a:gd name="T51" fmla="*/ 157 h 236"/>
                <a:gd name="T52" fmla="*/ 44 w 236"/>
                <a:gd name="T53" fmla="*/ 157 h 236"/>
                <a:gd name="T54" fmla="*/ 81 w 236"/>
                <a:gd name="T55" fmla="*/ 142 h 236"/>
                <a:gd name="T56" fmla="*/ 81 w 236"/>
                <a:gd name="T57" fmla="*/ 118 h 236"/>
                <a:gd name="T58" fmla="*/ 55 w 236"/>
                <a:gd name="T59" fmla="*/ 94 h 236"/>
                <a:gd name="T60" fmla="*/ 28 w 236"/>
                <a:gd name="T61" fmla="*/ 90 h 236"/>
                <a:gd name="T62" fmla="*/ 84 w 236"/>
                <a:gd name="T63" fmla="*/ 30 h 236"/>
                <a:gd name="T64" fmla="*/ 84 w 236"/>
                <a:gd name="T65" fmla="*/ 31 h 236"/>
                <a:gd name="T66" fmla="*/ 102 w 236"/>
                <a:gd name="T67" fmla="*/ 56 h 236"/>
                <a:gd name="T68" fmla="*/ 120 w 236"/>
                <a:gd name="T69" fmla="*/ 79 h 236"/>
                <a:gd name="T70" fmla="*/ 131 w 236"/>
                <a:gd name="T71" fmla="*/ 97 h 236"/>
                <a:gd name="T72" fmla="*/ 146 w 236"/>
                <a:gd name="T73" fmla="*/ 88 h 236"/>
                <a:gd name="T74" fmla="*/ 177 w 236"/>
                <a:gd name="T75" fmla="*/ 66 h 236"/>
                <a:gd name="T76" fmla="*/ 190 w 236"/>
                <a:gd name="T77" fmla="*/ 57 h 236"/>
                <a:gd name="T78" fmla="*/ 212 w 236"/>
                <a:gd name="T79" fmla="*/ 118 h 236"/>
                <a:gd name="T80" fmla="*/ 126 w 236"/>
                <a:gd name="T81" fmla="*/ 212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6" h="236">
                  <a:moveTo>
                    <a:pt x="182" y="109"/>
                  </a:moveTo>
                  <a:cubicBezTo>
                    <a:pt x="172" y="107"/>
                    <a:pt x="161" y="105"/>
                    <a:pt x="157" y="103"/>
                  </a:cubicBezTo>
                  <a:cubicBezTo>
                    <a:pt x="153" y="102"/>
                    <a:pt x="143" y="101"/>
                    <a:pt x="134" y="102"/>
                  </a:cubicBezTo>
                  <a:cubicBezTo>
                    <a:pt x="125" y="103"/>
                    <a:pt x="119" y="109"/>
                    <a:pt x="120" y="114"/>
                  </a:cubicBezTo>
                  <a:cubicBezTo>
                    <a:pt x="121" y="119"/>
                    <a:pt x="120" y="126"/>
                    <a:pt x="118" y="129"/>
                  </a:cubicBezTo>
                  <a:cubicBezTo>
                    <a:pt x="117" y="132"/>
                    <a:pt x="118" y="138"/>
                    <a:pt x="122" y="141"/>
                  </a:cubicBezTo>
                  <a:cubicBezTo>
                    <a:pt x="127" y="144"/>
                    <a:pt x="132" y="151"/>
                    <a:pt x="135" y="156"/>
                  </a:cubicBezTo>
                  <a:cubicBezTo>
                    <a:pt x="138" y="162"/>
                    <a:pt x="140" y="175"/>
                    <a:pt x="139" y="185"/>
                  </a:cubicBezTo>
                  <a:cubicBezTo>
                    <a:pt x="139" y="195"/>
                    <a:pt x="145" y="201"/>
                    <a:pt x="152" y="198"/>
                  </a:cubicBezTo>
                  <a:cubicBezTo>
                    <a:pt x="160" y="195"/>
                    <a:pt x="167" y="187"/>
                    <a:pt x="169" y="180"/>
                  </a:cubicBezTo>
                  <a:cubicBezTo>
                    <a:pt x="171" y="174"/>
                    <a:pt x="179" y="160"/>
                    <a:pt x="187" y="150"/>
                  </a:cubicBezTo>
                  <a:cubicBezTo>
                    <a:pt x="195" y="140"/>
                    <a:pt x="201" y="127"/>
                    <a:pt x="200" y="122"/>
                  </a:cubicBezTo>
                  <a:cubicBezTo>
                    <a:pt x="200" y="116"/>
                    <a:pt x="191" y="111"/>
                    <a:pt x="182" y="109"/>
                  </a:cubicBez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6" y="212"/>
                  </a:moveTo>
                  <a:cubicBezTo>
                    <a:pt x="127" y="211"/>
                    <a:pt x="128" y="209"/>
                    <a:pt x="128" y="208"/>
                  </a:cubicBezTo>
                  <a:cubicBezTo>
                    <a:pt x="130" y="201"/>
                    <a:pt x="128" y="191"/>
                    <a:pt x="125" y="186"/>
                  </a:cubicBezTo>
                  <a:cubicBezTo>
                    <a:pt x="121" y="181"/>
                    <a:pt x="112" y="181"/>
                    <a:pt x="105" y="186"/>
                  </a:cubicBezTo>
                  <a:cubicBezTo>
                    <a:pt x="97" y="191"/>
                    <a:pt x="94" y="200"/>
                    <a:pt x="98" y="207"/>
                  </a:cubicBezTo>
                  <a:cubicBezTo>
                    <a:pt x="99" y="208"/>
                    <a:pt x="100" y="210"/>
                    <a:pt x="102" y="211"/>
                  </a:cubicBezTo>
                  <a:cubicBezTo>
                    <a:pt x="72" y="206"/>
                    <a:pt x="47" y="187"/>
                    <a:pt x="34" y="161"/>
                  </a:cubicBezTo>
                  <a:cubicBezTo>
                    <a:pt x="37" y="161"/>
                    <a:pt x="40" y="159"/>
                    <a:pt x="44" y="157"/>
                  </a:cubicBezTo>
                  <a:cubicBezTo>
                    <a:pt x="44" y="157"/>
                    <a:pt x="44" y="157"/>
                    <a:pt x="44" y="157"/>
                  </a:cubicBezTo>
                  <a:cubicBezTo>
                    <a:pt x="57" y="148"/>
                    <a:pt x="74" y="141"/>
                    <a:pt x="81" y="142"/>
                  </a:cubicBezTo>
                  <a:cubicBezTo>
                    <a:pt x="89" y="142"/>
                    <a:pt x="89" y="131"/>
                    <a:pt x="81" y="118"/>
                  </a:cubicBezTo>
                  <a:cubicBezTo>
                    <a:pt x="74" y="105"/>
                    <a:pt x="62" y="94"/>
                    <a:pt x="55" y="94"/>
                  </a:cubicBezTo>
                  <a:cubicBezTo>
                    <a:pt x="48" y="94"/>
                    <a:pt x="36" y="92"/>
                    <a:pt x="28" y="90"/>
                  </a:cubicBezTo>
                  <a:cubicBezTo>
                    <a:pt x="37" y="62"/>
                    <a:pt x="58" y="41"/>
                    <a:pt x="84" y="30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6" y="39"/>
                    <a:pt x="95" y="50"/>
                    <a:pt x="102" y="56"/>
                  </a:cubicBezTo>
                  <a:cubicBezTo>
                    <a:pt x="110" y="62"/>
                    <a:pt x="118" y="72"/>
                    <a:pt x="120" y="79"/>
                  </a:cubicBezTo>
                  <a:cubicBezTo>
                    <a:pt x="122" y="85"/>
                    <a:pt x="127" y="93"/>
                    <a:pt x="131" y="97"/>
                  </a:cubicBezTo>
                  <a:cubicBezTo>
                    <a:pt x="136" y="100"/>
                    <a:pt x="142" y="96"/>
                    <a:pt x="146" y="88"/>
                  </a:cubicBezTo>
                  <a:cubicBezTo>
                    <a:pt x="150" y="80"/>
                    <a:pt x="164" y="70"/>
                    <a:pt x="177" y="66"/>
                  </a:cubicBezTo>
                  <a:cubicBezTo>
                    <a:pt x="183" y="64"/>
                    <a:pt x="187" y="61"/>
                    <a:pt x="190" y="57"/>
                  </a:cubicBezTo>
                  <a:cubicBezTo>
                    <a:pt x="204" y="74"/>
                    <a:pt x="212" y="95"/>
                    <a:pt x="212" y="118"/>
                  </a:cubicBezTo>
                  <a:cubicBezTo>
                    <a:pt x="212" y="168"/>
                    <a:pt x="174" y="208"/>
                    <a:pt x="126" y="2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xmlns="" id="{F4C3C485-AC3D-4BD3-AD80-9F0869423552}"/>
              </a:ext>
            </a:extLst>
          </p:cNvPr>
          <p:cNvGrpSpPr/>
          <p:nvPr/>
        </p:nvGrpSpPr>
        <p:grpSpPr>
          <a:xfrm>
            <a:off x="7492914" y="4664987"/>
            <a:ext cx="489106" cy="2400937"/>
            <a:chOff x="5993727" y="2041114"/>
            <a:chExt cx="652141" cy="2312910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76" name="同侧圆角矩形 76">
              <a:extLst>
                <a:ext uri="{FF2B5EF4-FFF2-40B4-BE49-F238E27FC236}">
                  <a16:creationId xmlns:a16="http://schemas.microsoft.com/office/drawing/2014/main" xmlns="" id="{D813E392-FC1E-4072-B812-2699A65C87F0}"/>
                </a:ext>
              </a:extLst>
            </p:cNvPr>
            <p:cNvSpPr/>
            <p:nvPr/>
          </p:nvSpPr>
          <p:spPr>
            <a:xfrm flipV="1">
              <a:off x="5993727" y="2041114"/>
              <a:ext cx="652141" cy="231291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77" name="任意多边形 8">
              <a:extLst>
                <a:ext uri="{FF2B5EF4-FFF2-40B4-BE49-F238E27FC236}">
                  <a16:creationId xmlns:a16="http://schemas.microsoft.com/office/drawing/2014/main" xmlns="" id="{6DF40B21-8CB3-4487-AA73-CE71785CD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3445" y="3839429"/>
              <a:ext cx="372708" cy="372709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81" name="图片 80">
            <a:extLst>
              <a:ext uri="{FF2B5EF4-FFF2-40B4-BE49-F238E27FC236}">
                <a16:creationId xmlns:a16="http://schemas.microsoft.com/office/drawing/2014/main" xmlns="" id="{76A73C87-02A7-421C-BBD5-D730552E5B4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21" y="1175313"/>
            <a:ext cx="2743201" cy="58060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5573056"/>
            <a:ext cx="381000" cy="129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2" y="6066344"/>
            <a:ext cx="243681" cy="82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518" y="5587372"/>
            <a:ext cx="370649" cy="125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194707" y="1175365"/>
            <a:ext cx="1049397" cy="939705"/>
          </a:xfrm>
          <a:prstGeom prst="rect">
            <a:avLst/>
          </a:prstGeom>
        </p:spPr>
      </p:pic>
      <p:pic>
        <p:nvPicPr>
          <p:cNvPr id="83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2559" y="574216"/>
            <a:ext cx="800867" cy="717153"/>
          </a:xfrm>
          <a:prstGeom prst="rect">
            <a:avLst/>
          </a:prstGeom>
        </p:spPr>
      </p:pic>
      <p:sp>
        <p:nvSpPr>
          <p:cNvPr id="84" name="TextBox 37"/>
          <p:cNvSpPr txBox="1"/>
          <p:nvPr/>
        </p:nvSpPr>
        <p:spPr>
          <a:xfrm>
            <a:off x="2652496" y="1600200"/>
            <a:ext cx="5881904" cy="3277820"/>
          </a:xfrm>
          <a:prstGeom prst="rect">
            <a:avLst/>
          </a:prstGeom>
          <a:noFill/>
          <a:ln>
            <a:noFill/>
          </a:ln>
        </p:spPr>
        <p:txBody>
          <a:bodyPr wrap="square" lIns="0" tIns="91440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extrusionH="12700">
              <a:bevelT w="57150" h="38100" prst="hardEdge"/>
            </a:sp3d>
          </a:bodyPr>
          <a:lstStyle/>
          <a:p>
            <a:pPr algn="ctr"/>
            <a:r>
              <a:rPr lang="en-US" altLang="zh-CN" sz="6000" b="1" dirty="0" err="1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 w="6350">
                  <a:solidFill>
                    <a:prstClr val="black"/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5</a:t>
            </a:r>
          </a:p>
          <a:p>
            <a:pPr algn="ctr"/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Vận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dụng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Phát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7200" b="1" dirty="0" err="1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triển</a:t>
            </a:r>
            <a:r>
              <a:rPr lang="en-US" altLang="zh-CN" sz="7200" b="1" dirty="0">
                <a:ln w="0">
                  <a:noFill/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endParaRPr lang="zh-CN" altLang="en-US" sz="7200" b="1" dirty="0">
              <a:ln w="0">
                <a:noFill/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115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xmlns="" id="{93BE9C9E-C7AA-45C0-92FC-5CE8FF41C6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339616"/>
            <a:ext cx="9144000" cy="431664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714998" y="0"/>
            <a:ext cx="3429001" cy="2286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" y="16042"/>
            <a:ext cx="2505161" cy="303195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8938951C-905D-4130-B8A9-9D3CD476FC7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401" y="1256892"/>
            <a:ext cx="3576638" cy="54868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43000" y="1981200"/>
            <a:ext cx="501162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Hãy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yêu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thiên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nhiên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, </a:t>
            </a:r>
          </a:p>
          <a:p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cây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cối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và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có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ý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thức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</a:p>
          <a:p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bảo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vệ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môi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iCiel Cadena" pitchFamily="2" charset="0"/>
              </a:rPr>
              <a:t>trường</a:t>
            </a:r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</a:p>
          <a:p>
            <a:r>
              <a:rPr lang="en-US" sz="4000" dirty="0">
                <a:solidFill>
                  <a:srgbClr val="003300"/>
                </a:solidFill>
                <a:latin typeface="iCiel Cadena" pitchFamily="2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165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" y="0"/>
            <a:ext cx="9143999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4275" y="4010833"/>
            <a:ext cx="4899769" cy="2068307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8940" y="3992658"/>
            <a:ext cx="2066373" cy="2828311"/>
          </a:xfrm>
          <a:prstGeom prst="rect">
            <a:avLst/>
          </a:prstGeom>
        </p:spPr>
      </p:pic>
      <p:pic>
        <p:nvPicPr>
          <p:cNvPr id="11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09600"/>
            <a:ext cx="1331951" cy="1287388"/>
          </a:xfrm>
          <a:prstGeom prst="rect">
            <a:avLst/>
          </a:prstGeom>
        </p:spPr>
      </p:pic>
      <p:pic>
        <p:nvPicPr>
          <p:cNvPr id="12" name="图片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6355" y="4071598"/>
            <a:ext cx="1224735" cy="2152033"/>
          </a:xfrm>
          <a:prstGeom prst="rect">
            <a:avLst/>
          </a:prstGeom>
        </p:spPr>
      </p:pic>
      <p:pic>
        <p:nvPicPr>
          <p:cNvPr id="13" name="图片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88419" y="2981487"/>
            <a:ext cx="3155303" cy="387651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04800" y="1371600"/>
            <a:ext cx="8730275" cy="212365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bliqueTopRigh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altLang="zh-CN" sz="7200" kern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XIN CHÀO </a:t>
            </a:r>
          </a:p>
          <a:p>
            <a:pPr algn="ctr"/>
            <a:r>
              <a:rPr lang="en-US" altLang="zh-CN" sz="6000" kern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Ciel Cadena" pitchFamily="2" charset="0"/>
              </a:rPr>
              <a:t>VÀ HẸN GẶP LẠI CÁC EM !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085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5625FC7E-1EDC-45F2-B97E-D29030DA2F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56666" y="4517249"/>
            <a:ext cx="9243528" cy="2359977"/>
            <a:chOff x="-75554" y="4517072"/>
            <a:chExt cx="12324704" cy="2359977"/>
          </a:xfrm>
        </p:grpSpPr>
        <p:sp>
          <p:nvSpPr>
            <p:cNvPr id="8" name="任意多边形 40">
              <a:extLst>
                <a:ext uri="{FF2B5EF4-FFF2-40B4-BE49-F238E27FC236}">
                  <a16:creationId xmlns:a16="http://schemas.microsoft.com/office/drawing/2014/main" xmlns="" id="{926D23DD-BBAA-4022-862F-EDDB2A380EED}"/>
                </a:ext>
              </a:extLst>
            </p:cNvPr>
            <p:cNvSpPr/>
            <p:nvPr/>
          </p:nvSpPr>
          <p:spPr>
            <a:xfrm>
              <a:off x="-75554" y="4517072"/>
              <a:ext cx="12305654" cy="2359977"/>
            </a:xfrm>
            <a:custGeom>
              <a:avLst/>
              <a:gdLst>
                <a:gd name="connsiteX0" fmla="*/ 4534445 w 12305654"/>
                <a:gd name="connsiteY0" fmla="*/ 158 h 2359977"/>
                <a:gd name="connsiteX1" fmla="*/ 4971404 w 12305654"/>
                <a:gd name="connsiteY1" fmla="*/ 150177 h 2359977"/>
                <a:gd name="connsiteX2" fmla="*/ 6343004 w 12305654"/>
                <a:gd name="connsiteY2" fmla="*/ 855027 h 2359977"/>
                <a:gd name="connsiteX3" fmla="*/ 7314554 w 12305654"/>
                <a:gd name="connsiteY3" fmla="*/ 1216977 h 2359977"/>
                <a:gd name="connsiteX4" fmla="*/ 8286104 w 12305654"/>
                <a:gd name="connsiteY4" fmla="*/ 1216977 h 2359977"/>
                <a:gd name="connsiteX5" fmla="*/ 8686154 w 12305654"/>
                <a:gd name="connsiteY5" fmla="*/ 531177 h 2359977"/>
                <a:gd name="connsiteX6" fmla="*/ 9086204 w 12305654"/>
                <a:gd name="connsiteY6" fmla="*/ 1159827 h 2359977"/>
                <a:gd name="connsiteX7" fmla="*/ 10210154 w 12305654"/>
                <a:gd name="connsiteY7" fmla="*/ 874077 h 2359977"/>
                <a:gd name="connsiteX8" fmla="*/ 10381604 w 12305654"/>
                <a:gd name="connsiteY8" fmla="*/ 493077 h 2359977"/>
                <a:gd name="connsiteX9" fmla="*/ 10591154 w 12305654"/>
                <a:gd name="connsiteY9" fmla="*/ 855027 h 2359977"/>
                <a:gd name="connsiteX10" fmla="*/ 11543654 w 12305654"/>
                <a:gd name="connsiteY10" fmla="*/ 778827 h 2359977"/>
                <a:gd name="connsiteX11" fmla="*/ 12305654 w 12305654"/>
                <a:gd name="connsiteY11" fmla="*/ 759777 h 2359977"/>
                <a:gd name="connsiteX12" fmla="*/ 12305654 w 12305654"/>
                <a:gd name="connsiteY12" fmla="*/ 2359977 h 2359977"/>
                <a:gd name="connsiteX13" fmla="*/ 0 w 12305654"/>
                <a:gd name="connsiteY13" fmla="*/ 2340928 h 2359977"/>
                <a:gd name="connsiteX14" fmla="*/ 61040 w 12305654"/>
                <a:gd name="connsiteY14" fmla="*/ 2340928 h 2359977"/>
                <a:gd name="connsiteX15" fmla="*/ 61040 w 12305654"/>
                <a:gd name="connsiteY15" fmla="*/ 965706 h 2359977"/>
                <a:gd name="connsiteX16" fmla="*/ 78809 w 12305654"/>
                <a:gd name="connsiteY16" fmla="*/ 962902 h 2359977"/>
                <a:gd name="connsiteX17" fmla="*/ 304154 w 12305654"/>
                <a:gd name="connsiteY17" fmla="*/ 969327 h 2359977"/>
                <a:gd name="connsiteX18" fmla="*/ 1009004 w 12305654"/>
                <a:gd name="connsiteY18" fmla="*/ 550227 h 2359977"/>
                <a:gd name="connsiteX19" fmla="*/ 1390004 w 12305654"/>
                <a:gd name="connsiteY19" fmla="*/ 474027 h 2359977"/>
                <a:gd name="connsiteX20" fmla="*/ 1904354 w 12305654"/>
                <a:gd name="connsiteY20" fmla="*/ 188277 h 2359977"/>
                <a:gd name="connsiteX21" fmla="*/ 2399654 w 12305654"/>
                <a:gd name="connsiteY21" fmla="*/ 73977 h 2359977"/>
                <a:gd name="connsiteX22" fmla="*/ 3428354 w 12305654"/>
                <a:gd name="connsiteY22" fmla="*/ 73977 h 2359977"/>
                <a:gd name="connsiteX23" fmla="*/ 4247504 w 12305654"/>
                <a:gd name="connsiteY23" fmla="*/ 16827 h 2359977"/>
                <a:gd name="connsiteX24" fmla="*/ 4534445 w 12305654"/>
                <a:gd name="connsiteY24" fmla="*/ 158 h 235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305654" h="2359977">
                  <a:moveTo>
                    <a:pt x="4534445" y="158"/>
                  </a:moveTo>
                  <a:cubicBezTo>
                    <a:pt x="4626123" y="2540"/>
                    <a:pt x="4742804" y="32702"/>
                    <a:pt x="4971404" y="150177"/>
                  </a:cubicBezTo>
                  <a:lnTo>
                    <a:pt x="6343004" y="855027"/>
                  </a:lnTo>
                  <a:cubicBezTo>
                    <a:pt x="6733529" y="1032827"/>
                    <a:pt x="6990704" y="1216977"/>
                    <a:pt x="7314554" y="1216977"/>
                  </a:cubicBezTo>
                  <a:lnTo>
                    <a:pt x="8286104" y="1216977"/>
                  </a:lnTo>
                  <a:lnTo>
                    <a:pt x="8686154" y="531177"/>
                  </a:lnTo>
                  <a:lnTo>
                    <a:pt x="9086204" y="1159827"/>
                  </a:lnTo>
                  <a:lnTo>
                    <a:pt x="10210154" y="874077"/>
                  </a:lnTo>
                  <a:lnTo>
                    <a:pt x="10381604" y="493077"/>
                  </a:lnTo>
                  <a:lnTo>
                    <a:pt x="10591154" y="855027"/>
                  </a:lnTo>
                  <a:cubicBezTo>
                    <a:pt x="10784829" y="902652"/>
                    <a:pt x="11257904" y="794702"/>
                    <a:pt x="11543654" y="778827"/>
                  </a:cubicBezTo>
                  <a:cubicBezTo>
                    <a:pt x="11829404" y="762952"/>
                    <a:pt x="12178654" y="496252"/>
                    <a:pt x="12305654" y="759777"/>
                  </a:cubicBezTo>
                  <a:lnTo>
                    <a:pt x="12305654" y="2359977"/>
                  </a:lnTo>
                  <a:lnTo>
                    <a:pt x="0" y="2340928"/>
                  </a:lnTo>
                  <a:lnTo>
                    <a:pt x="61040" y="2340928"/>
                  </a:lnTo>
                  <a:lnTo>
                    <a:pt x="61040" y="965706"/>
                  </a:lnTo>
                  <a:lnTo>
                    <a:pt x="78809" y="962902"/>
                  </a:lnTo>
                  <a:cubicBezTo>
                    <a:pt x="133869" y="962348"/>
                    <a:pt x="206894" y="986161"/>
                    <a:pt x="304154" y="969327"/>
                  </a:cubicBezTo>
                  <a:cubicBezTo>
                    <a:pt x="469254" y="940752"/>
                    <a:pt x="828029" y="632777"/>
                    <a:pt x="1009004" y="550227"/>
                  </a:cubicBezTo>
                  <a:cubicBezTo>
                    <a:pt x="1189979" y="467677"/>
                    <a:pt x="1263004" y="499427"/>
                    <a:pt x="1390004" y="474027"/>
                  </a:cubicBezTo>
                  <a:cubicBezTo>
                    <a:pt x="1539229" y="413702"/>
                    <a:pt x="1739254" y="226377"/>
                    <a:pt x="1904354" y="188277"/>
                  </a:cubicBezTo>
                  <a:lnTo>
                    <a:pt x="2399654" y="73977"/>
                  </a:lnTo>
                  <a:cubicBezTo>
                    <a:pt x="2653654" y="54927"/>
                    <a:pt x="3155304" y="93027"/>
                    <a:pt x="3428354" y="73977"/>
                  </a:cubicBezTo>
                  <a:lnTo>
                    <a:pt x="4247504" y="16827"/>
                  </a:lnTo>
                  <a:cubicBezTo>
                    <a:pt x="4376092" y="23177"/>
                    <a:pt x="4442767" y="-2223"/>
                    <a:pt x="4534445" y="158"/>
                  </a:cubicBezTo>
                  <a:close/>
                </a:path>
              </a:pathLst>
            </a:custGeom>
            <a:solidFill>
              <a:srgbClr val="03B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任意多边形 6">
              <a:extLst>
                <a:ext uri="{FF2B5EF4-FFF2-40B4-BE49-F238E27FC236}">
                  <a16:creationId xmlns:a16="http://schemas.microsoft.com/office/drawing/2014/main" xmlns="" id="{414EE5EB-15CF-42ED-9A6C-5079B82A982F}"/>
                </a:ext>
              </a:extLst>
            </p:cNvPr>
            <p:cNvSpPr/>
            <p:nvPr/>
          </p:nvSpPr>
          <p:spPr>
            <a:xfrm>
              <a:off x="206422" y="5448300"/>
              <a:ext cx="12042728" cy="1409700"/>
            </a:xfrm>
            <a:custGeom>
              <a:avLst/>
              <a:gdLst>
                <a:gd name="connsiteX0" fmla="*/ 0 w 11258550"/>
                <a:gd name="connsiteY0" fmla="*/ 1257300 h 1276350"/>
                <a:gd name="connsiteX1" fmla="*/ 476250 w 11258550"/>
                <a:gd name="connsiteY1" fmla="*/ 1104900 h 1276350"/>
                <a:gd name="connsiteX2" fmla="*/ 1200150 w 11258550"/>
                <a:gd name="connsiteY2" fmla="*/ 971550 h 1276350"/>
                <a:gd name="connsiteX3" fmla="*/ 2000250 w 11258550"/>
                <a:gd name="connsiteY3" fmla="*/ 971550 h 1276350"/>
                <a:gd name="connsiteX4" fmla="*/ 3181350 w 11258550"/>
                <a:gd name="connsiteY4" fmla="*/ 971550 h 1276350"/>
                <a:gd name="connsiteX5" fmla="*/ 4248150 w 11258550"/>
                <a:gd name="connsiteY5" fmla="*/ 819150 h 1276350"/>
                <a:gd name="connsiteX6" fmla="*/ 5181600 w 11258550"/>
                <a:gd name="connsiteY6" fmla="*/ 609600 h 1276350"/>
                <a:gd name="connsiteX7" fmla="*/ 6515100 w 11258550"/>
                <a:gd name="connsiteY7" fmla="*/ 628650 h 1276350"/>
                <a:gd name="connsiteX8" fmla="*/ 7905750 w 11258550"/>
                <a:gd name="connsiteY8" fmla="*/ 476250 h 1276350"/>
                <a:gd name="connsiteX9" fmla="*/ 8991600 w 11258550"/>
                <a:gd name="connsiteY9" fmla="*/ 171450 h 1276350"/>
                <a:gd name="connsiteX10" fmla="*/ 10077450 w 11258550"/>
                <a:gd name="connsiteY10" fmla="*/ 0 h 1276350"/>
                <a:gd name="connsiteX11" fmla="*/ 11239500 w 11258550"/>
                <a:gd name="connsiteY11" fmla="*/ 0 h 1276350"/>
                <a:gd name="connsiteX12" fmla="*/ 11258550 w 11258550"/>
                <a:gd name="connsiteY12" fmla="*/ 1276350 h 1276350"/>
                <a:gd name="connsiteX13" fmla="*/ 0 w 11258550"/>
                <a:gd name="connsiteY13" fmla="*/ 1257300 h 127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58550" h="1276350">
                  <a:moveTo>
                    <a:pt x="0" y="1257300"/>
                  </a:moveTo>
                  <a:lnTo>
                    <a:pt x="476250" y="1104900"/>
                  </a:lnTo>
                  <a:lnTo>
                    <a:pt x="1200150" y="971550"/>
                  </a:lnTo>
                  <a:lnTo>
                    <a:pt x="2000250" y="971550"/>
                  </a:lnTo>
                  <a:lnTo>
                    <a:pt x="3181350" y="971550"/>
                  </a:lnTo>
                  <a:lnTo>
                    <a:pt x="4248150" y="819150"/>
                  </a:lnTo>
                  <a:lnTo>
                    <a:pt x="5181600" y="609600"/>
                  </a:lnTo>
                  <a:lnTo>
                    <a:pt x="6515100" y="628650"/>
                  </a:lnTo>
                  <a:lnTo>
                    <a:pt x="7905750" y="476250"/>
                  </a:lnTo>
                  <a:lnTo>
                    <a:pt x="8991600" y="171450"/>
                  </a:lnTo>
                  <a:lnTo>
                    <a:pt x="10077450" y="0"/>
                  </a:lnTo>
                  <a:lnTo>
                    <a:pt x="11239500" y="0"/>
                  </a:lnTo>
                  <a:lnTo>
                    <a:pt x="11258550" y="1276350"/>
                  </a:lnTo>
                  <a:lnTo>
                    <a:pt x="0" y="1257300"/>
                  </a:lnTo>
                  <a:close/>
                </a:path>
              </a:pathLst>
            </a:custGeom>
            <a:solidFill>
              <a:srgbClr val="4EC0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任意多边形 39">
              <a:extLst>
                <a:ext uri="{FF2B5EF4-FFF2-40B4-BE49-F238E27FC236}">
                  <a16:creationId xmlns:a16="http://schemas.microsoft.com/office/drawing/2014/main" xmlns="" id="{86A1FFDD-1D52-4CF0-B718-599C7885ECCC}"/>
                </a:ext>
              </a:extLst>
            </p:cNvPr>
            <p:cNvSpPr/>
            <p:nvPr/>
          </p:nvSpPr>
          <p:spPr>
            <a:xfrm>
              <a:off x="990599" y="4882673"/>
              <a:ext cx="11258550" cy="1975327"/>
            </a:xfrm>
            <a:custGeom>
              <a:avLst/>
              <a:gdLst>
                <a:gd name="connsiteX0" fmla="*/ 9326512 w 11258550"/>
                <a:gd name="connsiteY0" fmla="*/ 0 h 1975327"/>
                <a:gd name="connsiteX1" fmla="*/ 9719257 w 11258550"/>
                <a:gd name="connsiteY1" fmla="*/ 992210 h 1975327"/>
                <a:gd name="connsiteX2" fmla="*/ 10077450 w 11258550"/>
                <a:gd name="connsiteY2" fmla="*/ 946627 h 1975327"/>
                <a:gd name="connsiteX3" fmla="*/ 11239500 w 11258550"/>
                <a:gd name="connsiteY3" fmla="*/ 946627 h 1975327"/>
                <a:gd name="connsiteX4" fmla="*/ 11258550 w 11258550"/>
                <a:gd name="connsiteY4" fmla="*/ 1975327 h 1975327"/>
                <a:gd name="connsiteX5" fmla="*/ 0 w 11258550"/>
                <a:gd name="connsiteY5" fmla="*/ 1959973 h 1975327"/>
                <a:gd name="connsiteX6" fmla="*/ 476250 w 11258550"/>
                <a:gd name="connsiteY6" fmla="*/ 1837144 h 1975327"/>
                <a:gd name="connsiteX7" fmla="*/ 1200150 w 11258550"/>
                <a:gd name="connsiteY7" fmla="*/ 1729668 h 1975327"/>
                <a:gd name="connsiteX8" fmla="*/ 2000250 w 11258550"/>
                <a:gd name="connsiteY8" fmla="*/ 1729668 h 1975327"/>
                <a:gd name="connsiteX9" fmla="*/ 3181350 w 11258550"/>
                <a:gd name="connsiteY9" fmla="*/ 1729668 h 1975327"/>
                <a:gd name="connsiteX10" fmla="*/ 4248150 w 11258550"/>
                <a:gd name="connsiteY10" fmla="*/ 1606838 h 1975327"/>
                <a:gd name="connsiteX11" fmla="*/ 5181600 w 11258550"/>
                <a:gd name="connsiteY11" fmla="*/ 1437947 h 1975327"/>
                <a:gd name="connsiteX12" fmla="*/ 6515100 w 11258550"/>
                <a:gd name="connsiteY12" fmla="*/ 1453300 h 1975327"/>
                <a:gd name="connsiteX13" fmla="*/ 7905750 w 11258550"/>
                <a:gd name="connsiteY13" fmla="*/ 1330471 h 1975327"/>
                <a:gd name="connsiteX14" fmla="*/ 8887819 w 11258550"/>
                <a:gd name="connsiteY14" fmla="*/ 1108290 h 1975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258550" h="1975327">
                  <a:moveTo>
                    <a:pt x="9326512" y="0"/>
                  </a:moveTo>
                  <a:lnTo>
                    <a:pt x="9719257" y="992210"/>
                  </a:lnTo>
                  <a:lnTo>
                    <a:pt x="10077450" y="946627"/>
                  </a:lnTo>
                  <a:lnTo>
                    <a:pt x="11239500" y="946627"/>
                  </a:lnTo>
                  <a:lnTo>
                    <a:pt x="11258550" y="1975327"/>
                  </a:lnTo>
                  <a:lnTo>
                    <a:pt x="0" y="1959973"/>
                  </a:lnTo>
                  <a:lnTo>
                    <a:pt x="476250" y="1837144"/>
                  </a:lnTo>
                  <a:lnTo>
                    <a:pt x="1200150" y="1729668"/>
                  </a:lnTo>
                  <a:lnTo>
                    <a:pt x="2000250" y="1729668"/>
                  </a:lnTo>
                  <a:lnTo>
                    <a:pt x="3181350" y="1729668"/>
                  </a:lnTo>
                  <a:lnTo>
                    <a:pt x="4248150" y="1606838"/>
                  </a:lnTo>
                  <a:lnTo>
                    <a:pt x="5181600" y="1437947"/>
                  </a:lnTo>
                  <a:lnTo>
                    <a:pt x="6515100" y="1453300"/>
                  </a:lnTo>
                  <a:lnTo>
                    <a:pt x="7905750" y="1330471"/>
                  </a:lnTo>
                  <a:lnTo>
                    <a:pt x="8887819" y="1108290"/>
                  </a:lnTo>
                  <a:close/>
                </a:path>
              </a:pathLst>
            </a:custGeom>
            <a:solidFill>
              <a:srgbClr val="03BF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椭圆 9">
            <a:extLst>
              <a:ext uri="{FF2B5EF4-FFF2-40B4-BE49-F238E27FC236}">
                <a16:creationId xmlns:a16="http://schemas.microsoft.com/office/drawing/2014/main" xmlns="" id="{67B2FB6B-4956-427D-9EBF-77D39C4184F4}"/>
              </a:ext>
            </a:extLst>
          </p:cNvPr>
          <p:cNvSpPr/>
          <p:nvPr/>
        </p:nvSpPr>
        <p:spPr>
          <a:xfrm>
            <a:off x="1023938" y="5850255"/>
            <a:ext cx="171450" cy="228600"/>
          </a:xfrm>
          <a:prstGeom prst="ellipse">
            <a:avLst/>
          </a:prstGeom>
          <a:solidFill>
            <a:srgbClr val="E56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xmlns="" id="{53383DAE-9450-44AA-987E-E32219B9A980}"/>
              </a:ext>
            </a:extLst>
          </p:cNvPr>
          <p:cNvSpPr/>
          <p:nvPr/>
        </p:nvSpPr>
        <p:spPr>
          <a:xfrm>
            <a:off x="2743224" y="5829382"/>
            <a:ext cx="171449" cy="228599"/>
          </a:xfrm>
          <a:prstGeom prst="ellipse">
            <a:avLst/>
          </a:prstGeom>
          <a:solidFill>
            <a:srgbClr val="662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xmlns="" id="{9A9E8C48-89FC-4E24-985D-B7177C8F4F4E}"/>
              </a:ext>
            </a:extLst>
          </p:cNvPr>
          <p:cNvSpPr/>
          <p:nvPr/>
        </p:nvSpPr>
        <p:spPr>
          <a:xfrm>
            <a:off x="1943100" y="5295900"/>
            <a:ext cx="171450" cy="228600"/>
          </a:xfrm>
          <a:prstGeom prst="ellipse">
            <a:avLst/>
          </a:prstGeom>
          <a:solidFill>
            <a:srgbClr val="F4B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xmlns="" id="{9DCDC3D6-20E6-4A47-8F08-5A903C51D3C4}"/>
              </a:ext>
            </a:extLst>
          </p:cNvPr>
          <p:cNvSpPr/>
          <p:nvPr/>
        </p:nvSpPr>
        <p:spPr>
          <a:xfrm flipH="1">
            <a:off x="3617917" y="5583925"/>
            <a:ext cx="169784" cy="226379"/>
          </a:xfrm>
          <a:prstGeom prst="ellipse">
            <a:avLst/>
          </a:prstGeom>
          <a:solidFill>
            <a:srgbClr val="4EC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xmlns="" id="{87CF6CBC-F381-4D56-8E89-ADEE80DDD71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5159" y="558181"/>
            <a:ext cx="1445897" cy="1091785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xmlns="" id="{ADE0FAEB-78A7-4C11-9819-A8E1FB5354F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4418" y="1318146"/>
            <a:ext cx="852784" cy="663639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61273" y="189068"/>
            <a:ext cx="2569469" cy="2270765"/>
            <a:chOff x="992120" y="1576539"/>
            <a:chExt cx="3425959" cy="2270765"/>
          </a:xfrm>
        </p:grpSpPr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xmlns="" id="{AB5B7E9B-551D-4609-A28F-E20C1FAFED26}"/>
                </a:ext>
              </a:extLst>
            </p:cNvPr>
            <p:cNvGrpSpPr/>
            <p:nvPr/>
          </p:nvGrpSpPr>
          <p:grpSpPr>
            <a:xfrm>
              <a:off x="1301750" y="2949233"/>
              <a:ext cx="943378" cy="605064"/>
              <a:chOff x="2357438" y="2864806"/>
              <a:chExt cx="943378" cy="605064"/>
            </a:xfrm>
          </p:grpSpPr>
          <p:sp>
            <p:nvSpPr>
              <p:cNvPr id="20" name="圆角矩形 48">
                <a:extLst>
                  <a:ext uri="{FF2B5EF4-FFF2-40B4-BE49-F238E27FC236}">
                    <a16:creationId xmlns:a16="http://schemas.microsoft.com/office/drawing/2014/main" xmlns="" id="{DB4626F9-D599-4EC1-B3D8-99DCB8617F47}"/>
                  </a:ext>
                </a:extLst>
              </p:cNvPr>
              <p:cNvSpPr/>
              <p:nvPr/>
            </p:nvSpPr>
            <p:spPr>
              <a:xfrm>
                <a:off x="2919405" y="3382026"/>
                <a:ext cx="198687" cy="8784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圆角矩形 49">
                <a:extLst>
                  <a:ext uri="{FF2B5EF4-FFF2-40B4-BE49-F238E27FC236}">
                    <a16:creationId xmlns:a16="http://schemas.microsoft.com/office/drawing/2014/main" xmlns="" id="{1CAA5017-9DEC-4925-9AD6-13E1E7EE93E7}"/>
                  </a:ext>
                </a:extLst>
              </p:cNvPr>
              <p:cNvSpPr/>
              <p:nvPr/>
            </p:nvSpPr>
            <p:spPr>
              <a:xfrm>
                <a:off x="2455233" y="2864806"/>
                <a:ext cx="715756" cy="9887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圆角矩形 50">
                <a:extLst>
                  <a:ext uri="{FF2B5EF4-FFF2-40B4-BE49-F238E27FC236}">
                    <a16:creationId xmlns:a16="http://schemas.microsoft.com/office/drawing/2014/main" xmlns="" id="{27789F96-A1DE-45B6-9A06-A2FCDC9F60E5}"/>
                  </a:ext>
                </a:extLst>
              </p:cNvPr>
              <p:cNvSpPr/>
              <p:nvPr/>
            </p:nvSpPr>
            <p:spPr>
              <a:xfrm>
                <a:off x="2514599" y="3035272"/>
                <a:ext cx="786217" cy="9111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圆角矩形 28">
                <a:extLst>
                  <a:ext uri="{FF2B5EF4-FFF2-40B4-BE49-F238E27FC236}">
                    <a16:creationId xmlns:a16="http://schemas.microsoft.com/office/drawing/2014/main" xmlns="" id="{6E68D355-6E84-49F2-9B49-B940B8BE18F6}"/>
                  </a:ext>
                </a:extLst>
              </p:cNvPr>
              <p:cNvSpPr/>
              <p:nvPr/>
            </p:nvSpPr>
            <p:spPr>
              <a:xfrm>
                <a:off x="2623007" y="2946838"/>
                <a:ext cx="294690" cy="114411"/>
              </a:xfrm>
              <a:custGeom>
                <a:avLst/>
                <a:gdLst>
                  <a:gd name="connsiteX0" fmla="*/ 0 w 397669"/>
                  <a:gd name="connsiteY0" fmla="*/ 78202 h 156403"/>
                  <a:gd name="connsiteX1" fmla="*/ 78202 w 397669"/>
                  <a:gd name="connsiteY1" fmla="*/ 0 h 156403"/>
                  <a:gd name="connsiteX2" fmla="*/ 319468 w 397669"/>
                  <a:gd name="connsiteY2" fmla="*/ 0 h 156403"/>
                  <a:gd name="connsiteX3" fmla="*/ 397670 w 397669"/>
                  <a:gd name="connsiteY3" fmla="*/ 78202 h 156403"/>
                  <a:gd name="connsiteX4" fmla="*/ 397669 w 397669"/>
                  <a:gd name="connsiteY4" fmla="*/ 78202 h 156403"/>
                  <a:gd name="connsiteX5" fmla="*/ 319467 w 397669"/>
                  <a:gd name="connsiteY5" fmla="*/ 156404 h 156403"/>
                  <a:gd name="connsiteX6" fmla="*/ 78202 w 397669"/>
                  <a:gd name="connsiteY6" fmla="*/ 156403 h 156403"/>
                  <a:gd name="connsiteX7" fmla="*/ 0 w 397669"/>
                  <a:gd name="connsiteY7" fmla="*/ 78201 h 156403"/>
                  <a:gd name="connsiteX8" fmla="*/ 0 w 397669"/>
                  <a:gd name="connsiteY8" fmla="*/ 78202 h 156403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254144 w 332347"/>
                  <a:gd name="connsiteY4" fmla="*/ 156404 h 156404"/>
                  <a:gd name="connsiteX5" fmla="*/ 12879 w 332347"/>
                  <a:gd name="connsiteY5" fmla="*/ 156403 h 156404"/>
                  <a:gd name="connsiteX6" fmla="*/ 48977 w 332347"/>
                  <a:gd name="connsiteY6" fmla="*/ 82965 h 156404"/>
                  <a:gd name="connsiteX0" fmla="*/ 48977 w 284302"/>
                  <a:gd name="connsiteY0" fmla="*/ 82965 h 156404"/>
                  <a:gd name="connsiteX1" fmla="*/ 12879 w 284302"/>
                  <a:gd name="connsiteY1" fmla="*/ 0 h 156404"/>
                  <a:gd name="connsiteX2" fmla="*/ 254145 w 284302"/>
                  <a:gd name="connsiteY2" fmla="*/ 0 h 156404"/>
                  <a:gd name="connsiteX3" fmla="*/ 254144 w 284302"/>
                  <a:gd name="connsiteY3" fmla="*/ 156404 h 156404"/>
                  <a:gd name="connsiteX4" fmla="*/ 12879 w 284302"/>
                  <a:gd name="connsiteY4" fmla="*/ 156403 h 156404"/>
                  <a:gd name="connsiteX5" fmla="*/ 48977 w 284302"/>
                  <a:gd name="connsiteY5" fmla="*/ 82965 h 156404"/>
                  <a:gd name="connsiteX0" fmla="*/ 48977 w 268792"/>
                  <a:gd name="connsiteY0" fmla="*/ 82965 h 156404"/>
                  <a:gd name="connsiteX1" fmla="*/ 12879 w 268792"/>
                  <a:gd name="connsiteY1" fmla="*/ 0 h 156404"/>
                  <a:gd name="connsiteX2" fmla="*/ 254145 w 268792"/>
                  <a:gd name="connsiteY2" fmla="*/ 0 h 156404"/>
                  <a:gd name="connsiteX3" fmla="*/ 225188 w 268792"/>
                  <a:gd name="connsiteY3" fmla="*/ 77057 h 156404"/>
                  <a:gd name="connsiteX4" fmla="*/ 254144 w 268792"/>
                  <a:gd name="connsiteY4" fmla="*/ 156404 h 156404"/>
                  <a:gd name="connsiteX5" fmla="*/ 12879 w 268792"/>
                  <a:gd name="connsiteY5" fmla="*/ 156403 h 156404"/>
                  <a:gd name="connsiteX6" fmla="*/ 48977 w 268792"/>
                  <a:gd name="connsiteY6" fmla="*/ 82965 h 156404"/>
                  <a:gd name="connsiteX0" fmla="*/ 48977 w 268470"/>
                  <a:gd name="connsiteY0" fmla="*/ 82965 h 156404"/>
                  <a:gd name="connsiteX1" fmla="*/ 12879 w 268470"/>
                  <a:gd name="connsiteY1" fmla="*/ 0 h 156404"/>
                  <a:gd name="connsiteX2" fmla="*/ 254145 w 268470"/>
                  <a:gd name="connsiteY2" fmla="*/ 0 h 156404"/>
                  <a:gd name="connsiteX3" fmla="*/ 222807 w 268470"/>
                  <a:gd name="connsiteY3" fmla="*/ 81819 h 156404"/>
                  <a:gd name="connsiteX4" fmla="*/ 254144 w 268470"/>
                  <a:gd name="connsiteY4" fmla="*/ 156404 h 156404"/>
                  <a:gd name="connsiteX5" fmla="*/ 12879 w 268470"/>
                  <a:gd name="connsiteY5" fmla="*/ 156403 h 156404"/>
                  <a:gd name="connsiteX6" fmla="*/ 48977 w 268470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73588"/>
                  <a:gd name="connsiteY0" fmla="*/ 82965 h 156404"/>
                  <a:gd name="connsiteX1" fmla="*/ 12879 w 273588"/>
                  <a:gd name="connsiteY1" fmla="*/ 0 h 156404"/>
                  <a:gd name="connsiteX2" fmla="*/ 254145 w 273588"/>
                  <a:gd name="connsiteY2" fmla="*/ 0 h 156404"/>
                  <a:gd name="connsiteX3" fmla="*/ 251382 w 273588"/>
                  <a:gd name="connsiteY3" fmla="*/ 84200 h 156404"/>
                  <a:gd name="connsiteX4" fmla="*/ 254144 w 273588"/>
                  <a:gd name="connsiteY4" fmla="*/ 156404 h 156404"/>
                  <a:gd name="connsiteX5" fmla="*/ 12879 w 273588"/>
                  <a:gd name="connsiteY5" fmla="*/ 156403 h 156404"/>
                  <a:gd name="connsiteX6" fmla="*/ 48977 w 273588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86493"/>
                  <a:gd name="connsiteY0" fmla="*/ 82965 h 156404"/>
                  <a:gd name="connsiteX1" fmla="*/ 16457 w 286493"/>
                  <a:gd name="connsiteY1" fmla="*/ 0 h 156404"/>
                  <a:gd name="connsiteX2" fmla="*/ 272010 w 286493"/>
                  <a:gd name="connsiteY2" fmla="*/ 0 h 156404"/>
                  <a:gd name="connsiteX3" fmla="*/ 254960 w 286493"/>
                  <a:gd name="connsiteY3" fmla="*/ 84200 h 156404"/>
                  <a:gd name="connsiteX4" fmla="*/ 257722 w 286493"/>
                  <a:gd name="connsiteY4" fmla="*/ 156404 h 156404"/>
                  <a:gd name="connsiteX5" fmla="*/ 16457 w 286493"/>
                  <a:gd name="connsiteY5" fmla="*/ 156403 h 156404"/>
                  <a:gd name="connsiteX6" fmla="*/ 28742 w 286493"/>
                  <a:gd name="connsiteY6" fmla="*/ 82965 h 156404"/>
                  <a:gd name="connsiteX0" fmla="*/ 28742 w 276678"/>
                  <a:gd name="connsiteY0" fmla="*/ 82965 h 156404"/>
                  <a:gd name="connsiteX1" fmla="*/ 16457 w 276678"/>
                  <a:gd name="connsiteY1" fmla="*/ 0 h 156404"/>
                  <a:gd name="connsiteX2" fmla="*/ 272010 w 276678"/>
                  <a:gd name="connsiteY2" fmla="*/ 0 h 156404"/>
                  <a:gd name="connsiteX3" fmla="*/ 254960 w 276678"/>
                  <a:gd name="connsiteY3" fmla="*/ 84200 h 156404"/>
                  <a:gd name="connsiteX4" fmla="*/ 257722 w 276678"/>
                  <a:gd name="connsiteY4" fmla="*/ 156404 h 156404"/>
                  <a:gd name="connsiteX5" fmla="*/ 16457 w 276678"/>
                  <a:gd name="connsiteY5" fmla="*/ 156403 h 156404"/>
                  <a:gd name="connsiteX6" fmla="*/ 28742 w 276678"/>
                  <a:gd name="connsiteY6" fmla="*/ 82965 h 156404"/>
                  <a:gd name="connsiteX0" fmla="*/ 26558 w 274494"/>
                  <a:gd name="connsiteY0" fmla="*/ 82965 h 156404"/>
                  <a:gd name="connsiteX1" fmla="*/ 14273 w 274494"/>
                  <a:gd name="connsiteY1" fmla="*/ 0 h 156404"/>
                  <a:gd name="connsiteX2" fmla="*/ 269826 w 274494"/>
                  <a:gd name="connsiteY2" fmla="*/ 0 h 156404"/>
                  <a:gd name="connsiteX3" fmla="*/ 252776 w 274494"/>
                  <a:gd name="connsiteY3" fmla="*/ 84200 h 156404"/>
                  <a:gd name="connsiteX4" fmla="*/ 255538 w 274494"/>
                  <a:gd name="connsiteY4" fmla="*/ 156404 h 156404"/>
                  <a:gd name="connsiteX5" fmla="*/ 14273 w 274494"/>
                  <a:gd name="connsiteY5" fmla="*/ 156403 h 156404"/>
                  <a:gd name="connsiteX6" fmla="*/ 26558 w 274494"/>
                  <a:gd name="connsiteY6" fmla="*/ 82965 h 156404"/>
                  <a:gd name="connsiteX0" fmla="*/ 47202 w 295138"/>
                  <a:gd name="connsiteY0" fmla="*/ 82965 h 156404"/>
                  <a:gd name="connsiteX1" fmla="*/ 34917 w 295138"/>
                  <a:gd name="connsiteY1" fmla="*/ 0 h 156404"/>
                  <a:gd name="connsiteX2" fmla="*/ 290470 w 295138"/>
                  <a:gd name="connsiteY2" fmla="*/ 0 h 156404"/>
                  <a:gd name="connsiteX3" fmla="*/ 273420 w 295138"/>
                  <a:gd name="connsiteY3" fmla="*/ 84200 h 156404"/>
                  <a:gd name="connsiteX4" fmla="*/ 276182 w 295138"/>
                  <a:gd name="connsiteY4" fmla="*/ 156404 h 156404"/>
                  <a:gd name="connsiteX5" fmla="*/ 34917 w 295138"/>
                  <a:gd name="connsiteY5" fmla="*/ 156403 h 156404"/>
                  <a:gd name="connsiteX6" fmla="*/ 47202 w 295138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11528"/>
                  <a:gd name="connsiteY0" fmla="*/ 89201 h 167988"/>
                  <a:gd name="connsiteX1" fmla="*/ 34917 w 311528"/>
                  <a:gd name="connsiteY1" fmla="*/ 6236 h 167988"/>
                  <a:gd name="connsiteX2" fmla="*/ 290470 w 311528"/>
                  <a:gd name="connsiteY2" fmla="*/ 6236 h 167988"/>
                  <a:gd name="connsiteX3" fmla="*/ 294851 w 311528"/>
                  <a:gd name="connsiteY3" fmla="*/ 90436 h 167988"/>
                  <a:gd name="connsiteX4" fmla="*/ 276182 w 311528"/>
                  <a:gd name="connsiteY4" fmla="*/ 162640 h 167988"/>
                  <a:gd name="connsiteX5" fmla="*/ 34917 w 311528"/>
                  <a:gd name="connsiteY5" fmla="*/ 162639 h 167988"/>
                  <a:gd name="connsiteX6" fmla="*/ 47202 w 311528"/>
                  <a:gd name="connsiteY6" fmla="*/ 89201 h 167988"/>
                  <a:gd name="connsiteX0" fmla="*/ 47202 w 308252"/>
                  <a:gd name="connsiteY0" fmla="*/ 89026 h 167989"/>
                  <a:gd name="connsiteX1" fmla="*/ 34917 w 308252"/>
                  <a:gd name="connsiteY1" fmla="*/ 6061 h 167989"/>
                  <a:gd name="connsiteX2" fmla="*/ 290470 w 308252"/>
                  <a:gd name="connsiteY2" fmla="*/ 6061 h 167989"/>
                  <a:gd name="connsiteX3" fmla="*/ 285326 w 308252"/>
                  <a:gd name="connsiteY3" fmla="*/ 87880 h 167989"/>
                  <a:gd name="connsiteX4" fmla="*/ 276182 w 308252"/>
                  <a:gd name="connsiteY4" fmla="*/ 162465 h 167989"/>
                  <a:gd name="connsiteX5" fmla="*/ 34917 w 308252"/>
                  <a:gd name="connsiteY5" fmla="*/ 162464 h 167989"/>
                  <a:gd name="connsiteX6" fmla="*/ 47202 w 308252"/>
                  <a:gd name="connsiteY6" fmla="*/ 89026 h 167989"/>
                  <a:gd name="connsiteX0" fmla="*/ 14590 w 294690"/>
                  <a:gd name="connsiteY0" fmla="*/ 93263 h 175953"/>
                  <a:gd name="connsiteX1" fmla="*/ 21355 w 294690"/>
                  <a:gd name="connsiteY1" fmla="*/ 10298 h 175953"/>
                  <a:gd name="connsiteX2" fmla="*/ 276908 w 294690"/>
                  <a:gd name="connsiteY2" fmla="*/ 10298 h 175953"/>
                  <a:gd name="connsiteX3" fmla="*/ 271764 w 294690"/>
                  <a:gd name="connsiteY3" fmla="*/ 92117 h 175953"/>
                  <a:gd name="connsiteX4" fmla="*/ 262620 w 294690"/>
                  <a:gd name="connsiteY4" fmla="*/ 166702 h 175953"/>
                  <a:gd name="connsiteX5" fmla="*/ 21355 w 294690"/>
                  <a:gd name="connsiteY5" fmla="*/ 166701 h 175953"/>
                  <a:gd name="connsiteX6" fmla="*/ 14590 w 294690"/>
                  <a:gd name="connsiteY6" fmla="*/ 93263 h 175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4690" h="175953">
                    <a:moveTo>
                      <a:pt x="14590" y="93263"/>
                    </a:moveTo>
                    <a:cubicBezTo>
                      <a:pt x="14590" y="50073"/>
                      <a:pt x="-22365" y="24125"/>
                      <a:pt x="21355" y="10298"/>
                    </a:cubicBezTo>
                    <a:cubicBezTo>
                      <a:pt x="65075" y="-3529"/>
                      <a:pt x="235173" y="-3338"/>
                      <a:pt x="276908" y="10298"/>
                    </a:cubicBezTo>
                    <a:cubicBezTo>
                      <a:pt x="318643" y="23934"/>
                      <a:pt x="274145" y="66050"/>
                      <a:pt x="271764" y="92117"/>
                    </a:cubicBezTo>
                    <a:cubicBezTo>
                      <a:pt x="269383" y="118184"/>
                      <a:pt x="304355" y="154271"/>
                      <a:pt x="262620" y="166702"/>
                    </a:cubicBezTo>
                    <a:cubicBezTo>
                      <a:pt x="220885" y="179133"/>
                      <a:pt x="62693" y="178941"/>
                      <a:pt x="21355" y="166701"/>
                    </a:cubicBezTo>
                    <a:cubicBezTo>
                      <a:pt x="-19983" y="154461"/>
                      <a:pt x="14590" y="119330"/>
                      <a:pt x="14590" y="9326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4" name="圆角矩形 52">
                <a:extLst>
                  <a:ext uri="{FF2B5EF4-FFF2-40B4-BE49-F238E27FC236}">
                    <a16:creationId xmlns:a16="http://schemas.microsoft.com/office/drawing/2014/main" xmlns="" id="{2D1F8367-35C6-4847-85B7-DF62EF95665E}"/>
                  </a:ext>
                </a:extLst>
              </p:cNvPr>
              <p:cNvSpPr/>
              <p:nvPr/>
            </p:nvSpPr>
            <p:spPr>
              <a:xfrm>
                <a:off x="2357438" y="3194408"/>
                <a:ext cx="705672" cy="9111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圆角矩形 28">
                <a:extLst>
                  <a:ext uri="{FF2B5EF4-FFF2-40B4-BE49-F238E27FC236}">
                    <a16:creationId xmlns:a16="http://schemas.microsoft.com/office/drawing/2014/main" xmlns="" id="{9CB6CF13-E131-42E7-AE40-87033F448E28}"/>
                  </a:ext>
                </a:extLst>
              </p:cNvPr>
              <p:cNvSpPr/>
              <p:nvPr/>
            </p:nvSpPr>
            <p:spPr>
              <a:xfrm>
                <a:off x="2725143" y="3106752"/>
                <a:ext cx="188514" cy="114411"/>
              </a:xfrm>
              <a:custGeom>
                <a:avLst/>
                <a:gdLst>
                  <a:gd name="connsiteX0" fmla="*/ 0 w 397669"/>
                  <a:gd name="connsiteY0" fmla="*/ 78202 h 156403"/>
                  <a:gd name="connsiteX1" fmla="*/ 78202 w 397669"/>
                  <a:gd name="connsiteY1" fmla="*/ 0 h 156403"/>
                  <a:gd name="connsiteX2" fmla="*/ 319468 w 397669"/>
                  <a:gd name="connsiteY2" fmla="*/ 0 h 156403"/>
                  <a:gd name="connsiteX3" fmla="*/ 397670 w 397669"/>
                  <a:gd name="connsiteY3" fmla="*/ 78202 h 156403"/>
                  <a:gd name="connsiteX4" fmla="*/ 397669 w 397669"/>
                  <a:gd name="connsiteY4" fmla="*/ 78202 h 156403"/>
                  <a:gd name="connsiteX5" fmla="*/ 319467 w 397669"/>
                  <a:gd name="connsiteY5" fmla="*/ 156404 h 156403"/>
                  <a:gd name="connsiteX6" fmla="*/ 78202 w 397669"/>
                  <a:gd name="connsiteY6" fmla="*/ 156403 h 156403"/>
                  <a:gd name="connsiteX7" fmla="*/ 0 w 397669"/>
                  <a:gd name="connsiteY7" fmla="*/ 78201 h 156403"/>
                  <a:gd name="connsiteX8" fmla="*/ 0 w 397669"/>
                  <a:gd name="connsiteY8" fmla="*/ 78202 h 156403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254144 w 332347"/>
                  <a:gd name="connsiteY4" fmla="*/ 156404 h 156404"/>
                  <a:gd name="connsiteX5" fmla="*/ 12879 w 332347"/>
                  <a:gd name="connsiteY5" fmla="*/ 156403 h 156404"/>
                  <a:gd name="connsiteX6" fmla="*/ 48977 w 332347"/>
                  <a:gd name="connsiteY6" fmla="*/ 82965 h 156404"/>
                  <a:gd name="connsiteX0" fmla="*/ 48977 w 284302"/>
                  <a:gd name="connsiteY0" fmla="*/ 82965 h 156404"/>
                  <a:gd name="connsiteX1" fmla="*/ 12879 w 284302"/>
                  <a:gd name="connsiteY1" fmla="*/ 0 h 156404"/>
                  <a:gd name="connsiteX2" fmla="*/ 254145 w 284302"/>
                  <a:gd name="connsiteY2" fmla="*/ 0 h 156404"/>
                  <a:gd name="connsiteX3" fmla="*/ 254144 w 284302"/>
                  <a:gd name="connsiteY3" fmla="*/ 156404 h 156404"/>
                  <a:gd name="connsiteX4" fmla="*/ 12879 w 284302"/>
                  <a:gd name="connsiteY4" fmla="*/ 156403 h 156404"/>
                  <a:gd name="connsiteX5" fmla="*/ 48977 w 284302"/>
                  <a:gd name="connsiteY5" fmla="*/ 82965 h 156404"/>
                  <a:gd name="connsiteX0" fmla="*/ 48977 w 268792"/>
                  <a:gd name="connsiteY0" fmla="*/ 82965 h 156404"/>
                  <a:gd name="connsiteX1" fmla="*/ 12879 w 268792"/>
                  <a:gd name="connsiteY1" fmla="*/ 0 h 156404"/>
                  <a:gd name="connsiteX2" fmla="*/ 254145 w 268792"/>
                  <a:gd name="connsiteY2" fmla="*/ 0 h 156404"/>
                  <a:gd name="connsiteX3" fmla="*/ 225188 w 268792"/>
                  <a:gd name="connsiteY3" fmla="*/ 77057 h 156404"/>
                  <a:gd name="connsiteX4" fmla="*/ 254144 w 268792"/>
                  <a:gd name="connsiteY4" fmla="*/ 156404 h 156404"/>
                  <a:gd name="connsiteX5" fmla="*/ 12879 w 268792"/>
                  <a:gd name="connsiteY5" fmla="*/ 156403 h 156404"/>
                  <a:gd name="connsiteX6" fmla="*/ 48977 w 268792"/>
                  <a:gd name="connsiteY6" fmla="*/ 82965 h 156404"/>
                  <a:gd name="connsiteX0" fmla="*/ 48977 w 268470"/>
                  <a:gd name="connsiteY0" fmla="*/ 82965 h 156404"/>
                  <a:gd name="connsiteX1" fmla="*/ 12879 w 268470"/>
                  <a:gd name="connsiteY1" fmla="*/ 0 h 156404"/>
                  <a:gd name="connsiteX2" fmla="*/ 254145 w 268470"/>
                  <a:gd name="connsiteY2" fmla="*/ 0 h 156404"/>
                  <a:gd name="connsiteX3" fmla="*/ 222807 w 268470"/>
                  <a:gd name="connsiteY3" fmla="*/ 81819 h 156404"/>
                  <a:gd name="connsiteX4" fmla="*/ 254144 w 268470"/>
                  <a:gd name="connsiteY4" fmla="*/ 156404 h 156404"/>
                  <a:gd name="connsiteX5" fmla="*/ 12879 w 268470"/>
                  <a:gd name="connsiteY5" fmla="*/ 156403 h 156404"/>
                  <a:gd name="connsiteX6" fmla="*/ 48977 w 268470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73588"/>
                  <a:gd name="connsiteY0" fmla="*/ 82965 h 156404"/>
                  <a:gd name="connsiteX1" fmla="*/ 12879 w 273588"/>
                  <a:gd name="connsiteY1" fmla="*/ 0 h 156404"/>
                  <a:gd name="connsiteX2" fmla="*/ 254145 w 273588"/>
                  <a:gd name="connsiteY2" fmla="*/ 0 h 156404"/>
                  <a:gd name="connsiteX3" fmla="*/ 251382 w 273588"/>
                  <a:gd name="connsiteY3" fmla="*/ 84200 h 156404"/>
                  <a:gd name="connsiteX4" fmla="*/ 254144 w 273588"/>
                  <a:gd name="connsiteY4" fmla="*/ 156404 h 156404"/>
                  <a:gd name="connsiteX5" fmla="*/ 12879 w 273588"/>
                  <a:gd name="connsiteY5" fmla="*/ 156403 h 156404"/>
                  <a:gd name="connsiteX6" fmla="*/ 48977 w 273588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86493"/>
                  <a:gd name="connsiteY0" fmla="*/ 82965 h 156404"/>
                  <a:gd name="connsiteX1" fmla="*/ 16457 w 286493"/>
                  <a:gd name="connsiteY1" fmla="*/ 0 h 156404"/>
                  <a:gd name="connsiteX2" fmla="*/ 272010 w 286493"/>
                  <a:gd name="connsiteY2" fmla="*/ 0 h 156404"/>
                  <a:gd name="connsiteX3" fmla="*/ 254960 w 286493"/>
                  <a:gd name="connsiteY3" fmla="*/ 84200 h 156404"/>
                  <a:gd name="connsiteX4" fmla="*/ 257722 w 286493"/>
                  <a:gd name="connsiteY4" fmla="*/ 156404 h 156404"/>
                  <a:gd name="connsiteX5" fmla="*/ 16457 w 286493"/>
                  <a:gd name="connsiteY5" fmla="*/ 156403 h 156404"/>
                  <a:gd name="connsiteX6" fmla="*/ 28742 w 286493"/>
                  <a:gd name="connsiteY6" fmla="*/ 82965 h 156404"/>
                  <a:gd name="connsiteX0" fmla="*/ 28742 w 276678"/>
                  <a:gd name="connsiteY0" fmla="*/ 82965 h 156404"/>
                  <a:gd name="connsiteX1" fmla="*/ 16457 w 276678"/>
                  <a:gd name="connsiteY1" fmla="*/ 0 h 156404"/>
                  <a:gd name="connsiteX2" fmla="*/ 272010 w 276678"/>
                  <a:gd name="connsiteY2" fmla="*/ 0 h 156404"/>
                  <a:gd name="connsiteX3" fmla="*/ 254960 w 276678"/>
                  <a:gd name="connsiteY3" fmla="*/ 84200 h 156404"/>
                  <a:gd name="connsiteX4" fmla="*/ 257722 w 276678"/>
                  <a:gd name="connsiteY4" fmla="*/ 156404 h 156404"/>
                  <a:gd name="connsiteX5" fmla="*/ 16457 w 276678"/>
                  <a:gd name="connsiteY5" fmla="*/ 156403 h 156404"/>
                  <a:gd name="connsiteX6" fmla="*/ 28742 w 276678"/>
                  <a:gd name="connsiteY6" fmla="*/ 82965 h 156404"/>
                  <a:gd name="connsiteX0" fmla="*/ 26558 w 274494"/>
                  <a:gd name="connsiteY0" fmla="*/ 82965 h 156404"/>
                  <a:gd name="connsiteX1" fmla="*/ 14273 w 274494"/>
                  <a:gd name="connsiteY1" fmla="*/ 0 h 156404"/>
                  <a:gd name="connsiteX2" fmla="*/ 269826 w 274494"/>
                  <a:gd name="connsiteY2" fmla="*/ 0 h 156404"/>
                  <a:gd name="connsiteX3" fmla="*/ 252776 w 274494"/>
                  <a:gd name="connsiteY3" fmla="*/ 84200 h 156404"/>
                  <a:gd name="connsiteX4" fmla="*/ 255538 w 274494"/>
                  <a:gd name="connsiteY4" fmla="*/ 156404 h 156404"/>
                  <a:gd name="connsiteX5" fmla="*/ 14273 w 274494"/>
                  <a:gd name="connsiteY5" fmla="*/ 156403 h 156404"/>
                  <a:gd name="connsiteX6" fmla="*/ 26558 w 274494"/>
                  <a:gd name="connsiteY6" fmla="*/ 82965 h 156404"/>
                  <a:gd name="connsiteX0" fmla="*/ 47202 w 295138"/>
                  <a:gd name="connsiteY0" fmla="*/ 82965 h 156404"/>
                  <a:gd name="connsiteX1" fmla="*/ 34917 w 295138"/>
                  <a:gd name="connsiteY1" fmla="*/ 0 h 156404"/>
                  <a:gd name="connsiteX2" fmla="*/ 290470 w 295138"/>
                  <a:gd name="connsiteY2" fmla="*/ 0 h 156404"/>
                  <a:gd name="connsiteX3" fmla="*/ 273420 w 295138"/>
                  <a:gd name="connsiteY3" fmla="*/ 84200 h 156404"/>
                  <a:gd name="connsiteX4" fmla="*/ 276182 w 295138"/>
                  <a:gd name="connsiteY4" fmla="*/ 156404 h 156404"/>
                  <a:gd name="connsiteX5" fmla="*/ 34917 w 295138"/>
                  <a:gd name="connsiteY5" fmla="*/ 156403 h 156404"/>
                  <a:gd name="connsiteX6" fmla="*/ 47202 w 295138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11528"/>
                  <a:gd name="connsiteY0" fmla="*/ 89201 h 167988"/>
                  <a:gd name="connsiteX1" fmla="*/ 34917 w 311528"/>
                  <a:gd name="connsiteY1" fmla="*/ 6236 h 167988"/>
                  <a:gd name="connsiteX2" fmla="*/ 290470 w 311528"/>
                  <a:gd name="connsiteY2" fmla="*/ 6236 h 167988"/>
                  <a:gd name="connsiteX3" fmla="*/ 294851 w 311528"/>
                  <a:gd name="connsiteY3" fmla="*/ 90436 h 167988"/>
                  <a:gd name="connsiteX4" fmla="*/ 276182 w 311528"/>
                  <a:gd name="connsiteY4" fmla="*/ 162640 h 167988"/>
                  <a:gd name="connsiteX5" fmla="*/ 34917 w 311528"/>
                  <a:gd name="connsiteY5" fmla="*/ 162639 h 167988"/>
                  <a:gd name="connsiteX6" fmla="*/ 47202 w 311528"/>
                  <a:gd name="connsiteY6" fmla="*/ 89201 h 167988"/>
                  <a:gd name="connsiteX0" fmla="*/ 47202 w 308252"/>
                  <a:gd name="connsiteY0" fmla="*/ 89026 h 167989"/>
                  <a:gd name="connsiteX1" fmla="*/ 34917 w 308252"/>
                  <a:gd name="connsiteY1" fmla="*/ 6061 h 167989"/>
                  <a:gd name="connsiteX2" fmla="*/ 290470 w 308252"/>
                  <a:gd name="connsiteY2" fmla="*/ 6061 h 167989"/>
                  <a:gd name="connsiteX3" fmla="*/ 285326 w 308252"/>
                  <a:gd name="connsiteY3" fmla="*/ 87880 h 167989"/>
                  <a:gd name="connsiteX4" fmla="*/ 276182 w 308252"/>
                  <a:gd name="connsiteY4" fmla="*/ 162465 h 167989"/>
                  <a:gd name="connsiteX5" fmla="*/ 34917 w 308252"/>
                  <a:gd name="connsiteY5" fmla="*/ 162464 h 167989"/>
                  <a:gd name="connsiteX6" fmla="*/ 47202 w 308252"/>
                  <a:gd name="connsiteY6" fmla="*/ 89026 h 167989"/>
                  <a:gd name="connsiteX0" fmla="*/ 14590 w 294690"/>
                  <a:gd name="connsiteY0" fmla="*/ 93263 h 175953"/>
                  <a:gd name="connsiteX1" fmla="*/ 21355 w 294690"/>
                  <a:gd name="connsiteY1" fmla="*/ 10298 h 175953"/>
                  <a:gd name="connsiteX2" fmla="*/ 276908 w 294690"/>
                  <a:gd name="connsiteY2" fmla="*/ 10298 h 175953"/>
                  <a:gd name="connsiteX3" fmla="*/ 271764 w 294690"/>
                  <a:gd name="connsiteY3" fmla="*/ 92117 h 175953"/>
                  <a:gd name="connsiteX4" fmla="*/ 262620 w 294690"/>
                  <a:gd name="connsiteY4" fmla="*/ 166702 h 175953"/>
                  <a:gd name="connsiteX5" fmla="*/ 21355 w 294690"/>
                  <a:gd name="connsiteY5" fmla="*/ 166701 h 175953"/>
                  <a:gd name="connsiteX6" fmla="*/ 14590 w 294690"/>
                  <a:gd name="connsiteY6" fmla="*/ 93263 h 175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4690" h="175953">
                    <a:moveTo>
                      <a:pt x="14590" y="93263"/>
                    </a:moveTo>
                    <a:cubicBezTo>
                      <a:pt x="14590" y="50073"/>
                      <a:pt x="-22365" y="24125"/>
                      <a:pt x="21355" y="10298"/>
                    </a:cubicBezTo>
                    <a:cubicBezTo>
                      <a:pt x="65075" y="-3529"/>
                      <a:pt x="235173" y="-3338"/>
                      <a:pt x="276908" y="10298"/>
                    </a:cubicBezTo>
                    <a:cubicBezTo>
                      <a:pt x="318643" y="23934"/>
                      <a:pt x="274145" y="66050"/>
                      <a:pt x="271764" y="92117"/>
                    </a:cubicBezTo>
                    <a:cubicBezTo>
                      <a:pt x="269383" y="118184"/>
                      <a:pt x="304355" y="154271"/>
                      <a:pt x="262620" y="166702"/>
                    </a:cubicBezTo>
                    <a:cubicBezTo>
                      <a:pt x="220885" y="179133"/>
                      <a:pt x="62693" y="178941"/>
                      <a:pt x="21355" y="166701"/>
                    </a:cubicBezTo>
                    <a:cubicBezTo>
                      <a:pt x="-19983" y="154461"/>
                      <a:pt x="14590" y="119330"/>
                      <a:pt x="14590" y="9326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xmlns="" id="{88AADF00-6A41-4240-8039-402721F93FEB}"/>
                </a:ext>
              </a:extLst>
            </p:cNvPr>
            <p:cNvGrpSpPr/>
            <p:nvPr/>
          </p:nvGrpSpPr>
          <p:grpSpPr>
            <a:xfrm>
              <a:off x="3333151" y="2119299"/>
              <a:ext cx="877498" cy="278475"/>
              <a:chOff x="4537905" y="1213580"/>
              <a:chExt cx="877498" cy="278475"/>
            </a:xfrm>
          </p:grpSpPr>
          <p:sp>
            <p:nvSpPr>
              <p:cNvPr id="27" name="圆角矩形 45">
                <a:extLst>
                  <a:ext uri="{FF2B5EF4-FFF2-40B4-BE49-F238E27FC236}">
                    <a16:creationId xmlns:a16="http://schemas.microsoft.com/office/drawing/2014/main" xmlns="" id="{3969BBF0-693C-493A-ADCE-4DF7EDC993DC}"/>
                  </a:ext>
                </a:extLst>
              </p:cNvPr>
              <p:cNvSpPr/>
              <p:nvPr/>
            </p:nvSpPr>
            <p:spPr>
              <a:xfrm>
                <a:off x="4636143" y="1213580"/>
                <a:ext cx="715756" cy="9887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圆角矩形 46">
                <a:extLst>
                  <a:ext uri="{FF2B5EF4-FFF2-40B4-BE49-F238E27FC236}">
                    <a16:creationId xmlns:a16="http://schemas.microsoft.com/office/drawing/2014/main" xmlns="" id="{801FB4AA-81BD-44A7-892A-4E686E9F4E47}"/>
                  </a:ext>
                </a:extLst>
              </p:cNvPr>
              <p:cNvSpPr/>
              <p:nvPr/>
            </p:nvSpPr>
            <p:spPr>
              <a:xfrm>
                <a:off x="4537905" y="1387744"/>
                <a:ext cx="877498" cy="10431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圆角矩形 28">
                <a:extLst>
                  <a:ext uri="{FF2B5EF4-FFF2-40B4-BE49-F238E27FC236}">
                    <a16:creationId xmlns:a16="http://schemas.microsoft.com/office/drawing/2014/main" xmlns="" id="{10F7DA20-76BD-4E7D-9DCC-FE954AD386FB}"/>
                  </a:ext>
                </a:extLst>
              </p:cNvPr>
              <p:cNvSpPr/>
              <p:nvPr/>
            </p:nvSpPr>
            <p:spPr>
              <a:xfrm>
                <a:off x="4803917" y="1295612"/>
                <a:ext cx="294690" cy="114411"/>
              </a:xfrm>
              <a:custGeom>
                <a:avLst/>
                <a:gdLst>
                  <a:gd name="connsiteX0" fmla="*/ 0 w 397669"/>
                  <a:gd name="connsiteY0" fmla="*/ 78202 h 156403"/>
                  <a:gd name="connsiteX1" fmla="*/ 78202 w 397669"/>
                  <a:gd name="connsiteY1" fmla="*/ 0 h 156403"/>
                  <a:gd name="connsiteX2" fmla="*/ 319468 w 397669"/>
                  <a:gd name="connsiteY2" fmla="*/ 0 h 156403"/>
                  <a:gd name="connsiteX3" fmla="*/ 397670 w 397669"/>
                  <a:gd name="connsiteY3" fmla="*/ 78202 h 156403"/>
                  <a:gd name="connsiteX4" fmla="*/ 397669 w 397669"/>
                  <a:gd name="connsiteY4" fmla="*/ 78202 h 156403"/>
                  <a:gd name="connsiteX5" fmla="*/ 319467 w 397669"/>
                  <a:gd name="connsiteY5" fmla="*/ 156404 h 156403"/>
                  <a:gd name="connsiteX6" fmla="*/ 78202 w 397669"/>
                  <a:gd name="connsiteY6" fmla="*/ 156403 h 156403"/>
                  <a:gd name="connsiteX7" fmla="*/ 0 w 397669"/>
                  <a:gd name="connsiteY7" fmla="*/ 78201 h 156403"/>
                  <a:gd name="connsiteX8" fmla="*/ 0 w 397669"/>
                  <a:gd name="connsiteY8" fmla="*/ 78202 h 156403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111919 w 397670"/>
                  <a:gd name="connsiteY0" fmla="*/ 75821 h 156404"/>
                  <a:gd name="connsiteX1" fmla="*/ 78202 w 397670"/>
                  <a:gd name="connsiteY1" fmla="*/ 0 h 156404"/>
                  <a:gd name="connsiteX2" fmla="*/ 319468 w 397670"/>
                  <a:gd name="connsiteY2" fmla="*/ 0 h 156404"/>
                  <a:gd name="connsiteX3" fmla="*/ 397670 w 397670"/>
                  <a:gd name="connsiteY3" fmla="*/ 78202 h 156404"/>
                  <a:gd name="connsiteX4" fmla="*/ 397669 w 397670"/>
                  <a:gd name="connsiteY4" fmla="*/ 78202 h 156404"/>
                  <a:gd name="connsiteX5" fmla="*/ 319467 w 397670"/>
                  <a:gd name="connsiteY5" fmla="*/ 156404 h 156404"/>
                  <a:gd name="connsiteX6" fmla="*/ 78202 w 397670"/>
                  <a:gd name="connsiteY6" fmla="*/ 156403 h 156404"/>
                  <a:gd name="connsiteX7" fmla="*/ 0 w 397670"/>
                  <a:gd name="connsiteY7" fmla="*/ 78201 h 156404"/>
                  <a:gd name="connsiteX8" fmla="*/ 111919 w 397670"/>
                  <a:gd name="connsiteY8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6883 w 332634"/>
                  <a:gd name="connsiteY0" fmla="*/ 75821 h 156404"/>
                  <a:gd name="connsiteX1" fmla="*/ 13166 w 332634"/>
                  <a:gd name="connsiteY1" fmla="*/ 0 h 156404"/>
                  <a:gd name="connsiteX2" fmla="*/ 254432 w 332634"/>
                  <a:gd name="connsiteY2" fmla="*/ 0 h 156404"/>
                  <a:gd name="connsiteX3" fmla="*/ 332634 w 332634"/>
                  <a:gd name="connsiteY3" fmla="*/ 78202 h 156404"/>
                  <a:gd name="connsiteX4" fmla="*/ 332633 w 332634"/>
                  <a:gd name="connsiteY4" fmla="*/ 78202 h 156404"/>
                  <a:gd name="connsiteX5" fmla="*/ 254431 w 332634"/>
                  <a:gd name="connsiteY5" fmla="*/ 156404 h 156404"/>
                  <a:gd name="connsiteX6" fmla="*/ 13166 w 332634"/>
                  <a:gd name="connsiteY6" fmla="*/ 156403 h 156404"/>
                  <a:gd name="connsiteX7" fmla="*/ 46883 w 332634"/>
                  <a:gd name="connsiteY7" fmla="*/ 75821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332346 w 332347"/>
                  <a:gd name="connsiteY4" fmla="*/ 78202 h 156404"/>
                  <a:gd name="connsiteX5" fmla="*/ 254144 w 332347"/>
                  <a:gd name="connsiteY5" fmla="*/ 156404 h 156404"/>
                  <a:gd name="connsiteX6" fmla="*/ 12879 w 332347"/>
                  <a:gd name="connsiteY6" fmla="*/ 156403 h 156404"/>
                  <a:gd name="connsiteX7" fmla="*/ 48977 w 332347"/>
                  <a:gd name="connsiteY7" fmla="*/ 82965 h 156404"/>
                  <a:gd name="connsiteX0" fmla="*/ 48977 w 332347"/>
                  <a:gd name="connsiteY0" fmla="*/ 82965 h 156404"/>
                  <a:gd name="connsiteX1" fmla="*/ 12879 w 332347"/>
                  <a:gd name="connsiteY1" fmla="*/ 0 h 156404"/>
                  <a:gd name="connsiteX2" fmla="*/ 254145 w 332347"/>
                  <a:gd name="connsiteY2" fmla="*/ 0 h 156404"/>
                  <a:gd name="connsiteX3" fmla="*/ 332347 w 332347"/>
                  <a:gd name="connsiteY3" fmla="*/ 78202 h 156404"/>
                  <a:gd name="connsiteX4" fmla="*/ 254144 w 332347"/>
                  <a:gd name="connsiteY4" fmla="*/ 156404 h 156404"/>
                  <a:gd name="connsiteX5" fmla="*/ 12879 w 332347"/>
                  <a:gd name="connsiteY5" fmla="*/ 156403 h 156404"/>
                  <a:gd name="connsiteX6" fmla="*/ 48977 w 332347"/>
                  <a:gd name="connsiteY6" fmla="*/ 82965 h 156404"/>
                  <a:gd name="connsiteX0" fmla="*/ 48977 w 284302"/>
                  <a:gd name="connsiteY0" fmla="*/ 82965 h 156404"/>
                  <a:gd name="connsiteX1" fmla="*/ 12879 w 284302"/>
                  <a:gd name="connsiteY1" fmla="*/ 0 h 156404"/>
                  <a:gd name="connsiteX2" fmla="*/ 254145 w 284302"/>
                  <a:gd name="connsiteY2" fmla="*/ 0 h 156404"/>
                  <a:gd name="connsiteX3" fmla="*/ 254144 w 284302"/>
                  <a:gd name="connsiteY3" fmla="*/ 156404 h 156404"/>
                  <a:gd name="connsiteX4" fmla="*/ 12879 w 284302"/>
                  <a:gd name="connsiteY4" fmla="*/ 156403 h 156404"/>
                  <a:gd name="connsiteX5" fmla="*/ 48977 w 284302"/>
                  <a:gd name="connsiteY5" fmla="*/ 82965 h 156404"/>
                  <a:gd name="connsiteX0" fmla="*/ 48977 w 268792"/>
                  <a:gd name="connsiteY0" fmla="*/ 82965 h 156404"/>
                  <a:gd name="connsiteX1" fmla="*/ 12879 w 268792"/>
                  <a:gd name="connsiteY1" fmla="*/ 0 h 156404"/>
                  <a:gd name="connsiteX2" fmla="*/ 254145 w 268792"/>
                  <a:gd name="connsiteY2" fmla="*/ 0 h 156404"/>
                  <a:gd name="connsiteX3" fmla="*/ 225188 w 268792"/>
                  <a:gd name="connsiteY3" fmla="*/ 77057 h 156404"/>
                  <a:gd name="connsiteX4" fmla="*/ 254144 w 268792"/>
                  <a:gd name="connsiteY4" fmla="*/ 156404 h 156404"/>
                  <a:gd name="connsiteX5" fmla="*/ 12879 w 268792"/>
                  <a:gd name="connsiteY5" fmla="*/ 156403 h 156404"/>
                  <a:gd name="connsiteX6" fmla="*/ 48977 w 268792"/>
                  <a:gd name="connsiteY6" fmla="*/ 82965 h 156404"/>
                  <a:gd name="connsiteX0" fmla="*/ 48977 w 268470"/>
                  <a:gd name="connsiteY0" fmla="*/ 82965 h 156404"/>
                  <a:gd name="connsiteX1" fmla="*/ 12879 w 268470"/>
                  <a:gd name="connsiteY1" fmla="*/ 0 h 156404"/>
                  <a:gd name="connsiteX2" fmla="*/ 254145 w 268470"/>
                  <a:gd name="connsiteY2" fmla="*/ 0 h 156404"/>
                  <a:gd name="connsiteX3" fmla="*/ 222807 w 268470"/>
                  <a:gd name="connsiteY3" fmla="*/ 81819 h 156404"/>
                  <a:gd name="connsiteX4" fmla="*/ 254144 w 268470"/>
                  <a:gd name="connsiteY4" fmla="*/ 156404 h 156404"/>
                  <a:gd name="connsiteX5" fmla="*/ 12879 w 268470"/>
                  <a:gd name="connsiteY5" fmla="*/ 156403 h 156404"/>
                  <a:gd name="connsiteX6" fmla="*/ 48977 w 268470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68469"/>
                  <a:gd name="connsiteY0" fmla="*/ 82965 h 156404"/>
                  <a:gd name="connsiteX1" fmla="*/ 12879 w 268469"/>
                  <a:gd name="connsiteY1" fmla="*/ 0 h 156404"/>
                  <a:gd name="connsiteX2" fmla="*/ 254145 w 268469"/>
                  <a:gd name="connsiteY2" fmla="*/ 0 h 156404"/>
                  <a:gd name="connsiteX3" fmla="*/ 222807 w 268469"/>
                  <a:gd name="connsiteY3" fmla="*/ 81819 h 156404"/>
                  <a:gd name="connsiteX4" fmla="*/ 254144 w 268469"/>
                  <a:gd name="connsiteY4" fmla="*/ 156404 h 156404"/>
                  <a:gd name="connsiteX5" fmla="*/ 12879 w 268469"/>
                  <a:gd name="connsiteY5" fmla="*/ 156403 h 156404"/>
                  <a:gd name="connsiteX6" fmla="*/ 48977 w 268469"/>
                  <a:gd name="connsiteY6" fmla="*/ 82965 h 156404"/>
                  <a:gd name="connsiteX0" fmla="*/ 48977 w 273588"/>
                  <a:gd name="connsiteY0" fmla="*/ 82965 h 156404"/>
                  <a:gd name="connsiteX1" fmla="*/ 12879 w 273588"/>
                  <a:gd name="connsiteY1" fmla="*/ 0 h 156404"/>
                  <a:gd name="connsiteX2" fmla="*/ 254145 w 273588"/>
                  <a:gd name="connsiteY2" fmla="*/ 0 h 156404"/>
                  <a:gd name="connsiteX3" fmla="*/ 251382 w 273588"/>
                  <a:gd name="connsiteY3" fmla="*/ 84200 h 156404"/>
                  <a:gd name="connsiteX4" fmla="*/ 254144 w 273588"/>
                  <a:gd name="connsiteY4" fmla="*/ 156404 h 156404"/>
                  <a:gd name="connsiteX5" fmla="*/ 12879 w 273588"/>
                  <a:gd name="connsiteY5" fmla="*/ 156403 h 156404"/>
                  <a:gd name="connsiteX6" fmla="*/ 48977 w 273588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77166"/>
                  <a:gd name="connsiteY0" fmla="*/ 82965 h 156404"/>
                  <a:gd name="connsiteX1" fmla="*/ 16457 w 277166"/>
                  <a:gd name="connsiteY1" fmla="*/ 0 h 156404"/>
                  <a:gd name="connsiteX2" fmla="*/ 257723 w 277166"/>
                  <a:gd name="connsiteY2" fmla="*/ 0 h 156404"/>
                  <a:gd name="connsiteX3" fmla="*/ 254960 w 277166"/>
                  <a:gd name="connsiteY3" fmla="*/ 84200 h 156404"/>
                  <a:gd name="connsiteX4" fmla="*/ 257722 w 277166"/>
                  <a:gd name="connsiteY4" fmla="*/ 156404 h 156404"/>
                  <a:gd name="connsiteX5" fmla="*/ 16457 w 277166"/>
                  <a:gd name="connsiteY5" fmla="*/ 156403 h 156404"/>
                  <a:gd name="connsiteX6" fmla="*/ 28742 w 277166"/>
                  <a:gd name="connsiteY6" fmla="*/ 82965 h 156404"/>
                  <a:gd name="connsiteX0" fmla="*/ 28742 w 286493"/>
                  <a:gd name="connsiteY0" fmla="*/ 82965 h 156404"/>
                  <a:gd name="connsiteX1" fmla="*/ 16457 w 286493"/>
                  <a:gd name="connsiteY1" fmla="*/ 0 h 156404"/>
                  <a:gd name="connsiteX2" fmla="*/ 272010 w 286493"/>
                  <a:gd name="connsiteY2" fmla="*/ 0 h 156404"/>
                  <a:gd name="connsiteX3" fmla="*/ 254960 w 286493"/>
                  <a:gd name="connsiteY3" fmla="*/ 84200 h 156404"/>
                  <a:gd name="connsiteX4" fmla="*/ 257722 w 286493"/>
                  <a:gd name="connsiteY4" fmla="*/ 156404 h 156404"/>
                  <a:gd name="connsiteX5" fmla="*/ 16457 w 286493"/>
                  <a:gd name="connsiteY5" fmla="*/ 156403 h 156404"/>
                  <a:gd name="connsiteX6" fmla="*/ 28742 w 286493"/>
                  <a:gd name="connsiteY6" fmla="*/ 82965 h 156404"/>
                  <a:gd name="connsiteX0" fmla="*/ 28742 w 276678"/>
                  <a:gd name="connsiteY0" fmla="*/ 82965 h 156404"/>
                  <a:gd name="connsiteX1" fmla="*/ 16457 w 276678"/>
                  <a:gd name="connsiteY1" fmla="*/ 0 h 156404"/>
                  <a:gd name="connsiteX2" fmla="*/ 272010 w 276678"/>
                  <a:gd name="connsiteY2" fmla="*/ 0 h 156404"/>
                  <a:gd name="connsiteX3" fmla="*/ 254960 w 276678"/>
                  <a:gd name="connsiteY3" fmla="*/ 84200 h 156404"/>
                  <a:gd name="connsiteX4" fmla="*/ 257722 w 276678"/>
                  <a:gd name="connsiteY4" fmla="*/ 156404 h 156404"/>
                  <a:gd name="connsiteX5" fmla="*/ 16457 w 276678"/>
                  <a:gd name="connsiteY5" fmla="*/ 156403 h 156404"/>
                  <a:gd name="connsiteX6" fmla="*/ 28742 w 276678"/>
                  <a:gd name="connsiteY6" fmla="*/ 82965 h 156404"/>
                  <a:gd name="connsiteX0" fmla="*/ 26558 w 274494"/>
                  <a:gd name="connsiteY0" fmla="*/ 82965 h 156404"/>
                  <a:gd name="connsiteX1" fmla="*/ 14273 w 274494"/>
                  <a:gd name="connsiteY1" fmla="*/ 0 h 156404"/>
                  <a:gd name="connsiteX2" fmla="*/ 269826 w 274494"/>
                  <a:gd name="connsiteY2" fmla="*/ 0 h 156404"/>
                  <a:gd name="connsiteX3" fmla="*/ 252776 w 274494"/>
                  <a:gd name="connsiteY3" fmla="*/ 84200 h 156404"/>
                  <a:gd name="connsiteX4" fmla="*/ 255538 w 274494"/>
                  <a:gd name="connsiteY4" fmla="*/ 156404 h 156404"/>
                  <a:gd name="connsiteX5" fmla="*/ 14273 w 274494"/>
                  <a:gd name="connsiteY5" fmla="*/ 156403 h 156404"/>
                  <a:gd name="connsiteX6" fmla="*/ 26558 w 274494"/>
                  <a:gd name="connsiteY6" fmla="*/ 82965 h 156404"/>
                  <a:gd name="connsiteX0" fmla="*/ 47202 w 295138"/>
                  <a:gd name="connsiteY0" fmla="*/ 82965 h 156404"/>
                  <a:gd name="connsiteX1" fmla="*/ 34917 w 295138"/>
                  <a:gd name="connsiteY1" fmla="*/ 0 h 156404"/>
                  <a:gd name="connsiteX2" fmla="*/ 290470 w 295138"/>
                  <a:gd name="connsiteY2" fmla="*/ 0 h 156404"/>
                  <a:gd name="connsiteX3" fmla="*/ 273420 w 295138"/>
                  <a:gd name="connsiteY3" fmla="*/ 84200 h 156404"/>
                  <a:gd name="connsiteX4" fmla="*/ 276182 w 295138"/>
                  <a:gd name="connsiteY4" fmla="*/ 156404 h 156404"/>
                  <a:gd name="connsiteX5" fmla="*/ 34917 w 295138"/>
                  <a:gd name="connsiteY5" fmla="*/ 156403 h 156404"/>
                  <a:gd name="connsiteX6" fmla="*/ 47202 w 295138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24804"/>
                  <a:gd name="connsiteY0" fmla="*/ 82965 h 156404"/>
                  <a:gd name="connsiteX1" fmla="*/ 34917 w 324804"/>
                  <a:gd name="connsiteY1" fmla="*/ 0 h 156404"/>
                  <a:gd name="connsiteX2" fmla="*/ 290470 w 324804"/>
                  <a:gd name="connsiteY2" fmla="*/ 0 h 156404"/>
                  <a:gd name="connsiteX3" fmla="*/ 273420 w 324804"/>
                  <a:gd name="connsiteY3" fmla="*/ 84200 h 156404"/>
                  <a:gd name="connsiteX4" fmla="*/ 276182 w 324804"/>
                  <a:gd name="connsiteY4" fmla="*/ 156404 h 156404"/>
                  <a:gd name="connsiteX5" fmla="*/ 34917 w 324804"/>
                  <a:gd name="connsiteY5" fmla="*/ 156403 h 156404"/>
                  <a:gd name="connsiteX6" fmla="*/ 47202 w 324804"/>
                  <a:gd name="connsiteY6" fmla="*/ 82965 h 156404"/>
                  <a:gd name="connsiteX0" fmla="*/ 47202 w 311528"/>
                  <a:gd name="connsiteY0" fmla="*/ 89201 h 167988"/>
                  <a:gd name="connsiteX1" fmla="*/ 34917 w 311528"/>
                  <a:gd name="connsiteY1" fmla="*/ 6236 h 167988"/>
                  <a:gd name="connsiteX2" fmla="*/ 290470 w 311528"/>
                  <a:gd name="connsiteY2" fmla="*/ 6236 h 167988"/>
                  <a:gd name="connsiteX3" fmla="*/ 294851 w 311528"/>
                  <a:gd name="connsiteY3" fmla="*/ 90436 h 167988"/>
                  <a:gd name="connsiteX4" fmla="*/ 276182 w 311528"/>
                  <a:gd name="connsiteY4" fmla="*/ 162640 h 167988"/>
                  <a:gd name="connsiteX5" fmla="*/ 34917 w 311528"/>
                  <a:gd name="connsiteY5" fmla="*/ 162639 h 167988"/>
                  <a:gd name="connsiteX6" fmla="*/ 47202 w 311528"/>
                  <a:gd name="connsiteY6" fmla="*/ 89201 h 167988"/>
                  <a:gd name="connsiteX0" fmla="*/ 47202 w 308252"/>
                  <a:gd name="connsiteY0" fmla="*/ 89026 h 167989"/>
                  <a:gd name="connsiteX1" fmla="*/ 34917 w 308252"/>
                  <a:gd name="connsiteY1" fmla="*/ 6061 h 167989"/>
                  <a:gd name="connsiteX2" fmla="*/ 290470 w 308252"/>
                  <a:gd name="connsiteY2" fmla="*/ 6061 h 167989"/>
                  <a:gd name="connsiteX3" fmla="*/ 285326 w 308252"/>
                  <a:gd name="connsiteY3" fmla="*/ 87880 h 167989"/>
                  <a:gd name="connsiteX4" fmla="*/ 276182 w 308252"/>
                  <a:gd name="connsiteY4" fmla="*/ 162465 h 167989"/>
                  <a:gd name="connsiteX5" fmla="*/ 34917 w 308252"/>
                  <a:gd name="connsiteY5" fmla="*/ 162464 h 167989"/>
                  <a:gd name="connsiteX6" fmla="*/ 47202 w 308252"/>
                  <a:gd name="connsiteY6" fmla="*/ 89026 h 167989"/>
                  <a:gd name="connsiteX0" fmla="*/ 14590 w 294690"/>
                  <a:gd name="connsiteY0" fmla="*/ 93263 h 175953"/>
                  <a:gd name="connsiteX1" fmla="*/ 21355 w 294690"/>
                  <a:gd name="connsiteY1" fmla="*/ 10298 h 175953"/>
                  <a:gd name="connsiteX2" fmla="*/ 276908 w 294690"/>
                  <a:gd name="connsiteY2" fmla="*/ 10298 h 175953"/>
                  <a:gd name="connsiteX3" fmla="*/ 271764 w 294690"/>
                  <a:gd name="connsiteY3" fmla="*/ 92117 h 175953"/>
                  <a:gd name="connsiteX4" fmla="*/ 262620 w 294690"/>
                  <a:gd name="connsiteY4" fmla="*/ 166702 h 175953"/>
                  <a:gd name="connsiteX5" fmla="*/ 21355 w 294690"/>
                  <a:gd name="connsiteY5" fmla="*/ 166701 h 175953"/>
                  <a:gd name="connsiteX6" fmla="*/ 14590 w 294690"/>
                  <a:gd name="connsiteY6" fmla="*/ 93263 h 175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4690" h="175953">
                    <a:moveTo>
                      <a:pt x="14590" y="93263"/>
                    </a:moveTo>
                    <a:cubicBezTo>
                      <a:pt x="14590" y="50073"/>
                      <a:pt x="-22365" y="24125"/>
                      <a:pt x="21355" y="10298"/>
                    </a:cubicBezTo>
                    <a:cubicBezTo>
                      <a:pt x="65075" y="-3529"/>
                      <a:pt x="235173" y="-3338"/>
                      <a:pt x="276908" y="10298"/>
                    </a:cubicBezTo>
                    <a:cubicBezTo>
                      <a:pt x="318643" y="23934"/>
                      <a:pt x="274145" y="66050"/>
                      <a:pt x="271764" y="92117"/>
                    </a:cubicBezTo>
                    <a:cubicBezTo>
                      <a:pt x="269383" y="118184"/>
                      <a:pt x="304355" y="154271"/>
                      <a:pt x="262620" y="166702"/>
                    </a:cubicBezTo>
                    <a:cubicBezTo>
                      <a:pt x="220885" y="179133"/>
                      <a:pt x="62693" y="178941"/>
                      <a:pt x="21355" y="166701"/>
                    </a:cubicBezTo>
                    <a:cubicBezTo>
                      <a:pt x="-19983" y="154461"/>
                      <a:pt x="14590" y="119330"/>
                      <a:pt x="14590" y="9326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xmlns="" id="{B7D0B74C-09AC-4DA4-99C7-51CFEBA0D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2120" y="1576539"/>
              <a:ext cx="3425959" cy="2270765"/>
            </a:xfrm>
            <a:prstGeom prst="rect">
              <a:avLst/>
            </a:prstGeom>
          </p:spPr>
        </p:pic>
      </p:grpSp>
      <p:sp>
        <p:nvSpPr>
          <p:cNvPr id="14" name="椭圆 13">
            <a:extLst>
              <a:ext uri="{FF2B5EF4-FFF2-40B4-BE49-F238E27FC236}">
                <a16:creationId xmlns:a16="http://schemas.microsoft.com/office/drawing/2014/main" xmlns="" id="{89BE0BC3-CCFC-476C-AFF5-2A66EDD5FE99}"/>
              </a:ext>
            </a:extLst>
          </p:cNvPr>
          <p:cNvSpPr/>
          <p:nvPr/>
        </p:nvSpPr>
        <p:spPr>
          <a:xfrm flipH="1">
            <a:off x="4543425" y="6567221"/>
            <a:ext cx="169784" cy="22637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xmlns="" id="{37BD7390-442A-46A3-90EE-FB2EB3D6333F}"/>
              </a:ext>
            </a:extLst>
          </p:cNvPr>
          <p:cNvSpPr/>
          <p:nvPr/>
        </p:nvSpPr>
        <p:spPr>
          <a:xfrm flipH="1">
            <a:off x="5427657" y="6451838"/>
            <a:ext cx="173117" cy="230823"/>
          </a:xfrm>
          <a:prstGeom prst="ellipse">
            <a:avLst/>
          </a:prstGeom>
          <a:solidFill>
            <a:srgbClr val="4EC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xmlns="" id="{FC1657B1-0C7B-489D-A0E8-D9DDBDE001AC}"/>
              </a:ext>
            </a:extLst>
          </p:cNvPr>
          <p:cNvSpPr/>
          <p:nvPr/>
        </p:nvSpPr>
        <p:spPr>
          <a:xfrm flipH="1">
            <a:off x="7798474" y="6596433"/>
            <a:ext cx="89060" cy="11874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xmlns="" id="{53142AEF-F328-4676-9D56-AFDB60B5E9A9}"/>
              </a:ext>
            </a:extLst>
          </p:cNvPr>
          <p:cNvSpPr/>
          <p:nvPr/>
        </p:nvSpPr>
        <p:spPr>
          <a:xfrm flipH="1">
            <a:off x="8315206" y="6085204"/>
            <a:ext cx="131922" cy="175896"/>
          </a:xfrm>
          <a:prstGeom prst="ellipse">
            <a:avLst/>
          </a:prstGeom>
          <a:solidFill>
            <a:srgbClr val="662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xmlns="" id="{25F4D1FF-B1A0-4D80-8117-CC65B2843003}"/>
              </a:ext>
            </a:extLst>
          </p:cNvPr>
          <p:cNvSpPr/>
          <p:nvPr/>
        </p:nvSpPr>
        <p:spPr>
          <a:xfrm flipH="1">
            <a:off x="8980999" y="6419293"/>
            <a:ext cx="133829" cy="17843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61296" y="762081"/>
            <a:ext cx="8925589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iCiel Cadena" pitchFamily="2" charset="0"/>
              </a:rPr>
              <a:t>Khởi</a:t>
            </a:r>
            <a:r>
              <a:rPr kumimoji="0" lang="en-US" sz="66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66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iCiel Cadena" pitchFamily="2" charset="0"/>
              </a:rPr>
              <a:t>động</a:t>
            </a:r>
            <a:r>
              <a:rPr kumimoji="0" lang="en-US" sz="66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Nghe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bài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hát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itchFamily="2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0" cap="none" spc="0" normalizeH="0" baseline="0" noProof="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“ </a:t>
            </a:r>
            <a:r>
              <a:rPr kumimoji="0" lang="en-US" sz="6600" b="0" i="0" u="none" strike="noStrike" kern="0" cap="none" spc="0" normalizeH="0" baseline="0" noProof="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Hoa</a:t>
            </a:r>
            <a:r>
              <a:rPr kumimoji="0" lang="en-US" sz="6600" b="0" i="0" u="none" strike="noStrike" kern="0" cap="none" spc="0" normalizeH="0" baseline="0" noProof="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6600" b="0" i="0" u="none" strike="noStrike" kern="0" cap="none" spc="0" normalizeH="0" baseline="0" noProof="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lá</a:t>
            </a:r>
            <a:r>
              <a:rPr kumimoji="0" lang="en-US" sz="6600" b="0" i="0" u="none" strike="noStrike" kern="0" cap="none" spc="0" normalizeH="0" noProof="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6600" b="0" i="0" u="none" strike="noStrike" kern="0" cap="none" spc="0" normalizeH="0" noProof="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mùa</a:t>
            </a:r>
            <a:r>
              <a:rPr kumimoji="0" lang="en-US" sz="6600" b="0" i="0" u="none" strike="noStrike" kern="0" cap="none" spc="0" normalizeH="0" noProof="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6600" b="0" i="0" u="none" strike="noStrike" kern="0" cap="none" spc="0" normalizeH="0" noProof="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xuân</a:t>
            </a:r>
            <a:r>
              <a:rPr kumimoji="0" lang="en-US" sz="6600" b="0" i="0" u="none" strike="noStrike" kern="0" cap="none" spc="0" normalizeH="0" noProof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 </a:t>
            </a:r>
            <a:r>
              <a:rPr kumimoji="0" lang="en-US" sz="6600" b="0" i="0" u="none" strike="noStrike" kern="0" cap="none" spc="0" normalizeH="0" baseline="0" noProof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itchFamily="2" charset="0"/>
              </a:rPr>
              <a:t>”</a:t>
            </a:r>
            <a:endParaRPr kumimoji="0" lang="en-US" sz="6600" b="0" i="0" u="none" strike="noStrike" kern="0" cap="none" spc="0" normalizeH="0" baseline="0" noProof="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F0000"/>
              </a:solidFill>
              <a:effectLst/>
              <a:uLnTx/>
              <a:uFillTx/>
              <a:latin typeface="iCiel Cadena" pitchFamily="2" charset="0"/>
            </a:endParaRPr>
          </a:p>
        </p:txBody>
      </p:sp>
      <p:pic>
        <p:nvPicPr>
          <p:cNvPr id="6" name="Bài 8 - Hoa Lá Mùa Xuân - Âm Nhạc Lớp 2 -- Tập Hát Theo Lời - CD Bộ Giáo Dục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43425" y="-25908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596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5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75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 tmFilter="0,0; .5, 1; 1, 1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28820" y="406022"/>
            <a:ext cx="47291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vi-VN" sz="3200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7839" y="533408"/>
            <a:ext cx="6272767" cy="5931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7" descr="E:\GIAO AN\SGV lop 2\sgv chân trời sáng tạo lớp 2\hình minh họa giáo án\11\6826466070_157546671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97347">
            <a:off x="6315381" y="2046277"/>
            <a:ext cx="1977214" cy="19772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32" y="990797"/>
            <a:ext cx="3333768" cy="331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426" y="3962586"/>
            <a:ext cx="2829607" cy="223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849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2"/>
            <a:ext cx="1463040" cy="177069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490937" y="0"/>
            <a:ext cx="1653064" cy="166121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9C1F13ED-080F-4C19-83CD-75F96B8D95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0680"/>
            <a:ext cx="9144000" cy="4316640"/>
          </a:xfrm>
          <a:prstGeom prst="rect">
            <a:avLst/>
          </a:prstGeom>
        </p:spPr>
      </p:pic>
      <p:grpSp>
        <p:nvGrpSpPr>
          <p:cNvPr id="41" name="组合 40">
            <a:extLst>
              <a:ext uri="{FF2B5EF4-FFF2-40B4-BE49-F238E27FC236}">
                <a16:creationId xmlns:a16="http://schemas.microsoft.com/office/drawing/2014/main" xmlns="" id="{58A318B0-2D75-407F-923B-E118E6258FDE}"/>
              </a:ext>
            </a:extLst>
          </p:cNvPr>
          <p:cNvGrpSpPr/>
          <p:nvPr/>
        </p:nvGrpSpPr>
        <p:grpSpPr>
          <a:xfrm>
            <a:off x="5998027" y="5460727"/>
            <a:ext cx="384317" cy="1133534"/>
            <a:chOff x="1174693" y="2702670"/>
            <a:chExt cx="652142" cy="165135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42" name="同侧圆角矩形 90">
              <a:extLst>
                <a:ext uri="{FF2B5EF4-FFF2-40B4-BE49-F238E27FC236}">
                  <a16:creationId xmlns:a16="http://schemas.microsoft.com/office/drawing/2014/main" xmlns="" id="{04DE162F-0F4E-4FA6-82EC-17B92240B255}"/>
                </a:ext>
              </a:extLst>
            </p:cNvPr>
            <p:cNvSpPr/>
            <p:nvPr/>
          </p:nvSpPr>
          <p:spPr>
            <a:xfrm flipV="1">
              <a:off x="1174693" y="2702670"/>
              <a:ext cx="652142" cy="165135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43" name="任意多边形 5">
              <a:extLst>
                <a:ext uri="{FF2B5EF4-FFF2-40B4-BE49-F238E27FC236}">
                  <a16:creationId xmlns:a16="http://schemas.microsoft.com/office/drawing/2014/main" xmlns="" id="{977D710A-8438-4296-A064-9C74E546C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4407" y="3839426"/>
              <a:ext cx="372708" cy="372709"/>
            </a:xfrm>
            <a:custGeom>
              <a:avLst/>
              <a:gdLst>
                <a:gd name="T0" fmla="*/ 223 w 228"/>
                <a:gd name="T1" fmla="*/ 95 h 228"/>
                <a:gd name="T2" fmla="*/ 196 w 228"/>
                <a:gd name="T3" fmla="*/ 90 h 228"/>
                <a:gd name="T4" fmla="*/ 189 w 228"/>
                <a:gd name="T5" fmla="*/ 74 h 228"/>
                <a:gd name="T6" fmla="*/ 205 w 228"/>
                <a:gd name="T7" fmla="*/ 50 h 228"/>
                <a:gd name="T8" fmla="*/ 205 w 228"/>
                <a:gd name="T9" fmla="*/ 43 h 228"/>
                <a:gd name="T10" fmla="*/ 185 w 228"/>
                <a:gd name="T11" fmla="*/ 24 h 228"/>
                <a:gd name="T12" fmla="*/ 178 w 228"/>
                <a:gd name="T13" fmla="*/ 23 h 228"/>
                <a:gd name="T14" fmla="*/ 155 w 228"/>
                <a:gd name="T15" fmla="*/ 39 h 228"/>
                <a:gd name="T16" fmla="*/ 138 w 228"/>
                <a:gd name="T17" fmla="*/ 32 h 228"/>
                <a:gd name="T18" fmla="*/ 133 w 228"/>
                <a:gd name="T19" fmla="*/ 5 h 228"/>
                <a:gd name="T20" fmla="*/ 127 w 228"/>
                <a:gd name="T21" fmla="*/ 0 h 228"/>
                <a:gd name="T22" fmla="*/ 100 w 228"/>
                <a:gd name="T23" fmla="*/ 0 h 228"/>
                <a:gd name="T24" fmla="*/ 94 w 228"/>
                <a:gd name="T25" fmla="*/ 5 h 228"/>
                <a:gd name="T26" fmla="*/ 89 w 228"/>
                <a:gd name="T27" fmla="*/ 32 h 228"/>
                <a:gd name="T28" fmla="*/ 73 w 228"/>
                <a:gd name="T29" fmla="*/ 39 h 228"/>
                <a:gd name="T30" fmla="*/ 50 w 228"/>
                <a:gd name="T31" fmla="*/ 23 h 228"/>
                <a:gd name="T32" fmla="*/ 43 w 228"/>
                <a:gd name="T33" fmla="*/ 24 h 228"/>
                <a:gd name="T34" fmla="*/ 23 w 228"/>
                <a:gd name="T35" fmla="*/ 43 h 228"/>
                <a:gd name="T36" fmla="*/ 23 w 228"/>
                <a:gd name="T37" fmla="*/ 51 h 228"/>
                <a:gd name="T38" fmla="*/ 39 w 228"/>
                <a:gd name="T39" fmla="*/ 74 h 228"/>
                <a:gd name="T40" fmla="*/ 32 w 228"/>
                <a:gd name="T41" fmla="*/ 90 h 228"/>
                <a:gd name="T42" fmla="*/ 5 w 228"/>
                <a:gd name="T43" fmla="*/ 95 h 228"/>
                <a:gd name="T44" fmla="*/ 0 w 228"/>
                <a:gd name="T45" fmla="*/ 100 h 228"/>
                <a:gd name="T46" fmla="*/ 0 w 228"/>
                <a:gd name="T47" fmla="*/ 128 h 228"/>
                <a:gd name="T48" fmla="*/ 5 w 228"/>
                <a:gd name="T49" fmla="*/ 134 h 228"/>
                <a:gd name="T50" fmla="*/ 32 w 228"/>
                <a:gd name="T51" fmla="*/ 139 h 228"/>
                <a:gd name="T52" fmla="*/ 39 w 228"/>
                <a:gd name="T53" fmla="*/ 155 h 228"/>
                <a:gd name="T54" fmla="*/ 23 w 228"/>
                <a:gd name="T55" fmla="*/ 178 h 228"/>
                <a:gd name="T56" fmla="*/ 24 w 228"/>
                <a:gd name="T57" fmla="*/ 185 h 228"/>
                <a:gd name="T58" fmla="*/ 43 w 228"/>
                <a:gd name="T59" fmla="*/ 204 h 228"/>
                <a:gd name="T60" fmla="*/ 51 w 228"/>
                <a:gd name="T61" fmla="*/ 205 h 228"/>
                <a:gd name="T62" fmla="*/ 73 w 228"/>
                <a:gd name="T63" fmla="*/ 189 h 228"/>
                <a:gd name="T64" fmla="*/ 89 w 228"/>
                <a:gd name="T65" fmla="*/ 196 h 228"/>
                <a:gd name="T66" fmla="*/ 94 w 228"/>
                <a:gd name="T67" fmla="*/ 223 h 228"/>
                <a:gd name="T68" fmla="*/ 100 w 228"/>
                <a:gd name="T69" fmla="*/ 228 h 228"/>
                <a:gd name="T70" fmla="*/ 127 w 228"/>
                <a:gd name="T71" fmla="*/ 228 h 228"/>
                <a:gd name="T72" fmla="*/ 133 w 228"/>
                <a:gd name="T73" fmla="*/ 223 h 228"/>
                <a:gd name="T74" fmla="*/ 138 w 228"/>
                <a:gd name="T75" fmla="*/ 196 h 228"/>
                <a:gd name="T76" fmla="*/ 154 w 228"/>
                <a:gd name="T77" fmla="*/ 190 h 228"/>
                <a:gd name="T78" fmla="*/ 177 w 228"/>
                <a:gd name="T79" fmla="*/ 205 h 228"/>
                <a:gd name="T80" fmla="*/ 185 w 228"/>
                <a:gd name="T81" fmla="*/ 205 h 228"/>
                <a:gd name="T82" fmla="*/ 204 w 228"/>
                <a:gd name="T83" fmla="*/ 185 h 228"/>
                <a:gd name="T84" fmla="*/ 205 w 228"/>
                <a:gd name="T85" fmla="*/ 178 h 228"/>
                <a:gd name="T86" fmla="*/ 189 w 228"/>
                <a:gd name="T87" fmla="*/ 155 h 228"/>
                <a:gd name="T88" fmla="*/ 196 w 228"/>
                <a:gd name="T89" fmla="*/ 139 h 228"/>
                <a:gd name="T90" fmla="*/ 223 w 228"/>
                <a:gd name="T91" fmla="*/ 134 h 228"/>
                <a:gd name="T92" fmla="*/ 228 w 228"/>
                <a:gd name="T93" fmla="*/ 128 h 228"/>
                <a:gd name="T94" fmla="*/ 228 w 228"/>
                <a:gd name="T95" fmla="*/ 100 h 228"/>
                <a:gd name="T96" fmla="*/ 223 w 228"/>
                <a:gd name="T97" fmla="*/ 95 h 228"/>
                <a:gd name="T98" fmla="*/ 114 w 228"/>
                <a:gd name="T99" fmla="*/ 149 h 228"/>
                <a:gd name="T100" fmla="*/ 79 w 228"/>
                <a:gd name="T101" fmla="*/ 114 h 228"/>
                <a:gd name="T102" fmla="*/ 114 w 228"/>
                <a:gd name="T103" fmla="*/ 79 h 228"/>
                <a:gd name="T104" fmla="*/ 149 w 228"/>
                <a:gd name="T105" fmla="*/ 114 h 228"/>
                <a:gd name="T106" fmla="*/ 114 w 228"/>
                <a:gd name="T107" fmla="*/ 14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8" h="228">
                  <a:moveTo>
                    <a:pt x="223" y="95"/>
                  </a:moveTo>
                  <a:cubicBezTo>
                    <a:pt x="196" y="90"/>
                    <a:pt x="196" y="90"/>
                    <a:pt x="196" y="90"/>
                  </a:cubicBezTo>
                  <a:cubicBezTo>
                    <a:pt x="194" y="84"/>
                    <a:pt x="192" y="79"/>
                    <a:pt x="189" y="74"/>
                  </a:cubicBezTo>
                  <a:cubicBezTo>
                    <a:pt x="205" y="50"/>
                    <a:pt x="205" y="50"/>
                    <a:pt x="205" y="50"/>
                  </a:cubicBezTo>
                  <a:cubicBezTo>
                    <a:pt x="207" y="48"/>
                    <a:pt x="206" y="45"/>
                    <a:pt x="205" y="43"/>
                  </a:cubicBezTo>
                  <a:cubicBezTo>
                    <a:pt x="185" y="24"/>
                    <a:pt x="185" y="24"/>
                    <a:pt x="185" y="24"/>
                  </a:cubicBezTo>
                  <a:cubicBezTo>
                    <a:pt x="183" y="22"/>
                    <a:pt x="180" y="21"/>
                    <a:pt x="178" y="23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49" y="36"/>
                    <a:pt x="144" y="34"/>
                    <a:pt x="138" y="32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2"/>
                    <a:pt x="130" y="0"/>
                    <a:pt x="127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0"/>
                    <a:pt x="95" y="2"/>
                    <a:pt x="94" y="5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3" y="34"/>
                    <a:pt x="78" y="36"/>
                    <a:pt x="73" y="3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2"/>
                    <a:pt x="45" y="22"/>
                    <a:pt x="43" y="2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5"/>
                    <a:pt x="21" y="49"/>
                    <a:pt x="23" y="51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6" y="79"/>
                    <a:pt x="34" y="84"/>
                    <a:pt x="32" y="90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8"/>
                    <a:pt x="0" y="10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3"/>
                    <a:pt x="5" y="134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4" y="144"/>
                    <a:pt x="36" y="150"/>
                    <a:pt x="39" y="155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22" y="180"/>
                    <a:pt x="22" y="183"/>
                    <a:pt x="24" y="185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6"/>
                    <a:pt x="48" y="207"/>
                    <a:pt x="51" y="205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8" y="192"/>
                    <a:pt x="84" y="194"/>
                    <a:pt x="89" y="196"/>
                  </a:cubicBezTo>
                  <a:cubicBezTo>
                    <a:pt x="94" y="223"/>
                    <a:pt x="94" y="223"/>
                    <a:pt x="94" y="223"/>
                  </a:cubicBezTo>
                  <a:cubicBezTo>
                    <a:pt x="95" y="226"/>
                    <a:pt x="97" y="228"/>
                    <a:pt x="100" y="228"/>
                  </a:cubicBezTo>
                  <a:cubicBezTo>
                    <a:pt x="127" y="228"/>
                    <a:pt x="127" y="228"/>
                    <a:pt x="127" y="228"/>
                  </a:cubicBezTo>
                  <a:cubicBezTo>
                    <a:pt x="130" y="228"/>
                    <a:pt x="133" y="226"/>
                    <a:pt x="133" y="223"/>
                  </a:cubicBezTo>
                  <a:cubicBezTo>
                    <a:pt x="138" y="196"/>
                    <a:pt x="138" y="196"/>
                    <a:pt x="138" y="196"/>
                  </a:cubicBezTo>
                  <a:cubicBezTo>
                    <a:pt x="144" y="194"/>
                    <a:pt x="149" y="192"/>
                    <a:pt x="154" y="190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80" y="207"/>
                    <a:pt x="183" y="207"/>
                    <a:pt x="185" y="205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06" y="183"/>
                    <a:pt x="206" y="180"/>
                    <a:pt x="205" y="178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92" y="150"/>
                    <a:pt x="194" y="144"/>
                    <a:pt x="196" y="139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6" y="133"/>
                    <a:pt x="228" y="131"/>
                    <a:pt x="228" y="128"/>
                  </a:cubicBezTo>
                  <a:cubicBezTo>
                    <a:pt x="228" y="100"/>
                    <a:pt x="228" y="100"/>
                    <a:pt x="228" y="100"/>
                  </a:cubicBezTo>
                  <a:cubicBezTo>
                    <a:pt x="228" y="98"/>
                    <a:pt x="226" y="95"/>
                    <a:pt x="223" y="95"/>
                  </a:cubicBezTo>
                  <a:close/>
                  <a:moveTo>
                    <a:pt x="114" y="149"/>
                  </a:moveTo>
                  <a:cubicBezTo>
                    <a:pt x="95" y="149"/>
                    <a:pt x="79" y="133"/>
                    <a:pt x="79" y="114"/>
                  </a:cubicBezTo>
                  <a:cubicBezTo>
                    <a:pt x="79" y="95"/>
                    <a:pt x="95" y="79"/>
                    <a:pt x="114" y="79"/>
                  </a:cubicBezTo>
                  <a:cubicBezTo>
                    <a:pt x="133" y="79"/>
                    <a:pt x="149" y="95"/>
                    <a:pt x="149" y="114"/>
                  </a:cubicBezTo>
                  <a:cubicBezTo>
                    <a:pt x="149" y="133"/>
                    <a:pt x="133" y="149"/>
                    <a:pt x="114" y="1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xmlns="" id="{995F7454-B71B-4052-A1F7-206FCB575B51}"/>
              </a:ext>
            </a:extLst>
          </p:cNvPr>
          <p:cNvGrpSpPr/>
          <p:nvPr/>
        </p:nvGrpSpPr>
        <p:grpSpPr>
          <a:xfrm>
            <a:off x="6705626" y="4876800"/>
            <a:ext cx="489107" cy="1648010"/>
            <a:chOff x="3584210" y="2482150"/>
            <a:chExt cx="652142" cy="1871874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59" name="同侧圆角矩形 48">
              <a:extLst>
                <a:ext uri="{FF2B5EF4-FFF2-40B4-BE49-F238E27FC236}">
                  <a16:creationId xmlns:a16="http://schemas.microsoft.com/office/drawing/2014/main" xmlns="" id="{1A65E646-B677-488F-822A-4C41D2B8EBDC}"/>
                </a:ext>
              </a:extLst>
            </p:cNvPr>
            <p:cNvSpPr/>
            <p:nvPr/>
          </p:nvSpPr>
          <p:spPr>
            <a:xfrm flipV="1">
              <a:off x="3584210" y="2482150"/>
              <a:ext cx="652142" cy="1871874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0" name="任意多边形 14">
              <a:extLst>
                <a:ext uri="{FF2B5EF4-FFF2-40B4-BE49-F238E27FC236}">
                  <a16:creationId xmlns:a16="http://schemas.microsoft.com/office/drawing/2014/main" xmlns="" id="{0EF28E52-9A06-40AD-A452-045E7562C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653" y="3839429"/>
              <a:ext cx="372708" cy="372709"/>
            </a:xfrm>
            <a:custGeom>
              <a:avLst/>
              <a:gdLst>
                <a:gd name="T0" fmla="*/ 182 w 236"/>
                <a:gd name="T1" fmla="*/ 109 h 236"/>
                <a:gd name="T2" fmla="*/ 157 w 236"/>
                <a:gd name="T3" fmla="*/ 103 h 236"/>
                <a:gd name="T4" fmla="*/ 134 w 236"/>
                <a:gd name="T5" fmla="*/ 102 h 236"/>
                <a:gd name="T6" fmla="*/ 120 w 236"/>
                <a:gd name="T7" fmla="*/ 114 h 236"/>
                <a:gd name="T8" fmla="*/ 118 w 236"/>
                <a:gd name="T9" fmla="*/ 129 h 236"/>
                <a:gd name="T10" fmla="*/ 122 w 236"/>
                <a:gd name="T11" fmla="*/ 141 h 236"/>
                <a:gd name="T12" fmla="*/ 135 w 236"/>
                <a:gd name="T13" fmla="*/ 156 h 236"/>
                <a:gd name="T14" fmla="*/ 139 w 236"/>
                <a:gd name="T15" fmla="*/ 185 h 236"/>
                <a:gd name="T16" fmla="*/ 152 w 236"/>
                <a:gd name="T17" fmla="*/ 198 h 236"/>
                <a:gd name="T18" fmla="*/ 169 w 236"/>
                <a:gd name="T19" fmla="*/ 180 h 236"/>
                <a:gd name="T20" fmla="*/ 187 w 236"/>
                <a:gd name="T21" fmla="*/ 150 h 236"/>
                <a:gd name="T22" fmla="*/ 200 w 236"/>
                <a:gd name="T23" fmla="*/ 122 h 236"/>
                <a:gd name="T24" fmla="*/ 182 w 236"/>
                <a:gd name="T25" fmla="*/ 109 h 236"/>
                <a:gd name="T26" fmla="*/ 118 w 236"/>
                <a:gd name="T27" fmla="*/ 0 h 236"/>
                <a:gd name="T28" fmla="*/ 0 w 236"/>
                <a:gd name="T29" fmla="*/ 118 h 236"/>
                <a:gd name="T30" fmla="*/ 118 w 236"/>
                <a:gd name="T31" fmla="*/ 236 h 236"/>
                <a:gd name="T32" fmla="*/ 236 w 236"/>
                <a:gd name="T33" fmla="*/ 118 h 236"/>
                <a:gd name="T34" fmla="*/ 118 w 236"/>
                <a:gd name="T35" fmla="*/ 0 h 236"/>
                <a:gd name="T36" fmla="*/ 126 w 236"/>
                <a:gd name="T37" fmla="*/ 212 h 236"/>
                <a:gd name="T38" fmla="*/ 128 w 236"/>
                <a:gd name="T39" fmla="*/ 208 h 236"/>
                <a:gd name="T40" fmla="*/ 125 w 236"/>
                <a:gd name="T41" fmla="*/ 186 h 236"/>
                <a:gd name="T42" fmla="*/ 105 w 236"/>
                <a:gd name="T43" fmla="*/ 186 h 236"/>
                <a:gd name="T44" fmla="*/ 98 w 236"/>
                <a:gd name="T45" fmla="*/ 207 h 236"/>
                <a:gd name="T46" fmla="*/ 102 w 236"/>
                <a:gd name="T47" fmla="*/ 211 h 236"/>
                <a:gd name="T48" fmla="*/ 34 w 236"/>
                <a:gd name="T49" fmla="*/ 161 h 236"/>
                <a:gd name="T50" fmla="*/ 44 w 236"/>
                <a:gd name="T51" fmla="*/ 157 h 236"/>
                <a:gd name="T52" fmla="*/ 44 w 236"/>
                <a:gd name="T53" fmla="*/ 157 h 236"/>
                <a:gd name="T54" fmla="*/ 81 w 236"/>
                <a:gd name="T55" fmla="*/ 142 h 236"/>
                <a:gd name="T56" fmla="*/ 81 w 236"/>
                <a:gd name="T57" fmla="*/ 118 h 236"/>
                <a:gd name="T58" fmla="*/ 55 w 236"/>
                <a:gd name="T59" fmla="*/ 94 h 236"/>
                <a:gd name="T60" fmla="*/ 28 w 236"/>
                <a:gd name="T61" fmla="*/ 90 h 236"/>
                <a:gd name="T62" fmla="*/ 84 w 236"/>
                <a:gd name="T63" fmla="*/ 30 h 236"/>
                <a:gd name="T64" fmla="*/ 84 w 236"/>
                <a:gd name="T65" fmla="*/ 31 h 236"/>
                <a:gd name="T66" fmla="*/ 102 w 236"/>
                <a:gd name="T67" fmla="*/ 56 h 236"/>
                <a:gd name="T68" fmla="*/ 120 w 236"/>
                <a:gd name="T69" fmla="*/ 79 h 236"/>
                <a:gd name="T70" fmla="*/ 131 w 236"/>
                <a:gd name="T71" fmla="*/ 97 h 236"/>
                <a:gd name="T72" fmla="*/ 146 w 236"/>
                <a:gd name="T73" fmla="*/ 88 h 236"/>
                <a:gd name="T74" fmla="*/ 177 w 236"/>
                <a:gd name="T75" fmla="*/ 66 h 236"/>
                <a:gd name="T76" fmla="*/ 190 w 236"/>
                <a:gd name="T77" fmla="*/ 57 h 236"/>
                <a:gd name="T78" fmla="*/ 212 w 236"/>
                <a:gd name="T79" fmla="*/ 118 h 236"/>
                <a:gd name="T80" fmla="*/ 126 w 236"/>
                <a:gd name="T81" fmla="*/ 212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6" h="236">
                  <a:moveTo>
                    <a:pt x="182" y="109"/>
                  </a:moveTo>
                  <a:cubicBezTo>
                    <a:pt x="172" y="107"/>
                    <a:pt x="161" y="105"/>
                    <a:pt x="157" y="103"/>
                  </a:cubicBezTo>
                  <a:cubicBezTo>
                    <a:pt x="153" y="102"/>
                    <a:pt x="143" y="101"/>
                    <a:pt x="134" y="102"/>
                  </a:cubicBezTo>
                  <a:cubicBezTo>
                    <a:pt x="125" y="103"/>
                    <a:pt x="119" y="109"/>
                    <a:pt x="120" y="114"/>
                  </a:cubicBezTo>
                  <a:cubicBezTo>
                    <a:pt x="121" y="119"/>
                    <a:pt x="120" y="126"/>
                    <a:pt x="118" y="129"/>
                  </a:cubicBezTo>
                  <a:cubicBezTo>
                    <a:pt x="117" y="132"/>
                    <a:pt x="118" y="138"/>
                    <a:pt x="122" y="141"/>
                  </a:cubicBezTo>
                  <a:cubicBezTo>
                    <a:pt x="127" y="144"/>
                    <a:pt x="132" y="151"/>
                    <a:pt x="135" y="156"/>
                  </a:cubicBezTo>
                  <a:cubicBezTo>
                    <a:pt x="138" y="162"/>
                    <a:pt x="140" y="175"/>
                    <a:pt x="139" y="185"/>
                  </a:cubicBezTo>
                  <a:cubicBezTo>
                    <a:pt x="139" y="195"/>
                    <a:pt x="145" y="201"/>
                    <a:pt x="152" y="198"/>
                  </a:cubicBezTo>
                  <a:cubicBezTo>
                    <a:pt x="160" y="195"/>
                    <a:pt x="167" y="187"/>
                    <a:pt x="169" y="180"/>
                  </a:cubicBezTo>
                  <a:cubicBezTo>
                    <a:pt x="171" y="174"/>
                    <a:pt x="179" y="160"/>
                    <a:pt x="187" y="150"/>
                  </a:cubicBezTo>
                  <a:cubicBezTo>
                    <a:pt x="195" y="140"/>
                    <a:pt x="201" y="127"/>
                    <a:pt x="200" y="122"/>
                  </a:cubicBezTo>
                  <a:cubicBezTo>
                    <a:pt x="200" y="116"/>
                    <a:pt x="191" y="111"/>
                    <a:pt x="182" y="109"/>
                  </a:cubicBez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6" y="212"/>
                  </a:moveTo>
                  <a:cubicBezTo>
                    <a:pt x="127" y="211"/>
                    <a:pt x="128" y="209"/>
                    <a:pt x="128" y="208"/>
                  </a:cubicBezTo>
                  <a:cubicBezTo>
                    <a:pt x="130" y="201"/>
                    <a:pt x="128" y="191"/>
                    <a:pt x="125" y="186"/>
                  </a:cubicBezTo>
                  <a:cubicBezTo>
                    <a:pt x="121" y="181"/>
                    <a:pt x="112" y="181"/>
                    <a:pt x="105" y="186"/>
                  </a:cubicBezTo>
                  <a:cubicBezTo>
                    <a:pt x="97" y="191"/>
                    <a:pt x="94" y="200"/>
                    <a:pt x="98" y="207"/>
                  </a:cubicBezTo>
                  <a:cubicBezTo>
                    <a:pt x="99" y="208"/>
                    <a:pt x="100" y="210"/>
                    <a:pt x="102" y="211"/>
                  </a:cubicBezTo>
                  <a:cubicBezTo>
                    <a:pt x="72" y="206"/>
                    <a:pt x="47" y="187"/>
                    <a:pt x="34" y="161"/>
                  </a:cubicBezTo>
                  <a:cubicBezTo>
                    <a:pt x="37" y="161"/>
                    <a:pt x="40" y="159"/>
                    <a:pt x="44" y="157"/>
                  </a:cubicBezTo>
                  <a:cubicBezTo>
                    <a:pt x="44" y="157"/>
                    <a:pt x="44" y="157"/>
                    <a:pt x="44" y="157"/>
                  </a:cubicBezTo>
                  <a:cubicBezTo>
                    <a:pt x="57" y="148"/>
                    <a:pt x="74" y="141"/>
                    <a:pt x="81" y="142"/>
                  </a:cubicBezTo>
                  <a:cubicBezTo>
                    <a:pt x="89" y="142"/>
                    <a:pt x="89" y="131"/>
                    <a:pt x="81" y="118"/>
                  </a:cubicBezTo>
                  <a:cubicBezTo>
                    <a:pt x="74" y="105"/>
                    <a:pt x="62" y="94"/>
                    <a:pt x="55" y="94"/>
                  </a:cubicBezTo>
                  <a:cubicBezTo>
                    <a:pt x="48" y="94"/>
                    <a:pt x="36" y="92"/>
                    <a:pt x="28" y="90"/>
                  </a:cubicBezTo>
                  <a:cubicBezTo>
                    <a:pt x="37" y="62"/>
                    <a:pt x="58" y="41"/>
                    <a:pt x="84" y="30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6" y="39"/>
                    <a:pt x="95" y="50"/>
                    <a:pt x="102" y="56"/>
                  </a:cubicBezTo>
                  <a:cubicBezTo>
                    <a:pt x="110" y="62"/>
                    <a:pt x="118" y="72"/>
                    <a:pt x="120" y="79"/>
                  </a:cubicBezTo>
                  <a:cubicBezTo>
                    <a:pt x="122" y="85"/>
                    <a:pt x="127" y="93"/>
                    <a:pt x="131" y="97"/>
                  </a:cubicBezTo>
                  <a:cubicBezTo>
                    <a:pt x="136" y="100"/>
                    <a:pt x="142" y="96"/>
                    <a:pt x="146" y="88"/>
                  </a:cubicBezTo>
                  <a:cubicBezTo>
                    <a:pt x="150" y="80"/>
                    <a:pt x="164" y="70"/>
                    <a:pt x="177" y="66"/>
                  </a:cubicBezTo>
                  <a:cubicBezTo>
                    <a:pt x="183" y="64"/>
                    <a:pt x="187" y="61"/>
                    <a:pt x="190" y="57"/>
                  </a:cubicBezTo>
                  <a:cubicBezTo>
                    <a:pt x="204" y="74"/>
                    <a:pt x="212" y="95"/>
                    <a:pt x="212" y="118"/>
                  </a:cubicBezTo>
                  <a:cubicBezTo>
                    <a:pt x="212" y="168"/>
                    <a:pt x="174" y="208"/>
                    <a:pt x="126" y="2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xmlns="" id="{F4C3C485-AC3D-4BD3-AD80-9F0869423552}"/>
              </a:ext>
            </a:extLst>
          </p:cNvPr>
          <p:cNvGrpSpPr/>
          <p:nvPr/>
        </p:nvGrpSpPr>
        <p:grpSpPr>
          <a:xfrm>
            <a:off x="7492914" y="4664987"/>
            <a:ext cx="489106" cy="2400937"/>
            <a:chOff x="5993727" y="2041114"/>
            <a:chExt cx="652141" cy="2312910"/>
          </a:xfr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76" name="同侧圆角矩形 76">
              <a:extLst>
                <a:ext uri="{FF2B5EF4-FFF2-40B4-BE49-F238E27FC236}">
                  <a16:creationId xmlns:a16="http://schemas.microsoft.com/office/drawing/2014/main" xmlns="" id="{D813E392-FC1E-4072-B812-2699A65C87F0}"/>
                </a:ext>
              </a:extLst>
            </p:cNvPr>
            <p:cNvSpPr/>
            <p:nvPr/>
          </p:nvSpPr>
          <p:spPr>
            <a:xfrm flipV="1">
              <a:off x="5993727" y="2041114"/>
              <a:ext cx="652141" cy="231291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77" name="任意多边形 8">
              <a:extLst>
                <a:ext uri="{FF2B5EF4-FFF2-40B4-BE49-F238E27FC236}">
                  <a16:creationId xmlns:a16="http://schemas.microsoft.com/office/drawing/2014/main" xmlns="" id="{6DF40B21-8CB3-4487-AA73-CE71785CD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3445" y="3839429"/>
              <a:ext cx="372708" cy="372709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81" name="图片 80">
            <a:extLst>
              <a:ext uri="{FF2B5EF4-FFF2-40B4-BE49-F238E27FC236}">
                <a16:creationId xmlns:a16="http://schemas.microsoft.com/office/drawing/2014/main" xmlns="" id="{76A73C87-02A7-421C-BBD5-D730552E5B4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626" y="1175313"/>
            <a:ext cx="2743201" cy="58060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5573056"/>
            <a:ext cx="381000" cy="129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2" y="6066344"/>
            <a:ext cx="243681" cy="82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518" y="5587372"/>
            <a:ext cx="370649" cy="125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194707" y="1175365"/>
            <a:ext cx="1049397" cy="939705"/>
          </a:xfrm>
          <a:prstGeom prst="rect">
            <a:avLst/>
          </a:prstGeom>
        </p:spPr>
      </p:pic>
      <p:pic>
        <p:nvPicPr>
          <p:cNvPr id="83" name="图片 24">
            <a:extLst>
              <a:ext uri="{FF2B5EF4-FFF2-40B4-BE49-F238E27FC236}">
                <a16:creationId xmlns:a16="http://schemas.microsoft.com/office/drawing/2014/main" xmlns="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2559" y="574216"/>
            <a:ext cx="800867" cy="717153"/>
          </a:xfrm>
          <a:prstGeom prst="rect">
            <a:avLst/>
          </a:prstGeom>
        </p:spPr>
      </p:pic>
      <p:sp>
        <p:nvSpPr>
          <p:cNvPr id="84" name="TextBox 37"/>
          <p:cNvSpPr txBox="1"/>
          <p:nvPr/>
        </p:nvSpPr>
        <p:spPr>
          <a:xfrm>
            <a:off x="3018314" y="1770747"/>
            <a:ext cx="5897085" cy="2508379"/>
          </a:xfrm>
          <a:prstGeom prst="rect">
            <a:avLst/>
          </a:prstGeom>
          <a:noFill/>
          <a:ln>
            <a:noFill/>
          </a:ln>
        </p:spPr>
        <p:txBody>
          <a:bodyPr wrap="square" lIns="0" tIns="91440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extrusionH="12700"/>
          </a:bodyPr>
          <a:lstStyle/>
          <a:p>
            <a:pPr algn="ctr"/>
            <a:r>
              <a:rPr lang="en-US" altLang="zh-CN" sz="6000" b="1" dirty="0" err="1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2CFE22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1</a:t>
            </a:r>
          </a:p>
          <a:p>
            <a:pPr algn="ctr"/>
            <a:r>
              <a:rPr lang="en-US" altLang="zh-CN" sz="8800" b="1" dirty="0" err="1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Khám</a:t>
            </a:r>
            <a:r>
              <a:rPr lang="en-US" altLang="zh-CN" sz="8800" b="1" dirty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8800" b="1" dirty="0" err="1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phá</a:t>
            </a:r>
            <a:r>
              <a:rPr lang="en-US" altLang="zh-CN" sz="8800" b="1" dirty="0">
                <a:ln w="0"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endParaRPr lang="zh-CN" altLang="en-US" sz="8800" b="1" dirty="0">
              <a:ln w="0">
                <a:solidFill>
                  <a:srgbClr val="005F60">
                    <a:lumMod val="75000"/>
                  </a:srgbClr>
                </a:solidFill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46000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 rot="16200000">
            <a:off x="3061859" y="-1433947"/>
            <a:ext cx="3048001" cy="9116291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9" name="图片 8" descr="3"/>
          <p:cNvPicPr>
            <a:picLocks noChangeAspect="1"/>
          </p:cNvPicPr>
          <p:nvPr/>
        </p:nvPicPr>
        <p:blipFill>
          <a:blip r:embed="rId3"/>
          <a:srcRect l="16451" t="26544" r="13022" b="21858"/>
          <a:stretch>
            <a:fillRect/>
          </a:stretch>
        </p:blipFill>
        <p:spPr>
          <a:xfrm rot="2040000">
            <a:off x="7630938" y="333556"/>
            <a:ext cx="624364" cy="10699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1602" y="-151886"/>
            <a:ext cx="4930203" cy="7238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3309">
            <a:off x="3406054" y="4506647"/>
            <a:ext cx="3304976" cy="243818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2087">
            <a:off x="5284505" y="5889685"/>
            <a:ext cx="1122363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077493" y="1752639"/>
            <a:ext cx="62951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Quan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sát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,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thảo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luận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về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màu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sắc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,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hình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dạng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lá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và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cây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ngoài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thiên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nhiên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,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trong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tranh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63" y="4208317"/>
            <a:ext cx="1997190" cy="2833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14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4\hjghjc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0170">
            <a:off x="4365762" y="4809843"/>
            <a:ext cx="3124672" cy="224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4\hjhgjhg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4774">
            <a:off x="6633014" y="59233"/>
            <a:ext cx="2394671" cy="2119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4\hjhgjghj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87878"/>
            <a:ext cx="299085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4\hjnhjh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579">
            <a:off x="2485732" y="-213180"/>
            <a:ext cx="3881438" cy="3135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4\hjgmhhcmmmm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4437">
            <a:off x="4112867" y="2198608"/>
            <a:ext cx="2276011" cy="3070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D:\4\jmghjmjc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6951">
            <a:off x="0" y="352425"/>
            <a:ext cx="3657600" cy="3441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:\4\hmhgjm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979370"/>
            <a:ext cx="2743200" cy="3153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D:\4\jghjg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9488">
            <a:off x="5930001" y="1667681"/>
            <a:ext cx="3575560" cy="4543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91200" y="296269"/>
            <a:ext cx="886648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iCiel Cadena" pitchFamily="2" charset="0"/>
              </a:rPr>
              <a:t>Lá</a:t>
            </a:r>
            <a:endParaRPr lang="en-US" sz="4800" dirty="0">
              <a:solidFill>
                <a:schemeClr val="accent6">
                  <a:lumMod val="50000"/>
                </a:schemeClr>
              </a:solidFill>
              <a:latin typeface="iCiel Cadena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439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D:\4\gfdhgf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182" y="3998162"/>
            <a:ext cx="2459182" cy="2859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182670" y="152400"/>
            <a:ext cx="2613532" cy="2894238"/>
            <a:chOff x="182669" y="610962"/>
            <a:chExt cx="2613532" cy="2894238"/>
          </a:xfrm>
        </p:grpSpPr>
        <p:sp>
          <p:nvSpPr>
            <p:cNvPr id="4" name="Oval 3"/>
            <p:cNvSpPr/>
            <p:nvPr/>
          </p:nvSpPr>
          <p:spPr>
            <a:xfrm>
              <a:off x="685800" y="3125562"/>
              <a:ext cx="1686791" cy="379638"/>
            </a:xfrm>
            <a:prstGeom prst="ellipse">
              <a:avLst/>
            </a:prstGeom>
            <a:solidFill>
              <a:srgbClr val="7AAA1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669" y="610962"/>
              <a:ext cx="2613532" cy="27418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Group 5"/>
          <p:cNvGrpSpPr/>
          <p:nvPr/>
        </p:nvGrpSpPr>
        <p:grpSpPr>
          <a:xfrm>
            <a:off x="2841264" y="42"/>
            <a:ext cx="6477000" cy="4437785"/>
            <a:chOff x="2841264" y="0"/>
            <a:chExt cx="6477000" cy="4437785"/>
          </a:xfrm>
        </p:grpSpPr>
        <p:sp>
          <p:nvSpPr>
            <p:cNvPr id="5" name="Oval 4"/>
            <p:cNvSpPr/>
            <p:nvPr/>
          </p:nvSpPr>
          <p:spPr>
            <a:xfrm>
              <a:off x="5292581" y="3904385"/>
              <a:ext cx="2891632" cy="5334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7" descr="D:\4\hgghdg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1264" y="0"/>
              <a:ext cx="6477000" cy="40935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Oval 7"/>
          <p:cNvSpPr/>
          <p:nvPr/>
        </p:nvSpPr>
        <p:spPr>
          <a:xfrm>
            <a:off x="2438421" y="5819095"/>
            <a:ext cx="5945369" cy="810347"/>
          </a:xfrm>
          <a:prstGeom prst="ellipse">
            <a:avLst/>
          </a:prstGeom>
          <a:solidFill>
            <a:srgbClr val="33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639" y="2046765"/>
            <a:ext cx="3834942" cy="4277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 descr="D:\4\fgdhdgf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135491"/>
            <a:ext cx="2794704" cy="254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199" y="3172010"/>
            <a:ext cx="2384821" cy="3355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41499" y="3200404"/>
            <a:ext cx="95390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iCiel Cadena" pitchFamily="2" charset="0"/>
              </a:rPr>
              <a:t>Cây</a:t>
            </a:r>
            <a:r>
              <a:rPr lang="en-US" sz="3600" dirty="0">
                <a:latin typeface="iCiel Cadena" pitchFamily="2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859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7B38970B-1E38-4095-B780-1D3CA3D13200}"/>
              </a:ext>
            </a:extLst>
          </p:cNvPr>
          <p:cNvSpPr txBox="1"/>
          <p:nvPr/>
        </p:nvSpPr>
        <p:spPr>
          <a:xfrm>
            <a:off x="4191021" y="52346"/>
            <a:ext cx="622735" cy="615521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endParaRPr lang="zh-CN" altLang="en-US" sz="3200" dirty="0">
              <a:ln w="38100">
                <a:noFill/>
              </a:ln>
              <a:solidFill>
                <a:srgbClr val="3E830E"/>
              </a:solidFill>
              <a:effectLst>
                <a:outerShdw blurRad="50800" dist="38100" dir="2700000" algn="tl" rotWithShape="0">
                  <a:srgbClr val="70AD47">
                    <a:lumMod val="50000"/>
                    <a:alpha val="40000"/>
                  </a:srgbClr>
                </a:outerShdw>
              </a:effectLst>
              <a:latin typeface="微软雅黑"/>
              <a:ea typeface="+mn-ea"/>
              <a:cs typeface="+mn-ea"/>
              <a:sym typeface="+mn-lt"/>
            </a:endParaRPr>
          </a:p>
        </p:txBody>
      </p:sp>
      <p:pic>
        <p:nvPicPr>
          <p:cNvPr id="36" name="图形 35">
            <a:extLst>
              <a:ext uri="{FF2B5EF4-FFF2-40B4-BE49-F238E27FC236}">
                <a16:creationId xmlns:a16="http://schemas.microsoft.com/office/drawing/2014/main" xmlns="" id="{15141199-86DF-415B-9A98-6A94A2ED68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435915" y="278880"/>
            <a:ext cx="286707" cy="331815"/>
          </a:xfrm>
          <a:prstGeom prst="rect">
            <a:avLst/>
          </a:prstGeom>
        </p:spPr>
      </p:pic>
      <p:pic>
        <p:nvPicPr>
          <p:cNvPr id="5123" name="Picture 3" descr="D:\4\fbgbgvfbv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08" y="954091"/>
            <a:ext cx="7311441" cy="491335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21" y="0"/>
            <a:ext cx="2453821" cy="296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862" y="6926"/>
            <a:ext cx="2648138" cy="2665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43200" y="152400"/>
            <a:ext cx="40600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Lá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cây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tranh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15154" y="6075451"/>
            <a:ext cx="5019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)-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sáp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noFill/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1891">
            <a:off x="1458606" y="6167776"/>
            <a:ext cx="4508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324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D2BD1DB0-BB13-4A43-BE91-B32116E854A1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FFFD\uFFFD{BCDE8D6B-ECE7-4537-BB98-756BDC645690}&quot;,&quot;C:\\Users\\Administrator\\Documents\\Zalo Received Files\\Downloads\\MỸ THUẬT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Chủ đề 4 tiết 1 lá và cây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33B2E5-E250-4515-AFE0-69CE8C546958}:39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8E48E39-D82C-4454-A404-CF3D645F1B14}:39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8F6AAA-83B0-43EE-88A8-54B30A693762}:39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566B90-3CBC-4C94-A6CF-6106EA7A24CB}:40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B5E8849-CBB6-4FDA-A915-FC7F75C16A21}:40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CCC211-4B02-409A-911A-FA3003A5A67D}:40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DF5BAED-E64E-414E-BC68-1212A709C3C8}:40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088F97-603F-4FB4-A66E-4DF76DC8410A}:40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D218342-DFA6-4754-82FF-AA522B74B279}:40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0B1833-1156-49BB-853B-309BA1A8E0BA}:40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1A381A-D845-4B82-ADA2-E67399E3F043}:40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036ECB5-D68B-42EA-94DA-527647F76F30}:40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4DA073-44F5-4600-B7CB-FA56A8E18B41}:41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A8802C6-9B1A-4C70-B728-9BBFA6C46D03}:41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DFBE6B-CEB9-4361-9060-E3A5BE03FF8B}:41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2C33BE-D469-4807-AB1E-B5744CA54327}:41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18B1C76-DC0B-48B5-8F8C-8E7E26DE484D}:41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F8D149B-0ADC-48BB-9B3A-69D4BC4822AC}:4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17EEF59-87DA-430F-BEA7-CB00EF33DE57}:39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E44B04-9C73-4CBD-B69F-E29A10BEBCFA}:36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353CFDA-5E0F-4B39-88D9-B3002FF3B315}:30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866287C-140D-4688-BA26-357B534CD818}:39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3C19C92-459A-4C6E-BC32-ABBFCA59EEC7}:39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8494963-B7AD-4B6A-9D63-85942AD4F949}:39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2A88CE-EF98-4A16-825F-61A4F3338CA1}:39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3_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2_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dbofdrq">
      <a:majorFont>
        <a:latin typeface="微软雅黑"/>
        <a:ea typeface="义启小魏楷"/>
        <a:cs typeface=""/>
      </a:majorFont>
      <a:minorFont>
        <a:latin typeface="微软雅黑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dbofdrq">
      <a:majorFont>
        <a:latin typeface="微软雅黑"/>
        <a:ea typeface="义启小魏楷"/>
        <a:cs typeface=""/>
      </a:majorFont>
      <a:minorFont>
        <a:latin typeface="微软雅黑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4_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dbofdrq">
      <a:majorFont>
        <a:latin typeface="微软雅黑"/>
        <a:ea typeface="义启小魏楷"/>
        <a:cs typeface=""/>
      </a:majorFont>
      <a:minorFont>
        <a:latin typeface="微软雅黑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5_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dbofdrq">
      <a:majorFont>
        <a:latin typeface="微软雅黑"/>
        <a:ea typeface="义启小魏楷"/>
        <a:cs typeface=""/>
      </a:majorFont>
      <a:minorFont>
        <a:latin typeface="微软雅黑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1_第一PPT，www.1ppt.com">
  <a:themeElements>
    <a:clrScheme name="自定义 40">
      <a:dk1>
        <a:sysClr val="windowText" lastClr="000000"/>
      </a:dk1>
      <a:lt1>
        <a:sysClr val="window" lastClr="FFFFFF"/>
      </a:lt1>
      <a:dk2>
        <a:srgbClr val="C00000"/>
      </a:dk2>
      <a:lt2>
        <a:srgbClr val="FF0000"/>
      </a:lt2>
      <a:accent1>
        <a:srgbClr val="FF6600"/>
      </a:accent1>
      <a:accent2>
        <a:srgbClr val="FFC000"/>
      </a:accent2>
      <a:accent3>
        <a:srgbClr val="92D050"/>
      </a:accent3>
      <a:accent4>
        <a:srgbClr val="00B0F0"/>
      </a:accent4>
      <a:accent5>
        <a:srgbClr val="7F7F7F"/>
      </a:accent5>
      <a:accent6>
        <a:srgbClr val="262626"/>
      </a:accent6>
      <a:hlink>
        <a:srgbClr val="262626"/>
      </a:hlink>
      <a:folHlink>
        <a:srgbClr val="7F7F7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dbofdrq">
      <a:majorFont>
        <a:latin typeface="微软雅黑"/>
        <a:ea typeface="义启小魏楷"/>
        <a:cs typeface=""/>
      </a:majorFont>
      <a:minorFont>
        <a:latin typeface="微软雅黑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dbofdrq">
      <a:majorFont>
        <a:latin typeface="微软雅黑"/>
        <a:ea typeface="义启小魏楷"/>
        <a:cs typeface=""/>
      </a:majorFont>
      <a:minorFont>
        <a:latin typeface="微软雅黑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7535</TotalTime>
  <Words>269</Words>
  <Application>Microsoft Office PowerPoint</Application>
  <PresentationFormat>On-screen Show (4:3)</PresentationFormat>
  <Paragraphs>57</Paragraphs>
  <Slides>25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25</vt:i4>
      </vt:variant>
    </vt:vector>
  </HeadingPairs>
  <TitlesOfParts>
    <vt:vector size="51" baseType="lpstr">
      <vt:lpstr>KaiTi</vt:lpstr>
      <vt:lpstr>맑은 고딕</vt:lpstr>
      <vt:lpstr>微软雅黑</vt:lpstr>
      <vt:lpstr>宋体</vt:lpstr>
      <vt:lpstr>Arial</vt:lpstr>
      <vt:lpstr>Calibri</vt:lpstr>
      <vt:lpstr>Calibri Light</vt:lpstr>
      <vt:lpstr>iCiel Cadena</vt:lpstr>
      <vt:lpstr>Times New Roman</vt:lpstr>
      <vt:lpstr>义启小魏楷</vt:lpstr>
      <vt:lpstr>等线</vt:lpstr>
      <vt:lpstr>等线 Light</vt:lpstr>
      <vt:lpstr>Office Theme</vt:lpstr>
      <vt:lpstr>https://www.freeppt7.com</vt:lpstr>
      <vt:lpstr>1_第一PPT，www.1ppt.com</vt:lpstr>
      <vt:lpstr>11_第一PPT，www.1ppt.com</vt:lpstr>
      <vt:lpstr>www.jpppt.com</vt:lpstr>
      <vt:lpstr>1_https://www.freeppt7.com</vt:lpstr>
      <vt:lpstr>1_www.jpppt.com</vt:lpstr>
      <vt:lpstr>2_https://www.freeppt7.com</vt:lpstr>
      <vt:lpstr>1_Office Theme</vt:lpstr>
      <vt:lpstr>3_https://www.freeppt7.com</vt:lpstr>
      <vt:lpstr>2_www.jpppt.com</vt:lpstr>
      <vt:lpstr>3_www.jpppt.com</vt:lpstr>
      <vt:lpstr>4_www.jpppt.com</vt:lpstr>
      <vt:lpstr>5_www.jpppt.com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 4 tiết 1 lá và cây</dc:title>
  <dc:creator>Admin</dc:creator>
  <cp:lastModifiedBy>Admin</cp:lastModifiedBy>
  <cp:revision>651</cp:revision>
  <dcterms:created xsi:type="dcterms:W3CDTF">2020-08-13T08:18:23Z</dcterms:created>
  <dcterms:modified xsi:type="dcterms:W3CDTF">2023-06-19T08:30:06Z</dcterms:modified>
</cp:coreProperties>
</file>