
<file path=[Content_Types].xml><?xml version="1.0" encoding="utf-8"?>
<Types xmlns="http://schemas.openxmlformats.org/package/2006/content-types">
  <Default Extension="png" ContentType="image/png"/>
  <Default Extension="mp3" ContentType="audio/mpe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4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5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6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theme/theme8.xml" ContentType="application/vnd.openxmlformats-officedocument.theme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theme/theme9.xml" ContentType="application/vnd.openxmlformats-officedocument.theme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theme/theme10.xml" ContentType="application/vnd.openxmlformats-officedocument.theme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theme/theme11.xml" ContentType="application/vnd.openxmlformats-officedocument.theme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theme/theme12.xml" ContentType="application/vnd.openxmlformats-officedocument.theme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theme/theme13.xml" ContentType="application/vnd.openxmlformats-officedocument.theme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theme/theme14.xml" ContentType="application/vnd.openxmlformats-officedocument.theme+xml"/>
  <Override PartName="/ppt/theme/theme15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74" r:id="rId2"/>
    <p:sldMasterId id="2147483873" r:id="rId3"/>
    <p:sldMasterId id="2147483988" r:id="rId4"/>
    <p:sldMasterId id="2147483995" r:id="rId5"/>
    <p:sldMasterId id="2147484009" r:id="rId6"/>
    <p:sldMasterId id="2147484022" r:id="rId7"/>
    <p:sldMasterId id="2147484036" r:id="rId8"/>
    <p:sldMasterId id="2147484049" r:id="rId9"/>
    <p:sldMasterId id="2147484061" r:id="rId10"/>
    <p:sldMasterId id="2147484074" r:id="rId11"/>
    <p:sldMasterId id="2147484088" r:id="rId12"/>
    <p:sldMasterId id="2147484102" r:id="rId13"/>
    <p:sldMasterId id="2147484116" r:id="rId14"/>
  </p:sldMasterIdLst>
  <p:notesMasterIdLst>
    <p:notesMasterId r:id="rId36"/>
  </p:notesMasterIdLst>
  <p:sldIdLst>
    <p:sldId id="401" r:id="rId15"/>
    <p:sldId id="390" r:id="rId16"/>
    <p:sldId id="364" r:id="rId17"/>
    <p:sldId id="308" r:id="rId18"/>
    <p:sldId id="391" r:id="rId19"/>
    <p:sldId id="392" r:id="rId20"/>
    <p:sldId id="394" r:id="rId21"/>
    <p:sldId id="395" r:id="rId22"/>
    <p:sldId id="402" r:id="rId23"/>
    <p:sldId id="393" r:id="rId24"/>
    <p:sldId id="403" r:id="rId25"/>
    <p:sldId id="416" r:id="rId26"/>
    <p:sldId id="417" r:id="rId27"/>
    <p:sldId id="408" r:id="rId28"/>
    <p:sldId id="409" r:id="rId29"/>
    <p:sldId id="410" r:id="rId30"/>
    <p:sldId id="411" r:id="rId31"/>
    <p:sldId id="412" r:id="rId32"/>
    <p:sldId id="413" r:id="rId33"/>
    <p:sldId id="414" r:id="rId34"/>
    <p:sldId id="415" r:id="rId35"/>
  </p:sldIdLst>
  <p:sldSz cx="9144000" cy="6858000" type="screen4x3"/>
  <p:notesSz cx="6858000" cy="9144000"/>
  <p:custDataLst>
    <p:tags r:id="rId37"/>
  </p:custDataLst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80FDBF68-F79F-47AC-8855-EF14A2E80A12}">
          <p14:sldIdLst>
            <p14:sldId id="401"/>
            <p14:sldId id="390"/>
            <p14:sldId id="364"/>
            <p14:sldId id="308"/>
            <p14:sldId id="391"/>
            <p14:sldId id="392"/>
            <p14:sldId id="394"/>
            <p14:sldId id="395"/>
            <p14:sldId id="402"/>
            <p14:sldId id="393"/>
            <p14:sldId id="403"/>
            <p14:sldId id="416"/>
            <p14:sldId id="417"/>
            <p14:sldId id="408"/>
            <p14:sldId id="409"/>
            <p14:sldId id="410"/>
            <p14:sldId id="411"/>
            <p14:sldId id="412"/>
            <p14:sldId id="413"/>
            <p14:sldId id="414"/>
            <p14:sldId id="415"/>
          </p14:sldIdLst>
        </p14:section>
        <p14:section name="Untitled Section" id="{D57258EA-FEF7-4B32-A45A-656DA101D383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216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dministrator" initials="Microsoft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00"/>
    <a:srgbClr val="336600"/>
    <a:srgbClr val="7AAA1A"/>
    <a:srgbClr val="2CFE22"/>
    <a:srgbClr val="FF3399"/>
    <a:srgbClr val="F0FA90"/>
    <a:srgbClr val="EBCCBF"/>
    <a:srgbClr val="EBB621"/>
    <a:srgbClr val="F4BF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408" autoAdjust="0"/>
    <p:restoredTop sz="97336" autoAdjust="0"/>
  </p:normalViewPr>
  <p:slideViewPr>
    <p:cSldViewPr>
      <p:cViewPr varScale="1">
        <p:scale>
          <a:sx n="82" d="100"/>
          <a:sy n="82" d="100"/>
        </p:scale>
        <p:origin x="858" y="84"/>
      </p:cViewPr>
      <p:guideLst>
        <p:guide orient="horz" pos="2160"/>
        <p:guide pos="2880"/>
        <p:guide orient="horz" pos="2161"/>
      </p:guideLst>
    </p:cSldViewPr>
  </p:slideViewPr>
  <p:outlineViewPr>
    <p:cViewPr>
      <p:scale>
        <a:sx n="33" d="100"/>
        <a:sy n="33" d="100"/>
      </p:scale>
      <p:origin x="258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22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4.xml"/><Relationship Id="rId26" Type="http://schemas.openxmlformats.org/officeDocument/2006/relationships/slide" Target="slides/slide12.xml"/><Relationship Id="rId39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7.xml"/><Relationship Id="rId34" Type="http://schemas.openxmlformats.org/officeDocument/2006/relationships/slide" Target="slides/slide20.xml"/><Relationship Id="rId42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3.xml"/><Relationship Id="rId25" Type="http://schemas.openxmlformats.org/officeDocument/2006/relationships/slide" Target="slides/slide11.xml"/><Relationship Id="rId33" Type="http://schemas.openxmlformats.org/officeDocument/2006/relationships/slide" Target="slides/slide19.xml"/><Relationship Id="rId38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2.xml"/><Relationship Id="rId20" Type="http://schemas.openxmlformats.org/officeDocument/2006/relationships/slide" Target="slides/slide6.xml"/><Relationship Id="rId29" Type="http://schemas.openxmlformats.org/officeDocument/2006/relationships/slide" Target="slides/slide15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0.xml"/><Relationship Id="rId32" Type="http://schemas.openxmlformats.org/officeDocument/2006/relationships/slide" Target="slides/slide18.xml"/><Relationship Id="rId37" Type="http://schemas.openxmlformats.org/officeDocument/2006/relationships/tags" Target="tags/tag1.xml"/><Relationship Id="rId40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.xml"/><Relationship Id="rId23" Type="http://schemas.openxmlformats.org/officeDocument/2006/relationships/slide" Target="slides/slide9.xml"/><Relationship Id="rId28" Type="http://schemas.openxmlformats.org/officeDocument/2006/relationships/slide" Target="slides/slide14.xml"/><Relationship Id="rId36" Type="http://schemas.openxmlformats.org/officeDocument/2006/relationships/notesMaster" Target="notesMasters/notesMaster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5.xml"/><Relationship Id="rId31" Type="http://schemas.openxmlformats.org/officeDocument/2006/relationships/slide" Target="slides/slide17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8.xml"/><Relationship Id="rId27" Type="http://schemas.openxmlformats.org/officeDocument/2006/relationships/slide" Target="slides/slide13.xml"/><Relationship Id="rId30" Type="http://schemas.openxmlformats.org/officeDocument/2006/relationships/slide" Target="slides/slide16.xml"/><Relationship Id="rId35" Type="http://schemas.openxmlformats.org/officeDocument/2006/relationships/slide" Target="slides/slide2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AD53D6-F9AE-4A7A-8B4A-399D226E2AEB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B254D0-D385-4390-9C21-B76E3A32AD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5631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B254D0-D385-4390-9C21-B76E3A32ADC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2228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C16F62-945F-4BC3-A454-1BEAA43CD266}" type="slidenum">
              <a:rPr lang="zh-CN" altLang="en-US" smtClean="0">
                <a:solidFill>
                  <a:prstClr val="black"/>
                </a:solidFill>
              </a:rPr>
              <a:pPr/>
              <a:t>3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42127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Layouts/_rels/slideLayout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1ppt.com/moban/" TargetMode="External"/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Layouts/_rels/slideLayout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1ppt.com/moban/" TargetMode="External"/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1ppt.com/moban/" TargetMode="External"/><Relationship Id="rId1" Type="http://schemas.openxmlformats.org/officeDocument/2006/relationships/slideMaster" Target="../slideMasters/slideMaster1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Layouts/_rels/slideLayout1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1ppt.com/moban/" TargetMode="External"/><Relationship Id="rId1" Type="http://schemas.openxmlformats.org/officeDocument/2006/relationships/slideMaster" Target="../slideMasters/slideMaster1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5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1ppt.com/moban/" TargetMode="External"/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1ppt.com/moban/" TargetMode="External"/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622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19/06/2023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19/06/2023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80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80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19/06/2023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0838963"/>
      </p:ext>
    </p:extLst>
  </p:cSld>
  <p:clrMapOvr>
    <a:masterClrMapping/>
  </p:clrMapOvr>
  <p:transition spd="med">
    <p:dissolve/>
  </p:transition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6067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1869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75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500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705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4411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0954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0176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5032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62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1285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462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0957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80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80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19/06/2023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2895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2315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9" y="123478"/>
            <a:ext cx="8679898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265526" y="1131592"/>
            <a:ext cx="2670575" cy="5402561"/>
          </a:xfrm>
          <a:prstGeom prst="roundRect">
            <a:avLst>
              <a:gd name="adj" fmla="val 3968"/>
            </a:avLst>
          </a:prstGeom>
          <a:solidFill>
            <a:srgbClr val="8CBD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prstClr val="white"/>
              </a:solidFill>
            </a:endParaRPr>
          </a:p>
        </p:txBody>
      </p:sp>
      <p:sp>
        <p:nvSpPr>
          <p:cNvPr id="4" name="Rounded Rectangle 3"/>
          <p:cNvSpPr/>
          <p:nvPr userDrawn="1"/>
        </p:nvSpPr>
        <p:spPr>
          <a:xfrm>
            <a:off x="398951" y="1347500"/>
            <a:ext cx="115401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prstClr val="white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2207170" y="1362315"/>
            <a:ext cx="685849" cy="513861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xmlns="" id="{5644E8BB-F13A-4AE0-889E-633DE4143787}"/>
              </a:ext>
            </a:extLst>
          </p:cNvPr>
          <p:cNvSpPr txBox="1"/>
          <p:nvPr userDrawn="1"/>
        </p:nvSpPr>
        <p:spPr>
          <a:xfrm>
            <a:off x="533778" y="1529492"/>
            <a:ext cx="1674186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xmlns="" id="{F2CE2B8B-ED32-491A-95B2-D28904BC432C}"/>
              </a:ext>
            </a:extLst>
          </p:cNvPr>
          <p:cNvSpPr txBox="1"/>
          <p:nvPr userDrawn="1"/>
        </p:nvSpPr>
        <p:spPr>
          <a:xfrm>
            <a:off x="533778" y="2127463"/>
            <a:ext cx="1674186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xmlns="" id="{962A52DF-2523-4479-BFA3-B5ACE9887E1C}"/>
              </a:ext>
            </a:extLst>
          </p:cNvPr>
          <p:cNvSpPr txBox="1"/>
          <p:nvPr userDrawn="1"/>
        </p:nvSpPr>
        <p:spPr>
          <a:xfrm>
            <a:off x="540922" y="5808475"/>
            <a:ext cx="1674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www.freeppt7.com</a:t>
            </a:r>
            <a:endParaRPr lang="ko-KR" altLang="en-US" sz="140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xmlns="" id="{BAAC314F-E96A-4408-95DE-A70E9ED054AF}"/>
              </a:ext>
            </a:extLst>
          </p:cNvPr>
          <p:cNvSpPr txBox="1"/>
          <p:nvPr userDrawn="1"/>
        </p:nvSpPr>
        <p:spPr>
          <a:xfrm>
            <a:off x="540922" y="4450361"/>
            <a:ext cx="2037972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prstClr val="white"/>
                </a:solidFill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prstClr val="white"/>
                </a:solidFill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4227058037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797">
            <a:hlinkClick r:id="" action="ppaction://media"/>
            <a:extLst>
              <a:ext uri="{FF2B5EF4-FFF2-40B4-BE49-F238E27FC236}">
                <a16:creationId xmlns:a16="http://schemas.microsoft.com/office/drawing/2014/main" xmlns="" id="{CCCE7297-F4E1-4ED4-9FC0-DABFE273A501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150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5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34B29A9D-9234-4D6C-BFDD-BAC267C2B71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000267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09A251F4-1A55-4054-B979-E3CC8C5BBFE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186335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09A251F4-1A55-4054-B979-E3CC8C5BBFE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xmlns="" id="{E485DD1D-21FB-46C7-93D9-1DBC060E737E}"/>
              </a:ext>
            </a:extLst>
          </p:cNvPr>
          <p:cNvSpPr/>
          <p:nvPr userDrawn="1"/>
        </p:nvSpPr>
        <p:spPr>
          <a:xfrm>
            <a:off x="383506" y="486250"/>
            <a:ext cx="8377019" cy="5885500"/>
          </a:xfrm>
          <a:prstGeom prst="rect">
            <a:avLst/>
          </a:prstGeom>
          <a:solidFill>
            <a:schemeClr val="bg1">
              <a:alpha val="50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/>
            <a:endParaRPr lang="zh-CN" altLang="en-US" dirty="0">
              <a:solidFill>
                <a:prstClr val="black">
                  <a:lumMod val="95000"/>
                  <a:lumOff val="5000"/>
                </a:prstClr>
              </a:solidFill>
              <a:latin typeface="KaiTi" panose="02010609060101010101" pitchFamily="49" charset="-122"/>
              <a:ea typeface="KaiTi" panose="02010609060101010101" pitchFamily="49" charset="-122"/>
              <a:sym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19309604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25CE4507-A9DC-4403-9145-8D352DE91B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F9D8F23B-39A1-4D11-890E-DDB7A176ED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A499A0B9-7DB6-4BB1-B82A-F22A5A491A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0EA7023C-31FC-4FA2-8025-3298500681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E1C3E75D-EC7A-49AF-A2D9-E799F9E46E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790A6948-BBAB-477E-AB55-2D161F8F6D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0703356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7863B32D-8BCB-486C-A44D-FA2551B23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59FD3EEA-40E8-4844-A84B-B004D1C2D2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2D19FF95-C2C5-4F5C-BCE5-F409F3C646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xmlns="" id="{FA819893-B629-4F10-8771-901793EF62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xmlns="" id="{3B2FCCF2-F2EE-4428-89A2-73C7CD0785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xmlns="" id="{E6FB6841-E3A0-46D7-AE68-B8E2EFD4C1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xmlns="" id="{2EE5E451-C846-4700-BE4D-7420E6F1C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xmlns="" id="{483A4986-2BF7-4CBE-860B-098C498BE0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1807443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7863B32D-8BCB-486C-A44D-FA2551B23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59FD3EEA-40E8-4844-A84B-B004D1C2D2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2D19FF95-C2C5-4F5C-BCE5-F409F3C646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xmlns="" id="{FA819893-B629-4F10-8771-901793EF62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xmlns="" id="{3B2FCCF2-F2EE-4428-89A2-73C7CD0785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xmlns="" id="{E6FB6841-E3A0-46D7-AE68-B8E2EFD4C1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xmlns="" id="{2EE5E451-C846-4700-BE4D-7420E6F1C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xmlns="" id="{483A4986-2BF7-4CBE-860B-098C498BE0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1202179" y="6669574"/>
            <a:ext cx="1350150" cy="123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CN" sz="100" dirty="0">
                <a:solidFill>
                  <a:prstClr val="black"/>
                </a:solidFill>
                <a:ea typeface="微软雅黑" panose="020B0503020204020204" pitchFamily="34" charset="-122"/>
                <a:hlinkClick r:id="rId2"/>
              </a:rPr>
              <a:t>PPT</a:t>
            </a:r>
            <a:r>
              <a:rPr lang="zh-CN" altLang="en-US" sz="100" dirty="0">
                <a:solidFill>
                  <a:prstClr val="black"/>
                </a:solidFill>
                <a:ea typeface="微软雅黑" panose="020B0503020204020204" pitchFamily="34" charset="-122"/>
                <a:hlinkClick r:id="rId2"/>
              </a:rPr>
              <a:t>模板</a:t>
            </a:r>
            <a:r>
              <a:rPr lang="zh-CN" altLang="en-US" sz="100" dirty="0">
                <a:solidFill>
                  <a:prstClr val="black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100" dirty="0">
                <a:solidFill>
                  <a:prstClr val="black"/>
                </a:solidFill>
                <a:ea typeface="微软雅黑" panose="020B0503020204020204" pitchFamily="34" charset="-122"/>
              </a:rPr>
              <a:t>http://www.1ppt.com/moban/</a:t>
            </a:r>
            <a:r>
              <a:rPr lang="zh-CN" altLang="en-US" sz="100" dirty="0">
                <a:solidFill>
                  <a:prstClr val="black"/>
                </a:solidFill>
                <a:ea typeface="微软雅黑" panose="020B0503020204020204" pitchFamily="34" charset="-122"/>
              </a:rPr>
              <a:t> </a:t>
            </a:r>
            <a:endParaRPr lang="en-US" altLang="zh-CN" sz="100" dirty="0">
              <a:solidFill>
                <a:prstClr val="black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070352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7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143000" y="3602093"/>
            <a:ext cx="6858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929D9-0DBA-4F8C-ACCE-9DDC2919B32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9D5A-8EAF-4D52-8C0D-9BCECD4974A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5674487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BBF6C0D4-73B6-47AD-B286-A2A047D311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xmlns="" id="{E73AB4BC-A69E-4F51-8034-7E57B2AAE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xmlns="" id="{082233AE-1AD2-42FF-B7B8-1A0D5E7734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xmlns="" id="{32F3D708-D960-4007-AABB-F21D6CCD7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4115792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xmlns="" id="{FC85943F-E081-447A-9EB2-2B88D1C22E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xmlns="" id="{AFBAEEA8-CEEF-4F15-89D8-7DDE71B19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C9D03397-6C58-4D98-89D1-203EEF75F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1208974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6CC68400-40BE-432B-B065-CE95AE3DA6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A84F8D77-48AD-4393-88F2-5A8AF2A788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5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E6AF9ECA-FF14-4070-8EE1-56F08DF0BC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BF0B8411-C849-44CC-B310-608EEF8627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EC8D4AFF-E807-43B0-86EF-37278F70D1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C7093E97-F209-449A-907B-4551FD472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3051129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25353C68-7646-4399-98D5-5B3C4D1022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xmlns="" id="{78757E82-B725-4624-A28B-37FCC82475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5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4443960C-6C6E-4FDE-8FD6-B259FE9BB0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9C5B9962-007D-4762-9257-4C462F7651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8933CFB8-52CC-42BA-A7D5-D372EB358F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4230BB3B-6FF6-45EE-94B6-EFE514A0DB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7572259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8FB31B81-A36D-4F74-9BD3-DC0D63FA1A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313C4CB7-C992-40B1-A52F-CF9A41276F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22565CE6-BEDC-4811-BD39-79E7C146B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988BD0CF-13D8-4911-9566-ACEF3CD2C1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A8D7BBF3-1B3A-4CE4-A65B-E54F1556A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213219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xmlns="" id="{41B722FC-EC2A-48DE-AC5F-8E81F2EA89F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E405403A-6B86-46E1-995E-2A5398C795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59F7AA5D-5136-4A57-B92C-828C56ECF4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85B739A5-B8FB-4DA4-AB0D-66B1792E4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3630DFA6-1C10-4BA9-A1F8-80B27E2FCE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4033055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797">
            <a:hlinkClick r:id="" action="ppaction://media"/>
            <a:extLst>
              <a:ext uri="{FF2B5EF4-FFF2-40B4-BE49-F238E27FC236}">
                <a16:creationId xmlns:a16="http://schemas.microsoft.com/office/drawing/2014/main" xmlns="" id="{CCCE7297-F4E1-4ED4-9FC0-DABFE273A501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5713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5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34B29A9D-9234-4D6C-BFDD-BAC267C2B71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273600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09A251F4-1A55-4054-B979-E3CC8C5BBFE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623587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09A251F4-1A55-4054-B979-E3CC8C5BBFE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xmlns="" id="{E485DD1D-21FB-46C7-93D9-1DBC060E737E}"/>
              </a:ext>
            </a:extLst>
          </p:cNvPr>
          <p:cNvSpPr/>
          <p:nvPr userDrawn="1"/>
        </p:nvSpPr>
        <p:spPr>
          <a:xfrm>
            <a:off x="383502" y="486250"/>
            <a:ext cx="8377019" cy="5885500"/>
          </a:xfrm>
          <a:prstGeom prst="rect">
            <a:avLst/>
          </a:prstGeom>
          <a:solidFill>
            <a:schemeClr val="bg1">
              <a:alpha val="50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/>
            <a:endParaRPr lang="zh-CN" altLang="en-US" dirty="0">
              <a:solidFill>
                <a:prstClr val="black">
                  <a:lumMod val="95000"/>
                  <a:lumOff val="5000"/>
                </a:prstClr>
              </a:solidFill>
              <a:latin typeface="KaiTi" panose="02010609060101010101" pitchFamily="49" charset="-122"/>
              <a:ea typeface="KaiTi" panose="02010609060101010101" pitchFamily="49" charset="-122"/>
              <a:sym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180793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929D9-0DBA-4F8C-ACCE-9DDC2919B32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9D5A-8EAF-4D52-8C0D-9BCECD4974A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460961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25CE4507-A9DC-4403-9145-8D352DE91B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F9D8F23B-39A1-4D11-890E-DDB7A176ED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A499A0B9-7DB6-4BB1-B82A-F22A5A491A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0EA7023C-31FC-4FA2-8025-3298500681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E1C3E75D-EC7A-49AF-A2D9-E799F9E46E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790A6948-BBAB-477E-AB55-2D161F8F6D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0951277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7863B32D-8BCB-486C-A44D-FA2551B23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59FD3EEA-40E8-4844-A84B-B004D1C2D2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2D19FF95-C2C5-4F5C-BCE5-F409F3C646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xmlns="" id="{FA819893-B629-4F10-8771-901793EF62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xmlns="" id="{3B2FCCF2-F2EE-4428-89A2-73C7CD0785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xmlns="" id="{E6FB6841-E3A0-46D7-AE68-B8E2EFD4C1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xmlns="" id="{2EE5E451-C846-4700-BE4D-7420E6F1C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xmlns="" id="{483A4986-2BF7-4CBE-860B-098C498BE0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324951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7863B32D-8BCB-486C-A44D-FA2551B23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59FD3EEA-40E8-4844-A84B-B004D1C2D2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2D19FF95-C2C5-4F5C-BCE5-F409F3C646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xmlns="" id="{FA819893-B629-4F10-8771-901793EF62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xmlns="" id="{3B2FCCF2-F2EE-4428-89A2-73C7CD0785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xmlns="" id="{E6FB6841-E3A0-46D7-AE68-B8E2EFD4C1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xmlns="" id="{2EE5E451-C846-4700-BE4D-7420E6F1C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xmlns="" id="{483A4986-2BF7-4CBE-860B-098C498BE0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1202179" y="6669566"/>
            <a:ext cx="1350150" cy="123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CN" sz="100" dirty="0">
                <a:solidFill>
                  <a:prstClr val="black"/>
                </a:solidFill>
                <a:ea typeface="微软雅黑" panose="020B0503020204020204" pitchFamily="34" charset="-122"/>
                <a:hlinkClick r:id="rId2"/>
              </a:rPr>
              <a:t>PPT</a:t>
            </a:r>
            <a:r>
              <a:rPr lang="zh-CN" altLang="en-US" sz="100" dirty="0">
                <a:solidFill>
                  <a:prstClr val="black"/>
                </a:solidFill>
                <a:ea typeface="微软雅黑" panose="020B0503020204020204" pitchFamily="34" charset="-122"/>
                <a:hlinkClick r:id="rId2"/>
              </a:rPr>
              <a:t>模板</a:t>
            </a:r>
            <a:r>
              <a:rPr lang="zh-CN" altLang="en-US" sz="100" dirty="0">
                <a:solidFill>
                  <a:prstClr val="black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100" dirty="0">
                <a:solidFill>
                  <a:prstClr val="black"/>
                </a:solidFill>
                <a:ea typeface="微软雅黑" panose="020B0503020204020204" pitchFamily="34" charset="-122"/>
              </a:rPr>
              <a:t>http://www.1ppt.com/moban/</a:t>
            </a:r>
            <a:r>
              <a:rPr lang="zh-CN" altLang="en-US" sz="100" dirty="0">
                <a:solidFill>
                  <a:prstClr val="black"/>
                </a:solidFill>
                <a:ea typeface="微软雅黑" panose="020B0503020204020204" pitchFamily="34" charset="-122"/>
              </a:rPr>
              <a:t> </a:t>
            </a:r>
            <a:endParaRPr lang="en-US" altLang="zh-CN" sz="100" dirty="0">
              <a:solidFill>
                <a:prstClr val="black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22528709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BBF6C0D4-73B6-47AD-B286-A2A047D311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xmlns="" id="{E73AB4BC-A69E-4F51-8034-7E57B2AAE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xmlns="" id="{082233AE-1AD2-42FF-B7B8-1A0D5E7734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xmlns="" id="{32F3D708-D960-4007-AABB-F21D6CCD7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4461019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xmlns="" id="{FC85943F-E081-447A-9EB2-2B88D1C22E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xmlns="" id="{AFBAEEA8-CEEF-4F15-89D8-7DDE71B19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C9D03397-6C58-4D98-89D1-203EEF75F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9429718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6CC68400-40BE-432B-B065-CE95AE3DA6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A84F8D77-48AD-4393-88F2-5A8AF2A788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4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E6AF9ECA-FF14-4070-8EE1-56F08DF0BC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BF0B8411-C849-44CC-B310-608EEF8627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EC8D4AFF-E807-43B0-86EF-37278F70D1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C7093E97-F209-449A-907B-4551FD472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9550924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25353C68-7646-4399-98D5-5B3C4D1022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xmlns="" id="{78757E82-B725-4624-A28B-37FCC82475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48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4443960C-6C6E-4FDE-8FD6-B259FE9BB0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9C5B9962-007D-4762-9257-4C462F7651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8933CFB8-52CC-42BA-A7D5-D372EB358F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4230BB3B-6FF6-45EE-94B6-EFE514A0DB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1404003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8FB31B81-A36D-4F74-9BD3-DC0D63FA1A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313C4CB7-C992-40B1-A52F-CF9A41276F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22565CE6-BEDC-4811-BD39-79E7C146B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988BD0CF-13D8-4911-9566-ACEF3CD2C1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A8D7BBF3-1B3A-4CE4-A65B-E54F1556A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7119119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xmlns="" id="{41B722FC-EC2A-48DE-AC5F-8E81F2EA89F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E405403A-6B86-46E1-995E-2A5398C795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59F7AA5D-5136-4A57-B92C-828C56ECF4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85B739A5-B8FB-4DA4-AB0D-66B1792E4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3630DFA6-1C10-4BA9-A1F8-80B27E2FCE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9824366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797">
            <a:hlinkClick r:id="" action="ppaction://media"/>
            <a:extLst>
              <a:ext uri="{FF2B5EF4-FFF2-40B4-BE49-F238E27FC236}">
                <a16:creationId xmlns:a16="http://schemas.microsoft.com/office/drawing/2014/main" xmlns="" id="{CCCE7297-F4E1-4ED4-9FC0-DABFE273A501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550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5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926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623888" y="4589467"/>
            <a:ext cx="7886700" cy="150018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929D9-0DBA-4F8C-ACCE-9DDC2919B32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9D5A-8EAF-4D52-8C0D-9BCECD4974A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0845096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34B29A9D-9234-4D6C-BFDD-BAC267C2B71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205216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09A251F4-1A55-4054-B979-E3CC8C5BBFE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731322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09A251F4-1A55-4054-B979-E3CC8C5BBFE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xmlns="" id="{E485DD1D-21FB-46C7-93D9-1DBC060E737E}"/>
              </a:ext>
            </a:extLst>
          </p:cNvPr>
          <p:cNvSpPr/>
          <p:nvPr userDrawn="1"/>
        </p:nvSpPr>
        <p:spPr>
          <a:xfrm>
            <a:off x="383497" y="486250"/>
            <a:ext cx="8377019" cy="5885500"/>
          </a:xfrm>
          <a:prstGeom prst="rect">
            <a:avLst/>
          </a:prstGeom>
          <a:solidFill>
            <a:schemeClr val="bg1">
              <a:alpha val="50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/>
            <a:endParaRPr lang="zh-CN" altLang="en-US" dirty="0">
              <a:solidFill>
                <a:prstClr val="black">
                  <a:lumMod val="95000"/>
                  <a:lumOff val="5000"/>
                </a:prstClr>
              </a:solidFill>
              <a:latin typeface="KaiTi" panose="02010609060101010101" pitchFamily="49" charset="-122"/>
              <a:ea typeface="KaiTi" panose="02010609060101010101" pitchFamily="49" charset="-122"/>
              <a:sym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36373380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25CE4507-A9DC-4403-9145-8D352DE91B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F9D8F23B-39A1-4D11-890E-DDB7A176ED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A499A0B9-7DB6-4BB1-B82A-F22A5A491A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0EA7023C-31FC-4FA2-8025-3298500681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E1C3E75D-EC7A-49AF-A2D9-E799F9E46E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790A6948-BBAB-477E-AB55-2D161F8F6D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739387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7863B32D-8BCB-486C-A44D-FA2551B23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59FD3EEA-40E8-4844-A84B-B004D1C2D2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2D19FF95-C2C5-4F5C-BCE5-F409F3C646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xmlns="" id="{FA819893-B629-4F10-8771-901793EF62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xmlns="" id="{3B2FCCF2-F2EE-4428-89A2-73C7CD0785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xmlns="" id="{E6FB6841-E3A0-46D7-AE68-B8E2EFD4C1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xmlns="" id="{2EE5E451-C846-4700-BE4D-7420E6F1C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xmlns="" id="{483A4986-2BF7-4CBE-860B-098C498BE0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8535964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7863B32D-8BCB-486C-A44D-FA2551B23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59FD3EEA-40E8-4844-A84B-B004D1C2D2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2D19FF95-C2C5-4F5C-BCE5-F409F3C646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xmlns="" id="{FA819893-B629-4F10-8771-901793EF62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xmlns="" id="{3B2FCCF2-F2EE-4428-89A2-73C7CD0785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xmlns="" id="{E6FB6841-E3A0-46D7-AE68-B8E2EFD4C1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xmlns="" id="{2EE5E451-C846-4700-BE4D-7420E6F1C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xmlns="" id="{483A4986-2BF7-4CBE-860B-098C498BE0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1202179" y="6669556"/>
            <a:ext cx="1350150" cy="123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CN" sz="100" dirty="0">
                <a:solidFill>
                  <a:prstClr val="black"/>
                </a:solidFill>
                <a:ea typeface="微软雅黑" panose="020B0503020204020204" pitchFamily="34" charset="-122"/>
                <a:hlinkClick r:id="rId2"/>
              </a:rPr>
              <a:t>PPT</a:t>
            </a:r>
            <a:r>
              <a:rPr lang="zh-CN" altLang="en-US" sz="100" dirty="0">
                <a:solidFill>
                  <a:prstClr val="black"/>
                </a:solidFill>
                <a:ea typeface="微软雅黑" panose="020B0503020204020204" pitchFamily="34" charset="-122"/>
                <a:hlinkClick r:id="rId2"/>
              </a:rPr>
              <a:t>模板</a:t>
            </a:r>
            <a:r>
              <a:rPr lang="zh-CN" altLang="en-US" sz="100" dirty="0">
                <a:solidFill>
                  <a:prstClr val="black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100" dirty="0">
                <a:solidFill>
                  <a:prstClr val="black"/>
                </a:solidFill>
                <a:ea typeface="微软雅黑" panose="020B0503020204020204" pitchFamily="34" charset="-122"/>
              </a:rPr>
              <a:t>http://www.1ppt.com/moban/</a:t>
            </a:r>
            <a:r>
              <a:rPr lang="zh-CN" altLang="en-US" sz="100" dirty="0">
                <a:solidFill>
                  <a:prstClr val="black"/>
                </a:solidFill>
                <a:ea typeface="微软雅黑" panose="020B0503020204020204" pitchFamily="34" charset="-122"/>
              </a:rPr>
              <a:t> </a:t>
            </a:r>
            <a:endParaRPr lang="en-US" altLang="zh-CN" sz="100" dirty="0">
              <a:solidFill>
                <a:prstClr val="black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93014367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BBF6C0D4-73B6-47AD-B286-A2A047D311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xmlns="" id="{E73AB4BC-A69E-4F51-8034-7E57B2AAE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xmlns="" id="{082233AE-1AD2-42FF-B7B8-1A0D5E7734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xmlns="" id="{32F3D708-D960-4007-AABB-F21D6CCD7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9310558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xmlns="" id="{FC85943F-E081-447A-9EB2-2B88D1C22E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xmlns="" id="{AFBAEEA8-CEEF-4F15-89D8-7DDE71B19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C9D03397-6C58-4D98-89D1-203EEF75F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7407038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6CC68400-40BE-432B-B065-CE95AE3DA6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A84F8D77-48AD-4393-88F2-5A8AF2A788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3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E6AF9ECA-FF14-4070-8EE1-56F08DF0BC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BF0B8411-C849-44CC-B310-608EEF8627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EC8D4AFF-E807-43B0-86EF-37278F70D1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C7093E97-F209-449A-907B-4551FD472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1696282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25353C68-7646-4399-98D5-5B3C4D1022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xmlns="" id="{78757E82-B725-4624-A28B-37FCC82475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38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4443960C-6C6E-4FDE-8FD6-B259FE9BB0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9C5B9962-007D-4762-9257-4C462F7651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8933CFB8-52CC-42BA-A7D5-D372EB358F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4230BB3B-6FF6-45EE-94B6-EFE514A0DB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4535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628650" y="1825625"/>
            <a:ext cx="3886200" cy="4351339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4629150" y="1825625"/>
            <a:ext cx="3886200" cy="4351339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929D9-0DBA-4F8C-ACCE-9DDC2919B32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9D5A-8EAF-4D52-8C0D-9BCECD4974A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139028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8FB31B81-A36D-4F74-9BD3-DC0D63FA1A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313C4CB7-C992-40B1-A52F-CF9A41276F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22565CE6-BEDC-4811-BD39-79E7C146B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988BD0CF-13D8-4911-9566-ACEF3CD2C1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A8D7BBF3-1B3A-4CE4-A65B-E54F1556A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9358882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xmlns="" id="{41B722FC-EC2A-48DE-AC5F-8E81F2EA89F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E405403A-6B86-46E1-995E-2A5398C795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59F7AA5D-5136-4A57-B92C-828C56ECF4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85B739A5-B8FB-4DA4-AB0D-66B1792E4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3630DFA6-1C10-4BA9-A1F8-80B27E2FCE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8689056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797">
            <a:hlinkClick r:id="" action="ppaction://media"/>
            <a:extLst>
              <a:ext uri="{FF2B5EF4-FFF2-40B4-BE49-F238E27FC236}">
                <a16:creationId xmlns:a16="http://schemas.microsoft.com/office/drawing/2014/main" xmlns="" id="{CCCE7297-F4E1-4ED4-9FC0-DABFE273A501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6575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5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34B29A9D-9234-4D6C-BFDD-BAC267C2B71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811633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09A251F4-1A55-4054-B979-E3CC8C5BBFE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944108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09A251F4-1A55-4054-B979-E3CC8C5BBFE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xmlns="" id="{E485DD1D-21FB-46C7-93D9-1DBC060E737E}"/>
              </a:ext>
            </a:extLst>
          </p:cNvPr>
          <p:cNvSpPr/>
          <p:nvPr userDrawn="1"/>
        </p:nvSpPr>
        <p:spPr>
          <a:xfrm>
            <a:off x="383491" y="486250"/>
            <a:ext cx="8377019" cy="5885500"/>
          </a:xfrm>
          <a:prstGeom prst="rect">
            <a:avLst/>
          </a:prstGeom>
          <a:solidFill>
            <a:schemeClr val="bg1">
              <a:alpha val="50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/>
            <a:endParaRPr lang="zh-CN" altLang="en-US" dirty="0">
              <a:solidFill>
                <a:prstClr val="black">
                  <a:lumMod val="95000"/>
                  <a:lumOff val="5000"/>
                </a:prstClr>
              </a:solidFill>
              <a:latin typeface="KaiTi" panose="02010609060101010101" pitchFamily="49" charset="-122"/>
              <a:ea typeface="KaiTi" panose="02010609060101010101" pitchFamily="49" charset="-122"/>
              <a:sym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73448336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25CE4507-A9DC-4403-9145-8D352DE91B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F9D8F23B-39A1-4D11-890E-DDB7A176ED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A499A0B9-7DB6-4BB1-B82A-F22A5A491A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0EA7023C-31FC-4FA2-8025-3298500681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E1C3E75D-EC7A-49AF-A2D9-E799F9E46E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790A6948-BBAB-477E-AB55-2D161F8F6D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276011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7863B32D-8BCB-486C-A44D-FA2551B23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59FD3EEA-40E8-4844-A84B-B004D1C2D2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2D19FF95-C2C5-4F5C-BCE5-F409F3C646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xmlns="" id="{FA819893-B629-4F10-8771-901793EF62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xmlns="" id="{3B2FCCF2-F2EE-4428-89A2-73C7CD0785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xmlns="" id="{E6FB6841-E3A0-46D7-AE68-B8E2EFD4C1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xmlns="" id="{2EE5E451-C846-4700-BE4D-7420E6F1C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xmlns="" id="{483A4986-2BF7-4CBE-860B-098C498BE0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1415251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7863B32D-8BCB-486C-A44D-FA2551B23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59FD3EEA-40E8-4844-A84B-B004D1C2D2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2D19FF95-C2C5-4F5C-BCE5-F409F3C646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xmlns="" id="{FA819893-B629-4F10-8771-901793EF62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xmlns="" id="{3B2FCCF2-F2EE-4428-89A2-73C7CD0785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xmlns="" id="{E6FB6841-E3A0-46D7-AE68-B8E2EFD4C1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xmlns="" id="{2EE5E451-C846-4700-BE4D-7420E6F1C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xmlns="" id="{483A4986-2BF7-4CBE-860B-098C498BE0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1202179" y="6669544"/>
            <a:ext cx="1350150" cy="123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CN" sz="100" dirty="0">
                <a:solidFill>
                  <a:prstClr val="black"/>
                </a:solidFill>
                <a:ea typeface="微软雅黑" panose="020B0503020204020204" pitchFamily="34" charset="-122"/>
                <a:hlinkClick r:id="rId2"/>
              </a:rPr>
              <a:t>PPT</a:t>
            </a:r>
            <a:r>
              <a:rPr lang="zh-CN" altLang="en-US" sz="100" dirty="0">
                <a:solidFill>
                  <a:prstClr val="black"/>
                </a:solidFill>
                <a:ea typeface="微软雅黑" panose="020B0503020204020204" pitchFamily="34" charset="-122"/>
                <a:hlinkClick r:id="rId2"/>
              </a:rPr>
              <a:t>模板</a:t>
            </a:r>
            <a:r>
              <a:rPr lang="zh-CN" altLang="en-US" sz="100" dirty="0">
                <a:solidFill>
                  <a:prstClr val="black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100" dirty="0">
                <a:solidFill>
                  <a:prstClr val="black"/>
                </a:solidFill>
                <a:ea typeface="微软雅黑" panose="020B0503020204020204" pitchFamily="34" charset="-122"/>
              </a:rPr>
              <a:t>http://www.1ppt.com/moban/</a:t>
            </a:r>
            <a:r>
              <a:rPr lang="zh-CN" altLang="en-US" sz="100" dirty="0">
                <a:solidFill>
                  <a:prstClr val="black"/>
                </a:solidFill>
                <a:ea typeface="微软雅黑" panose="020B0503020204020204" pitchFamily="34" charset="-122"/>
              </a:rPr>
              <a:t> </a:t>
            </a:r>
            <a:endParaRPr lang="en-US" altLang="zh-CN" sz="100" dirty="0">
              <a:solidFill>
                <a:prstClr val="black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09282030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BBF6C0D4-73B6-47AD-B286-A2A047D311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xmlns="" id="{E73AB4BC-A69E-4F51-8034-7E57B2AAE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xmlns="" id="{082233AE-1AD2-42FF-B7B8-1A0D5E7734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xmlns="" id="{32F3D708-D960-4007-AABB-F21D6CCD7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59752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34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4629157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4629157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929D9-0DBA-4F8C-ACCE-9DDC2919B32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9D5A-8EAF-4D52-8C0D-9BCECD4974A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93867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xmlns="" id="{FC85943F-E081-447A-9EB2-2B88D1C22E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xmlns="" id="{AFBAEEA8-CEEF-4F15-89D8-7DDE71B19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C9D03397-6C58-4D98-89D1-203EEF75F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9572608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6CC68400-40BE-432B-B065-CE95AE3DA6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A84F8D77-48AD-4393-88F2-5A8AF2A788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E6AF9ECA-FF14-4070-8EE1-56F08DF0BC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BF0B8411-C849-44CC-B310-608EEF8627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EC8D4AFF-E807-43B0-86EF-37278F70D1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C7093E97-F209-449A-907B-4551FD472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1208433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25353C68-7646-4399-98D5-5B3C4D1022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xmlns="" id="{78757E82-B725-4624-A28B-37FCC82475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4443960C-6C6E-4FDE-8FD6-B259FE9BB0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9C5B9962-007D-4762-9257-4C462F7651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8933CFB8-52CC-42BA-A7D5-D372EB358F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4230BB3B-6FF6-45EE-94B6-EFE514A0DB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5393162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8FB31B81-A36D-4F74-9BD3-DC0D63FA1A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313C4CB7-C992-40B1-A52F-CF9A41276F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22565CE6-BEDC-4811-BD39-79E7C146B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988BD0CF-13D8-4911-9566-ACEF3CD2C1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A8D7BBF3-1B3A-4CE4-A65B-E54F1556A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4285660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xmlns="" id="{41B722FC-EC2A-48DE-AC5F-8E81F2EA89F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E405403A-6B86-46E1-995E-2A5398C795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59F7AA5D-5136-4A57-B92C-828C56ECF4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85B739A5-B8FB-4DA4-AB0D-66B1792E4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3630DFA6-1C10-4BA9-A1F8-80B27E2FCE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16681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929D9-0DBA-4F8C-ACCE-9DDC2919B32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9D5A-8EAF-4D52-8C0D-9BCECD4974A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66579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929D9-0DBA-4F8C-ACCE-9DDC2919B32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9D5A-8EAF-4D52-8C0D-9BCECD4974A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88788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386"/>
            <a:ext cx="2949178" cy="160020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3887391" y="987613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2057401"/>
            <a:ext cx="2949178" cy="381158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929D9-0DBA-4F8C-ACCE-9DDC2919B32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9D5A-8EAF-4D52-8C0D-9BCECD4974A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32393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19/06/2023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386"/>
            <a:ext cx="2949178" cy="160020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613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2057401"/>
            <a:ext cx="2949178" cy="381158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929D9-0DBA-4F8C-ACCE-9DDC2919B32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9D5A-8EAF-4D52-8C0D-9BCECD4974A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06228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929D9-0DBA-4F8C-ACCE-9DDC2919B32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9D5A-8EAF-4D52-8C0D-9BCECD4974A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273156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6" y="365205"/>
            <a:ext cx="1971675" cy="581183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628694" y="365205"/>
            <a:ext cx="5800725" cy="5811839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929D9-0DBA-4F8C-ACCE-9DDC2919B32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9D5A-8EAF-4D52-8C0D-9BCECD4974A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407585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89"/>
            <a:ext cx="6858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5906436"/>
      </p:ext>
    </p:extLst>
  </p:cSld>
  <p:clrMapOvr>
    <a:masterClrMapping/>
  </p:clrMapOvr>
  <p:transition spd="slow" advClick="0" advTm="0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0939785"/>
      </p:ext>
    </p:extLst>
  </p:cSld>
  <p:clrMapOvr>
    <a:masterClrMapping/>
  </p:clrMapOvr>
  <p:transition spd="slow" advClick="0" advTm="0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913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609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9811240"/>
      </p:ext>
    </p:extLst>
  </p:cSld>
  <p:clrMapOvr>
    <a:masterClrMapping/>
  </p:clrMapOvr>
  <p:transition spd="slow" advClick="0" advTm="0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9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9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3129034"/>
      </p:ext>
    </p:extLst>
  </p:cSld>
  <p:clrMapOvr>
    <a:masterClrMapping/>
  </p:clrMapOvr>
  <p:transition spd="slow" advClick="0" advTm="0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7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7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4682939"/>
      </p:ext>
    </p:extLst>
  </p:cSld>
  <p:clrMapOvr>
    <a:masterClrMapping/>
  </p:clrMapOvr>
  <p:transition spd="slow" advClick="0" advTm="0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9356058"/>
      </p:ext>
    </p:extLst>
  </p:cSld>
  <p:clrMapOvr>
    <a:masterClrMapping/>
  </p:clrMapOvr>
  <p:transition spd="slow" advClick="0" advTm="0"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4593799"/>
      </p:ext>
    </p:extLst>
  </p:cSld>
  <p:clrMapOvr>
    <a:masterClrMapping/>
  </p:clrMapOvr>
  <p:transition spd="slow" advClick="0" advTm="0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7057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19/06/2023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600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3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5840046"/>
      </p:ext>
    </p:extLst>
  </p:cSld>
  <p:clrMapOvr>
    <a:masterClrMapping/>
  </p:clrMapOvr>
  <p:transition spd="slow" advClick="0" advTm="0"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600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3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2481661"/>
      </p:ext>
    </p:extLst>
  </p:cSld>
  <p:clrMapOvr>
    <a:masterClrMapping/>
  </p:clrMapOvr>
  <p:transition spd="slow" advClick="0" advTm="0"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6801297"/>
      </p:ext>
    </p:extLst>
  </p:cSld>
  <p:clrMapOvr>
    <a:masterClrMapping/>
  </p:clrMapOvr>
  <p:transition spd="slow" advClick="0" advTm="0"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6" y="365206"/>
            <a:ext cx="1971675" cy="581183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94" y="365206"/>
            <a:ext cx="5800725" cy="5811839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8935788"/>
      </p:ext>
    </p:extLst>
  </p:cSld>
  <p:clrMapOvr>
    <a:masterClrMapping/>
  </p:clrMapOvr>
  <p:transition spd="slow" advClick="0" advTm="0"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35894130"/>
      </p:ext>
    </p:extLst>
  </p:cSld>
  <p:clrMapOvr>
    <a:masterClrMapping/>
  </p:clrMapOvr>
  <p:transition spd="med" advClick="0" advTm="4000">
    <p:pull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1241693"/>
      </p:ext>
    </p:extLst>
  </p:cSld>
  <p:clrMapOvr>
    <a:masterClrMapping/>
  </p:clrMapOvr>
  <p:transition spd="med" advClick="0" advTm="4000">
    <p:pull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1142133"/>
      </p:ext>
    </p:extLst>
  </p:cSld>
  <p:clrMapOvr>
    <a:masterClrMapping/>
  </p:clrMapOvr>
  <p:transition spd="med" advClick="0" advTm="4000">
    <p:pull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89"/>
            <a:ext cx="6858000" cy="165576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3A2DE8A8-BBDC-4385-9436-BEBF9729B2DA}" type="datetimeFigureOut">
              <a:rPr lang="zh-CN" altLang="en-US" sz="1350" smtClean="0">
                <a:solidFill>
                  <a:prstClr val="black"/>
                </a:solidFill>
              </a:rPr>
              <a:pPr defTabSz="685800">
                <a:defRPr/>
              </a:pPr>
              <a:t>2023/6/19</a:t>
            </a:fld>
            <a:endParaRPr lang="zh-CN" altLang="en-US" sz="135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zh-CN" altLang="en-US" sz="135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3F8EC18D-7E45-4020-A532-112037981F4A}" type="slidenum">
              <a:rPr lang="zh-CN" altLang="en-US" sz="1350" smtClean="0">
                <a:solidFill>
                  <a:prstClr val="black"/>
                </a:solidFill>
              </a:rPr>
              <a:pPr defTabSz="685800">
                <a:defRPr/>
              </a:pPr>
              <a:t>‹#›</a:t>
            </a:fld>
            <a:endParaRPr lang="zh-CN" altLang="en-US" sz="135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1235036"/>
      </p:ext>
    </p:extLst>
  </p:cSld>
  <p:clrMapOvr>
    <a:masterClrMapping/>
  </p:clrMapOvr>
  <p:transition spd="med" advClick="0" advTm="4000">
    <p:pull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5167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88149406"/>
      </p:ext>
    </p:extLst>
  </p:cSld>
  <p:clrMapOvr>
    <a:masterClrMapping/>
  </p:clrMapOvr>
  <p:transition spd="med" advClick="0" advTm="4000">
    <p:pull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5167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127816" y="5425286"/>
            <a:ext cx="7751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" dirty="0">
                <a:solidFill>
                  <a:srgbClr val="262626">
                    <a:lumMod val="10000"/>
                    <a:lumOff val="90000"/>
                  </a:srgbClr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srgbClr val="262626">
                    <a:lumMod val="10000"/>
                    <a:lumOff val="90000"/>
                  </a:srgbClr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srgbClr val="262626">
                    <a:lumMod val="10000"/>
                    <a:lumOff val="90000"/>
                  </a:srgbClr>
                </a:solidFill>
                <a:latin typeface="Calibri"/>
                <a:ea typeface="宋体"/>
              </a:rPr>
              <a:t>www.1ppt.com/moban/     </a:t>
            </a:r>
            <a:r>
              <a:rPr lang="zh-CN" altLang="en-US" sz="100" dirty="0">
                <a:solidFill>
                  <a:srgbClr val="262626">
                    <a:lumMod val="10000"/>
                    <a:lumOff val="90000"/>
                  </a:srgbClr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srgbClr val="262626">
                    <a:lumMod val="10000"/>
                    <a:lumOff val="90000"/>
                  </a:srgbClr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srgbClr val="262626">
                    <a:lumMod val="10000"/>
                    <a:lumOff val="90000"/>
                  </a:srgbClr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srgbClr val="262626">
                    <a:lumMod val="10000"/>
                    <a:lumOff val="90000"/>
                  </a:srgbClr>
                </a:solidFill>
                <a:latin typeface="Calibri"/>
                <a:ea typeface="宋体"/>
              </a:rPr>
              <a:t>www.1ppt.com/hangye/ </a:t>
            </a:r>
          </a:p>
          <a:p>
            <a:r>
              <a:rPr lang="zh-CN" altLang="en-US" sz="100" dirty="0">
                <a:solidFill>
                  <a:srgbClr val="262626">
                    <a:lumMod val="10000"/>
                    <a:lumOff val="90000"/>
                  </a:srgbClr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srgbClr val="262626">
                    <a:lumMod val="10000"/>
                    <a:lumOff val="90000"/>
                  </a:srgbClr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srgbClr val="262626">
                    <a:lumMod val="10000"/>
                    <a:lumOff val="90000"/>
                  </a:srgbClr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srgbClr val="262626">
                    <a:lumMod val="10000"/>
                    <a:lumOff val="90000"/>
                  </a:srgbClr>
                </a:solidFill>
                <a:latin typeface="Calibri"/>
                <a:ea typeface="宋体"/>
              </a:rPr>
              <a:t>www.1ppt.com/jieri/           PPT</a:t>
            </a:r>
            <a:r>
              <a:rPr lang="zh-CN" altLang="en-US" sz="100" dirty="0">
                <a:solidFill>
                  <a:srgbClr val="262626">
                    <a:lumMod val="10000"/>
                    <a:lumOff val="90000"/>
                  </a:srgbClr>
                </a:solidFill>
                <a:latin typeface="Calibri"/>
                <a:ea typeface="宋体"/>
              </a:rPr>
              <a:t>素材下载：</a:t>
            </a:r>
            <a:r>
              <a:rPr lang="en-US" altLang="zh-CN" sz="100" dirty="0">
                <a:solidFill>
                  <a:srgbClr val="262626">
                    <a:lumMod val="10000"/>
                    <a:lumOff val="90000"/>
                  </a:srgbClr>
                </a:solidFill>
                <a:latin typeface="Calibri"/>
                <a:ea typeface="宋体"/>
              </a:rPr>
              <a:t>www.1ppt.com/sucai/</a:t>
            </a:r>
          </a:p>
          <a:p>
            <a:r>
              <a:rPr lang="en-US" altLang="zh-CN" sz="100" dirty="0">
                <a:solidFill>
                  <a:srgbClr val="262626">
                    <a:lumMod val="10000"/>
                    <a:lumOff val="90000"/>
                  </a:srgbClr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srgbClr val="262626">
                    <a:lumMod val="10000"/>
                    <a:lumOff val="90000"/>
                  </a:srgbClr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srgbClr val="262626">
                    <a:lumMod val="10000"/>
                    <a:lumOff val="90000"/>
                  </a:srgbClr>
                </a:solidFill>
                <a:latin typeface="Calibri"/>
                <a:ea typeface="宋体"/>
              </a:rPr>
              <a:t>www.1ppt.com/beijing/      PPT</a:t>
            </a:r>
            <a:r>
              <a:rPr lang="zh-CN" altLang="en-US" sz="100" dirty="0">
                <a:solidFill>
                  <a:srgbClr val="262626">
                    <a:lumMod val="10000"/>
                    <a:lumOff val="90000"/>
                  </a:srgbClr>
                </a:solidFill>
                <a:latin typeface="Calibri"/>
                <a:ea typeface="宋体"/>
              </a:rPr>
              <a:t>图表下载：</a:t>
            </a:r>
            <a:r>
              <a:rPr lang="en-US" altLang="zh-CN" sz="100" dirty="0">
                <a:solidFill>
                  <a:srgbClr val="262626">
                    <a:lumMod val="10000"/>
                    <a:lumOff val="90000"/>
                  </a:srgbClr>
                </a:solidFill>
                <a:latin typeface="Calibri"/>
                <a:ea typeface="宋体"/>
              </a:rPr>
              <a:t>www.1ppt.com/tubiao/      </a:t>
            </a:r>
          </a:p>
          <a:p>
            <a:r>
              <a:rPr lang="zh-CN" altLang="en-US" sz="100" dirty="0">
                <a:solidFill>
                  <a:srgbClr val="262626">
                    <a:lumMod val="10000"/>
                    <a:lumOff val="90000"/>
                  </a:srgbClr>
                </a:solidFill>
                <a:latin typeface="Calibri"/>
                <a:ea typeface="宋体"/>
              </a:rPr>
              <a:t>优秀</a:t>
            </a:r>
            <a:r>
              <a:rPr lang="en-US" altLang="zh-CN" sz="100" dirty="0">
                <a:solidFill>
                  <a:srgbClr val="262626">
                    <a:lumMod val="10000"/>
                    <a:lumOff val="90000"/>
                  </a:srgbClr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srgbClr val="262626">
                    <a:lumMod val="10000"/>
                    <a:lumOff val="90000"/>
                  </a:srgbClr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srgbClr val="262626">
                    <a:lumMod val="10000"/>
                    <a:lumOff val="90000"/>
                  </a:srgbClr>
                </a:solidFill>
                <a:latin typeface="Calibri"/>
                <a:ea typeface="宋体"/>
              </a:rPr>
              <a:t>www.1ppt.com/xiazai/        PPT</a:t>
            </a:r>
            <a:r>
              <a:rPr lang="zh-CN" altLang="en-US" sz="100" dirty="0">
                <a:solidFill>
                  <a:srgbClr val="262626">
                    <a:lumMod val="10000"/>
                    <a:lumOff val="90000"/>
                  </a:srgbClr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srgbClr val="262626">
                    <a:lumMod val="10000"/>
                    <a:lumOff val="90000"/>
                  </a:srgbClr>
                </a:solidFill>
                <a:latin typeface="Calibri"/>
                <a:ea typeface="宋体"/>
              </a:rPr>
              <a:t>www.1ppt.com/powerpoint/      </a:t>
            </a:r>
          </a:p>
          <a:p>
            <a:r>
              <a:rPr lang="en-US" altLang="zh-CN" sz="100" dirty="0">
                <a:solidFill>
                  <a:srgbClr val="262626">
                    <a:lumMod val="10000"/>
                    <a:lumOff val="90000"/>
                  </a:srgbClr>
                </a:solidFill>
                <a:latin typeface="Calibri"/>
                <a:ea typeface="宋体"/>
              </a:rPr>
              <a:t>Word</a:t>
            </a:r>
            <a:r>
              <a:rPr lang="zh-CN" altLang="en-US" sz="100" dirty="0">
                <a:solidFill>
                  <a:srgbClr val="262626">
                    <a:lumMod val="10000"/>
                    <a:lumOff val="90000"/>
                  </a:srgbClr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srgbClr val="262626">
                    <a:lumMod val="10000"/>
                    <a:lumOff val="90000"/>
                  </a:srgbClr>
                </a:solidFill>
                <a:latin typeface="Calibri"/>
                <a:ea typeface="宋体"/>
              </a:rPr>
              <a:t>www.1ppt.com/word/              Excel</a:t>
            </a:r>
            <a:r>
              <a:rPr lang="zh-CN" altLang="en-US" sz="100" dirty="0">
                <a:solidFill>
                  <a:srgbClr val="262626">
                    <a:lumMod val="10000"/>
                    <a:lumOff val="90000"/>
                  </a:srgbClr>
                </a:solidFill>
                <a:latin typeface="Calibri"/>
                <a:ea typeface="宋体"/>
              </a:rPr>
              <a:t>教程：</a:t>
            </a:r>
            <a:r>
              <a:rPr lang="en-US" altLang="zh-CN" sz="100" dirty="0">
                <a:solidFill>
                  <a:srgbClr val="262626">
                    <a:lumMod val="10000"/>
                    <a:lumOff val="90000"/>
                  </a:srgbClr>
                </a:solidFill>
                <a:latin typeface="Calibri"/>
                <a:ea typeface="宋体"/>
              </a:rPr>
              <a:t>www.1ppt.com/excel/  </a:t>
            </a:r>
          </a:p>
          <a:p>
            <a:r>
              <a:rPr lang="zh-CN" altLang="en-US" sz="100" dirty="0">
                <a:solidFill>
                  <a:srgbClr val="262626">
                    <a:lumMod val="10000"/>
                    <a:lumOff val="90000"/>
                  </a:srgbClr>
                </a:solidFill>
                <a:latin typeface="Calibri"/>
                <a:ea typeface="宋体"/>
              </a:rPr>
              <a:t>资料下载：</a:t>
            </a:r>
            <a:r>
              <a:rPr lang="en-US" altLang="zh-CN" sz="100" dirty="0">
                <a:solidFill>
                  <a:srgbClr val="262626">
                    <a:lumMod val="10000"/>
                    <a:lumOff val="90000"/>
                  </a:srgbClr>
                </a:solidFill>
                <a:latin typeface="Calibri"/>
                <a:ea typeface="宋体"/>
              </a:rPr>
              <a:t>www.1ppt.com/ziliao/                PPT</a:t>
            </a:r>
            <a:r>
              <a:rPr lang="zh-CN" altLang="en-US" sz="100" dirty="0">
                <a:solidFill>
                  <a:srgbClr val="262626">
                    <a:lumMod val="10000"/>
                    <a:lumOff val="90000"/>
                  </a:srgbClr>
                </a:solidFill>
                <a:latin typeface="Calibri"/>
                <a:ea typeface="宋体"/>
              </a:rPr>
              <a:t>课件下载：</a:t>
            </a:r>
            <a:r>
              <a:rPr lang="en-US" altLang="zh-CN" sz="100" dirty="0">
                <a:solidFill>
                  <a:srgbClr val="262626">
                    <a:lumMod val="10000"/>
                    <a:lumOff val="90000"/>
                  </a:srgbClr>
                </a:solidFill>
                <a:latin typeface="Calibri"/>
                <a:ea typeface="宋体"/>
              </a:rPr>
              <a:t>www.1ppt.com/kejian/ </a:t>
            </a:r>
          </a:p>
          <a:p>
            <a:r>
              <a:rPr lang="zh-CN" altLang="en-US" sz="100" dirty="0">
                <a:solidFill>
                  <a:srgbClr val="262626">
                    <a:lumMod val="10000"/>
                    <a:lumOff val="90000"/>
                  </a:srgbClr>
                </a:solidFill>
                <a:latin typeface="Calibri"/>
                <a:ea typeface="宋体"/>
              </a:rPr>
              <a:t>范文下载：</a:t>
            </a:r>
            <a:r>
              <a:rPr lang="en-US" altLang="zh-CN" sz="100" dirty="0">
                <a:solidFill>
                  <a:srgbClr val="262626">
                    <a:lumMod val="10000"/>
                    <a:lumOff val="90000"/>
                  </a:srgbClr>
                </a:solidFill>
                <a:latin typeface="Calibri"/>
                <a:ea typeface="宋体"/>
              </a:rPr>
              <a:t>www.1ppt.com/fanwen/             </a:t>
            </a:r>
            <a:r>
              <a:rPr lang="zh-CN" altLang="en-US" sz="100" dirty="0">
                <a:solidFill>
                  <a:srgbClr val="262626">
                    <a:lumMod val="10000"/>
                    <a:lumOff val="90000"/>
                  </a:srgbClr>
                </a:solidFill>
                <a:latin typeface="Calibri"/>
                <a:ea typeface="宋体"/>
              </a:rPr>
              <a:t>试卷下载：</a:t>
            </a:r>
            <a:r>
              <a:rPr lang="en-US" altLang="zh-CN" sz="100" dirty="0">
                <a:solidFill>
                  <a:srgbClr val="262626">
                    <a:lumMod val="10000"/>
                    <a:lumOff val="90000"/>
                  </a:srgbClr>
                </a:solidFill>
                <a:latin typeface="Calibri"/>
                <a:ea typeface="宋体"/>
              </a:rPr>
              <a:t>www.1ppt.com/shiti/  </a:t>
            </a:r>
          </a:p>
          <a:p>
            <a:r>
              <a:rPr lang="zh-CN" altLang="en-US" sz="100" dirty="0">
                <a:solidFill>
                  <a:srgbClr val="262626">
                    <a:lumMod val="10000"/>
                    <a:lumOff val="90000"/>
                  </a:srgbClr>
                </a:solidFill>
                <a:latin typeface="Calibri"/>
                <a:ea typeface="宋体"/>
              </a:rPr>
              <a:t>教案下载：</a:t>
            </a:r>
            <a:r>
              <a:rPr lang="en-US" altLang="zh-CN" sz="100" dirty="0">
                <a:solidFill>
                  <a:srgbClr val="262626">
                    <a:lumMod val="10000"/>
                    <a:lumOff val="90000"/>
                  </a:srgbClr>
                </a:solidFill>
                <a:latin typeface="Calibri"/>
                <a:ea typeface="宋体"/>
              </a:rPr>
              <a:t>www.1ppt.com/jiaoan/        </a:t>
            </a:r>
          </a:p>
          <a:p>
            <a:r>
              <a:rPr lang="zh-CN" altLang="en-US" sz="100" dirty="0">
                <a:solidFill>
                  <a:srgbClr val="262626">
                    <a:lumMod val="10000"/>
                    <a:lumOff val="90000"/>
                  </a:srgbClr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srgbClr val="262626">
                    <a:lumMod val="10000"/>
                    <a:lumOff val="90000"/>
                  </a:srgbClr>
                </a:solidFill>
                <a:latin typeface="Calibri"/>
                <a:ea typeface="宋体"/>
              </a:rPr>
              <a:t>www.1ppt.com/ziti/</a:t>
            </a:r>
          </a:p>
          <a:p>
            <a:r>
              <a:rPr lang="en-US" altLang="zh-CN" sz="100" dirty="0">
                <a:solidFill>
                  <a:srgbClr val="262626">
                    <a:lumMod val="10000"/>
                    <a:lumOff val="90000"/>
                  </a:srgbClr>
                </a:solidFill>
                <a:latin typeface="Calibri"/>
                <a:ea typeface="宋体"/>
              </a:rPr>
              <a:t> </a:t>
            </a:r>
            <a:endParaRPr lang="zh-CN" altLang="en-US" sz="100" dirty="0">
              <a:solidFill>
                <a:srgbClr val="262626">
                  <a:lumMod val="10000"/>
                  <a:lumOff val="90000"/>
                </a:srgbClr>
              </a:solidFill>
              <a:latin typeface="Calibri"/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752822108"/>
      </p:ext>
    </p:extLst>
  </p:cSld>
  <p:clrMapOvr>
    <a:masterClrMapping/>
  </p:clrMapOvr>
  <p:transition spd="med" advClick="0" advTm="4000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19/06/2023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797">
            <a:hlinkClick r:id="" action="ppaction://media"/>
            <a:extLst>
              <a:ext uri="{FF2B5EF4-FFF2-40B4-BE49-F238E27FC236}">
                <a16:creationId xmlns:a16="http://schemas.microsoft.com/office/drawing/2014/main" xmlns="" id="{CCCE7297-F4E1-4ED4-9FC0-DABFE273A501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167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5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34B29A9D-9234-4D6C-BFDD-BAC267C2B71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07634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09A251F4-1A55-4054-B979-E3CC8C5BBFE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33694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09A251F4-1A55-4054-B979-E3CC8C5BBFE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xmlns="" id="{E485DD1D-21FB-46C7-93D9-1DBC060E737E}"/>
              </a:ext>
            </a:extLst>
          </p:cNvPr>
          <p:cNvSpPr/>
          <p:nvPr userDrawn="1"/>
        </p:nvSpPr>
        <p:spPr>
          <a:xfrm>
            <a:off x="383517" y="486250"/>
            <a:ext cx="8377019" cy="5885500"/>
          </a:xfrm>
          <a:prstGeom prst="rect">
            <a:avLst/>
          </a:prstGeom>
          <a:solidFill>
            <a:schemeClr val="bg1">
              <a:alpha val="50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/>
            <a:endParaRPr lang="zh-CN" altLang="en-US" dirty="0">
              <a:solidFill>
                <a:prstClr val="black">
                  <a:lumMod val="95000"/>
                  <a:lumOff val="5000"/>
                </a:prstClr>
              </a:solidFill>
              <a:latin typeface="KaiTi" panose="02010609060101010101" pitchFamily="49" charset="-122"/>
              <a:ea typeface="KaiTi" panose="02010609060101010101" pitchFamily="49" charset="-122"/>
              <a:sym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9122748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25CE4507-A9DC-4403-9145-8D352DE91B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F9D8F23B-39A1-4D11-890E-DDB7A176ED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A499A0B9-7DB6-4BB1-B82A-F22A5A491A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0EA7023C-31FC-4FA2-8025-3298500681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E1C3E75D-EC7A-49AF-A2D9-E799F9E46E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790A6948-BBAB-477E-AB55-2D161F8F6D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059517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7863B32D-8BCB-486C-A44D-FA2551B23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59FD3EEA-40E8-4844-A84B-B004D1C2D2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2D19FF95-C2C5-4F5C-BCE5-F409F3C646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xmlns="" id="{FA819893-B629-4F10-8771-901793EF62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xmlns="" id="{3B2FCCF2-F2EE-4428-89A2-73C7CD0785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xmlns="" id="{E6FB6841-E3A0-46D7-AE68-B8E2EFD4C1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xmlns="" id="{2EE5E451-C846-4700-BE4D-7420E6F1C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xmlns="" id="{483A4986-2BF7-4CBE-860B-098C498BE0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940985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7863B32D-8BCB-486C-A44D-FA2551B23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59FD3EEA-40E8-4844-A84B-B004D1C2D2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2D19FF95-C2C5-4F5C-BCE5-F409F3C646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xmlns="" id="{FA819893-B629-4F10-8771-901793EF62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xmlns="" id="{3B2FCCF2-F2EE-4428-89A2-73C7CD0785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xmlns="" id="{E6FB6841-E3A0-46D7-AE68-B8E2EFD4C1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xmlns="" id="{2EE5E451-C846-4700-BE4D-7420E6F1C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xmlns="" id="{483A4986-2BF7-4CBE-860B-098C498BE0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1202179" y="6669596"/>
            <a:ext cx="1350150" cy="123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CN" sz="100" dirty="0">
                <a:solidFill>
                  <a:prstClr val="black"/>
                </a:solidFill>
                <a:ea typeface="微软雅黑" panose="020B0503020204020204" pitchFamily="34" charset="-122"/>
                <a:hlinkClick r:id="rId2"/>
              </a:rPr>
              <a:t>PPT</a:t>
            </a:r>
            <a:r>
              <a:rPr lang="zh-CN" altLang="en-US" sz="100" dirty="0">
                <a:solidFill>
                  <a:prstClr val="black"/>
                </a:solidFill>
                <a:ea typeface="微软雅黑" panose="020B0503020204020204" pitchFamily="34" charset="-122"/>
                <a:hlinkClick r:id="rId2"/>
              </a:rPr>
              <a:t>模板</a:t>
            </a:r>
            <a:r>
              <a:rPr lang="zh-CN" altLang="en-US" sz="100" dirty="0">
                <a:solidFill>
                  <a:prstClr val="black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100" dirty="0">
                <a:solidFill>
                  <a:prstClr val="black"/>
                </a:solidFill>
                <a:ea typeface="微软雅黑" panose="020B0503020204020204" pitchFamily="34" charset="-122"/>
              </a:rPr>
              <a:t>http://www.1ppt.com/moban/</a:t>
            </a:r>
            <a:r>
              <a:rPr lang="zh-CN" altLang="en-US" sz="100" dirty="0">
                <a:solidFill>
                  <a:prstClr val="black"/>
                </a:solidFill>
                <a:ea typeface="微软雅黑" panose="020B0503020204020204" pitchFamily="34" charset="-122"/>
              </a:rPr>
              <a:t> </a:t>
            </a:r>
            <a:endParaRPr lang="en-US" altLang="zh-CN" sz="100" dirty="0">
              <a:solidFill>
                <a:prstClr val="black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1145110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BBF6C0D4-73B6-47AD-B286-A2A047D311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xmlns="" id="{E73AB4BC-A69E-4F51-8034-7E57B2AAE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xmlns="" id="{082233AE-1AD2-42FF-B7B8-1A0D5E7734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xmlns="" id="{32F3D708-D960-4007-AABB-F21D6CCD7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017186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xmlns="" id="{FC85943F-E081-447A-9EB2-2B88D1C22E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xmlns="" id="{AFBAEEA8-CEEF-4F15-89D8-7DDE71B19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C9D03397-6C58-4D98-89D1-203EEF75F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672699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6CC68400-40BE-432B-B065-CE95AE3DA6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A84F8D77-48AD-4393-88F2-5A8AF2A788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7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E6AF9ECA-FF14-4070-8EE1-56F08DF0BC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BF0B8411-C849-44CC-B310-608EEF8627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EC8D4AFF-E807-43B0-86EF-37278F70D1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C7093E97-F209-449A-907B-4551FD472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84627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7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7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18" y="1535117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18" y="2174877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19/06/2023</a:t>
            </a:fld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25353C68-7646-4399-98D5-5B3C4D1022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xmlns="" id="{78757E82-B725-4624-A28B-37FCC82475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78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4443960C-6C6E-4FDE-8FD6-B259FE9BB0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9C5B9962-007D-4762-9257-4C462F7651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8933CFB8-52CC-42BA-A7D5-D372EB358F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4230BB3B-6FF6-45EE-94B6-EFE514A0DB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82561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8FB31B81-A36D-4F74-9BD3-DC0D63FA1A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313C4CB7-C992-40B1-A52F-CF9A41276F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22565CE6-BEDC-4811-BD39-79E7C146B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988BD0CF-13D8-4911-9566-ACEF3CD2C1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A8D7BBF3-1B3A-4CE4-A65B-E54F1556A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813433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xmlns="" id="{41B722FC-EC2A-48DE-AC5F-8E81F2EA89F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E405403A-6B86-46E1-995E-2A5398C795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59F7AA5D-5136-4A57-B92C-828C56ECF4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85B739A5-B8FB-4DA4-AB0D-66B1792E4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3630DFA6-1C10-4BA9-A1F8-80B27E2FCE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801625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8653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8618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8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51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199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9549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8108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6366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362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19/06/2023</a:t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7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3068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47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7678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5761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8555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9" y="123478"/>
            <a:ext cx="8679898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265533" y="1131592"/>
            <a:ext cx="2670575" cy="5402561"/>
          </a:xfrm>
          <a:prstGeom prst="roundRect">
            <a:avLst>
              <a:gd name="adj" fmla="val 3968"/>
            </a:avLst>
          </a:prstGeom>
          <a:solidFill>
            <a:srgbClr val="8CBD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prstClr val="white"/>
              </a:solidFill>
            </a:endParaRPr>
          </a:p>
        </p:txBody>
      </p:sp>
      <p:sp>
        <p:nvSpPr>
          <p:cNvPr id="4" name="Rounded Rectangle 3"/>
          <p:cNvSpPr/>
          <p:nvPr userDrawn="1"/>
        </p:nvSpPr>
        <p:spPr>
          <a:xfrm>
            <a:off x="398951" y="1347500"/>
            <a:ext cx="115401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prstClr val="white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2207177" y="1362322"/>
            <a:ext cx="685849" cy="513861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xmlns="" id="{5644E8BB-F13A-4AE0-889E-633DE4143787}"/>
              </a:ext>
            </a:extLst>
          </p:cNvPr>
          <p:cNvSpPr txBox="1"/>
          <p:nvPr userDrawn="1"/>
        </p:nvSpPr>
        <p:spPr>
          <a:xfrm>
            <a:off x="533778" y="1529492"/>
            <a:ext cx="1674186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xmlns="" id="{F2CE2B8B-ED32-491A-95B2-D28904BC432C}"/>
              </a:ext>
            </a:extLst>
          </p:cNvPr>
          <p:cNvSpPr txBox="1"/>
          <p:nvPr userDrawn="1"/>
        </p:nvSpPr>
        <p:spPr>
          <a:xfrm>
            <a:off x="533778" y="2127463"/>
            <a:ext cx="1674186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xmlns="" id="{962A52DF-2523-4479-BFA3-B5ACE9887E1C}"/>
              </a:ext>
            </a:extLst>
          </p:cNvPr>
          <p:cNvSpPr txBox="1"/>
          <p:nvPr userDrawn="1"/>
        </p:nvSpPr>
        <p:spPr>
          <a:xfrm>
            <a:off x="540922" y="5808489"/>
            <a:ext cx="1674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www.freeppt7.com</a:t>
            </a:r>
            <a:endParaRPr lang="ko-KR" altLang="en-US" sz="140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xmlns="" id="{BAAC314F-E96A-4408-95DE-A70E9ED054AF}"/>
              </a:ext>
            </a:extLst>
          </p:cNvPr>
          <p:cNvSpPr txBox="1"/>
          <p:nvPr userDrawn="1"/>
        </p:nvSpPr>
        <p:spPr>
          <a:xfrm>
            <a:off x="540922" y="4450375"/>
            <a:ext cx="2037972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prstClr val="white"/>
                </a:solidFill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prstClr val="white"/>
                </a:solidFill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73331145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797">
            <a:hlinkClick r:id="" action="ppaction://media"/>
            <a:extLst>
              <a:ext uri="{FF2B5EF4-FFF2-40B4-BE49-F238E27FC236}">
                <a16:creationId xmlns:a16="http://schemas.microsoft.com/office/drawing/2014/main" xmlns="" id="{CCCE7297-F4E1-4ED4-9FC0-DABFE273A501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527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5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34B29A9D-9234-4D6C-BFDD-BAC267C2B71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15174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09A251F4-1A55-4054-B979-E3CC8C5BBFE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58584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09A251F4-1A55-4054-B979-E3CC8C5BBFE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xmlns="" id="{E485DD1D-21FB-46C7-93D9-1DBC060E737E}"/>
              </a:ext>
            </a:extLst>
          </p:cNvPr>
          <p:cNvSpPr/>
          <p:nvPr userDrawn="1"/>
        </p:nvSpPr>
        <p:spPr>
          <a:xfrm>
            <a:off x="383515" y="486250"/>
            <a:ext cx="8377019" cy="5885500"/>
          </a:xfrm>
          <a:prstGeom prst="rect">
            <a:avLst/>
          </a:prstGeom>
          <a:solidFill>
            <a:schemeClr val="bg1">
              <a:alpha val="50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/>
            <a:endParaRPr lang="zh-CN" altLang="en-US" dirty="0">
              <a:solidFill>
                <a:prstClr val="black">
                  <a:lumMod val="95000"/>
                  <a:lumOff val="5000"/>
                </a:prstClr>
              </a:solidFill>
              <a:latin typeface="KaiTi" panose="02010609060101010101" pitchFamily="49" charset="-122"/>
              <a:ea typeface="KaiTi" panose="02010609060101010101" pitchFamily="49" charset="-122"/>
              <a:sym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3101754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25CE4507-A9DC-4403-9145-8D352DE91B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F9D8F23B-39A1-4D11-890E-DDB7A176ED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A499A0B9-7DB6-4BB1-B82A-F22A5A491A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0EA7023C-31FC-4FA2-8025-3298500681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E1C3E75D-EC7A-49AF-A2D9-E799F9E46E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790A6948-BBAB-477E-AB55-2D161F8F6D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18764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19/06/2023</a:t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7863B32D-8BCB-486C-A44D-FA2551B23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59FD3EEA-40E8-4844-A84B-B004D1C2D2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2D19FF95-C2C5-4F5C-BCE5-F409F3C646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xmlns="" id="{FA819893-B629-4F10-8771-901793EF62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xmlns="" id="{3B2FCCF2-F2EE-4428-89A2-73C7CD0785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xmlns="" id="{E6FB6841-E3A0-46D7-AE68-B8E2EFD4C1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xmlns="" id="{2EE5E451-C846-4700-BE4D-7420E6F1C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xmlns="" id="{483A4986-2BF7-4CBE-860B-098C498BE0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167338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7863B32D-8BCB-486C-A44D-FA2551B23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59FD3EEA-40E8-4844-A84B-B004D1C2D2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2D19FF95-C2C5-4F5C-BCE5-F409F3C646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xmlns="" id="{FA819893-B629-4F10-8771-901793EF62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xmlns="" id="{3B2FCCF2-F2EE-4428-89A2-73C7CD0785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xmlns="" id="{E6FB6841-E3A0-46D7-AE68-B8E2EFD4C1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xmlns="" id="{2EE5E451-C846-4700-BE4D-7420E6F1C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xmlns="" id="{483A4986-2BF7-4CBE-860B-098C498BE0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1202179" y="6669592"/>
            <a:ext cx="1350150" cy="123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CN" sz="100" dirty="0">
                <a:solidFill>
                  <a:prstClr val="black"/>
                </a:solidFill>
                <a:ea typeface="微软雅黑" panose="020B0503020204020204" pitchFamily="34" charset="-122"/>
                <a:hlinkClick r:id="rId2"/>
              </a:rPr>
              <a:t>PPT</a:t>
            </a:r>
            <a:r>
              <a:rPr lang="zh-CN" altLang="en-US" sz="100" dirty="0">
                <a:solidFill>
                  <a:prstClr val="black"/>
                </a:solidFill>
                <a:ea typeface="微软雅黑" panose="020B0503020204020204" pitchFamily="34" charset="-122"/>
                <a:hlinkClick r:id="rId2"/>
              </a:rPr>
              <a:t>模板</a:t>
            </a:r>
            <a:r>
              <a:rPr lang="zh-CN" altLang="en-US" sz="100" dirty="0">
                <a:solidFill>
                  <a:prstClr val="black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100" dirty="0">
                <a:solidFill>
                  <a:prstClr val="black"/>
                </a:solidFill>
                <a:ea typeface="微软雅黑" panose="020B0503020204020204" pitchFamily="34" charset="-122"/>
              </a:rPr>
              <a:t>http://www.1ppt.com/moban/</a:t>
            </a:r>
            <a:r>
              <a:rPr lang="zh-CN" altLang="en-US" sz="100" dirty="0">
                <a:solidFill>
                  <a:prstClr val="black"/>
                </a:solidFill>
                <a:ea typeface="微软雅黑" panose="020B0503020204020204" pitchFamily="34" charset="-122"/>
              </a:rPr>
              <a:t> </a:t>
            </a:r>
            <a:endParaRPr lang="en-US" altLang="zh-CN" sz="100" dirty="0">
              <a:solidFill>
                <a:prstClr val="black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9309436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BBF6C0D4-73B6-47AD-B286-A2A047D311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xmlns="" id="{E73AB4BC-A69E-4F51-8034-7E57B2AAE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xmlns="" id="{082233AE-1AD2-42FF-B7B8-1A0D5E7734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xmlns="" id="{32F3D708-D960-4007-AABB-F21D6CCD7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923858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xmlns="" id="{FC85943F-E081-447A-9EB2-2B88D1C22E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xmlns="" id="{AFBAEEA8-CEEF-4F15-89D8-7DDE71B19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C9D03397-6C58-4D98-89D1-203EEF75F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781018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6CC68400-40BE-432B-B065-CE95AE3DA6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A84F8D77-48AD-4393-88F2-5A8AF2A788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74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E6AF9ECA-FF14-4070-8EE1-56F08DF0BC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BF0B8411-C849-44CC-B310-608EEF8627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EC8D4AFF-E807-43B0-86EF-37278F70D1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C7093E97-F209-449A-907B-4551FD472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017733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25353C68-7646-4399-98D5-5B3C4D1022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xmlns="" id="{78757E82-B725-4624-A28B-37FCC82475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74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4443960C-6C6E-4FDE-8FD6-B259FE9BB0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9C5B9962-007D-4762-9257-4C462F7651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8933CFB8-52CC-42BA-A7D5-D372EB358F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4230BB3B-6FF6-45EE-94B6-EFE514A0DB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836900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8FB31B81-A36D-4F74-9BD3-DC0D63FA1A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313C4CB7-C992-40B1-A52F-CF9A41276F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22565CE6-BEDC-4811-BD39-79E7C146B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988BD0CF-13D8-4911-9566-ACEF3CD2C1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A8D7BBF3-1B3A-4CE4-A65B-E54F1556A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427949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xmlns="" id="{41B722FC-EC2A-48DE-AC5F-8E81F2EA89F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E405403A-6B86-46E1-995E-2A5398C795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59F7AA5D-5136-4A57-B92C-828C56ECF4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85B739A5-B8FB-4DA4-AB0D-66B1792E4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3630DFA6-1C10-4BA9-A1F8-80B27E2FCE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8554292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9235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1481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73217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23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19/06/2023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8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50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359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1675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3798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5080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1463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6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1963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468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4552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3182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8632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9" y="123478"/>
            <a:ext cx="8679898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265529" y="1131592"/>
            <a:ext cx="2670575" cy="5402561"/>
          </a:xfrm>
          <a:prstGeom prst="roundRect">
            <a:avLst>
              <a:gd name="adj" fmla="val 3968"/>
            </a:avLst>
          </a:prstGeom>
          <a:solidFill>
            <a:srgbClr val="8CBD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prstClr val="white"/>
              </a:solidFill>
            </a:endParaRPr>
          </a:p>
        </p:txBody>
      </p:sp>
      <p:sp>
        <p:nvSpPr>
          <p:cNvPr id="4" name="Rounded Rectangle 3"/>
          <p:cNvSpPr/>
          <p:nvPr userDrawn="1"/>
        </p:nvSpPr>
        <p:spPr>
          <a:xfrm>
            <a:off x="398951" y="1347500"/>
            <a:ext cx="115401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prstClr val="white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2207173" y="1362318"/>
            <a:ext cx="685849" cy="513861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xmlns="" id="{5644E8BB-F13A-4AE0-889E-633DE4143787}"/>
              </a:ext>
            </a:extLst>
          </p:cNvPr>
          <p:cNvSpPr txBox="1"/>
          <p:nvPr userDrawn="1"/>
        </p:nvSpPr>
        <p:spPr>
          <a:xfrm>
            <a:off x="533778" y="1529492"/>
            <a:ext cx="1674186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xmlns="" id="{F2CE2B8B-ED32-491A-95B2-D28904BC432C}"/>
              </a:ext>
            </a:extLst>
          </p:cNvPr>
          <p:cNvSpPr txBox="1"/>
          <p:nvPr userDrawn="1"/>
        </p:nvSpPr>
        <p:spPr>
          <a:xfrm>
            <a:off x="533778" y="2127463"/>
            <a:ext cx="1674186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xmlns="" id="{962A52DF-2523-4479-BFA3-B5ACE9887E1C}"/>
              </a:ext>
            </a:extLst>
          </p:cNvPr>
          <p:cNvSpPr txBox="1"/>
          <p:nvPr userDrawn="1"/>
        </p:nvSpPr>
        <p:spPr>
          <a:xfrm>
            <a:off x="540922" y="5808481"/>
            <a:ext cx="1674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www.freeppt7.com</a:t>
            </a:r>
            <a:endParaRPr lang="ko-KR" altLang="en-US" sz="140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xmlns="" id="{BAAC314F-E96A-4408-95DE-A70E9ED054AF}"/>
              </a:ext>
            </a:extLst>
          </p:cNvPr>
          <p:cNvSpPr txBox="1"/>
          <p:nvPr userDrawn="1"/>
        </p:nvSpPr>
        <p:spPr>
          <a:xfrm>
            <a:off x="540922" y="4450367"/>
            <a:ext cx="2037972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prstClr val="white"/>
                </a:solidFill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prstClr val="white"/>
                </a:solidFill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18421228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53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9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41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19/06/2023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622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19/06/2023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9399836"/>
      </p:ext>
    </p:extLst>
  </p:cSld>
  <p:clrMapOvr>
    <a:masterClrMapping/>
  </p:clrMapOvr>
  <p:transition spd="med">
    <p:dissolve/>
  </p:transition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19/06/2023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8285383"/>
      </p:ext>
    </p:extLst>
  </p:cSld>
  <p:clrMapOvr>
    <a:masterClrMapping/>
  </p:clrMapOvr>
  <p:transition spd="med">
    <p:dissolve/>
  </p:transition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7057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19/06/2023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6654254"/>
      </p:ext>
    </p:extLst>
  </p:cSld>
  <p:clrMapOvr>
    <a:masterClrMapping/>
  </p:clrMapOvr>
  <p:transition spd="med">
    <p:dissolve/>
  </p:transition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19/06/2023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6216985"/>
      </p:ext>
    </p:extLst>
  </p:cSld>
  <p:clrMapOvr>
    <a:masterClrMapping/>
  </p:clrMapOvr>
  <p:transition spd="med">
    <p:dissolve/>
  </p:transition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7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7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18" y="1535117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18" y="2174877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19/06/2023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5085854"/>
      </p:ext>
    </p:extLst>
  </p:cSld>
  <p:clrMapOvr>
    <a:masterClrMapping/>
  </p:clrMapOvr>
  <p:transition spd="med">
    <p:dissolve/>
  </p:transition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19/06/2023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9439817"/>
      </p:ext>
    </p:extLst>
  </p:cSld>
  <p:clrMapOvr>
    <a:masterClrMapping/>
  </p:clrMapOvr>
  <p:transition spd="med">
    <p:dissolve/>
  </p:transition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19/06/2023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0891764"/>
      </p:ext>
    </p:extLst>
  </p:cSld>
  <p:clrMapOvr>
    <a:masterClrMapping/>
  </p:clrMapOvr>
  <p:transition spd="med">
    <p:dissolve/>
  </p:transition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73217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23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19/06/2023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4542933"/>
      </p:ext>
    </p:extLst>
  </p:cSld>
  <p:clrMapOvr>
    <a:masterClrMapping/>
  </p:clrMapOvr>
  <p:transition spd="med">
    <p:dissolve/>
  </p:transition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53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9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41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19/06/2023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3302506"/>
      </p:ext>
    </p:extLst>
  </p:cSld>
  <p:clrMapOvr>
    <a:masterClrMapping/>
  </p:clrMapOvr>
  <p:transition spd="med">
    <p:dissolve/>
  </p:transition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19/06/2023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878168"/>
      </p:ext>
    </p:extLst>
  </p:cSld>
  <p:clrMapOvr>
    <a:masterClrMapping/>
  </p:clrMapOvr>
  <p:transition spd="med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8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103.xml"/><Relationship Id="rId7" Type="http://schemas.openxmlformats.org/officeDocument/2006/relationships/slideLayout" Target="../slideLayouts/slideLayout107.xml"/><Relationship Id="rId12" Type="http://schemas.openxmlformats.org/officeDocument/2006/relationships/slideLayout" Target="../slideLayouts/slideLayout112.xml"/><Relationship Id="rId2" Type="http://schemas.openxmlformats.org/officeDocument/2006/relationships/slideLayout" Target="../slideLayouts/slideLayout102.xml"/><Relationship Id="rId1" Type="http://schemas.openxmlformats.org/officeDocument/2006/relationships/slideLayout" Target="../slideLayouts/slideLayout101.xml"/><Relationship Id="rId6" Type="http://schemas.openxmlformats.org/officeDocument/2006/relationships/slideLayout" Target="../slideLayouts/slideLayout106.xml"/><Relationship Id="rId11" Type="http://schemas.openxmlformats.org/officeDocument/2006/relationships/slideLayout" Target="../slideLayouts/slideLayout111.xml"/><Relationship Id="rId5" Type="http://schemas.openxmlformats.org/officeDocument/2006/relationships/slideLayout" Target="../slideLayouts/slideLayout105.xml"/><Relationship Id="rId10" Type="http://schemas.openxmlformats.org/officeDocument/2006/relationships/slideLayout" Target="../slideLayouts/slideLayout110.xml"/><Relationship Id="rId4" Type="http://schemas.openxmlformats.org/officeDocument/2006/relationships/slideLayout" Target="../slideLayouts/slideLayout104.xml"/><Relationship Id="rId9" Type="http://schemas.openxmlformats.org/officeDocument/2006/relationships/slideLayout" Target="../slideLayouts/slideLayout109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0.xml"/><Relationship Id="rId13" Type="http://schemas.openxmlformats.org/officeDocument/2006/relationships/slideLayout" Target="../slideLayouts/slideLayout125.xml"/><Relationship Id="rId3" Type="http://schemas.openxmlformats.org/officeDocument/2006/relationships/slideLayout" Target="../slideLayouts/slideLayout115.xml"/><Relationship Id="rId7" Type="http://schemas.openxmlformats.org/officeDocument/2006/relationships/slideLayout" Target="../slideLayouts/slideLayout119.xml"/><Relationship Id="rId12" Type="http://schemas.openxmlformats.org/officeDocument/2006/relationships/slideLayout" Target="../slideLayouts/slideLayout124.xml"/><Relationship Id="rId2" Type="http://schemas.openxmlformats.org/officeDocument/2006/relationships/slideLayout" Target="../slideLayouts/slideLayout114.xml"/><Relationship Id="rId1" Type="http://schemas.openxmlformats.org/officeDocument/2006/relationships/slideLayout" Target="../slideLayouts/slideLayout113.xml"/><Relationship Id="rId6" Type="http://schemas.openxmlformats.org/officeDocument/2006/relationships/slideLayout" Target="../slideLayouts/slideLayout118.xml"/><Relationship Id="rId11" Type="http://schemas.openxmlformats.org/officeDocument/2006/relationships/slideLayout" Target="../slideLayouts/slideLayout123.xml"/><Relationship Id="rId5" Type="http://schemas.openxmlformats.org/officeDocument/2006/relationships/slideLayout" Target="../slideLayouts/slideLayout117.xml"/><Relationship Id="rId10" Type="http://schemas.openxmlformats.org/officeDocument/2006/relationships/slideLayout" Target="../slideLayouts/slideLayout122.xml"/><Relationship Id="rId4" Type="http://schemas.openxmlformats.org/officeDocument/2006/relationships/slideLayout" Target="../slideLayouts/slideLayout116.xml"/><Relationship Id="rId9" Type="http://schemas.openxmlformats.org/officeDocument/2006/relationships/slideLayout" Target="../slideLayouts/slideLayout121.xml"/><Relationship Id="rId14" Type="http://schemas.openxmlformats.org/officeDocument/2006/relationships/theme" Target="../theme/theme11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3.xml"/><Relationship Id="rId13" Type="http://schemas.openxmlformats.org/officeDocument/2006/relationships/slideLayout" Target="../slideLayouts/slideLayout138.xml"/><Relationship Id="rId3" Type="http://schemas.openxmlformats.org/officeDocument/2006/relationships/slideLayout" Target="../slideLayouts/slideLayout128.xml"/><Relationship Id="rId7" Type="http://schemas.openxmlformats.org/officeDocument/2006/relationships/slideLayout" Target="../slideLayouts/slideLayout132.xml"/><Relationship Id="rId12" Type="http://schemas.openxmlformats.org/officeDocument/2006/relationships/slideLayout" Target="../slideLayouts/slideLayout137.xml"/><Relationship Id="rId2" Type="http://schemas.openxmlformats.org/officeDocument/2006/relationships/slideLayout" Target="../slideLayouts/slideLayout127.xml"/><Relationship Id="rId1" Type="http://schemas.openxmlformats.org/officeDocument/2006/relationships/slideLayout" Target="../slideLayouts/slideLayout126.xml"/><Relationship Id="rId6" Type="http://schemas.openxmlformats.org/officeDocument/2006/relationships/slideLayout" Target="../slideLayouts/slideLayout131.xml"/><Relationship Id="rId11" Type="http://schemas.openxmlformats.org/officeDocument/2006/relationships/slideLayout" Target="../slideLayouts/slideLayout136.xml"/><Relationship Id="rId5" Type="http://schemas.openxmlformats.org/officeDocument/2006/relationships/slideLayout" Target="../slideLayouts/slideLayout130.xml"/><Relationship Id="rId10" Type="http://schemas.openxmlformats.org/officeDocument/2006/relationships/slideLayout" Target="../slideLayouts/slideLayout135.xml"/><Relationship Id="rId4" Type="http://schemas.openxmlformats.org/officeDocument/2006/relationships/slideLayout" Target="../slideLayouts/slideLayout129.xml"/><Relationship Id="rId9" Type="http://schemas.openxmlformats.org/officeDocument/2006/relationships/slideLayout" Target="../slideLayouts/slideLayout134.xml"/><Relationship Id="rId14" Type="http://schemas.openxmlformats.org/officeDocument/2006/relationships/theme" Target="../theme/theme12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6.xml"/><Relationship Id="rId13" Type="http://schemas.openxmlformats.org/officeDocument/2006/relationships/slideLayout" Target="../slideLayouts/slideLayout151.xml"/><Relationship Id="rId3" Type="http://schemas.openxmlformats.org/officeDocument/2006/relationships/slideLayout" Target="../slideLayouts/slideLayout141.xml"/><Relationship Id="rId7" Type="http://schemas.openxmlformats.org/officeDocument/2006/relationships/slideLayout" Target="../slideLayouts/slideLayout145.xml"/><Relationship Id="rId12" Type="http://schemas.openxmlformats.org/officeDocument/2006/relationships/slideLayout" Target="../slideLayouts/slideLayout150.xml"/><Relationship Id="rId2" Type="http://schemas.openxmlformats.org/officeDocument/2006/relationships/slideLayout" Target="../slideLayouts/slideLayout140.xml"/><Relationship Id="rId1" Type="http://schemas.openxmlformats.org/officeDocument/2006/relationships/slideLayout" Target="../slideLayouts/slideLayout139.xml"/><Relationship Id="rId6" Type="http://schemas.openxmlformats.org/officeDocument/2006/relationships/slideLayout" Target="../slideLayouts/slideLayout144.xml"/><Relationship Id="rId11" Type="http://schemas.openxmlformats.org/officeDocument/2006/relationships/slideLayout" Target="../slideLayouts/slideLayout149.xml"/><Relationship Id="rId5" Type="http://schemas.openxmlformats.org/officeDocument/2006/relationships/slideLayout" Target="../slideLayouts/slideLayout143.xml"/><Relationship Id="rId10" Type="http://schemas.openxmlformats.org/officeDocument/2006/relationships/slideLayout" Target="../slideLayouts/slideLayout148.xml"/><Relationship Id="rId4" Type="http://schemas.openxmlformats.org/officeDocument/2006/relationships/slideLayout" Target="../slideLayouts/slideLayout142.xml"/><Relationship Id="rId9" Type="http://schemas.openxmlformats.org/officeDocument/2006/relationships/slideLayout" Target="../slideLayouts/slideLayout147.xml"/><Relationship Id="rId14" Type="http://schemas.openxmlformats.org/officeDocument/2006/relationships/theme" Target="../theme/theme13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9.xml"/><Relationship Id="rId13" Type="http://schemas.openxmlformats.org/officeDocument/2006/relationships/slideLayout" Target="../slideLayouts/slideLayout164.xml"/><Relationship Id="rId3" Type="http://schemas.openxmlformats.org/officeDocument/2006/relationships/slideLayout" Target="../slideLayouts/slideLayout154.xml"/><Relationship Id="rId7" Type="http://schemas.openxmlformats.org/officeDocument/2006/relationships/slideLayout" Target="../slideLayouts/slideLayout158.xml"/><Relationship Id="rId12" Type="http://schemas.openxmlformats.org/officeDocument/2006/relationships/slideLayout" Target="../slideLayouts/slideLayout163.xml"/><Relationship Id="rId2" Type="http://schemas.openxmlformats.org/officeDocument/2006/relationships/slideLayout" Target="../slideLayouts/slideLayout153.xml"/><Relationship Id="rId1" Type="http://schemas.openxmlformats.org/officeDocument/2006/relationships/slideLayout" Target="../slideLayouts/slideLayout152.xml"/><Relationship Id="rId6" Type="http://schemas.openxmlformats.org/officeDocument/2006/relationships/slideLayout" Target="../slideLayouts/slideLayout157.xml"/><Relationship Id="rId11" Type="http://schemas.openxmlformats.org/officeDocument/2006/relationships/slideLayout" Target="../slideLayouts/slideLayout162.xml"/><Relationship Id="rId5" Type="http://schemas.openxmlformats.org/officeDocument/2006/relationships/slideLayout" Target="../slideLayouts/slideLayout156.xml"/><Relationship Id="rId10" Type="http://schemas.openxmlformats.org/officeDocument/2006/relationships/slideLayout" Target="../slideLayouts/slideLayout161.xml"/><Relationship Id="rId4" Type="http://schemas.openxmlformats.org/officeDocument/2006/relationships/slideLayout" Target="../slideLayouts/slideLayout155.xml"/><Relationship Id="rId9" Type="http://schemas.openxmlformats.org/officeDocument/2006/relationships/slideLayout" Target="../slideLayouts/slideLayout160.xml"/><Relationship Id="rId14" Type="http://schemas.openxmlformats.org/officeDocument/2006/relationships/theme" Target="../theme/theme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6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13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51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Relationship Id="rId1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55.xml"/><Relationship Id="rId7" Type="http://schemas.openxmlformats.org/officeDocument/2006/relationships/slideLayout" Target="../slideLayouts/slideLayout59.xml"/><Relationship Id="rId12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4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11" Type="http://schemas.openxmlformats.org/officeDocument/2006/relationships/slideLayout" Target="../slideLayouts/slideLayout63.xml"/><Relationship Id="rId5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62.xml"/><Relationship Id="rId4" Type="http://schemas.openxmlformats.org/officeDocument/2006/relationships/slideLayout" Target="../slideLayouts/slideLayout56.xml"/><Relationship Id="rId9" Type="http://schemas.openxmlformats.org/officeDocument/2006/relationships/slideLayout" Target="../slideLayouts/slideLayout61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2.xml"/><Relationship Id="rId13" Type="http://schemas.openxmlformats.org/officeDocument/2006/relationships/slideLayout" Target="../slideLayouts/slideLayout77.xml"/><Relationship Id="rId3" Type="http://schemas.openxmlformats.org/officeDocument/2006/relationships/slideLayout" Target="../slideLayouts/slideLayout67.xml"/><Relationship Id="rId7" Type="http://schemas.openxmlformats.org/officeDocument/2006/relationships/slideLayout" Target="../slideLayouts/slideLayout71.xml"/><Relationship Id="rId12" Type="http://schemas.openxmlformats.org/officeDocument/2006/relationships/slideLayout" Target="../slideLayouts/slideLayout76.xml"/><Relationship Id="rId2" Type="http://schemas.openxmlformats.org/officeDocument/2006/relationships/slideLayout" Target="../slideLayouts/slideLayout66.xml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11" Type="http://schemas.openxmlformats.org/officeDocument/2006/relationships/slideLayout" Target="../slideLayouts/slideLayout75.xml"/><Relationship Id="rId5" Type="http://schemas.openxmlformats.org/officeDocument/2006/relationships/slideLayout" Target="../slideLayouts/slideLayout69.xml"/><Relationship Id="rId10" Type="http://schemas.openxmlformats.org/officeDocument/2006/relationships/slideLayout" Target="../slideLayouts/slideLayout74.xml"/><Relationship Id="rId4" Type="http://schemas.openxmlformats.org/officeDocument/2006/relationships/slideLayout" Target="../slideLayouts/slideLayout68.xml"/><Relationship Id="rId9" Type="http://schemas.openxmlformats.org/officeDocument/2006/relationships/slideLayout" Target="../slideLayouts/slideLayout73.xml"/><Relationship Id="rId1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slideLayout" Target="../slideLayouts/slideLayout89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7.xml"/><Relationship Id="rId3" Type="http://schemas.openxmlformats.org/officeDocument/2006/relationships/slideLayout" Target="../slideLayouts/slideLayout92.xml"/><Relationship Id="rId7" Type="http://schemas.openxmlformats.org/officeDocument/2006/relationships/slideLayout" Target="../slideLayouts/slideLayout96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1.xml"/><Relationship Id="rId1" Type="http://schemas.openxmlformats.org/officeDocument/2006/relationships/slideLayout" Target="../slideLayouts/slideLayout90.xml"/><Relationship Id="rId6" Type="http://schemas.openxmlformats.org/officeDocument/2006/relationships/slideLayout" Target="../slideLayouts/slideLayout95.xml"/><Relationship Id="rId11" Type="http://schemas.openxmlformats.org/officeDocument/2006/relationships/slideLayout" Target="../slideLayouts/slideLayout100.xml"/><Relationship Id="rId5" Type="http://schemas.openxmlformats.org/officeDocument/2006/relationships/slideLayout" Target="../slideLayouts/slideLayout94.xml"/><Relationship Id="rId10" Type="http://schemas.openxmlformats.org/officeDocument/2006/relationships/slideLayout" Target="../slideLayouts/slideLayout99.xml"/><Relationship Id="rId4" Type="http://schemas.openxmlformats.org/officeDocument/2006/relationships/slideLayout" Target="../slideLayouts/slideLayout93.xml"/><Relationship Id="rId9" Type="http://schemas.openxmlformats.org/officeDocument/2006/relationships/slideLayout" Target="../slideLayouts/slideLayout9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5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226D32-79A9-4E6E-9133-69F462CF5197}" type="datetimeFigureOut">
              <a:rPr lang="vi-VN" smtClean="0"/>
              <a:pPr/>
              <a:t>19/06/2023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508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5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dissolv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8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87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8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5119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2" r:id="rId1"/>
    <p:sldLayoutId id="2147484063" r:id="rId2"/>
    <p:sldLayoutId id="2147484064" r:id="rId3"/>
    <p:sldLayoutId id="2147484065" r:id="rId4"/>
    <p:sldLayoutId id="2147484066" r:id="rId5"/>
    <p:sldLayoutId id="2147484067" r:id="rId6"/>
    <p:sldLayoutId id="2147484068" r:id="rId7"/>
    <p:sldLayoutId id="2147484069" r:id="rId8"/>
    <p:sldLayoutId id="2147484070" r:id="rId9"/>
    <p:sldLayoutId id="2147484071" r:id="rId10"/>
    <p:sldLayoutId id="2147484072" r:id="rId11"/>
    <p:sldLayoutId id="2147484073" r:id="rId12"/>
  </p:sldLayoutIdLst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xmlns="" id="{CB4417AF-FA81-40D2-A298-D8DD36F5CC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1DC41C00-654E-4DA7-8043-74DF41C7C4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F9585945-683B-4EB8-88DB-C025B66C7AA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8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1D06BDBF-51C9-4F81-BBD4-6092E127C4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8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F4C439A6-1331-4ABD-B0AA-DB0E34CAFE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8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9825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5" r:id="rId1"/>
    <p:sldLayoutId id="2147484076" r:id="rId2"/>
    <p:sldLayoutId id="2147484077" r:id="rId3"/>
    <p:sldLayoutId id="2147484078" r:id="rId4"/>
    <p:sldLayoutId id="2147484079" r:id="rId5"/>
    <p:sldLayoutId id="2147484080" r:id="rId6"/>
    <p:sldLayoutId id="2147484081" r:id="rId7"/>
    <p:sldLayoutId id="2147484082" r:id="rId8"/>
    <p:sldLayoutId id="2147484083" r:id="rId9"/>
    <p:sldLayoutId id="2147484084" r:id="rId10"/>
    <p:sldLayoutId id="2147484085" r:id="rId11"/>
    <p:sldLayoutId id="2147484086" r:id="rId12"/>
    <p:sldLayoutId id="214748408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xmlns="" id="{CB4417AF-FA81-40D2-A298-D8DD36F5CC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1DC41C00-654E-4DA7-8043-74DF41C7C4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F9585945-683B-4EB8-88DB-C025B66C7AA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7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1D06BDBF-51C9-4F81-BBD4-6092E127C4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7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F4C439A6-1331-4ABD-B0AA-DB0E34CAFE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7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2161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89" r:id="rId1"/>
    <p:sldLayoutId id="2147484090" r:id="rId2"/>
    <p:sldLayoutId id="2147484091" r:id="rId3"/>
    <p:sldLayoutId id="2147484092" r:id="rId4"/>
    <p:sldLayoutId id="2147484093" r:id="rId5"/>
    <p:sldLayoutId id="2147484094" r:id="rId6"/>
    <p:sldLayoutId id="2147484095" r:id="rId7"/>
    <p:sldLayoutId id="2147484096" r:id="rId8"/>
    <p:sldLayoutId id="2147484097" r:id="rId9"/>
    <p:sldLayoutId id="2147484098" r:id="rId10"/>
    <p:sldLayoutId id="2147484099" r:id="rId11"/>
    <p:sldLayoutId id="2147484100" r:id="rId12"/>
    <p:sldLayoutId id="214748410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xmlns="" id="{CB4417AF-FA81-40D2-A298-D8DD36F5CC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1DC41C00-654E-4DA7-8043-74DF41C7C4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F9585945-683B-4EB8-88DB-C025B66C7AA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6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1D06BDBF-51C9-4F81-BBD4-6092E127C4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6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F4C439A6-1331-4ABD-B0AA-DB0E34CAFE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6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4118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03" r:id="rId1"/>
    <p:sldLayoutId id="2147484104" r:id="rId2"/>
    <p:sldLayoutId id="2147484105" r:id="rId3"/>
    <p:sldLayoutId id="2147484106" r:id="rId4"/>
    <p:sldLayoutId id="2147484107" r:id="rId5"/>
    <p:sldLayoutId id="2147484108" r:id="rId6"/>
    <p:sldLayoutId id="2147484109" r:id="rId7"/>
    <p:sldLayoutId id="2147484110" r:id="rId8"/>
    <p:sldLayoutId id="2147484111" r:id="rId9"/>
    <p:sldLayoutId id="2147484112" r:id="rId10"/>
    <p:sldLayoutId id="2147484113" r:id="rId11"/>
    <p:sldLayoutId id="2147484114" r:id="rId12"/>
    <p:sldLayoutId id="2147484115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xmlns="" id="{CB4417AF-FA81-40D2-A298-D8DD36F5CC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1DC41C00-654E-4DA7-8043-74DF41C7C4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F9585945-683B-4EB8-88DB-C025B66C7AA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1D06BDBF-51C9-4F81-BBD4-6092E127C4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F4C439A6-1331-4ABD-B0AA-DB0E34CAFE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68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17" r:id="rId1"/>
    <p:sldLayoutId id="2147484118" r:id="rId2"/>
    <p:sldLayoutId id="2147484119" r:id="rId3"/>
    <p:sldLayoutId id="2147484120" r:id="rId4"/>
    <p:sldLayoutId id="2147484121" r:id="rId5"/>
    <p:sldLayoutId id="2147484122" r:id="rId6"/>
    <p:sldLayoutId id="2147484123" r:id="rId7"/>
    <p:sldLayoutId id="2147484124" r:id="rId8"/>
    <p:sldLayoutId id="2147484125" r:id="rId9"/>
    <p:sldLayoutId id="2147484126" r:id="rId10"/>
    <p:sldLayoutId id="2147484127" r:id="rId11"/>
    <p:sldLayoutId id="2147484128" r:id="rId12"/>
    <p:sldLayoutId id="214748412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34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508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1929D9-0DBA-4F8C-ACCE-9DDC2919B32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508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508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359D5A-8EAF-4D52-8C0D-9BCECD4974A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5186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49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496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49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199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4" r:id="rId1"/>
    <p:sldLayoutId id="2147483875" r:id="rId2"/>
    <p:sldLayoutId id="2147483876" r:id="rId3"/>
    <p:sldLayoutId id="2147483877" r:id="rId4"/>
    <p:sldLayoutId id="2147483878" r:id="rId5"/>
    <p:sldLayoutId id="2147483879" r:id="rId6"/>
    <p:sldLayoutId id="2147483880" r:id="rId7"/>
    <p:sldLayoutId id="2147483881" r:id="rId8"/>
    <p:sldLayoutId id="2147483882" r:id="rId9"/>
    <p:sldLayoutId id="2147483883" r:id="rId10"/>
    <p:sldLayoutId id="2147483884" r:id="rId11"/>
  </p:sldLayoutIdLst>
  <p:transition spd="slow" advClick="0" advTm="0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" y="0"/>
            <a:ext cx="9143999" cy="6858000"/>
          </a:xfrm>
          <a:prstGeom prst="rect">
            <a:avLst/>
          </a:prstGeom>
        </p:spPr>
      </p:pic>
      <p:sp>
        <p:nvSpPr>
          <p:cNvPr id="5" name="五边形 4"/>
          <p:cNvSpPr/>
          <p:nvPr userDrawn="1"/>
        </p:nvSpPr>
        <p:spPr>
          <a:xfrm>
            <a:off x="26" y="389222"/>
            <a:ext cx="2670175" cy="480053"/>
          </a:xfrm>
          <a:prstGeom prst="homePlate">
            <a:avLst/>
          </a:prstGeom>
          <a:solidFill>
            <a:srgbClr val="0070C0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zh-CN" altLang="en-US" kern="0">
              <a:solidFill>
                <a:srgbClr val="FFFFFF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6" name="标题 1"/>
          <p:cNvSpPr txBox="1">
            <a:spLocks/>
          </p:cNvSpPr>
          <p:nvPr userDrawn="1"/>
        </p:nvSpPr>
        <p:spPr>
          <a:xfrm>
            <a:off x="230849" y="341164"/>
            <a:ext cx="2223319" cy="57606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+mj-cs"/>
              </a:defRPr>
            </a:lvl1pPr>
          </a:lstStyle>
          <a:p>
            <a:pPr>
              <a:defRPr/>
            </a:pPr>
            <a:r>
              <a:rPr lang="zh-CN" altLang="en-US" sz="2000" dirty="0">
                <a:solidFill>
                  <a:srgbClr val="FFFFFF"/>
                </a:solidFill>
              </a:rPr>
              <a:t>单击此处添加标题</a:t>
            </a:r>
          </a:p>
        </p:txBody>
      </p:sp>
      <p:sp>
        <p:nvSpPr>
          <p:cNvPr id="7" name="燕尾形 6"/>
          <p:cNvSpPr/>
          <p:nvPr userDrawn="1"/>
        </p:nvSpPr>
        <p:spPr>
          <a:xfrm>
            <a:off x="2670176" y="389222"/>
            <a:ext cx="308397" cy="480053"/>
          </a:xfrm>
          <a:prstGeom prst="chevron">
            <a:avLst>
              <a:gd name="adj" fmla="val 60582"/>
            </a:avLst>
          </a:prstGeom>
          <a:solidFill>
            <a:srgbClr val="0070C0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zh-CN" altLang="en-US" kern="0">
              <a:solidFill>
                <a:srgbClr val="FFFFFF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8" name="燕尾形 7"/>
          <p:cNvSpPr/>
          <p:nvPr userDrawn="1"/>
        </p:nvSpPr>
        <p:spPr>
          <a:xfrm>
            <a:off x="2886200" y="389222"/>
            <a:ext cx="308397" cy="480053"/>
          </a:xfrm>
          <a:prstGeom prst="chevron">
            <a:avLst>
              <a:gd name="adj" fmla="val 60582"/>
            </a:avLst>
          </a:prstGeom>
          <a:solidFill>
            <a:srgbClr val="0070C0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zh-CN" altLang="en-US" kern="0">
              <a:solidFill>
                <a:srgbClr val="FFFFFF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2" name="矩形 1"/>
          <p:cNvSpPr/>
          <p:nvPr userDrawn="1"/>
        </p:nvSpPr>
        <p:spPr>
          <a:xfrm>
            <a:off x="0" y="965238"/>
            <a:ext cx="9144000" cy="5418635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D3DADF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0314">
              <a:defRPr/>
            </a:pPr>
            <a:endParaRPr lang="zh-CN" altLang="en-US" sz="1787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4917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9" r:id="rId1"/>
    <p:sldLayoutId id="2147483990" r:id="rId2"/>
    <p:sldLayoutId id="2147483991" r:id="rId3"/>
    <p:sldLayoutId id="2147483992" r:id="rId4"/>
    <p:sldLayoutId id="2147483993" r:id="rId5"/>
    <p:sldLayoutId id="2147483994" r:id="rId6"/>
  </p:sldLayoutIdLst>
  <p:transition spd="med" advClick="0" advTm="400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animBg="1"/>
      <p:bldP spid="8" grpId="0" animBg="1"/>
    </p:bldLst>
  </p:timing>
  <p:txStyles>
    <p:titleStyle>
      <a:lvl1pPr algn="ctr" defTabSz="910314" rtl="0" eaLnBrk="1" latinLnBrk="0" hangingPunct="1">
        <a:spcBef>
          <a:spcPct val="0"/>
        </a:spcBef>
        <a:buNone/>
        <a:defRPr sz="442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1367" indent="-341367" algn="l" defTabSz="910314" rtl="0" eaLnBrk="1" latinLnBrk="0" hangingPunct="1">
        <a:spcBef>
          <a:spcPct val="20000"/>
        </a:spcBef>
        <a:buFont typeface="Arial" pitchFamily="34" charset="0"/>
        <a:buChar char="•"/>
        <a:defRPr sz="3198" kern="1200">
          <a:solidFill>
            <a:schemeClr val="tx1"/>
          </a:solidFill>
          <a:latin typeface="+mn-lt"/>
          <a:ea typeface="+mn-ea"/>
          <a:cs typeface="+mn-cs"/>
        </a:defRPr>
      </a:lvl1pPr>
      <a:lvl2pPr marL="739630" indent="-284473" algn="l" defTabSz="910314" rtl="0" eaLnBrk="1" latinLnBrk="0" hangingPunct="1">
        <a:spcBef>
          <a:spcPct val="20000"/>
        </a:spcBef>
        <a:buFont typeface="Arial" pitchFamily="34" charset="0"/>
        <a:buChar char="–"/>
        <a:defRPr sz="2822" kern="1200">
          <a:solidFill>
            <a:schemeClr val="tx1"/>
          </a:solidFill>
          <a:latin typeface="+mn-lt"/>
          <a:ea typeface="+mn-ea"/>
          <a:cs typeface="+mn-cs"/>
        </a:defRPr>
      </a:lvl2pPr>
      <a:lvl3pPr marL="1137892" indent="-227578" algn="l" defTabSz="910314" rtl="0" eaLnBrk="1" latinLnBrk="0" hangingPunct="1">
        <a:spcBef>
          <a:spcPct val="20000"/>
        </a:spcBef>
        <a:buFont typeface="Arial" pitchFamily="34" charset="0"/>
        <a:buChar char="•"/>
        <a:defRPr sz="2352" kern="1200">
          <a:solidFill>
            <a:schemeClr val="tx1"/>
          </a:solidFill>
          <a:latin typeface="+mn-lt"/>
          <a:ea typeface="+mn-ea"/>
          <a:cs typeface="+mn-cs"/>
        </a:defRPr>
      </a:lvl3pPr>
      <a:lvl4pPr marL="1593049" indent="-227578" algn="l" defTabSz="910314" rtl="0" eaLnBrk="1" latinLnBrk="0" hangingPunct="1">
        <a:spcBef>
          <a:spcPct val="20000"/>
        </a:spcBef>
        <a:buFont typeface="Arial" pitchFamily="34" charset="0"/>
        <a:buChar char="–"/>
        <a:defRPr sz="1975" kern="1200">
          <a:solidFill>
            <a:schemeClr val="tx1"/>
          </a:solidFill>
          <a:latin typeface="+mn-lt"/>
          <a:ea typeface="+mn-ea"/>
          <a:cs typeface="+mn-cs"/>
        </a:defRPr>
      </a:lvl4pPr>
      <a:lvl5pPr marL="2048205" indent="-227578" algn="l" defTabSz="910314" rtl="0" eaLnBrk="1" latinLnBrk="0" hangingPunct="1">
        <a:spcBef>
          <a:spcPct val="20000"/>
        </a:spcBef>
        <a:buFont typeface="Arial" pitchFamily="34" charset="0"/>
        <a:buChar char="»"/>
        <a:defRPr sz="1975" kern="1200">
          <a:solidFill>
            <a:schemeClr val="tx1"/>
          </a:solidFill>
          <a:latin typeface="+mn-lt"/>
          <a:ea typeface="+mn-ea"/>
          <a:cs typeface="+mn-cs"/>
        </a:defRPr>
      </a:lvl5pPr>
      <a:lvl6pPr marL="2503363" indent="-227578" algn="l" defTabSz="910314" rtl="0" eaLnBrk="1" latinLnBrk="0" hangingPunct="1">
        <a:spcBef>
          <a:spcPct val="20000"/>
        </a:spcBef>
        <a:buFont typeface="Arial" pitchFamily="34" charset="0"/>
        <a:buChar char="•"/>
        <a:defRPr sz="1975" kern="1200">
          <a:solidFill>
            <a:schemeClr val="tx1"/>
          </a:solidFill>
          <a:latin typeface="+mn-lt"/>
          <a:ea typeface="+mn-ea"/>
          <a:cs typeface="+mn-cs"/>
        </a:defRPr>
      </a:lvl6pPr>
      <a:lvl7pPr marL="2958519" indent="-227578" algn="l" defTabSz="910314" rtl="0" eaLnBrk="1" latinLnBrk="0" hangingPunct="1">
        <a:spcBef>
          <a:spcPct val="20000"/>
        </a:spcBef>
        <a:buFont typeface="Arial" pitchFamily="34" charset="0"/>
        <a:buChar char="•"/>
        <a:defRPr sz="1975" kern="1200">
          <a:solidFill>
            <a:schemeClr val="tx1"/>
          </a:solidFill>
          <a:latin typeface="+mn-lt"/>
          <a:ea typeface="+mn-ea"/>
          <a:cs typeface="+mn-cs"/>
        </a:defRPr>
      </a:lvl7pPr>
      <a:lvl8pPr marL="3413676" indent="-227578" algn="l" defTabSz="910314" rtl="0" eaLnBrk="1" latinLnBrk="0" hangingPunct="1">
        <a:spcBef>
          <a:spcPct val="20000"/>
        </a:spcBef>
        <a:buFont typeface="Arial" pitchFamily="34" charset="0"/>
        <a:buChar char="•"/>
        <a:defRPr sz="1975" kern="1200">
          <a:solidFill>
            <a:schemeClr val="tx1"/>
          </a:solidFill>
          <a:latin typeface="+mn-lt"/>
          <a:ea typeface="+mn-ea"/>
          <a:cs typeface="+mn-cs"/>
        </a:defRPr>
      </a:lvl8pPr>
      <a:lvl9pPr marL="3868833" indent="-227578" algn="l" defTabSz="910314" rtl="0" eaLnBrk="1" latinLnBrk="0" hangingPunct="1">
        <a:spcBef>
          <a:spcPct val="20000"/>
        </a:spcBef>
        <a:buFont typeface="Arial" pitchFamily="34" charset="0"/>
        <a:buChar char="•"/>
        <a:defRPr sz="197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0314" rtl="0" eaLnBrk="1" latinLnBrk="0" hangingPunct="1">
        <a:defRPr sz="1787" kern="1200">
          <a:solidFill>
            <a:schemeClr val="tx1"/>
          </a:solidFill>
          <a:latin typeface="+mn-lt"/>
          <a:ea typeface="+mn-ea"/>
          <a:cs typeface="+mn-cs"/>
        </a:defRPr>
      </a:lvl1pPr>
      <a:lvl2pPr marL="455156" algn="l" defTabSz="910314" rtl="0" eaLnBrk="1" latinLnBrk="0" hangingPunct="1">
        <a:defRPr sz="1787" kern="1200">
          <a:solidFill>
            <a:schemeClr val="tx1"/>
          </a:solidFill>
          <a:latin typeface="+mn-lt"/>
          <a:ea typeface="+mn-ea"/>
          <a:cs typeface="+mn-cs"/>
        </a:defRPr>
      </a:lvl2pPr>
      <a:lvl3pPr marL="910314" algn="l" defTabSz="910314" rtl="0" eaLnBrk="1" latinLnBrk="0" hangingPunct="1">
        <a:defRPr sz="1787" kern="1200">
          <a:solidFill>
            <a:schemeClr val="tx1"/>
          </a:solidFill>
          <a:latin typeface="+mn-lt"/>
          <a:ea typeface="+mn-ea"/>
          <a:cs typeface="+mn-cs"/>
        </a:defRPr>
      </a:lvl3pPr>
      <a:lvl4pPr marL="1365470" algn="l" defTabSz="910314" rtl="0" eaLnBrk="1" latinLnBrk="0" hangingPunct="1">
        <a:defRPr sz="1787" kern="1200">
          <a:solidFill>
            <a:schemeClr val="tx1"/>
          </a:solidFill>
          <a:latin typeface="+mn-lt"/>
          <a:ea typeface="+mn-ea"/>
          <a:cs typeface="+mn-cs"/>
        </a:defRPr>
      </a:lvl4pPr>
      <a:lvl5pPr marL="1820627" algn="l" defTabSz="910314" rtl="0" eaLnBrk="1" latinLnBrk="0" hangingPunct="1">
        <a:defRPr sz="1787" kern="1200">
          <a:solidFill>
            <a:schemeClr val="tx1"/>
          </a:solidFill>
          <a:latin typeface="+mn-lt"/>
          <a:ea typeface="+mn-ea"/>
          <a:cs typeface="+mn-cs"/>
        </a:defRPr>
      </a:lvl5pPr>
      <a:lvl6pPr marL="2275784" algn="l" defTabSz="910314" rtl="0" eaLnBrk="1" latinLnBrk="0" hangingPunct="1">
        <a:defRPr sz="1787" kern="1200">
          <a:solidFill>
            <a:schemeClr val="tx1"/>
          </a:solidFill>
          <a:latin typeface="+mn-lt"/>
          <a:ea typeface="+mn-ea"/>
          <a:cs typeface="+mn-cs"/>
        </a:defRPr>
      </a:lvl6pPr>
      <a:lvl7pPr marL="2730941" algn="l" defTabSz="910314" rtl="0" eaLnBrk="1" latinLnBrk="0" hangingPunct="1">
        <a:defRPr sz="1787" kern="1200">
          <a:solidFill>
            <a:schemeClr val="tx1"/>
          </a:solidFill>
          <a:latin typeface="+mn-lt"/>
          <a:ea typeface="+mn-ea"/>
          <a:cs typeface="+mn-cs"/>
        </a:defRPr>
      </a:lvl7pPr>
      <a:lvl8pPr marL="3186097" algn="l" defTabSz="910314" rtl="0" eaLnBrk="1" latinLnBrk="0" hangingPunct="1">
        <a:defRPr sz="1787" kern="1200">
          <a:solidFill>
            <a:schemeClr val="tx1"/>
          </a:solidFill>
          <a:latin typeface="+mn-lt"/>
          <a:ea typeface="+mn-ea"/>
          <a:cs typeface="+mn-cs"/>
        </a:defRPr>
      </a:lvl8pPr>
      <a:lvl9pPr marL="3641254" algn="l" defTabSz="910314" rtl="0" eaLnBrk="1" latinLnBrk="0" hangingPunct="1">
        <a:defRPr sz="178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xmlns="" id="{CB4417AF-FA81-40D2-A298-D8DD36F5CC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1DC41C00-654E-4DA7-8043-74DF41C7C4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F9585945-683B-4EB8-88DB-C025B66C7AA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40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1D06BDBF-51C9-4F81-BBD4-6092E127C4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40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F4C439A6-1331-4ABD-B0AA-DB0E34CAFE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40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07240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6" r:id="rId1"/>
    <p:sldLayoutId id="2147483997" r:id="rId2"/>
    <p:sldLayoutId id="2147483998" r:id="rId3"/>
    <p:sldLayoutId id="2147483999" r:id="rId4"/>
    <p:sldLayoutId id="2147484000" r:id="rId5"/>
    <p:sldLayoutId id="2147484001" r:id="rId6"/>
    <p:sldLayoutId id="2147484002" r:id="rId7"/>
    <p:sldLayoutId id="2147484003" r:id="rId8"/>
    <p:sldLayoutId id="2147484004" r:id="rId9"/>
    <p:sldLayoutId id="2147484005" r:id="rId10"/>
    <p:sldLayoutId id="2147484006" r:id="rId11"/>
    <p:sldLayoutId id="2147484007" r:id="rId12"/>
    <p:sldLayoutId id="2147484008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40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40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40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4705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0" r:id="rId1"/>
    <p:sldLayoutId id="2147484011" r:id="rId2"/>
    <p:sldLayoutId id="2147484012" r:id="rId3"/>
    <p:sldLayoutId id="2147484013" r:id="rId4"/>
    <p:sldLayoutId id="2147484014" r:id="rId5"/>
    <p:sldLayoutId id="2147484015" r:id="rId6"/>
    <p:sldLayoutId id="2147484016" r:id="rId7"/>
    <p:sldLayoutId id="2147484017" r:id="rId8"/>
    <p:sldLayoutId id="2147484018" r:id="rId9"/>
    <p:sldLayoutId id="2147484019" r:id="rId10"/>
    <p:sldLayoutId id="2147484020" r:id="rId11"/>
    <p:sldLayoutId id="2147484021" r:id="rId12"/>
  </p:sldLayoutIdLst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xmlns="" id="{CB4417AF-FA81-40D2-A298-D8DD36F5CC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1DC41C00-654E-4DA7-8043-74DF41C7C4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F9585945-683B-4EB8-88DB-C025B66C7AA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1D06BDBF-51C9-4F81-BBD4-6092E127C4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F4C439A6-1331-4ABD-B0AA-DB0E34CAFE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6447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3" r:id="rId1"/>
    <p:sldLayoutId id="2147484024" r:id="rId2"/>
    <p:sldLayoutId id="2147484025" r:id="rId3"/>
    <p:sldLayoutId id="2147484026" r:id="rId4"/>
    <p:sldLayoutId id="2147484027" r:id="rId5"/>
    <p:sldLayoutId id="2147484028" r:id="rId6"/>
    <p:sldLayoutId id="2147484029" r:id="rId7"/>
    <p:sldLayoutId id="2147484030" r:id="rId8"/>
    <p:sldLayoutId id="2147484031" r:id="rId9"/>
    <p:sldLayoutId id="2147484032" r:id="rId10"/>
    <p:sldLayoutId id="2147484033" r:id="rId11"/>
    <p:sldLayoutId id="2147484034" r:id="rId12"/>
    <p:sldLayoutId id="2147484035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9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9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9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982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7" r:id="rId1"/>
    <p:sldLayoutId id="2147484038" r:id="rId2"/>
    <p:sldLayoutId id="2147484039" r:id="rId3"/>
    <p:sldLayoutId id="2147484040" r:id="rId4"/>
    <p:sldLayoutId id="2147484041" r:id="rId5"/>
    <p:sldLayoutId id="2147484042" r:id="rId6"/>
    <p:sldLayoutId id="2147484043" r:id="rId7"/>
    <p:sldLayoutId id="2147484044" r:id="rId8"/>
    <p:sldLayoutId id="2147484045" r:id="rId9"/>
    <p:sldLayoutId id="2147484046" r:id="rId10"/>
    <p:sldLayoutId id="2147484047" r:id="rId11"/>
    <p:sldLayoutId id="2147484048" r:id="rId12"/>
  </p:sldLayoutIdLst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5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226D32-79A9-4E6E-9133-69F462CF519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19/06/2023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508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5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F101AB-4552-4821-9943-600C008EDC77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92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50" r:id="rId1"/>
    <p:sldLayoutId id="2147484051" r:id="rId2"/>
    <p:sldLayoutId id="2147484052" r:id="rId3"/>
    <p:sldLayoutId id="2147484053" r:id="rId4"/>
    <p:sldLayoutId id="2147484054" r:id="rId5"/>
    <p:sldLayoutId id="2147484055" r:id="rId6"/>
    <p:sldLayoutId id="2147484056" r:id="rId7"/>
    <p:sldLayoutId id="2147484057" r:id="rId8"/>
    <p:sldLayoutId id="2147484058" r:id="rId9"/>
    <p:sldLayoutId id="2147484059" r:id="rId10"/>
    <p:sldLayoutId id="2147484060" r:id="rId11"/>
  </p:sldLayoutIdLst>
  <p:transition spd="med">
    <p:dissolv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91.xml"/><Relationship Id="rId1" Type="http://schemas.openxmlformats.org/officeDocument/2006/relationships/tags" Target="../tags/tag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1.jpeg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42.png"/><Relationship Id="rId2" Type="http://schemas.openxmlformats.org/officeDocument/2006/relationships/slideLayout" Target="../slideLayouts/slideLayout68.xml"/><Relationship Id="rId1" Type="http://schemas.openxmlformats.org/officeDocument/2006/relationships/tags" Target="../tags/tag11.xml"/><Relationship Id="rId6" Type="http://schemas.openxmlformats.org/officeDocument/2006/relationships/image" Target="../media/image41.png"/><Relationship Id="rId5" Type="http://schemas.openxmlformats.org/officeDocument/2006/relationships/image" Target="../media/image41.svg"/><Relationship Id="rId4" Type="http://schemas.openxmlformats.org/officeDocument/2006/relationships/image" Target="../media/image4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45.png"/><Relationship Id="rId2" Type="http://schemas.openxmlformats.org/officeDocument/2006/relationships/slideLayout" Target="../slideLayouts/slideLayout102.xml"/><Relationship Id="rId1" Type="http://schemas.openxmlformats.org/officeDocument/2006/relationships/tags" Target="../tags/tag12.xml"/><Relationship Id="rId6" Type="http://schemas.openxmlformats.org/officeDocument/2006/relationships/image" Target="../media/image44.png"/><Relationship Id="rId5" Type="http://schemas.openxmlformats.org/officeDocument/2006/relationships/image" Target="../media/image41.svg"/><Relationship Id="rId4" Type="http://schemas.openxmlformats.org/officeDocument/2006/relationships/image" Target="../media/image4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slideLayout" Target="../slideLayouts/slideLayout102.xml"/><Relationship Id="rId1" Type="http://schemas.openxmlformats.org/officeDocument/2006/relationships/tags" Target="../tags/tag13.xml"/><Relationship Id="rId6" Type="http://schemas.openxmlformats.org/officeDocument/2006/relationships/image" Target="../media/image46.png"/><Relationship Id="rId5" Type="http://schemas.openxmlformats.org/officeDocument/2006/relationships/image" Target="../media/image41.svg"/><Relationship Id="rId4" Type="http://schemas.openxmlformats.org/officeDocument/2006/relationships/image" Target="../media/image4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49.png"/><Relationship Id="rId2" Type="http://schemas.openxmlformats.org/officeDocument/2006/relationships/slideLayout" Target="../slideLayouts/slideLayout102.xml"/><Relationship Id="rId1" Type="http://schemas.openxmlformats.org/officeDocument/2006/relationships/tags" Target="../tags/tag14.xml"/><Relationship Id="rId6" Type="http://schemas.openxmlformats.org/officeDocument/2006/relationships/image" Target="../media/image48.png"/><Relationship Id="rId5" Type="http://schemas.openxmlformats.org/officeDocument/2006/relationships/image" Target="../media/image41.svg"/><Relationship Id="rId4" Type="http://schemas.openxmlformats.org/officeDocument/2006/relationships/image" Target="../media/image4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2.png"/><Relationship Id="rId7" Type="http://schemas.microsoft.com/office/2007/relationships/hdphoto" Target="../media/hdphoto1.wdp"/><Relationship Id="rId2" Type="http://schemas.openxmlformats.org/officeDocument/2006/relationships/slideLayout" Target="../slideLayouts/slideLayout43.xml"/><Relationship Id="rId1" Type="http://schemas.openxmlformats.org/officeDocument/2006/relationships/tags" Target="../tags/tag15.xml"/><Relationship Id="rId6" Type="http://schemas.openxmlformats.org/officeDocument/2006/relationships/image" Target="../media/image25.png"/><Relationship Id="rId11" Type="http://schemas.openxmlformats.org/officeDocument/2006/relationships/image" Target="../media/image11.png"/><Relationship Id="rId5" Type="http://schemas.openxmlformats.org/officeDocument/2006/relationships/image" Target="../media/image24.png"/><Relationship Id="rId10" Type="http://schemas.openxmlformats.org/officeDocument/2006/relationships/image" Target="../media/image28.png"/><Relationship Id="rId4" Type="http://schemas.openxmlformats.org/officeDocument/2006/relationships/image" Target="../media/image23.png"/><Relationship Id="rId9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7" Type="http://schemas.openxmlformats.org/officeDocument/2006/relationships/image" Target="../media/image52.png"/><Relationship Id="rId2" Type="http://schemas.openxmlformats.org/officeDocument/2006/relationships/slideLayout" Target="../slideLayouts/slideLayout116.xml"/><Relationship Id="rId1" Type="http://schemas.openxmlformats.org/officeDocument/2006/relationships/tags" Target="../tags/tag16.xml"/><Relationship Id="rId6" Type="http://schemas.openxmlformats.org/officeDocument/2006/relationships/image" Target="../media/image51.png"/><Relationship Id="rId5" Type="http://schemas.openxmlformats.org/officeDocument/2006/relationships/image" Target="../media/image12.gif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12.gif"/><Relationship Id="rId2" Type="http://schemas.openxmlformats.org/officeDocument/2006/relationships/slideLayout" Target="../slideLayouts/slideLayout129.xml"/><Relationship Id="rId1" Type="http://schemas.openxmlformats.org/officeDocument/2006/relationships/tags" Target="../tags/tag17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2.png"/><Relationship Id="rId7" Type="http://schemas.microsoft.com/office/2007/relationships/hdphoto" Target="../media/hdphoto1.wdp"/><Relationship Id="rId2" Type="http://schemas.openxmlformats.org/officeDocument/2006/relationships/slideLayout" Target="../slideLayouts/slideLayout43.xml"/><Relationship Id="rId1" Type="http://schemas.openxmlformats.org/officeDocument/2006/relationships/tags" Target="../tags/tag18.xml"/><Relationship Id="rId6" Type="http://schemas.openxmlformats.org/officeDocument/2006/relationships/image" Target="../media/image25.png"/><Relationship Id="rId11" Type="http://schemas.openxmlformats.org/officeDocument/2006/relationships/image" Target="../media/image11.png"/><Relationship Id="rId5" Type="http://schemas.openxmlformats.org/officeDocument/2006/relationships/image" Target="../media/image24.png"/><Relationship Id="rId10" Type="http://schemas.openxmlformats.org/officeDocument/2006/relationships/image" Target="../media/image28.png"/><Relationship Id="rId4" Type="http://schemas.openxmlformats.org/officeDocument/2006/relationships/image" Target="../media/image23.png"/><Relationship Id="rId9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12.gif"/><Relationship Id="rId2" Type="http://schemas.openxmlformats.org/officeDocument/2006/relationships/slideLayout" Target="../slideLayouts/slideLayout142.xml"/><Relationship Id="rId1" Type="http://schemas.openxmlformats.org/officeDocument/2006/relationships/tags" Target="../tags/tag19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2.png"/><Relationship Id="rId7" Type="http://schemas.microsoft.com/office/2007/relationships/hdphoto" Target="../media/hdphoto1.wdp"/><Relationship Id="rId2" Type="http://schemas.openxmlformats.org/officeDocument/2006/relationships/slideLayout" Target="../slideLayouts/slideLayout43.xml"/><Relationship Id="rId1" Type="http://schemas.openxmlformats.org/officeDocument/2006/relationships/tags" Target="../tags/tag20.xml"/><Relationship Id="rId6" Type="http://schemas.openxmlformats.org/officeDocument/2006/relationships/image" Target="../media/image25.png"/><Relationship Id="rId11" Type="http://schemas.openxmlformats.org/officeDocument/2006/relationships/image" Target="../media/image11.png"/><Relationship Id="rId5" Type="http://schemas.openxmlformats.org/officeDocument/2006/relationships/image" Target="../media/image24.png"/><Relationship Id="rId10" Type="http://schemas.openxmlformats.org/officeDocument/2006/relationships/image" Target="../media/image28.png"/><Relationship Id="rId4" Type="http://schemas.openxmlformats.org/officeDocument/2006/relationships/image" Target="../media/image23.png"/><Relationship Id="rId9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37.xml"/><Relationship Id="rId1" Type="http://schemas.openxmlformats.org/officeDocument/2006/relationships/tags" Target="../tags/tag3.xml"/><Relationship Id="rId6" Type="http://schemas.openxmlformats.org/officeDocument/2006/relationships/image" Target="../media/image12.gif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155.xml"/><Relationship Id="rId1" Type="http://schemas.openxmlformats.org/officeDocument/2006/relationships/tags" Target="../tags/tag21.xml"/><Relationship Id="rId6" Type="http://schemas.openxmlformats.org/officeDocument/2006/relationships/image" Target="../media/image57.png"/><Relationship Id="rId5" Type="http://schemas.openxmlformats.org/officeDocument/2006/relationships/image" Target="../media/image22.png"/><Relationship Id="rId4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.jpeg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audio" Target="../media/media2.mp3"/><Relationship Id="rId7" Type="http://schemas.openxmlformats.org/officeDocument/2006/relationships/image" Target="../media/image14.png"/><Relationship Id="rId2" Type="http://schemas.microsoft.com/office/2007/relationships/media" Target="../media/media2.mp3"/><Relationship Id="rId1" Type="http://schemas.openxmlformats.org/officeDocument/2006/relationships/tags" Target="../tags/tag4.xml"/><Relationship Id="rId6" Type="http://schemas.openxmlformats.org/officeDocument/2006/relationships/image" Target="../media/image13.png"/><Relationship Id="rId5" Type="http://schemas.openxmlformats.org/officeDocument/2006/relationships/notesSlide" Target="../notesSlides/notesSlide2.xml"/><Relationship Id="rId10" Type="http://schemas.openxmlformats.org/officeDocument/2006/relationships/image" Target="../media/image17.png"/><Relationship Id="rId4" Type="http://schemas.openxmlformats.org/officeDocument/2006/relationships/slideLayout" Target="../slideLayouts/slideLayout24.xml"/><Relationship Id="rId9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2.png"/><Relationship Id="rId7" Type="http://schemas.microsoft.com/office/2007/relationships/hdphoto" Target="../media/hdphoto1.wdp"/><Relationship Id="rId2" Type="http://schemas.openxmlformats.org/officeDocument/2006/relationships/slideLayout" Target="../slideLayouts/slideLayout43.xml"/><Relationship Id="rId1" Type="http://schemas.openxmlformats.org/officeDocument/2006/relationships/tags" Target="../tags/tag6.xml"/><Relationship Id="rId6" Type="http://schemas.openxmlformats.org/officeDocument/2006/relationships/image" Target="../media/image25.png"/><Relationship Id="rId11" Type="http://schemas.openxmlformats.org/officeDocument/2006/relationships/image" Target="../media/image11.png"/><Relationship Id="rId5" Type="http://schemas.openxmlformats.org/officeDocument/2006/relationships/image" Target="../media/image24.png"/><Relationship Id="rId10" Type="http://schemas.openxmlformats.org/officeDocument/2006/relationships/image" Target="../media/image28.png"/><Relationship Id="rId4" Type="http://schemas.openxmlformats.org/officeDocument/2006/relationships/image" Target="../media/image23.png"/><Relationship Id="rId9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slideLayout" Target="../slideLayouts/slideLayout54.xml"/><Relationship Id="rId1" Type="http://schemas.openxmlformats.org/officeDocument/2006/relationships/tags" Target="../tags/tag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9.xml"/><Relationship Id="rId1" Type="http://schemas.openxmlformats.org/officeDocument/2006/relationships/tags" Target="../tags/tag8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slideLayout" Target="../slideLayouts/slideLayout79.xml"/><Relationship Id="rId1" Type="http://schemas.openxmlformats.org/officeDocument/2006/relationships/tags" Target="../tags/tag9.xml"/><Relationship Id="rId4" Type="http://schemas.openxmlformats.org/officeDocument/2006/relationships/image" Target="../media/image3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2.png"/><Relationship Id="rId7" Type="http://schemas.microsoft.com/office/2007/relationships/hdphoto" Target="../media/hdphoto1.wdp"/><Relationship Id="rId2" Type="http://schemas.openxmlformats.org/officeDocument/2006/relationships/slideLayout" Target="../slideLayouts/slideLayout43.xml"/><Relationship Id="rId1" Type="http://schemas.openxmlformats.org/officeDocument/2006/relationships/tags" Target="../tags/tag10.xml"/><Relationship Id="rId6" Type="http://schemas.openxmlformats.org/officeDocument/2006/relationships/image" Target="../media/image25.png"/><Relationship Id="rId11" Type="http://schemas.openxmlformats.org/officeDocument/2006/relationships/image" Target="../media/image11.png"/><Relationship Id="rId5" Type="http://schemas.openxmlformats.org/officeDocument/2006/relationships/image" Target="../media/image24.png"/><Relationship Id="rId10" Type="http://schemas.openxmlformats.org/officeDocument/2006/relationships/image" Target="../media/image28.png"/><Relationship Id="rId4" Type="http://schemas.openxmlformats.org/officeDocument/2006/relationships/image" Target="../media/image23.png"/><Relationship Id="rId9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" y="0"/>
            <a:ext cx="9143999" cy="6858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4275" y="4010833"/>
            <a:ext cx="4899769" cy="2068307"/>
          </a:xfrm>
          <a:prstGeom prst="rect">
            <a:avLst/>
          </a:prstGeom>
        </p:spPr>
      </p:pic>
      <p:pic>
        <p:nvPicPr>
          <p:cNvPr id="9" name="图片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58940" y="3992658"/>
            <a:ext cx="2066373" cy="2828311"/>
          </a:xfrm>
          <a:prstGeom prst="rect">
            <a:avLst/>
          </a:prstGeom>
        </p:spPr>
      </p:pic>
      <p:pic>
        <p:nvPicPr>
          <p:cNvPr id="11" name="图片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747" y="717805"/>
            <a:ext cx="1819038" cy="1758179"/>
          </a:xfrm>
          <a:prstGeom prst="rect">
            <a:avLst/>
          </a:prstGeom>
        </p:spPr>
      </p:pic>
      <p:pic>
        <p:nvPicPr>
          <p:cNvPr id="12" name="图片 8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06355" y="4071598"/>
            <a:ext cx="1224735" cy="2152033"/>
          </a:xfrm>
          <a:prstGeom prst="rect">
            <a:avLst/>
          </a:prstGeom>
        </p:spPr>
      </p:pic>
      <p:pic>
        <p:nvPicPr>
          <p:cNvPr id="13" name="图片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88419" y="2981487"/>
            <a:ext cx="3155303" cy="387651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600200" y="1447800"/>
            <a:ext cx="7265130" cy="1938992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bliqueTopRigh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en-US" altLang="zh-CN" sz="4800" kern="0" dirty="0">
                <a:ln>
                  <a:solidFill>
                    <a:sysClr val="windowText" lastClr="000000"/>
                  </a:solidFill>
                </a:ln>
                <a:solidFill>
                  <a:srgbClr val="C00000"/>
                </a:solidFill>
                <a:latin typeface="iCiel Cadena" pitchFamily="2" charset="0"/>
              </a:rPr>
              <a:t>CHỦ ĐỀ 4 </a:t>
            </a:r>
          </a:p>
          <a:p>
            <a:pPr algn="ctr"/>
            <a:r>
              <a:rPr lang="en-US" altLang="zh-CN" sz="7200" kern="0" dirty="0" err="1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iCiel Cadena" pitchFamily="2" charset="0"/>
              </a:rPr>
              <a:t>Khu</a:t>
            </a:r>
            <a:r>
              <a:rPr lang="en-US" altLang="zh-CN" sz="7200" kern="0" dirty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iCiel Cadena" pitchFamily="2" charset="0"/>
              </a:rPr>
              <a:t> </a:t>
            </a:r>
            <a:r>
              <a:rPr lang="en-US" altLang="zh-CN" sz="7200" kern="0" dirty="0" err="1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iCiel Cadena" pitchFamily="2" charset="0"/>
              </a:rPr>
              <a:t>vườn</a:t>
            </a:r>
            <a:r>
              <a:rPr lang="en-US" altLang="zh-CN" sz="7200" kern="0" dirty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iCiel Cadena" pitchFamily="2" charset="0"/>
              </a:rPr>
              <a:t> </a:t>
            </a:r>
            <a:r>
              <a:rPr lang="en-US" altLang="zh-CN" sz="7200" kern="0" dirty="0" err="1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iCiel Cadena" pitchFamily="2" charset="0"/>
              </a:rPr>
              <a:t>của</a:t>
            </a:r>
            <a:r>
              <a:rPr lang="en-US" altLang="zh-CN" sz="7200" kern="0" dirty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iCiel Cadena" pitchFamily="2" charset="0"/>
              </a:rPr>
              <a:t> </a:t>
            </a:r>
            <a:r>
              <a:rPr lang="en-US" altLang="zh-CN" sz="7200" kern="0" dirty="0" err="1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iCiel Cadena" pitchFamily="2" charset="0"/>
              </a:rPr>
              <a:t>em</a:t>
            </a:r>
            <a:r>
              <a:rPr lang="en-US" altLang="zh-CN" sz="7200" kern="0" dirty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iCiel Cadena" pitchFamily="2" charset="0"/>
              </a:rPr>
              <a:t>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38382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6000"/>
                            </p:stCondLst>
                            <p:childTnLst>
                              <p:par>
                                <p:cTn id="4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13">
            <a:extLst>
              <a:ext uri="{FF2B5EF4-FFF2-40B4-BE49-F238E27FC236}">
                <a16:creationId xmlns:a16="http://schemas.microsoft.com/office/drawing/2014/main" xmlns="" id="{7B38970B-1E38-4095-B780-1D3CA3D13200}"/>
              </a:ext>
            </a:extLst>
          </p:cNvPr>
          <p:cNvSpPr txBox="1"/>
          <p:nvPr/>
        </p:nvSpPr>
        <p:spPr>
          <a:xfrm>
            <a:off x="4191021" y="52346"/>
            <a:ext cx="622735" cy="615521"/>
          </a:xfrm>
          <a:prstGeom prst="rect">
            <a:avLst/>
          </a:prstGeom>
          <a:noFill/>
        </p:spPr>
        <p:txBody>
          <a:bodyPr wrap="square" lIns="121889" tIns="60944" rIns="121889" bIns="60944" rtlCol="0">
            <a:spAutoFit/>
          </a:bodyPr>
          <a:lstStyle>
            <a:defPPr>
              <a:defRPr lang="zh-CN"/>
            </a:defPPr>
            <a:lvl1pPr algn="ctr">
              <a:defRPr sz="11500" b="1">
                <a:gradFill>
                  <a:gsLst>
                    <a:gs pos="0">
                      <a:srgbClr val="00B0F0"/>
                    </a:gs>
                    <a:gs pos="100000">
                      <a:schemeClr val="tx2">
                        <a:lumMod val="50000"/>
                      </a:schemeClr>
                    </a:gs>
                  </a:gsLst>
                  <a:lin ang="2400000" scaled="0"/>
                </a:gradFill>
                <a:effectLst>
                  <a:outerShdw blurRad="317500" dist="165100" dir="2700000" algn="tl" rotWithShape="0">
                    <a:prstClr val="black">
                      <a:alpha val="60000"/>
                    </a:prstClr>
                  </a:outerShdw>
                </a:effectLst>
                <a:latin typeface="Yuanti SC" charset="-122"/>
                <a:ea typeface="Yuanti SC" charset="-122"/>
                <a:cs typeface="Yuanti SC" charset="-122"/>
              </a:defRPr>
            </a:lvl1pPr>
          </a:lstStyle>
          <a:p>
            <a:endParaRPr lang="zh-CN" altLang="en-US" sz="3200" dirty="0">
              <a:ln w="38100">
                <a:noFill/>
              </a:ln>
              <a:solidFill>
                <a:srgbClr val="3E830E"/>
              </a:solidFill>
              <a:effectLst>
                <a:outerShdw blurRad="50800" dist="38100" dir="2700000" algn="tl" rotWithShape="0">
                  <a:srgbClr val="70AD47">
                    <a:lumMod val="50000"/>
                    <a:alpha val="40000"/>
                  </a:srgbClr>
                </a:outerShdw>
              </a:effectLst>
              <a:latin typeface="微软雅黑"/>
              <a:ea typeface="+mn-ea"/>
              <a:cs typeface="+mn-ea"/>
              <a:sym typeface="+mn-lt"/>
            </a:endParaRPr>
          </a:p>
        </p:txBody>
      </p:sp>
      <p:pic>
        <p:nvPicPr>
          <p:cNvPr id="34" name="图片 33">
            <a:extLst>
              <a:ext uri="{FF2B5EF4-FFF2-40B4-BE49-F238E27FC236}">
                <a16:creationId xmlns:a16="http://schemas.microsoft.com/office/drawing/2014/main" xmlns="" id="{5046FF1B-0967-474D-B62D-8D486EA8A06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9463" y="2957895"/>
            <a:ext cx="4802359" cy="3813296"/>
          </a:xfrm>
          <a:prstGeom prst="rect">
            <a:avLst/>
          </a:prstGeom>
        </p:spPr>
      </p:pic>
      <p:pic>
        <p:nvPicPr>
          <p:cNvPr id="35" name="图形 34">
            <a:extLst>
              <a:ext uri="{FF2B5EF4-FFF2-40B4-BE49-F238E27FC236}">
                <a16:creationId xmlns:a16="http://schemas.microsoft.com/office/drawing/2014/main" xmlns="" id="{F774358A-8038-4910-BB9F-25B26F8D296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19568" y="3094769"/>
            <a:ext cx="453496" cy="524846"/>
          </a:xfrm>
          <a:prstGeom prst="rect">
            <a:avLst/>
          </a:prstGeom>
        </p:spPr>
      </p:pic>
      <p:pic>
        <p:nvPicPr>
          <p:cNvPr id="36" name="图形 35">
            <a:extLst>
              <a:ext uri="{FF2B5EF4-FFF2-40B4-BE49-F238E27FC236}">
                <a16:creationId xmlns:a16="http://schemas.microsoft.com/office/drawing/2014/main" xmlns="" id="{15141199-86DF-415B-9A98-6A94A2ED68D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2837495" y="6069027"/>
            <a:ext cx="286707" cy="331815"/>
          </a:xfrm>
          <a:prstGeom prst="rect">
            <a:avLst/>
          </a:prstGeom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421" y="52347"/>
            <a:ext cx="1920421" cy="23203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2917" y="6931"/>
            <a:ext cx="1961085" cy="19742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图形 36">
            <a:extLst>
              <a:ext uri="{FF2B5EF4-FFF2-40B4-BE49-F238E27FC236}">
                <a16:creationId xmlns:a16="http://schemas.microsoft.com/office/drawing/2014/main" xmlns="" id="{C6D3A1B4-6CEE-44AC-A6C1-31144B8F764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rot="19234431">
            <a:off x="8466370" y="5190931"/>
            <a:ext cx="573415" cy="663632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1002827" y="2105561"/>
            <a:ext cx="707437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003300"/>
                </a:solidFill>
                <a:latin typeface="iCiel Cadena" pitchFamily="2" charset="0"/>
                <a:cs typeface="Times New Roman" pitchFamily="18" charset="0"/>
              </a:rPr>
              <a:t>Vẽ</a:t>
            </a:r>
            <a:r>
              <a:rPr lang="en-US" sz="4000" b="1" dirty="0">
                <a:solidFill>
                  <a:srgbClr val="003300"/>
                </a:solidFill>
                <a:latin typeface="iCiel Cadena" pitchFamily="2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3300"/>
                </a:solidFill>
                <a:latin typeface="iCiel Cadena" pitchFamily="2" charset="0"/>
                <a:cs typeface="Times New Roman" pitchFamily="18" charset="0"/>
              </a:rPr>
              <a:t>hoặc</a:t>
            </a:r>
            <a:r>
              <a:rPr lang="en-US" sz="4000" b="1" dirty="0">
                <a:solidFill>
                  <a:srgbClr val="003300"/>
                </a:solidFill>
                <a:latin typeface="iCiel Cadena" pitchFamily="2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3300"/>
                </a:solidFill>
                <a:latin typeface="iCiel Cadena" pitchFamily="2" charset="0"/>
                <a:cs typeface="Times New Roman" pitchFamily="18" charset="0"/>
              </a:rPr>
              <a:t>cắt</a:t>
            </a:r>
            <a:r>
              <a:rPr lang="en-US" sz="4000" b="1" dirty="0">
                <a:solidFill>
                  <a:srgbClr val="003300"/>
                </a:solidFill>
                <a:latin typeface="iCiel Cadena" pitchFamily="2" charset="0"/>
                <a:cs typeface="Times New Roman" pitchFamily="18" charset="0"/>
              </a:rPr>
              <a:t>, </a:t>
            </a:r>
            <a:r>
              <a:rPr lang="en-US" sz="4000" b="1" dirty="0" err="1">
                <a:solidFill>
                  <a:srgbClr val="003300"/>
                </a:solidFill>
                <a:latin typeface="iCiel Cadena" pitchFamily="2" charset="0"/>
                <a:cs typeface="Times New Roman" pitchFamily="18" charset="0"/>
              </a:rPr>
              <a:t>xé</a:t>
            </a:r>
            <a:r>
              <a:rPr lang="en-US" sz="4000" b="1" dirty="0">
                <a:solidFill>
                  <a:srgbClr val="003300"/>
                </a:solidFill>
                <a:latin typeface="iCiel Cadena" pitchFamily="2" charset="0"/>
                <a:cs typeface="Times New Roman" pitchFamily="18" charset="0"/>
              </a:rPr>
              <a:t>, </a:t>
            </a:r>
            <a:r>
              <a:rPr lang="en-US" sz="4000" b="1" dirty="0" err="1">
                <a:solidFill>
                  <a:srgbClr val="003300"/>
                </a:solidFill>
                <a:latin typeface="iCiel Cadena" pitchFamily="2" charset="0"/>
                <a:cs typeface="Times New Roman" pitchFamily="18" charset="0"/>
              </a:rPr>
              <a:t>dán</a:t>
            </a:r>
            <a:r>
              <a:rPr lang="en-US" sz="4000" b="1" dirty="0">
                <a:solidFill>
                  <a:srgbClr val="003300"/>
                </a:solidFill>
                <a:latin typeface="iCiel Cadena" pitchFamily="2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3300"/>
                </a:solidFill>
                <a:latin typeface="iCiel Cadena" pitchFamily="2" charset="0"/>
                <a:cs typeface="Times New Roman" pitchFamily="18" charset="0"/>
              </a:rPr>
              <a:t>để</a:t>
            </a:r>
            <a:r>
              <a:rPr lang="en-US" sz="4000" b="1" dirty="0">
                <a:solidFill>
                  <a:srgbClr val="003300"/>
                </a:solidFill>
                <a:latin typeface="iCiel Cadena" pitchFamily="2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3300"/>
                </a:solidFill>
                <a:latin typeface="iCiel Cadena" pitchFamily="2" charset="0"/>
                <a:cs typeface="Times New Roman" pitchFamily="18" charset="0"/>
              </a:rPr>
              <a:t>tạo</a:t>
            </a:r>
            <a:r>
              <a:rPr lang="en-US" sz="4000" b="1" dirty="0">
                <a:solidFill>
                  <a:srgbClr val="003300"/>
                </a:solidFill>
                <a:latin typeface="iCiel Cadena" pitchFamily="2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000" b="1" dirty="0" err="1">
                <a:solidFill>
                  <a:srgbClr val="003300"/>
                </a:solidFill>
                <a:latin typeface="iCiel Cadena" pitchFamily="2" charset="0"/>
                <a:cs typeface="Times New Roman" pitchFamily="18" charset="0"/>
              </a:rPr>
              <a:t>bức</a:t>
            </a:r>
            <a:r>
              <a:rPr lang="en-US" sz="4000" b="1" dirty="0">
                <a:solidFill>
                  <a:srgbClr val="003300"/>
                </a:solidFill>
                <a:latin typeface="iCiel Cadena" pitchFamily="2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3300"/>
                </a:solidFill>
                <a:latin typeface="iCiel Cadena" pitchFamily="2" charset="0"/>
                <a:cs typeface="Times New Roman" pitchFamily="18" charset="0"/>
              </a:rPr>
              <a:t>tranh</a:t>
            </a:r>
            <a:r>
              <a:rPr lang="en-US" sz="4000" b="1" dirty="0">
                <a:solidFill>
                  <a:srgbClr val="003300"/>
                </a:solidFill>
                <a:latin typeface="iCiel Cadena" pitchFamily="2" charset="0"/>
                <a:cs typeface="Times New Roman" pitchFamily="18" charset="0"/>
              </a:rPr>
              <a:t> “ </a:t>
            </a:r>
            <a:r>
              <a:rPr lang="en-US" sz="4000" b="1" dirty="0" err="1">
                <a:solidFill>
                  <a:srgbClr val="003300"/>
                </a:solidFill>
                <a:latin typeface="iCiel Cadena" pitchFamily="2" charset="0"/>
                <a:cs typeface="Times New Roman" pitchFamily="18" charset="0"/>
              </a:rPr>
              <a:t>khu</a:t>
            </a:r>
            <a:r>
              <a:rPr lang="en-US" sz="4000" b="1" dirty="0">
                <a:solidFill>
                  <a:srgbClr val="003300"/>
                </a:solidFill>
                <a:latin typeface="iCiel Cadena" pitchFamily="2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3300"/>
                </a:solidFill>
                <a:latin typeface="iCiel Cadena" pitchFamily="2" charset="0"/>
                <a:cs typeface="Times New Roman" pitchFamily="18" charset="0"/>
              </a:rPr>
              <a:t>vườn</a:t>
            </a:r>
            <a:r>
              <a:rPr lang="en-US" sz="4000" b="1" dirty="0">
                <a:solidFill>
                  <a:srgbClr val="003300"/>
                </a:solidFill>
                <a:latin typeface="iCiel Cadena" pitchFamily="2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3300"/>
                </a:solidFill>
                <a:latin typeface="iCiel Cadena" pitchFamily="2" charset="0"/>
                <a:cs typeface="Times New Roman" pitchFamily="18" charset="0"/>
              </a:rPr>
              <a:t>của</a:t>
            </a:r>
            <a:r>
              <a:rPr lang="en-US" sz="4000" b="1" dirty="0">
                <a:solidFill>
                  <a:srgbClr val="003300"/>
                </a:solidFill>
                <a:latin typeface="iCiel Cadena" pitchFamily="2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3300"/>
                </a:solidFill>
                <a:latin typeface="iCiel Cadena" pitchFamily="2" charset="0"/>
                <a:cs typeface="Times New Roman" pitchFamily="18" charset="0"/>
              </a:rPr>
              <a:t>em</a:t>
            </a:r>
            <a:r>
              <a:rPr lang="en-US" sz="4000" b="1" dirty="0">
                <a:solidFill>
                  <a:srgbClr val="003300"/>
                </a:solidFill>
                <a:latin typeface="iCiel Cadena" pitchFamily="2" charset="0"/>
                <a:cs typeface="Times New Roman" pitchFamily="18" charset="0"/>
              </a:rPr>
              <a:t> ”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41642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 tmFilter="0,0; .5, 1; 1, 1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304803" y="0"/>
            <a:ext cx="990598" cy="6858000"/>
          </a:xfrm>
          <a:prstGeom prst="rect">
            <a:avLst/>
          </a:prstGeom>
          <a:solidFill>
            <a:srgbClr val="C5E3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25738"/>
            <a:ext cx="1745151" cy="204400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064689" y="178670"/>
            <a:ext cx="447911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>
                <a:solidFill>
                  <a:srgbClr val="336600"/>
                </a:solidFill>
                <a:latin typeface="iCiel Cadena" pitchFamily="2" charset="0"/>
              </a:rPr>
              <a:t>Gợi</a:t>
            </a:r>
            <a:r>
              <a:rPr lang="en-US" sz="3200" dirty="0">
                <a:solidFill>
                  <a:srgbClr val="336600"/>
                </a:solidFill>
                <a:latin typeface="iCiel Cadena" pitchFamily="2" charset="0"/>
              </a:rPr>
              <a:t> ý </a:t>
            </a:r>
            <a:r>
              <a:rPr lang="en-US" sz="3200" dirty="0" err="1">
                <a:solidFill>
                  <a:srgbClr val="336600"/>
                </a:solidFill>
                <a:latin typeface="iCiel Cadena" pitchFamily="2" charset="0"/>
              </a:rPr>
              <a:t>các</a:t>
            </a:r>
            <a:r>
              <a:rPr lang="en-US" sz="3200" dirty="0">
                <a:solidFill>
                  <a:srgbClr val="33660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336600"/>
                </a:solidFill>
                <a:latin typeface="iCiel Cadena" pitchFamily="2" charset="0"/>
              </a:rPr>
              <a:t>bước</a:t>
            </a:r>
            <a:r>
              <a:rPr lang="en-US" sz="3200" dirty="0">
                <a:solidFill>
                  <a:srgbClr val="33660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336600"/>
                </a:solidFill>
                <a:latin typeface="iCiel Cadena" pitchFamily="2" charset="0"/>
              </a:rPr>
              <a:t>thực</a:t>
            </a:r>
            <a:r>
              <a:rPr lang="en-US" sz="3200" dirty="0">
                <a:solidFill>
                  <a:srgbClr val="33660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336600"/>
                </a:solidFill>
                <a:latin typeface="iCiel Cadena" pitchFamily="2" charset="0"/>
              </a:rPr>
              <a:t>hiện</a:t>
            </a:r>
            <a:endParaRPr lang="en-US" sz="3200" dirty="0">
              <a:solidFill>
                <a:srgbClr val="336600"/>
              </a:solidFill>
              <a:latin typeface="iCiel Cadena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79621" y="5181600"/>
            <a:ext cx="1277914" cy="523220"/>
          </a:xfrm>
          <a:prstGeom prst="rect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2800" dirty="0" err="1">
                <a:solidFill>
                  <a:srgbClr val="336600"/>
                </a:solidFill>
                <a:latin typeface="iCiel Cadena" pitchFamily="2" charset="0"/>
              </a:rPr>
              <a:t>Bước</a:t>
            </a:r>
            <a:r>
              <a:rPr lang="en-US" sz="2800" dirty="0">
                <a:solidFill>
                  <a:srgbClr val="336600"/>
                </a:solidFill>
                <a:latin typeface="iCiel Cadena" pitchFamily="2" charset="0"/>
              </a:rPr>
              <a:t> 1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248400" y="6096000"/>
            <a:ext cx="1303562" cy="523220"/>
          </a:xfrm>
          <a:prstGeom prst="rect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2800" dirty="0" err="1">
                <a:solidFill>
                  <a:srgbClr val="336600"/>
                </a:solidFill>
                <a:latin typeface="iCiel Cadena" pitchFamily="2" charset="0"/>
              </a:rPr>
              <a:t>Bước</a:t>
            </a:r>
            <a:r>
              <a:rPr lang="en-US" sz="2800" dirty="0">
                <a:solidFill>
                  <a:srgbClr val="336600"/>
                </a:solidFill>
                <a:latin typeface="iCiel Cadena" pitchFamily="2" charset="0"/>
              </a:rPr>
              <a:t> 2 </a:t>
            </a:r>
          </a:p>
        </p:txBody>
      </p:sp>
      <p:pic>
        <p:nvPicPr>
          <p:cNvPr id="20" name="图形 36">
            <a:extLst>
              <a:ext uri="{FF2B5EF4-FFF2-40B4-BE49-F238E27FC236}">
                <a16:creationId xmlns:a16="http://schemas.microsoft.com/office/drawing/2014/main" xmlns="" id="{C6D3A1B4-6CEE-44AC-A6C1-31144B8F764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rot="927841">
            <a:off x="1531708" y="6140633"/>
            <a:ext cx="426884" cy="494047"/>
          </a:xfrm>
          <a:prstGeom prst="rect">
            <a:avLst/>
          </a:prstGeom>
        </p:spPr>
      </p:pic>
      <p:pic>
        <p:nvPicPr>
          <p:cNvPr id="23" name="图形 36">
            <a:extLst>
              <a:ext uri="{FF2B5EF4-FFF2-40B4-BE49-F238E27FC236}">
                <a16:creationId xmlns:a16="http://schemas.microsoft.com/office/drawing/2014/main" xmlns="" id="{C6D3A1B4-6CEE-44AC-A6C1-31144B8F764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rot="2718731">
            <a:off x="760422" y="2751742"/>
            <a:ext cx="573415" cy="663632"/>
          </a:xfrm>
          <a:prstGeom prst="rect">
            <a:avLst/>
          </a:prstGeom>
        </p:spPr>
      </p:pic>
      <p:pic>
        <p:nvPicPr>
          <p:cNvPr id="24" name="图形 36">
            <a:extLst>
              <a:ext uri="{FF2B5EF4-FFF2-40B4-BE49-F238E27FC236}">
                <a16:creationId xmlns:a16="http://schemas.microsoft.com/office/drawing/2014/main" xmlns="" id="{C6D3A1B4-6CEE-44AC-A6C1-31144B8F764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rot="3537008">
            <a:off x="2152990" y="209061"/>
            <a:ext cx="404887" cy="468589"/>
          </a:xfrm>
          <a:prstGeom prst="rect">
            <a:avLst/>
          </a:prstGeom>
        </p:spPr>
      </p:pic>
      <p:pic>
        <p:nvPicPr>
          <p:cNvPr id="3074" name="Picture 2" descr="D:\4\gfjfgjhf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990600"/>
            <a:ext cx="2878667" cy="39113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4\fdbgfbhdg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7707" y="1011644"/>
            <a:ext cx="3639093" cy="4836095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52962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4" grpId="0"/>
      <p:bldP spid="5" grpId="0" animBg="1"/>
      <p:bldP spid="1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304803" y="0"/>
            <a:ext cx="990598" cy="6858000"/>
          </a:xfrm>
          <a:prstGeom prst="rect">
            <a:avLst/>
          </a:prstGeom>
          <a:solidFill>
            <a:srgbClr val="C5E3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25738"/>
            <a:ext cx="1745151" cy="204400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379621" y="5496580"/>
            <a:ext cx="1277914" cy="523220"/>
          </a:xfrm>
          <a:prstGeom prst="rect">
            <a:avLst/>
          </a:prstGeom>
          <a:noFill/>
          <a:ln>
            <a:solidFill>
              <a:schemeClr val="bg2">
                <a:lumMod val="2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2800" dirty="0" err="1">
                <a:solidFill>
                  <a:srgbClr val="336600"/>
                </a:solidFill>
                <a:latin typeface="iCiel Cadena" pitchFamily="2" charset="0"/>
              </a:rPr>
              <a:t>Bước</a:t>
            </a:r>
            <a:r>
              <a:rPr lang="en-US" sz="2800" dirty="0">
                <a:solidFill>
                  <a:srgbClr val="336600"/>
                </a:solidFill>
                <a:latin typeface="iCiel Cadena" pitchFamily="2" charset="0"/>
              </a:rPr>
              <a:t> 1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248400" y="6182380"/>
            <a:ext cx="1303562" cy="523220"/>
          </a:xfrm>
          <a:prstGeom prst="rect">
            <a:avLst/>
          </a:prstGeom>
          <a:noFill/>
          <a:ln>
            <a:solidFill>
              <a:schemeClr val="bg2">
                <a:lumMod val="2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2800" dirty="0" err="1">
                <a:solidFill>
                  <a:srgbClr val="336600"/>
                </a:solidFill>
                <a:latin typeface="iCiel Cadena" pitchFamily="2" charset="0"/>
              </a:rPr>
              <a:t>Bước</a:t>
            </a:r>
            <a:r>
              <a:rPr lang="en-US" sz="2800" dirty="0">
                <a:solidFill>
                  <a:srgbClr val="336600"/>
                </a:solidFill>
                <a:latin typeface="iCiel Cadena" pitchFamily="2" charset="0"/>
              </a:rPr>
              <a:t> 2 </a:t>
            </a:r>
          </a:p>
        </p:txBody>
      </p:sp>
      <p:pic>
        <p:nvPicPr>
          <p:cNvPr id="20" name="图形 36">
            <a:extLst>
              <a:ext uri="{FF2B5EF4-FFF2-40B4-BE49-F238E27FC236}">
                <a16:creationId xmlns:a16="http://schemas.microsoft.com/office/drawing/2014/main" xmlns="" id="{C6D3A1B4-6CEE-44AC-A6C1-31144B8F764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rot="927841">
            <a:off x="1531708" y="6140633"/>
            <a:ext cx="426884" cy="494047"/>
          </a:xfrm>
          <a:prstGeom prst="rect">
            <a:avLst/>
          </a:prstGeom>
        </p:spPr>
      </p:pic>
      <p:pic>
        <p:nvPicPr>
          <p:cNvPr id="23" name="图形 36">
            <a:extLst>
              <a:ext uri="{FF2B5EF4-FFF2-40B4-BE49-F238E27FC236}">
                <a16:creationId xmlns:a16="http://schemas.microsoft.com/office/drawing/2014/main" xmlns="" id="{C6D3A1B4-6CEE-44AC-A6C1-31144B8F764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rot="2718731">
            <a:off x="760422" y="2751742"/>
            <a:ext cx="573415" cy="663632"/>
          </a:xfrm>
          <a:prstGeom prst="rect">
            <a:avLst/>
          </a:prstGeom>
        </p:spPr>
      </p:pic>
      <p:pic>
        <p:nvPicPr>
          <p:cNvPr id="24" name="图形 36">
            <a:extLst>
              <a:ext uri="{FF2B5EF4-FFF2-40B4-BE49-F238E27FC236}">
                <a16:creationId xmlns:a16="http://schemas.microsoft.com/office/drawing/2014/main" xmlns="" id="{C6D3A1B4-6CEE-44AC-A6C1-31144B8F764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rot="3537008">
            <a:off x="965985" y="59988"/>
            <a:ext cx="404887" cy="468589"/>
          </a:xfrm>
          <a:prstGeom prst="rect">
            <a:avLst/>
          </a:prstGeom>
        </p:spPr>
      </p:pic>
      <p:pic>
        <p:nvPicPr>
          <p:cNvPr id="4098" name="Picture 2" descr="D:\4\fnjhjhg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6561" y="960961"/>
            <a:ext cx="3044033" cy="424519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D:\4\fdhdghgd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3950" y="400822"/>
            <a:ext cx="3752850" cy="5446917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23980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5" grpId="0" animBg="1"/>
      <p:bldP spid="1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152400" y="0"/>
            <a:ext cx="990598" cy="6858000"/>
          </a:xfrm>
          <a:prstGeom prst="rect">
            <a:avLst/>
          </a:prstGeom>
          <a:solidFill>
            <a:srgbClr val="C5E3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272" y="5003378"/>
            <a:ext cx="1745151" cy="204400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496466" y="3505200"/>
            <a:ext cx="1277914" cy="523220"/>
          </a:xfrm>
          <a:prstGeom prst="rect">
            <a:avLst/>
          </a:prstGeom>
          <a:noFill/>
          <a:ln>
            <a:solidFill>
              <a:schemeClr val="bg2">
                <a:lumMod val="2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2800" dirty="0" err="1">
                <a:solidFill>
                  <a:srgbClr val="336600"/>
                </a:solidFill>
                <a:latin typeface="iCiel Cadena" pitchFamily="2" charset="0"/>
              </a:rPr>
              <a:t>Bước</a:t>
            </a:r>
            <a:r>
              <a:rPr lang="en-US" sz="2800" dirty="0">
                <a:solidFill>
                  <a:srgbClr val="336600"/>
                </a:solidFill>
                <a:latin typeface="iCiel Cadena" pitchFamily="2" charset="0"/>
              </a:rPr>
              <a:t> 1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867400" y="6096000"/>
            <a:ext cx="1303562" cy="523220"/>
          </a:xfrm>
          <a:prstGeom prst="rect">
            <a:avLst/>
          </a:prstGeom>
          <a:noFill/>
          <a:ln>
            <a:solidFill>
              <a:schemeClr val="bg2">
                <a:lumMod val="2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2800" dirty="0" err="1">
                <a:solidFill>
                  <a:srgbClr val="336600"/>
                </a:solidFill>
                <a:latin typeface="iCiel Cadena" pitchFamily="2" charset="0"/>
              </a:rPr>
              <a:t>Bước</a:t>
            </a:r>
            <a:r>
              <a:rPr lang="en-US" sz="2800" dirty="0">
                <a:solidFill>
                  <a:srgbClr val="336600"/>
                </a:solidFill>
                <a:latin typeface="iCiel Cadena" pitchFamily="2" charset="0"/>
              </a:rPr>
              <a:t> 2 </a:t>
            </a:r>
          </a:p>
        </p:txBody>
      </p:sp>
      <p:pic>
        <p:nvPicPr>
          <p:cNvPr id="20" name="图形 36">
            <a:extLst>
              <a:ext uri="{FF2B5EF4-FFF2-40B4-BE49-F238E27FC236}">
                <a16:creationId xmlns:a16="http://schemas.microsoft.com/office/drawing/2014/main" xmlns="" id="{C6D3A1B4-6CEE-44AC-A6C1-31144B8F764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rot="927841">
            <a:off x="929556" y="3997556"/>
            <a:ext cx="426884" cy="494047"/>
          </a:xfrm>
          <a:prstGeom prst="rect">
            <a:avLst/>
          </a:prstGeom>
        </p:spPr>
      </p:pic>
      <p:pic>
        <p:nvPicPr>
          <p:cNvPr id="23" name="图形 36">
            <a:extLst>
              <a:ext uri="{FF2B5EF4-FFF2-40B4-BE49-F238E27FC236}">
                <a16:creationId xmlns:a16="http://schemas.microsoft.com/office/drawing/2014/main" xmlns="" id="{C6D3A1B4-6CEE-44AC-A6C1-31144B8F764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rot="2718731">
            <a:off x="3311196" y="5906444"/>
            <a:ext cx="573415" cy="663632"/>
          </a:xfrm>
          <a:prstGeom prst="rect">
            <a:avLst/>
          </a:prstGeom>
        </p:spPr>
      </p:pic>
      <p:pic>
        <p:nvPicPr>
          <p:cNvPr id="24" name="图形 36">
            <a:extLst>
              <a:ext uri="{FF2B5EF4-FFF2-40B4-BE49-F238E27FC236}">
                <a16:creationId xmlns:a16="http://schemas.microsoft.com/office/drawing/2014/main" xmlns="" id="{C6D3A1B4-6CEE-44AC-A6C1-31144B8F764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rot="3537008">
            <a:off x="2845899" y="4599559"/>
            <a:ext cx="404887" cy="468589"/>
          </a:xfrm>
          <a:prstGeom prst="rect">
            <a:avLst/>
          </a:prstGeom>
        </p:spPr>
      </p:pic>
      <p:pic>
        <p:nvPicPr>
          <p:cNvPr id="5122" name="Picture 2" descr="D:\4\hmhgmgj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29015"/>
            <a:ext cx="3083524" cy="285961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D:\4\fbgdhthghg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771250"/>
            <a:ext cx="4648200" cy="5034764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9607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5" grpId="0" animBg="1"/>
      <p:bldP spid="1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>
            <a:extLst>
              <a:ext uri="{FF2B5EF4-FFF2-40B4-BE49-F238E27FC236}">
                <a16:creationId xmlns:a16="http://schemas.microsoft.com/office/drawing/2014/main" xmlns="" id="{68AFFE7B-7389-447A-A90E-08CB02B9D1C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0" y="2"/>
            <a:ext cx="1463040" cy="1770695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xmlns="" id="{789CA887-C328-4EF8-BD37-F5F28B4E8AF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490937" y="0"/>
            <a:ext cx="1653064" cy="1661218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xmlns="" id="{9C1F13ED-080F-4C19-83CD-75F96B8D95A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270680"/>
            <a:ext cx="9144000" cy="4316640"/>
          </a:xfrm>
          <a:prstGeom prst="rect">
            <a:avLst/>
          </a:prstGeom>
        </p:spPr>
      </p:pic>
      <p:grpSp>
        <p:nvGrpSpPr>
          <p:cNvPr id="41" name="组合 40">
            <a:extLst>
              <a:ext uri="{FF2B5EF4-FFF2-40B4-BE49-F238E27FC236}">
                <a16:creationId xmlns:a16="http://schemas.microsoft.com/office/drawing/2014/main" xmlns="" id="{58A318B0-2D75-407F-923B-E118E6258FDE}"/>
              </a:ext>
            </a:extLst>
          </p:cNvPr>
          <p:cNvGrpSpPr/>
          <p:nvPr/>
        </p:nvGrpSpPr>
        <p:grpSpPr>
          <a:xfrm>
            <a:off x="5998027" y="5460727"/>
            <a:ext cx="384317" cy="1133534"/>
            <a:chOff x="1174693" y="2702670"/>
            <a:chExt cx="652142" cy="1651354"/>
          </a:xfrm>
          <a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colorTemperature colorTemp="112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</p:grpSpPr>
        <p:sp>
          <p:nvSpPr>
            <p:cNvPr id="42" name="同侧圆角矩形 90">
              <a:extLst>
                <a:ext uri="{FF2B5EF4-FFF2-40B4-BE49-F238E27FC236}">
                  <a16:creationId xmlns:a16="http://schemas.microsoft.com/office/drawing/2014/main" xmlns="" id="{04DE162F-0F4E-4FA6-82EC-17B92240B255}"/>
                </a:ext>
              </a:extLst>
            </p:cNvPr>
            <p:cNvSpPr/>
            <p:nvPr/>
          </p:nvSpPr>
          <p:spPr>
            <a:xfrm flipV="1">
              <a:off x="1174693" y="2702670"/>
              <a:ext cx="652142" cy="1651354"/>
            </a:xfrm>
            <a:prstGeom prst="round2Same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sp>
          <p:nvSpPr>
            <p:cNvPr id="43" name="任意多边形 5">
              <a:extLst>
                <a:ext uri="{FF2B5EF4-FFF2-40B4-BE49-F238E27FC236}">
                  <a16:creationId xmlns:a16="http://schemas.microsoft.com/office/drawing/2014/main" xmlns="" id="{977D710A-8438-4296-A064-9C74E546C5F0}"/>
                </a:ext>
              </a:extLst>
            </p:cNvPr>
            <p:cNvSpPr>
              <a:spLocks/>
            </p:cNvSpPr>
            <p:nvPr/>
          </p:nvSpPr>
          <p:spPr bwMode="auto">
            <a:xfrm>
              <a:off x="1314407" y="3839426"/>
              <a:ext cx="372708" cy="372709"/>
            </a:xfrm>
            <a:custGeom>
              <a:avLst/>
              <a:gdLst>
                <a:gd name="T0" fmla="*/ 223 w 228"/>
                <a:gd name="T1" fmla="*/ 95 h 228"/>
                <a:gd name="T2" fmla="*/ 196 w 228"/>
                <a:gd name="T3" fmla="*/ 90 h 228"/>
                <a:gd name="T4" fmla="*/ 189 w 228"/>
                <a:gd name="T5" fmla="*/ 74 h 228"/>
                <a:gd name="T6" fmla="*/ 205 w 228"/>
                <a:gd name="T7" fmla="*/ 50 h 228"/>
                <a:gd name="T8" fmla="*/ 205 w 228"/>
                <a:gd name="T9" fmla="*/ 43 h 228"/>
                <a:gd name="T10" fmla="*/ 185 w 228"/>
                <a:gd name="T11" fmla="*/ 24 h 228"/>
                <a:gd name="T12" fmla="*/ 178 w 228"/>
                <a:gd name="T13" fmla="*/ 23 h 228"/>
                <a:gd name="T14" fmla="*/ 155 w 228"/>
                <a:gd name="T15" fmla="*/ 39 h 228"/>
                <a:gd name="T16" fmla="*/ 138 w 228"/>
                <a:gd name="T17" fmla="*/ 32 h 228"/>
                <a:gd name="T18" fmla="*/ 133 w 228"/>
                <a:gd name="T19" fmla="*/ 5 h 228"/>
                <a:gd name="T20" fmla="*/ 127 w 228"/>
                <a:gd name="T21" fmla="*/ 0 h 228"/>
                <a:gd name="T22" fmla="*/ 100 w 228"/>
                <a:gd name="T23" fmla="*/ 0 h 228"/>
                <a:gd name="T24" fmla="*/ 94 w 228"/>
                <a:gd name="T25" fmla="*/ 5 h 228"/>
                <a:gd name="T26" fmla="*/ 89 w 228"/>
                <a:gd name="T27" fmla="*/ 32 h 228"/>
                <a:gd name="T28" fmla="*/ 73 w 228"/>
                <a:gd name="T29" fmla="*/ 39 h 228"/>
                <a:gd name="T30" fmla="*/ 50 w 228"/>
                <a:gd name="T31" fmla="*/ 23 h 228"/>
                <a:gd name="T32" fmla="*/ 43 w 228"/>
                <a:gd name="T33" fmla="*/ 24 h 228"/>
                <a:gd name="T34" fmla="*/ 23 w 228"/>
                <a:gd name="T35" fmla="*/ 43 h 228"/>
                <a:gd name="T36" fmla="*/ 23 w 228"/>
                <a:gd name="T37" fmla="*/ 51 h 228"/>
                <a:gd name="T38" fmla="*/ 39 w 228"/>
                <a:gd name="T39" fmla="*/ 74 h 228"/>
                <a:gd name="T40" fmla="*/ 32 w 228"/>
                <a:gd name="T41" fmla="*/ 90 h 228"/>
                <a:gd name="T42" fmla="*/ 5 w 228"/>
                <a:gd name="T43" fmla="*/ 95 h 228"/>
                <a:gd name="T44" fmla="*/ 0 w 228"/>
                <a:gd name="T45" fmla="*/ 100 h 228"/>
                <a:gd name="T46" fmla="*/ 0 w 228"/>
                <a:gd name="T47" fmla="*/ 128 h 228"/>
                <a:gd name="T48" fmla="*/ 5 w 228"/>
                <a:gd name="T49" fmla="*/ 134 h 228"/>
                <a:gd name="T50" fmla="*/ 32 w 228"/>
                <a:gd name="T51" fmla="*/ 139 h 228"/>
                <a:gd name="T52" fmla="*/ 39 w 228"/>
                <a:gd name="T53" fmla="*/ 155 h 228"/>
                <a:gd name="T54" fmla="*/ 23 w 228"/>
                <a:gd name="T55" fmla="*/ 178 h 228"/>
                <a:gd name="T56" fmla="*/ 24 w 228"/>
                <a:gd name="T57" fmla="*/ 185 h 228"/>
                <a:gd name="T58" fmla="*/ 43 w 228"/>
                <a:gd name="T59" fmla="*/ 204 h 228"/>
                <a:gd name="T60" fmla="*/ 51 w 228"/>
                <a:gd name="T61" fmla="*/ 205 h 228"/>
                <a:gd name="T62" fmla="*/ 73 w 228"/>
                <a:gd name="T63" fmla="*/ 189 h 228"/>
                <a:gd name="T64" fmla="*/ 89 w 228"/>
                <a:gd name="T65" fmla="*/ 196 h 228"/>
                <a:gd name="T66" fmla="*/ 94 w 228"/>
                <a:gd name="T67" fmla="*/ 223 h 228"/>
                <a:gd name="T68" fmla="*/ 100 w 228"/>
                <a:gd name="T69" fmla="*/ 228 h 228"/>
                <a:gd name="T70" fmla="*/ 127 w 228"/>
                <a:gd name="T71" fmla="*/ 228 h 228"/>
                <a:gd name="T72" fmla="*/ 133 w 228"/>
                <a:gd name="T73" fmla="*/ 223 h 228"/>
                <a:gd name="T74" fmla="*/ 138 w 228"/>
                <a:gd name="T75" fmla="*/ 196 h 228"/>
                <a:gd name="T76" fmla="*/ 154 w 228"/>
                <a:gd name="T77" fmla="*/ 190 h 228"/>
                <a:gd name="T78" fmla="*/ 177 w 228"/>
                <a:gd name="T79" fmla="*/ 205 h 228"/>
                <a:gd name="T80" fmla="*/ 185 w 228"/>
                <a:gd name="T81" fmla="*/ 205 h 228"/>
                <a:gd name="T82" fmla="*/ 204 w 228"/>
                <a:gd name="T83" fmla="*/ 185 h 228"/>
                <a:gd name="T84" fmla="*/ 205 w 228"/>
                <a:gd name="T85" fmla="*/ 178 h 228"/>
                <a:gd name="T86" fmla="*/ 189 w 228"/>
                <a:gd name="T87" fmla="*/ 155 h 228"/>
                <a:gd name="T88" fmla="*/ 196 w 228"/>
                <a:gd name="T89" fmla="*/ 139 h 228"/>
                <a:gd name="T90" fmla="*/ 223 w 228"/>
                <a:gd name="T91" fmla="*/ 134 h 228"/>
                <a:gd name="T92" fmla="*/ 228 w 228"/>
                <a:gd name="T93" fmla="*/ 128 h 228"/>
                <a:gd name="T94" fmla="*/ 228 w 228"/>
                <a:gd name="T95" fmla="*/ 100 h 228"/>
                <a:gd name="T96" fmla="*/ 223 w 228"/>
                <a:gd name="T97" fmla="*/ 95 h 228"/>
                <a:gd name="T98" fmla="*/ 114 w 228"/>
                <a:gd name="T99" fmla="*/ 149 h 228"/>
                <a:gd name="T100" fmla="*/ 79 w 228"/>
                <a:gd name="T101" fmla="*/ 114 h 228"/>
                <a:gd name="T102" fmla="*/ 114 w 228"/>
                <a:gd name="T103" fmla="*/ 79 h 228"/>
                <a:gd name="T104" fmla="*/ 149 w 228"/>
                <a:gd name="T105" fmla="*/ 114 h 228"/>
                <a:gd name="T106" fmla="*/ 114 w 228"/>
                <a:gd name="T107" fmla="*/ 149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28" h="228">
                  <a:moveTo>
                    <a:pt x="223" y="95"/>
                  </a:moveTo>
                  <a:cubicBezTo>
                    <a:pt x="196" y="90"/>
                    <a:pt x="196" y="90"/>
                    <a:pt x="196" y="90"/>
                  </a:cubicBezTo>
                  <a:cubicBezTo>
                    <a:pt x="194" y="84"/>
                    <a:pt x="192" y="79"/>
                    <a:pt x="189" y="74"/>
                  </a:cubicBezTo>
                  <a:cubicBezTo>
                    <a:pt x="205" y="50"/>
                    <a:pt x="205" y="50"/>
                    <a:pt x="205" y="50"/>
                  </a:cubicBezTo>
                  <a:cubicBezTo>
                    <a:pt x="207" y="48"/>
                    <a:pt x="206" y="45"/>
                    <a:pt x="205" y="43"/>
                  </a:cubicBezTo>
                  <a:cubicBezTo>
                    <a:pt x="185" y="24"/>
                    <a:pt x="185" y="24"/>
                    <a:pt x="185" y="24"/>
                  </a:cubicBezTo>
                  <a:cubicBezTo>
                    <a:pt x="183" y="22"/>
                    <a:pt x="180" y="21"/>
                    <a:pt x="178" y="23"/>
                  </a:cubicBezTo>
                  <a:cubicBezTo>
                    <a:pt x="155" y="39"/>
                    <a:pt x="155" y="39"/>
                    <a:pt x="155" y="39"/>
                  </a:cubicBezTo>
                  <a:cubicBezTo>
                    <a:pt x="149" y="36"/>
                    <a:pt x="144" y="34"/>
                    <a:pt x="138" y="32"/>
                  </a:cubicBezTo>
                  <a:cubicBezTo>
                    <a:pt x="133" y="5"/>
                    <a:pt x="133" y="5"/>
                    <a:pt x="133" y="5"/>
                  </a:cubicBezTo>
                  <a:cubicBezTo>
                    <a:pt x="133" y="2"/>
                    <a:pt x="130" y="0"/>
                    <a:pt x="127" y="0"/>
                  </a:cubicBezTo>
                  <a:cubicBezTo>
                    <a:pt x="100" y="0"/>
                    <a:pt x="100" y="0"/>
                    <a:pt x="100" y="0"/>
                  </a:cubicBezTo>
                  <a:cubicBezTo>
                    <a:pt x="97" y="0"/>
                    <a:pt x="95" y="2"/>
                    <a:pt x="94" y="5"/>
                  </a:cubicBezTo>
                  <a:cubicBezTo>
                    <a:pt x="89" y="32"/>
                    <a:pt x="89" y="32"/>
                    <a:pt x="89" y="32"/>
                  </a:cubicBezTo>
                  <a:cubicBezTo>
                    <a:pt x="83" y="34"/>
                    <a:pt x="78" y="36"/>
                    <a:pt x="73" y="39"/>
                  </a:cubicBezTo>
                  <a:cubicBezTo>
                    <a:pt x="50" y="23"/>
                    <a:pt x="50" y="23"/>
                    <a:pt x="50" y="23"/>
                  </a:cubicBezTo>
                  <a:cubicBezTo>
                    <a:pt x="48" y="22"/>
                    <a:pt x="45" y="22"/>
                    <a:pt x="43" y="24"/>
                  </a:cubicBezTo>
                  <a:cubicBezTo>
                    <a:pt x="23" y="43"/>
                    <a:pt x="23" y="43"/>
                    <a:pt x="23" y="43"/>
                  </a:cubicBezTo>
                  <a:cubicBezTo>
                    <a:pt x="22" y="45"/>
                    <a:pt x="21" y="49"/>
                    <a:pt x="23" y="51"/>
                  </a:cubicBezTo>
                  <a:cubicBezTo>
                    <a:pt x="39" y="74"/>
                    <a:pt x="39" y="74"/>
                    <a:pt x="39" y="74"/>
                  </a:cubicBezTo>
                  <a:cubicBezTo>
                    <a:pt x="36" y="79"/>
                    <a:pt x="34" y="84"/>
                    <a:pt x="32" y="90"/>
                  </a:cubicBezTo>
                  <a:cubicBezTo>
                    <a:pt x="5" y="95"/>
                    <a:pt x="5" y="95"/>
                    <a:pt x="5" y="95"/>
                  </a:cubicBezTo>
                  <a:cubicBezTo>
                    <a:pt x="2" y="95"/>
                    <a:pt x="0" y="98"/>
                    <a:pt x="0" y="100"/>
                  </a:cubicBezTo>
                  <a:cubicBezTo>
                    <a:pt x="0" y="128"/>
                    <a:pt x="0" y="128"/>
                    <a:pt x="0" y="128"/>
                  </a:cubicBezTo>
                  <a:cubicBezTo>
                    <a:pt x="0" y="131"/>
                    <a:pt x="2" y="133"/>
                    <a:pt x="5" y="134"/>
                  </a:cubicBezTo>
                  <a:cubicBezTo>
                    <a:pt x="32" y="139"/>
                    <a:pt x="32" y="139"/>
                    <a:pt x="32" y="139"/>
                  </a:cubicBezTo>
                  <a:cubicBezTo>
                    <a:pt x="34" y="144"/>
                    <a:pt x="36" y="150"/>
                    <a:pt x="39" y="155"/>
                  </a:cubicBezTo>
                  <a:cubicBezTo>
                    <a:pt x="23" y="178"/>
                    <a:pt x="23" y="178"/>
                    <a:pt x="23" y="178"/>
                  </a:cubicBezTo>
                  <a:cubicBezTo>
                    <a:pt x="22" y="180"/>
                    <a:pt x="22" y="183"/>
                    <a:pt x="24" y="185"/>
                  </a:cubicBezTo>
                  <a:cubicBezTo>
                    <a:pt x="43" y="204"/>
                    <a:pt x="43" y="204"/>
                    <a:pt x="43" y="204"/>
                  </a:cubicBezTo>
                  <a:cubicBezTo>
                    <a:pt x="45" y="206"/>
                    <a:pt x="48" y="207"/>
                    <a:pt x="51" y="205"/>
                  </a:cubicBezTo>
                  <a:cubicBezTo>
                    <a:pt x="73" y="189"/>
                    <a:pt x="73" y="189"/>
                    <a:pt x="73" y="189"/>
                  </a:cubicBezTo>
                  <a:cubicBezTo>
                    <a:pt x="78" y="192"/>
                    <a:pt x="84" y="194"/>
                    <a:pt x="89" y="196"/>
                  </a:cubicBezTo>
                  <a:cubicBezTo>
                    <a:pt x="94" y="223"/>
                    <a:pt x="94" y="223"/>
                    <a:pt x="94" y="223"/>
                  </a:cubicBezTo>
                  <a:cubicBezTo>
                    <a:pt x="95" y="226"/>
                    <a:pt x="97" y="228"/>
                    <a:pt x="100" y="228"/>
                  </a:cubicBezTo>
                  <a:cubicBezTo>
                    <a:pt x="127" y="228"/>
                    <a:pt x="127" y="228"/>
                    <a:pt x="127" y="228"/>
                  </a:cubicBezTo>
                  <a:cubicBezTo>
                    <a:pt x="130" y="228"/>
                    <a:pt x="133" y="226"/>
                    <a:pt x="133" y="223"/>
                  </a:cubicBezTo>
                  <a:cubicBezTo>
                    <a:pt x="138" y="196"/>
                    <a:pt x="138" y="196"/>
                    <a:pt x="138" y="196"/>
                  </a:cubicBezTo>
                  <a:cubicBezTo>
                    <a:pt x="144" y="194"/>
                    <a:pt x="149" y="192"/>
                    <a:pt x="154" y="190"/>
                  </a:cubicBezTo>
                  <a:cubicBezTo>
                    <a:pt x="177" y="205"/>
                    <a:pt x="177" y="205"/>
                    <a:pt x="177" y="205"/>
                  </a:cubicBezTo>
                  <a:cubicBezTo>
                    <a:pt x="180" y="207"/>
                    <a:pt x="183" y="207"/>
                    <a:pt x="185" y="205"/>
                  </a:cubicBezTo>
                  <a:cubicBezTo>
                    <a:pt x="204" y="185"/>
                    <a:pt x="204" y="185"/>
                    <a:pt x="204" y="185"/>
                  </a:cubicBezTo>
                  <a:cubicBezTo>
                    <a:pt x="206" y="183"/>
                    <a:pt x="206" y="180"/>
                    <a:pt x="205" y="178"/>
                  </a:cubicBezTo>
                  <a:cubicBezTo>
                    <a:pt x="189" y="155"/>
                    <a:pt x="189" y="155"/>
                    <a:pt x="189" y="155"/>
                  </a:cubicBezTo>
                  <a:cubicBezTo>
                    <a:pt x="192" y="150"/>
                    <a:pt x="194" y="144"/>
                    <a:pt x="196" y="139"/>
                  </a:cubicBezTo>
                  <a:cubicBezTo>
                    <a:pt x="223" y="134"/>
                    <a:pt x="223" y="134"/>
                    <a:pt x="223" y="134"/>
                  </a:cubicBezTo>
                  <a:cubicBezTo>
                    <a:pt x="226" y="133"/>
                    <a:pt x="228" y="131"/>
                    <a:pt x="228" y="128"/>
                  </a:cubicBezTo>
                  <a:cubicBezTo>
                    <a:pt x="228" y="100"/>
                    <a:pt x="228" y="100"/>
                    <a:pt x="228" y="100"/>
                  </a:cubicBezTo>
                  <a:cubicBezTo>
                    <a:pt x="228" y="98"/>
                    <a:pt x="226" y="95"/>
                    <a:pt x="223" y="95"/>
                  </a:cubicBezTo>
                  <a:close/>
                  <a:moveTo>
                    <a:pt x="114" y="149"/>
                  </a:moveTo>
                  <a:cubicBezTo>
                    <a:pt x="95" y="149"/>
                    <a:pt x="79" y="133"/>
                    <a:pt x="79" y="114"/>
                  </a:cubicBezTo>
                  <a:cubicBezTo>
                    <a:pt x="79" y="95"/>
                    <a:pt x="95" y="79"/>
                    <a:pt x="114" y="79"/>
                  </a:cubicBezTo>
                  <a:cubicBezTo>
                    <a:pt x="133" y="79"/>
                    <a:pt x="149" y="95"/>
                    <a:pt x="149" y="114"/>
                  </a:cubicBezTo>
                  <a:cubicBezTo>
                    <a:pt x="149" y="133"/>
                    <a:pt x="133" y="149"/>
                    <a:pt x="114" y="14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anchor="ctr"/>
            <a:lstStyle/>
            <a:p>
              <a:pPr algn="ctr"/>
              <a:endParaRPr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58" name="组合 57">
            <a:extLst>
              <a:ext uri="{FF2B5EF4-FFF2-40B4-BE49-F238E27FC236}">
                <a16:creationId xmlns:a16="http://schemas.microsoft.com/office/drawing/2014/main" xmlns="" id="{995F7454-B71B-4052-A1F7-206FCB575B51}"/>
              </a:ext>
            </a:extLst>
          </p:cNvPr>
          <p:cNvGrpSpPr/>
          <p:nvPr/>
        </p:nvGrpSpPr>
        <p:grpSpPr>
          <a:xfrm>
            <a:off x="6705626" y="4876800"/>
            <a:ext cx="489107" cy="1648010"/>
            <a:chOff x="3584210" y="2482150"/>
            <a:chExt cx="652142" cy="1871874"/>
          </a:xfrm>
          <a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colorTemperature colorTemp="112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</p:grpSpPr>
        <p:sp>
          <p:nvSpPr>
            <p:cNvPr id="59" name="同侧圆角矩形 48">
              <a:extLst>
                <a:ext uri="{FF2B5EF4-FFF2-40B4-BE49-F238E27FC236}">
                  <a16:creationId xmlns:a16="http://schemas.microsoft.com/office/drawing/2014/main" xmlns="" id="{1A65E646-B677-488F-822A-4C41D2B8EBDC}"/>
                </a:ext>
              </a:extLst>
            </p:cNvPr>
            <p:cNvSpPr/>
            <p:nvPr/>
          </p:nvSpPr>
          <p:spPr>
            <a:xfrm flipV="1">
              <a:off x="3584210" y="2482150"/>
              <a:ext cx="652142" cy="1871874"/>
            </a:xfrm>
            <a:prstGeom prst="round2Same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sp>
          <p:nvSpPr>
            <p:cNvPr id="60" name="任意多边形 14">
              <a:extLst>
                <a:ext uri="{FF2B5EF4-FFF2-40B4-BE49-F238E27FC236}">
                  <a16:creationId xmlns:a16="http://schemas.microsoft.com/office/drawing/2014/main" xmlns="" id="{0EF28E52-9A06-40AD-A452-045E7562C6B0}"/>
                </a:ext>
              </a:extLst>
            </p:cNvPr>
            <p:cNvSpPr>
              <a:spLocks/>
            </p:cNvSpPr>
            <p:nvPr/>
          </p:nvSpPr>
          <p:spPr bwMode="auto">
            <a:xfrm>
              <a:off x="3733653" y="3839429"/>
              <a:ext cx="372708" cy="372709"/>
            </a:xfrm>
            <a:custGeom>
              <a:avLst/>
              <a:gdLst>
                <a:gd name="T0" fmla="*/ 182 w 236"/>
                <a:gd name="T1" fmla="*/ 109 h 236"/>
                <a:gd name="T2" fmla="*/ 157 w 236"/>
                <a:gd name="T3" fmla="*/ 103 h 236"/>
                <a:gd name="T4" fmla="*/ 134 w 236"/>
                <a:gd name="T5" fmla="*/ 102 h 236"/>
                <a:gd name="T6" fmla="*/ 120 w 236"/>
                <a:gd name="T7" fmla="*/ 114 h 236"/>
                <a:gd name="T8" fmla="*/ 118 w 236"/>
                <a:gd name="T9" fmla="*/ 129 h 236"/>
                <a:gd name="T10" fmla="*/ 122 w 236"/>
                <a:gd name="T11" fmla="*/ 141 h 236"/>
                <a:gd name="T12" fmla="*/ 135 w 236"/>
                <a:gd name="T13" fmla="*/ 156 h 236"/>
                <a:gd name="T14" fmla="*/ 139 w 236"/>
                <a:gd name="T15" fmla="*/ 185 h 236"/>
                <a:gd name="T16" fmla="*/ 152 w 236"/>
                <a:gd name="T17" fmla="*/ 198 h 236"/>
                <a:gd name="T18" fmla="*/ 169 w 236"/>
                <a:gd name="T19" fmla="*/ 180 h 236"/>
                <a:gd name="T20" fmla="*/ 187 w 236"/>
                <a:gd name="T21" fmla="*/ 150 h 236"/>
                <a:gd name="T22" fmla="*/ 200 w 236"/>
                <a:gd name="T23" fmla="*/ 122 h 236"/>
                <a:gd name="T24" fmla="*/ 182 w 236"/>
                <a:gd name="T25" fmla="*/ 109 h 236"/>
                <a:gd name="T26" fmla="*/ 118 w 236"/>
                <a:gd name="T27" fmla="*/ 0 h 236"/>
                <a:gd name="T28" fmla="*/ 0 w 236"/>
                <a:gd name="T29" fmla="*/ 118 h 236"/>
                <a:gd name="T30" fmla="*/ 118 w 236"/>
                <a:gd name="T31" fmla="*/ 236 h 236"/>
                <a:gd name="T32" fmla="*/ 236 w 236"/>
                <a:gd name="T33" fmla="*/ 118 h 236"/>
                <a:gd name="T34" fmla="*/ 118 w 236"/>
                <a:gd name="T35" fmla="*/ 0 h 236"/>
                <a:gd name="T36" fmla="*/ 126 w 236"/>
                <a:gd name="T37" fmla="*/ 212 h 236"/>
                <a:gd name="T38" fmla="*/ 128 w 236"/>
                <a:gd name="T39" fmla="*/ 208 h 236"/>
                <a:gd name="T40" fmla="*/ 125 w 236"/>
                <a:gd name="T41" fmla="*/ 186 h 236"/>
                <a:gd name="T42" fmla="*/ 105 w 236"/>
                <a:gd name="T43" fmla="*/ 186 h 236"/>
                <a:gd name="T44" fmla="*/ 98 w 236"/>
                <a:gd name="T45" fmla="*/ 207 h 236"/>
                <a:gd name="T46" fmla="*/ 102 w 236"/>
                <a:gd name="T47" fmla="*/ 211 h 236"/>
                <a:gd name="T48" fmla="*/ 34 w 236"/>
                <a:gd name="T49" fmla="*/ 161 h 236"/>
                <a:gd name="T50" fmla="*/ 44 w 236"/>
                <a:gd name="T51" fmla="*/ 157 h 236"/>
                <a:gd name="T52" fmla="*/ 44 w 236"/>
                <a:gd name="T53" fmla="*/ 157 h 236"/>
                <a:gd name="T54" fmla="*/ 81 w 236"/>
                <a:gd name="T55" fmla="*/ 142 h 236"/>
                <a:gd name="T56" fmla="*/ 81 w 236"/>
                <a:gd name="T57" fmla="*/ 118 h 236"/>
                <a:gd name="T58" fmla="*/ 55 w 236"/>
                <a:gd name="T59" fmla="*/ 94 h 236"/>
                <a:gd name="T60" fmla="*/ 28 w 236"/>
                <a:gd name="T61" fmla="*/ 90 h 236"/>
                <a:gd name="T62" fmla="*/ 84 w 236"/>
                <a:gd name="T63" fmla="*/ 30 h 236"/>
                <a:gd name="T64" fmla="*/ 84 w 236"/>
                <a:gd name="T65" fmla="*/ 31 h 236"/>
                <a:gd name="T66" fmla="*/ 102 w 236"/>
                <a:gd name="T67" fmla="*/ 56 h 236"/>
                <a:gd name="T68" fmla="*/ 120 w 236"/>
                <a:gd name="T69" fmla="*/ 79 h 236"/>
                <a:gd name="T70" fmla="*/ 131 w 236"/>
                <a:gd name="T71" fmla="*/ 97 h 236"/>
                <a:gd name="T72" fmla="*/ 146 w 236"/>
                <a:gd name="T73" fmla="*/ 88 h 236"/>
                <a:gd name="T74" fmla="*/ 177 w 236"/>
                <a:gd name="T75" fmla="*/ 66 h 236"/>
                <a:gd name="T76" fmla="*/ 190 w 236"/>
                <a:gd name="T77" fmla="*/ 57 h 236"/>
                <a:gd name="T78" fmla="*/ 212 w 236"/>
                <a:gd name="T79" fmla="*/ 118 h 236"/>
                <a:gd name="T80" fmla="*/ 126 w 236"/>
                <a:gd name="T81" fmla="*/ 212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36" h="236">
                  <a:moveTo>
                    <a:pt x="182" y="109"/>
                  </a:moveTo>
                  <a:cubicBezTo>
                    <a:pt x="172" y="107"/>
                    <a:pt x="161" y="105"/>
                    <a:pt x="157" y="103"/>
                  </a:cubicBezTo>
                  <a:cubicBezTo>
                    <a:pt x="153" y="102"/>
                    <a:pt x="143" y="101"/>
                    <a:pt x="134" y="102"/>
                  </a:cubicBezTo>
                  <a:cubicBezTo>
                    <a:pt x="125" y="103"/>
                    <a:pt x="119" y="109"/>
                    <a:pt x="120" y="114"/>
                  </a:cubicBezTo>
                  <a:cubicBezTo>
                    <a:pt x="121" y="119"/>
                    <a:pt x="120" y="126"/>
                    <a:pt x="118" y="129"/>
                  </a:cubicBezTo>
                  <a:cubicBezTo>
                    <a:pt x="117" y="132"/>
                    <a:pt x="118" y="138"/>
                    <a:pt x="122" y="141"/>
                  </a:cubicBezTo>
                  <a:cubicBezTo>
                    <a:pt x="127" y="144"/>
                    <a:pt x="132" y="151"/>
                    <a:pt x="135" y="156"/>
                  </a:cubicBezTo>
                  <a:cubicBezTo>
                    <a:pt x="138" y="162"/>
                    <a:pt x="140" y="175"/>
                    <a:pt x="139" y="185"/>
                  </a:cubicBezTo>
                  <a:cubicBezTo>
                    <a:pt x="139" y="195"/>
                    <a:pt x="145" y="201"/>
                    <a:pt x="152" y="198"/>
                  </a:cubicBezTo>
                  <a:cubicBezTo>
                    <a:pt x="160" y="195"/>
                    <a:pt x="167" y="187"/>
                    <a:pt x="169" y="180"/>
                  </a:cubicBezTo>
                  <a:cubicBezTo>
                    <a:pt x="171" y="174"/>
                    <a:pt x="179" y="160"/>
                    <a:pt x="187" y="150"/>
                  </a:cubicBezTo>
                  <a:cubicBezTo>
                    <a:pt x="195" y="140"/>
                    <a:pt x="201" y="127"/>
                    <a:pt x="200" y="122"/>
                  </a:cubicBezTo>
                  <a:cubicBezTo>
                    <a:pt x="200" y="116"/>
                    <a:pt x="191" y="111"/>
                    <a:pt x="182" y="109"/>
                  </a:cubicBezTo>
                  <a:close/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cubicBezTo>
                    <a:pt x="0" y="183"/>
                    <a:pt x="53" y="236"/>
                    <a:pt x="118" y="236"/>
                  </a:cubicBezTo>
                  <a:cubicBezTo>
                    <a:pt x="183" y="236"/>
                    <a:pt x="236" y="183"/>
                    <a:pt x="236" y="118"/>
                  </a:cubicBezTo>
                  <a:cubicBezTo>
                    <a:pt x="236" y="53"/>
                    <a:pt x="183" y="0"/>
                    <a:pt x="118" y="0"/>
                  </a:cubicBezTo>
                  <a:close/>
                  <a:moveTo>
                    <a:pt x="126" y="212"/>
                  </a:moveTo>
                  <a:cubicBezTo>
                    <a:pt x="127" y="211"/>
                    <a:pt x="128" y="209"/>
                    <a:pt x="128" y="208"/>
                  </a:cubicBezTo>
                  <a:cubicBezTo>
                    <a:pt x="130" y="201"/>
                    <a:pt x="128" y="191"/>
                    <a:pt x="125" y="186"/>
                  </a:cubicBezTo>
                  <a:cubicBezTo>
                    <a:pt x="121" y="181"/>
                    <a:pt x="112" y="181"/>
                    <a:pt x="105" y="186"/>
                  </a:cubicBezTo>
                  <a:cubicBezTo>
                    <a:pt x="97" y="191"/>
                    <a:pt x="94" y="200"/>
                    <a:pt x="98" y="207"/>
                  </a:cubicBezTo>
                  <a:cubicBezTo>
                    <a:pt x="99" y="208"/>
                    <a:pt x="100" y="210"/>
                    <a:pt x="102" y="211"/>
                  </a:cubicBezTo>
                  <a:cubicBezTo>
                    <a:pt x="72" y="206"/>
                    <a:pt x="47" y="187"/>
                    <a:pt x="34" y="161"/>
                  </a:cubicBezTo>
                  <a:cubicBezTo>
                    <a:pt x="37" y="161"/>
                    <a:pt x="40" y="159"/>
                    <a:pt x="44" y="157"/>
                  </a:cubicBezTo>
                  <a:cubicBezTo>
                    <a:pt x="44" y="157"/>
                    <a:pt x="44" y="157"/>
                    <a:pt x="44" y="157"/>
                  </a:cubicBezTo>
                  <a:cubicBezTo>
                    <a:pt x="57" y="148"/>
                    <a:pt x="74" y="141"/>
                    <a:pt x="81" y="142"/>
                  </a:cubicBezTo>
                  <a:cubicBezTo>
                    <a:pt x="89" y="142"/>
                    <a:pt x="89" y="131"/>
                    <a:pt x="81" y="118"/>
                  </a:cubicBezTo>
                  <a:cubicBezTo>
                    <a:pt x="74" y="105"/>
                    <a:pt x="62" y="94"/>
                    <a:pt x="55" y="94"/>
                  </a:cubicBezTo>
                  <a:cubicBezTo>
                    <a:pt x="48" y="94"/>
                    <a:pt x="36" y="92"/>
                    <a:pt x="28" y="90"/>
                  </a:cubicBezTo>
                  <a:cubicBezTo>
                    <a:pt x="37" y="62"/>
                    <a:pt x="58" y="41"/>
                    <a:pt x="84" y="30"/>
                  </a:cubicBezTo>
                  <a:cubicBezTo>
                    <a:pt x="84" y="31"/>
                    <a:pt x="84" y="31"/>
                    <a:pt x="84" y="31"/>
                  </a:cubicBezTo>
                  <a:cubicBezTo>
                    <a:pt x="86" y="39"/>
                    <a:pt x="95" y="50"/>
                    <a:pt x="102" y="56"/>
                  </a:cubicBezTo>
                  <a:cubicBezTo>
                    <a:pt x="110" y="62"/>
                    <a:pt x="118" y="72"/>
                    <a:pt x="120" y="79"/>
                  </a:cubicBezTo>
                  <a:cubicBezTo>
                    <a:pt x="122" y="85"/>
                    <a:pt x="127" y="93"/>
                    <a:pt x="131" y="97"/>
                  </a:cubicBezTo>
                  <a:cubicBezTo>
                    <a:pt x="136" y="100"/>
                    <a:pt x="142" y="96"/>
                    <a:pt x="146" y="88"/>
                  </a:cubicBezTo>
                  <a:cubicBezTo>
                    <a:pt x="150" y="80"/>
                    <a:pt x="164" y="70"/>
                    <a:pt x="177" y="66"/>
                  </a:cubicBezTo>
                  <a:cubicBezTo>
                    <a:pt x="183" y="64"/>
                    <a:pt x="187" y="61"/>
                    <a:pt x="190" y="57"/>
                  </a:cubicBezTo>
                  <a:cubicBezTo>
                    <a:pt x="204" y="74"/>
                    <a:pt x="212" y="95"/>
                    <a:pt x="212" y="118"/>
                  </a:cubicBezTo>
                  <a:cubicBezTo>
                    <a:pt x="212" y="168"/>
                    <a:pt x="174" y="208"/>
                    <a:pt x="126" y="21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anchor="ctr"/>
            <a:lstStyle/>
            <a:p>
              <a:pPr algn="ctr"/>
              <a:endParaRPr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75" name="组合 74">
            <a:extLst>
              <a:ext uri="{FF2B5EF4-FFF2-40B4-BE49-F238E27FC236}">
                <a16:creationId xmlns:a16="http://schemas.microsoft.com/office/drawing/2014/main" xmlns="" id="{F4C3C485-AC3D-4BD3-AD80-9F0869423552}"/>
              </a:ext>
            </a:extLst>
          </p:cNvPr>
          <p:cNvGrpSpPr/>
          <p:nvPr/>
        </p:nvGrpSpPr>
        <p:grpSpPr>
          <a:xfrm>
            <a:off x="7492914" y="4664987"/>
            <a:ext cx="489106" cy="2400937"/>
            <a:chOff x="5993727" y="2041114"/>
            <a:chExt cx="652141" cy="2312910"/>
          </a:xfrm>
          <a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colorTemperature colorTemp="112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</p:grpSpPr>
        <p:sp>
          <p:nvSpPr>
            <p:cNvPr id="76" name="同侧圆角矩形 76">
              <a:extLst>
                <a:ext uri="{FF2B5EF4-FFF2-40B4-BE49-F238E27FC236}">
                  <a16:creationId xmlns:a16="http://schemas.microsoft.com/office/drawing/2014/main" xmlns="" id="{D813E392-FC1E-4072-B812-2699A65C87F0}"/>
                </a:ext>
              </a:extLst>
            </p:cNvPr>
            <p:cNvSpPr/>
            <p:nvPr/>
          </p:nvSpPr>
          <p:spPr>
            <a:xfrm flipV="1">
              <a:off x="5993727" y="2041114"/>
              <a:ext cx="652141" cy="2312910"/>
            </a:xfrm>
            <a:prstGeom prst="round2Same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sp>
          <p:nvSpPr>
            <p:cNvPr id="77" name="任意多边形 8">
              <a:extLst>
                <a:ext uri="{FF2B5EF4-FFF2-40B4-BE49-F238E27FC236}">
                  <a16:creationId xmlns:a16="http://schemas.microsoft.com/office/drawing/2014/main" xmlns="" id="{6DF40B21-8CB3-4487-AA73-CE71785CD932}"/>
                </a:ext>
              </a:extLst>
            </p:cNvPr>
            <p:cNvSpPr>
              <a:spLocks/>
            </p:cNvSpPr>
            <p:nvPr/>
          </p:nvSpPr>
          <p:spPr bwMode="auto">
            <a:xfrm>
              <a:off x="6133445" y="3839429"/>
              <a:ext cx="372708" cy="372709"/>
            </a:xfrm>
            <a:custGeom>
              <a:avLst/>
              <a:gdLst>
                <a:gd name="T0" fmla="*/ 130 w 236"/>
                <a:gd name="T1" fmla="*/ 1 h 236"/>
                <a:gd name="T2" fmla="*/ 118 w 236"/>
                <a:gd name="T3" fmla="*/ 0 h 236"/>
                <a:gd name="T4" fmla="*/ 30 w 236"/>
                <a:gd name="T5" fmla="*/ 40 h 236"/>
                <a:gd name="T6" fmla="*/ 68 w 236"/>
                <a:gd name="T7" fmla="*/ 105 h 236"/>
                <a:gd name="T8" fmla="*/ 130 w 236"/>
                <a:gd name="T9" fmla="*/ 1 h 236"/>
                <a:gd name="T10" fmla="*/ 20 w 236"/>
                <a:gd name="T11" fmla="*/ 52 h 236"/>
                <a:gd name="T12" fmla="*/ 0 w 236"/>
                <a:gd name="T13" fmla="*/ 118 h 236"/>
                <a:gd name="T14" fmla="*/ 5 w 236"/>
                <a:gd name="T15" fmla="*/ 153 h 236"/>
                <a:gd name="T16" fmla="*/ 81 w 236"/>
                <a:gd name="T17" fmla="*/ 153 h 236"/>
                <a:gd name="T18" fmla="*/ 20 w 236"/>
                <a:gd name="T19" fmla="*/ 52 h 236"/>
                <a:gd name="T20" fmla="*/ 225 w 236"/>
                <a:gd name="T21" fmla="*/ 68 h 236"/>
                <a:gd name="T22" fmla="*/ 145 w 236"/>
                <a:gd name="T23" fmla="*/ 3 h 236"/>
                <a:gd name="T24" fmla="*/ 106 w 236"/>
                <a:gd name="T25" fmla="*/ 68 h 236"/>
                <a:gd name="T26" fmla="*/ 225 w 236"/>
                <a:gd name="T27" fmla="*/ 68 h 236"/>
                <a:gd name="T28" fmla="*/ 130 w 236"/>
                <a:gd name="T29" fmla="*/ 167 h 236"/>
                <a:gd name="T30" fmla="*/ 11 w 236"/>
                <a:gd name="T31" fmla="*/ 167 h 236"/>
                <a:gd name="T32" fmla="*/ 96 w 236"/>
                <a:gd name="T33" fmla="*/ 234 h 236"/>
                <a:gd name="T34" fmla="*/ 93 w 236"/>
                <a:gd name="T35" fmla="*/ 232 h 236"/>
                <a:gd name="T36" fmla="*/ 130 w 236"/>
                <a:gd name="T37" fmla="*/ 167 h 236"/>
                <a:gd name="T38" fmla="*/ 230 w 236"/>
                <a:gd name="T39" fmla="*/ 82 h 236"/>
                <a:gd name="T40" fmla="*/ 155 w 236"/>
                <a:gd name="T41" fmla="*/ 82 h 236"/>
                <a:gd name="T42" fmla="*/ 215 w 236"/>
                <a:gd name="T43" fmla="*/ 186 h 236"/>
                <a:gd name="T44" fmla="*/ 236 w 236"/>
                <a:gd name="T45" fmla="*/ 118 h 236"/>
                <a:gd name="T46" fmla="*/ 230 w 236"/>
                <a:gd name="T47" fmla="*/ 82 h 236"/>
                <a:gd name="T48" fmla="*/ 108 w 236"/>
                <a:gd name="T49" fmla="*/ 236 h 236"/>
                <a:gd name="T50" fmla="*/ 118 w 236"/>
                <a:gd name="T51" fmla="*/ 236 h 236"/>
                <a:gd name="T52" fmla="*/ 205 w 236"/>
                <a:gd name="T53" fmla="*/ 198 h 236"/>
                <a:gd name="T54" fmla="*/ 167 w 236"/>
                <a:gd name="T55" fmla="*/ 132 h 236"/>
                <a:gd name="T56" fmla="*/ 108 w 236"/>
                <a:gd name="T57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36" h="236">
                  <a:moveTo>
                    <a:pt x="130" y="1"/>
                  </a:moveTo>
                  <a:cubicBezTo>
                    <a:pt x="126" y="0"/>
                    <a:pt x="122" y="0"/>
                    <a:pt x="118" y="0"/>
                  </a:cubicBezTo>
                  <a:cubicBezTo>
                    <a:pt x="83" y="0"/>
                    <a:pt x="51" y="16"/>
                    <a:pt x="30" y="40"/>
                  </a:cubicBezTo>
                  <a:cubicBezTo>
                    <a:pt x="68" y="105"/>
                    <a:pt x="68" y="105"/>
                    <a:pt x="68" y="105"/>
                  </a:cubicBezTo>
                  <a:lnTo>
                    <a:pt x="130" y="1"/>
                  </a:lnTo>
                  <a:close/>
                  <a:moveTo>
                    <a:pt x="20" y="52"/>
                  </a:moveTo>
                  <a:cubicBezTo>
                    <a:pt x="7" y="71"/>
                    <a:pt x="0" y="94"/>
                    <a:pt x="0" y="118"/>
                  </a:cubicBezTo>
                  <a:cubicBezTo>
                    <a:pt x="0" y="130"/>
                    <a:pt x="2" y="142"/>
                    <a:pt x="5" y="153"/>
                  </a:cubicBezTo>
                  <a:cubicBezTo>
                    <a:pt x="81" y="153"/>
                    <a:pt x="81" y="153"/>
                    <a:pt x="81" y="153"/>
                  </a:cubicBezTo>
                  <a:lnTo>
                    <a:pt x="20" y="52"/>
                  </a:lnTo>
                  <a:close/>
                  <a:moveTo>
                    <a:pt x="225" y="68"/>
                  </a:moveTo>
                  <a:cubicBezTo>
                    <a:pt x="210" y="36"/>
                    <a:pt x="180" y="11"/>
                    <a:pt x="145" y="3"/>
                  </a:cubicBezTo>
                  <a:cubicBezTo>
                    <a:pt x="106" y="68"/>
                    <a:pt x="106" y="68"/>
                    <a:pt x="106" y="68"/>
                  </a:cubicBezTo>
                  <a:lnTo>
                    <a:pt x="225" y="68"/>
                  </a:lnTo>
                  <a:close/>
                  <a:moveTo>
                    <a:pt x="130" y="167"/>
                  </a:moveTo>
                  <a:cubicBezTo>
                    <a:pt x="11" y="167"/>
                    <a:pt x="11" y="167"/>
                    <a:pt x="11" y="167"/>
                  </a:cubicBezTo>
                  <a:cubicBezTo>
                    <a:pt x="26" y="201"/>
                    <a:pt x="58" y="227"/>
                    <a:pt x="96" y="234"/>
                  </a:cubicBezTo>
                  <a:cubicBezTo>
                    <a:pt x="93" y="232"/>
                    <a:pt x="93" y="232"/>
                    <a:pt x="93" y="232"/>
                  </a:cubicBezTo>
                  <a:lnTo>
                    <a:pt x="130" y="167"/>
                  </a:lnTo>
                  <a:close/>
                  <a:moveTo>
                    <a:pt x="230" y="82"/>
                  </a:moveTo>
                  <a:cubicBezTo>
                    <a:pt x="155" y="82"/>
                    <a:pt x="155" y="82"/>
                    <a:pt x="155" y="82"/>
                  </a:cubicBezTo>
                  <a:cubicBezTo>
                    <a:pt x="215" y="186"/>
                    <a:pt x="215" y="186"/>
                    <a:pt x="215" y="186"/>
                  </a:cubicBezTo>
                  <a:cubicBezTo>
                    <a:pt x="228" y="167"/>
                    <a:pt x="236" y="143"/>
                    <a:pt x="236" y="118"/>
                  </a:cubicBezTo>
                  <a:cubicBezTo>
                    <a:pt x="236" y="106"/>
                    <a:pt x="234" y="94"/>
                    <a:pt x="230" y="82"/>
                  </a:cubicBezTo>
                  <a:close/>
                  <a:moveTo>
                    <a:pt x="108" y="236"/>
                  </a:moveTo>
                  <a:cubicBezTo>
                    <a:pt x="111" y="236"/>
                    <a:pt x="115" y="236"/>
                    <a:pt x="118" y="236"/>
                  </a:cubicBezTo>
                  <a:cubicBezTo>
                    <a:pt x="152" y="236"/>
                    <a:pt x="183" y="221"/>
                    <a:pt x="205" y="198"/>
                  </a:cubicBezTo>
                  <a:cubicBezTo>
                    <a:pt x="167" y="132"/>
                    <a:pt x="167" y="132"/>
                    <a:pt x="167" y="132"/>
                  </a:cubicBezTo>
                  <a:lnTo>
                    <a:pt x="108" y="23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anchor="ctr"/>
            <a:lstStyle/>
            <a:p>
              <a:pPr algn="ctr"/>
              <a:endParaRPr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</p:grpSp>
      <p:pic>
        <p:nvPicPr>
          <p:cNvPr id="81" name="图片 80">
            <a:extLst>
              <a:ext uri="{FF2B5EF4-FFF2-40B4-BE49-F238E27FC236}">
                <a16:creationId xmlns:a16="http://schemas.microsoft.com/office/drawing/2014/main" xmlns="" id="{76A73C87-02A7-421C-BBD5-D730552E5B4D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8221" y="1175313"/>
            <a:ext cx="2743201" cy="5806047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1" y="5573056"/>
            <a:ext cx="381000" cy="1291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2" y="6066344"/>
            <a:ext cx="243681" cy="8262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3518" y="5587372"/>
            <a:ext cx="370649" cy="1256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" name="图片 24">
            <a:extLst>
              <a:ext uri="{FF2B5EF4-FFF2-40B4-BE49-F238E27FC236}">
                <a16:creationId xmlns:a16="http://schemas.microsoft.com/office/drawing/2014/main" xmlns="" id="{EF934D37-5F73-47C1-B224-A1D09A149FD8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7194707" y="1175365"/>
            <a:ext cx="1049397" cy="939705"/>
          </a:xfrm>
          <a:prstGeom prst="rect">
            <a:avLst/>
          </a:prstGeom>
        </p:spPr>
      </p:pic>
      <p:pic>
        <p:nvPicPr>
          <p:cNvPr id="83" name="图片 24">
            <a:extLst>
              <a:ext uri="{FF2B5EF4-FFF2-40B4-BE49-F238E27FC236}">
                <a16:creationId xmlns:a16="http://schemas.microsoft.com/office/drawing/2014/main" xmlns="" id="{EF934D37-5F73-47C1-B224-A1D09A149FD8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7352559" y="574216"/>
            <a:ext cx="800867" cy="717153"/>
          </a:xfrm>
          <a:prstGeom prst="rect">
            <a:avLst/>
          </a:prstGeom>
        </p:spPr>
      </p:pic>
      <p:sp>
        <p:nvSpPr>
          <p:cNvPr id="84" name="TextBox 37"/>
          <p:cNvSpPr txBox="1"/>
          <p:nvPr/>
        </p:nvSpPr>
        <p:spPr>
          <a:xfrm>
            <a:off x="2514601" y="1524000"/>
            <a:ext cx="5881904" cy="3277820"/>
          </a:xfrm>
          <a:prstGeom prst="rect">
            <a:avLst/>
          </a:prstGeom>
          <a:noFill/>
          <a:ln>
            <a:noFill/>
          </a:ln>
        </p:spPr>
        <p:txBody>
          <a:bodyPr wrap="square" lIns="0" tIns="91440" rtlCol="0">
            <a:spAutoFit/>
            <a:scene3d>
              <a:camera prst="orthographicFront">
                <a:rot lat="0" lon="0" rev="0"/>
              </a:camera>
              <a:lightRig rig="threePt" dir="t"/>
            </a:scene3d>
            <a:sp3d extrusionH="12700">
              <a:bevelT w="57150" h="38100" prst="hardEdge"/>
            </a:sp3d>
          </a:bodyPr>
          <a:lstStyle/>
          <a:p>
            <a:pPr algn="ctr"/>
            <a:r>
              <a:rPr lang="en-US" altLang="zh-CN" sz="6000" b="1" dirty="0" err="1">
                <a:ln w="6350">
                  <a:solidFill>
                    <a:prstClr val="black"/>
                  </a:solidFill>
                </a:ln>
                <a:solidFill>
                  <a:srgbClr val="2CFE22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Hoạt</a:t>
            </a:r>
            <a:r>
              <a:rPr lang="en-US" altLang="zh-CN" sz="6000" b="1" dirty="0">
                <a:ln w="6350">
                  <a:solidFill>
                    <a:prstClr val="black"/>
                  </a:solidFill>
                </a:ln>
                <a:solidFill>
                  <a:srgbClr val="2CFE22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6000" b="1" dirty="0" err="1">
                <a:ln w="6350">
                  <a:solidFill>
                    <a:prstClr val="black"/>
                  </a:solidFill>
                </a:ln>
                <a:solidFill>
                  <a:srgbClr val="2CFE22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động</a:t>
            </a:r>
            <a:r>
              <a:rPr lang="en-US" altLang="zh-CN" sz="6000" b="1" dirty="0">
                <a:ln w="6350">
                  <a:solidFill>
                    <a:prstClr val="black"/>
                  </a:solidFill>
                </a:ln>
                <a:solidFill>
                  <a:srgbClr val="2CFE22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3</a:t>
            </a:r>
          </a:p>
          <a:p>
            <a:pPr algn="ctr"/>
            <a:r>
              <a:rPr lang="en-US" altLang="zh-CN" sz="7200" b="1" dirty="0" err="1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Luyện</a:t>
            </a:r>
            <a:r>
              <a:rPr lang="en-US" altLang="zh-CN" sz="7200" b="1" dirty="0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7200" b="1" dirty="0" err="1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tập</a:t>
            </a:r>
            <a:r>
              <a:rPr lang="en-US" altLang="zh-CN" sz="7200" b="1" dirty="0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</a:p>
          <a:p>
            <a:pPr algn="ctr"/>
            <a:r>
              <a:rPr lang="en-US" altLang="zh-CN" sz="7200" b="1" dirty="0" err="1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sáng</a:t>
            </a:r>
            <a:r>
              <a:rPr lang="en-US" altLang="zh-CN" sz="7200" b="1" dirty="0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7200" b="1" dirty="0" err="1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tạo</a:t>
            </a:r>
            <a:endParaRPr lang="zh-CN" altLang="en-US" sz="7200" b="1" dirty="0">
              <a:ln w="0">
                <a:noFill/>
              </a:ln>
              <a:solidFill>
                <a:srgbClr val="FF0000"/>
              </a:solidFill>
              <a:effectLst>
                <a:outerShdw dist="50800" dir="4800000" algn="ctr" rotWithShape="0">
                  <a:srgbClr val="005F60">
                    <a:lumMod val="50000"/>
                  </a:srgbClr>
                </a:outerShdw>
              </a:effectLst>
              <a:latin typeface="iCiel Cadena" pitchFamily="2" charset="0"/>
              <a:cs typeface="+mn-ea"/>
              <a:sym typeface="+mn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44790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" presetClass="entr" presetSubtype="3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3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955D9FCC-A130-42C1-893A-57A1FBBA432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62799" y="5165410"/>
            <a:ext cx="1838325" cy="1692619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xmlns="" id="{7A2D9785-7A81-4965-ACF3-6CD0FB34DEE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248" y="2418046"/>
            <a:ext cx="9144000" cy="4316640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xmlns="" id="{7B38970B-1E38-4095-B780-1D3CA3D13200}"/>
              </a:ext>
            </a:extLst>
          </p:cNvPr>
          <p:cNvSpPr txBox="1"/>
          <p:nvPr/>
        </p:nvSpPr>
        <p:spPr>
          <a:xfrm>
            <a:off x="-697624" y="1802555"/>
            <a:ext cx="622734" cy="615521"/>
          </a:xfrm>
          <a:prstGeom prst="rect">
            <a:avLst/>
          </a:prstGeom>
          <a:noFill/>
        </p:spPr>
        <p:txBody>
          <a:bodyPr wrap="square" lIns="121889" tIns="60944" rIns="121889" bIns="60944" rtlCol="0">
            <a:spAutoFit/>
          </a:bodyPr>
          <a:lstStyle>
            <a:defPPr>
              <a:defRPr lang="zh-CN"/>
            </a:defPPr>
            <a:lvl1pPr algn="ctr">
              <a:defRPr sz="11500" b="1">
                <a:gradFill>
                  <a:gsLst>
                    <a:gs pos="0">
                      <a:srgbClr val="00B0F0"/>
                    </a:gs>
                    <a:gs pos="100000">
                      <a:schemeClr val="tx2">
                        <a:lumMod val="50000"/>
                      </a:schemeClr>
                    </a:gs>
                  </a:gsLst>
                  <a:lin ang="2400000" scaled="0"/>
                </a:gradFill>
                <a:effectLst>
                  <a:outerShdw blurRad="317500" dist="165100" dir="2700000" algn="tl" rotWithShape="0">
                    <a:prstClr val="black">
                      <a:alpha val="60000"/>
                    </a:prstClr>
                  </a:outerShdw>
                </a:effectLst>
                <a:latin typeface="Yuanti SC" charset="-122"/>
                <a:ea typeface="Yuanti SC" charset="-122"/>
                <a:cs typeface="Yuanti SC" charset="-122"/>
              </a:defRPr>
            </a:lvl1pPr>
          </a:lstStyle>
          <a:p>
            <a:r>
              <a:rPr lang="en-US" altLang="zh-CN" sz="3200" dirty="0">
                <a:ln w="38100">
                  <a:noFill/>
                </a:ln>
                <a:solidFill>
                  <a:srgbClr val="3E830E"/>
                </a:solidFill>
                <a:effectLst>
                  <a:outerShdw blurRad="50800" dist="38100" dir="2700000" algn="tl" rotWithShape="0">
                    <a:srgbClr val="70AD47">
                      <a:lumMod val="50000"/>
                      <a:alpha val="40000"/>
                    </a:srgbClr>
                  </a:outerShdw>
                </a:effectLst>
                <a:latin typeface="微软雅黑"/>
                <a:ea typeface="+mn-ea"/>
                <a:cs typeface="+mn-ea"/>
                <a:sym typeface="+mn-lt"/>
              </a:rPr>
              <a:t>1</a:t>
            </a:r>
            <a:endParaRPr lang="zh-CN" altLang="en-US" sz="3200" dirty="0">
              <a:ln w="38100">
                <a:noFill/>
              </a:ln>
              <a:solidFill>
                <a:srgbClr val="3E830E"/>
              </a:solidFill>
              <a:effectLst>
                <a:outerShdw blurRad="50800" dist="38100" dir="2700000" algn="tl" rotWithShape="0">
                  <a:srgbClr val="70AD47">
                    <a:lumMod val="50000"/>
                    <a:alpha val="40000"/>
                  </a:srgbClr>
                </a:outerShdw>
              </a:effectLst>
              <a:latin typeface="微软雅黑"/>
              <a:ea typeface="+mn-ea"/>
              <a:cs typeface="+mn-ea"/>
              <a:sym typeface="+mn-lt"/>
            </a:endParaRPr>
          </a:p>
        </p:txBody>
      </p:sp>
      <p:pic>
        <p:nvPicPr>
          <p:cNvPr id="18" name="Picture 159" descr="10004015438746072987">
            <a:extLst>
              <a:ext uri="{FF2B5EF4-FFF2-40B4-BE49-F238E27FC236}">
                <a16:creationId xmlns:a16="http://schemas.microsoft.com/office/drawing/2014/main" xmlns="" id="{BF922957-16F4-43A1-B67B-543DCB7C74C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7987672" y="1095130"/>
            <a:ext cx="992187" cy="132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TextBox 29"/>
          <p:cNvSpPr txBox="1"/>
          <p:nvPr/>
        </p:nvSpPr>
        <p:spPr>
          <a:xfrm>
            <a:off x="533400" y="385993"/>
            <a:ext cx="815340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3200" u="sng" dirty="0">
                <a:solidFill>
                  <a:srgbClr val="FF0000"/>
                </a:solidFill>
                <a:latin typeface="iCiel Cadena" pitchFamily="2" charset="0"/>
              </a:rPr>
              <a:t>Hướng dẫn HS luyện tập thực hành chọn một trong những hoạt động sau .</a:t>
            </a:r>
          </a:p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002060"/>
                </a:solidFill>
                <a:latin typeface="iCiel Cadena" pitchFamily="2" charset="0"/>
              </a:rPr>
              <a:t>. HS </a:t>
            </a:r>
            <a:r>
              <a:rPr lang="en-US" sz="3200" dirty="0" err="1">
                <a:solidFill>
                  <a:srgbClr val="002060"/>
                </a:solidFill>
                <a:latin typeface="iCiel Cadena" pitchFamily="2" charset="0"/>
              </a:rPr>
              <a:t>hoạt</a:t>
            </a:r>
            <a:r>
              <a:rPr lang="en-US" sz="3200" dirty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iCiel Cadena" pitchFamily="2" charset="0"/>
              </a:rPr>
              <a:t>động</a:t>
            </a:r>
            <a:r>
              <a:rPr lang="en-US" sz="3200" dirty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iCiel Cadena" pitchFamily="2" charset="0"/>
              </a:rPr>
              <a:t>theo</a:t>
            </a:r>
            <a:r>
              <a:rPr lang="en-US" sz="3200" dirty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iCiel Cadena" pitchFamily="2" charset="0"/>
              </a:rPr>
              <a:t>nhóm</a:t>
            </a:r>
            <a:r>
              <a:rPr lang="en-US" sz="3200" dirty="0">
                <a:solidFill>
                  <a:srgbClr val="002060"/>
                </a:solidFill>
                <a:latin typeface="iCiel Cadena" pitchFamily="2" charset="0"/>
              </a:rPr>
              <a:t> ( HS </a:t>
            </a:r>
            <a:r>
              <a:rPr lang="en-US" sz="3200" dirty="0" err="1">
                <a:solidFill>
                  <a:srgbClr val="002060"/>
                </a:solidFill>
                <a:latin typeface="iCiel Cadena" pitchFamily="2" charset="0"/>
              </a:rPr>
              <a:t>thảo</a:t>
            </a:r>
            <a:r>
              <a:rPr lang="en-US" sz="3200" dirty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iCiel Cadena" pitchFamily="2" charset="0"/>
              </a:rPr>
              <a:t>luận</a:t>
            </a:r>
            <a:r>
              <a:rPr lang="en-US" sz="3200" dirty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iCiel Cadena" pitchFamily="2" charset="0"/>
              </a:rPr>
              <a:t>nhóm</a:t>
            </a:r>
            <a:r>
              <a:rPr lang="en-US" sz="3200" dirty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iCiel Cadena" pitchFamily="2" charset="0"/>
              </a:rPr>
              <a:t>và</a:t>
            </a:r>
            <a:r>
              <a:rPr lang="en-US" sz="3200" dirty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iCiel Cadena" pitchFamily="2" charset="0"/>
              </a:rPr>
              <a:t>chọn</a:t>
            </a:r>
            <a:r>
              <a:rPr lang="en-US" sz="3200" dirty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iCiel Cadena" pitchFamily="2" charset="0"/>
              </a:rPr>
              <a:t>đề</a:t>
            </a:r>
            <a:r>
              <a:rPr lang="en-US" sz="3200" dirty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iCiel Cadena" pitchFamily="2" charset="0"/>
              </a:rPr>
              <a:t>tài</a:t>
            </a:r>
            <a:r>
              <a:rPr lang="en-US" sz="3200" dirty="0">
                <a:solidFill>
                  <a:srgbClr val="002060"/>
                </a:solidFill>
                <a:latin typeface="iCiel Cadena" pitchFamily="2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iCiel Cadena" pitchFamily="2" charset="0"/>
              </a:rPr>
              <a:t>phân</a:t>
            </a:r>
            <a:r>
              <a:rPr lang="en-US" sz="3200" dirty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iCiel Cadena" pitchFamily="2" charset="0"/>
              </a:rPr>
              <a:t>công</a:t>
            </a:r>
            <a:r>
              <a:rPr lang="en-US" sz="3200" dirty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iCiel Cadena" pitchFamily="2" charset="0"/>
              </a:rPr>
              <a:t>thực</a:t>
            </a:r>
            <a:r>
              <a:rPr lang="en-US" sz="3200" dirty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iCiel Cadena" pitchFamily="2" charset="0"/>
              </a:rPr>
              <a:t>hiện</a:t>
            </a:r>
            <a:r>
              <a:rPr lang="en-US" sz="3200" dirty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iCiel Cadena" pitchFamily="2" charset="0"/>
              </a:rPr>
              <a:t>đề</a:t>
            </a:r>
            <a:r>
              <a:rPr lang="en-US" sz="3200" dirty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iCiel Cadena" pitchFamily="2" charset="0"/>
              </a:rPr>
              <a:t>tài</a:t>
            </a:r>
            <a:r>
              <a:rPr lang="en-US" sz="3200" dirty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iCiel Cadena" pitchFamily="2" charset="0"/>
              </a:rPr>
              <a:t>của</a:t>
            </a:r>
            <a:r>
              <a:rPr lang="en-US" sz="3200" dirty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iCiel Cadena" pitchFamily="2" charset="0"/>
              </a:rPr>
              <a:t>các</a:t>
            </a:r>
            <a:r>
              <a:rPr lang="en-US" sz="3200" dirty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iCiel Cadena" pitchFamily="2" charset="0"/>
              </a:rPr>
              <a:t>em</a:t>
            </a:r>
            <a:r>
              <a:rPr lang="en-US" sz="3200" dirty="0">
                <a:solidFill>
                  <a:srgbClr val="002060"/>
                </a:solidFill>
                <a:latin typeface="iCiel Cadena" pitchFamily="2" charset="0"/>
              </a:rPr>
              <a:t> )</a:t>
            </a:r>
          </a:p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002060"/>
                </a:solidFill>
                <a:latin typeface="iCiel Cadena" pitchFamily="2" charset="0"/>
              </a:rPr>
              <a:t>. HS </a:t>
            </a:r>
            <a:r>
              <a:rPr lang="en-US" sz="3200" dirty="0" err="1">
                <a:solidFill>
                  <a:srgbClr val="002060"/>
                </a:solidFill>
                <a:latin typeface="iCiel Cadena" pitchFamily="2" charset="0"/>
              </a:rPr>
              <a:t>Chủ</a:t>
            </a:r>
            <a:r>
              <a:rPr lang="en-US" sz="3200" dirty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iCiel Cadena" pitchFamily="2" charset="0"/>
              </a:rPr>
              <a:t>động</a:t>
            </a:r>
            <a:r>
              <a:rPr lang="en-US" sz="3200" dirty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iCiel Cadena" pitchFamily="2" charset="0"/>
              </a:rPr>
              <a:t>chọn</a:t>
            </a:r>
            <a:r>
              <a:rPr lang="en-US" sz="3200" dirty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iCiel Cadena" pitchFamily="2" charset="0"/>
              </a:rPr>
              <a:t>nội</a:t>
            </a:r>
            <a:r>
              <a:rPr lang="en-US" sz="3200" dirty="0">
                <a:solidFill>
                  <a:srgbClr val="002060"/>
                </a:solidFill>
                <a:latin typeface="iCiel Cadena" pitchFamily="2" charset="0"/>
              </a:rPr>
              <a:t> dung </a:t>
            </a:r>
            <a:r>
              <a:rPr lang="en-US" sz="3200" dirty="0" err="1">
                <a:solidFill>
                  <a:srgbClr val="002060"/>
                </a:solidFill>
                <a:latin typeface="iCiel Cadena" pitchFamily="2" charset="0"/>
              </a:rPr>
              <a:t>thực</a:t>
            </a:r>
            <a:r>
              <a:rPr lang="en-US" sz="3200" dirty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iCiel Cadena" pitchFamily="2" charset="0"/>
              </a:rPr>
              <a:t>hiện</a:t>
            </a:r>
            <a:r>
              <a:rPr lang="en-US" sz="3200" dirty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iCiel Cadena" pitchFamily="2" charset="0"/>
              </a:rPr>
              <a:t>là</a:t>
            </a:r>
            <a:r>
              <a:rPr lang="en-US" sz="3200" dirty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iCiel Cadena" pitchFamily="2" charset="0"/>
              </a:rPr>
              <a:t>vẽ</a:t>
            </a:r>
            <a:r>
              <a:rPr lang="en-US" sz="3200" dirty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iCiel Cadena" pitchFamily="2" charset="0"/>
              </a:rPr>
              <a:t>tranh</a:t>
            </a:r>
            <a:r>
              <a:rPr lang="en-US" sz="3200" dirty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iCiel Cadena" pitchFamily="2" charset="0"/>
              </a:rPr>
              <a:t>hoặc</a:t>
            </a:r>
            <a:r>
              <a:rPr lang="en-US" sz="3200" dirty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iCiel Cadena" pitchFamily="2" charset="0"/>
              </a:rPr>
              <a:t>cắt</a:t>
            </a:r>
            <a:r>
              <a:rPr lang="en-US" sz="3200" dirty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iCiel Cadena" pitchFamily="2" charset="0"/>
              </a:rPr>
              <a:t>dán</a:t>
            </a:r>
            <a:r>
              <a:rPr lang="en-US" sz="3200" dirty="0">
                <a:solidFill>
                  <a:srgbClr val="002060"/>
                </a:solidFill>
                <a:latin typeface="iCiel Cadena" pitchFamily="2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iCiel Cadena" pitchFamily="2" charset="0"/>
              </a:rPr>
              <a:t>tùy</a:t>
            </a:r>
            <a:r>
              <a:rPr lang="en-US" sz="3200" dirty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iCiel Cadena" pitchFamily="2" charset="0"/>
              </a:rPr>
              <a:t>theo</a:t>
            </a:r>
            <a:r>
              <a:rPr lang="en-US" sz="3200" dirty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iCiel Cadena" pitchFamily="2" charset="0"/>
              </a:rPr>
              <a:t>năng</a:t>
            </a:r>
            <a:r>
              <a:rPr lang="en-US" sz="3200" dirty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iCiel Cadena" pitchFamily="2" charset="0"/>
              </a:rPr>
              <a:t>lực</a:t>
            </a:r>
            <a:r>
              <a:rPr lang="en-US" sz="3200" dirty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iCiel Cadena" pitchFamily="2" charset="0"/>
              </a:rPr>
              <a:t>và</a:t>
            </a:r>
            <a:r>
              <a:rPr lang="en-US" sz="3200" dirty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iCiel Cadena" pitchFamily="2" charset="0"/>
              </a:rPr>
              <a:t>sở</a:t>
            </a:r>
            <a:r>
              <a:rPr lang="en-US" sz="3200" dirty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iCiel Cadena" pitchFamily="2" charset="0"/>
              </a:rPr>
              <a:t>thích</a:t>
            </a:r>
            <a:r>
              <a:rPr lang="en-US" sz="3200" dirty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iCiel Cadena" pitchFamily="2" charset="0"/>
              </a:rPr>
              <a:t>của</a:t>
            </a:r>
            <a:r>
              <a:rPr lang="en-US" sz="3200" dirty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iCiel Cadena" pitchFamily="2" charset="0"/>
              </a:rPr>
              <a:t>các</a:t>
            </a:r>
            <a:r>
              <a:rPr lang="en-US" sz="3200" dirty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iCiel Cadena" pitchFamily="2" charset="0"/>
              </a:rPr>
              <a:t>em</a:t>
            </a:r>
            <a:r>
              <a:rPr lang="en-US" sz="3200" dirty="0">
                <a:solidFill>
                  <a:srgbClr val="002060"/>
                </a:solidFill>
                <a:latin typeface="iCiel Cadena" pitchFamily="2" charset="0"/>
              </a:rPr>
              <a:t> </a:t>
            </a:r>
            <a:endParaRPr lang="vi-VN" sz="3200" dirty="0">
              <a:solidFill>
                <a:srgbClr val="002060"/>
              </a:solidFill>
              <a:latin typeface="iCiel Cadena" pitchFamily="2" charset="0"/>
            </a:endParaRPr>
          </a:p>
        </p:txBody>
      </p:sp>
      <p:pic>
        <p:nvPicPr>
          <p:cNvPr id="31" name="图片 12">
            <a:extLst>
              <a:ext uri="{FF2B5EF4-FFF2-40B4-BE49-F238E27FC236}">
                <a16:creationId xmlns:a16="http://schemas.microsoft.com/office/drawing/2014/main" xmlns="" id="{7902552C-657F-4F90-81F3-82CB63A4229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27333" y="0"/>
            <a:ext cx="587994" cy="742598"/>
          </a:xfrm>
          <a:prstGeom prst="rect">
            <a:avLst/>
          </a:prstGeom>
        </p:spPr>
      </p:pic>
      <p:pic>
        <p:nvPicPr>
          <p:cNvPr id="13318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747923">
            <a:off x="4579693" y="160122"/>
            <a:ext cx="451742" cy="451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22379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6" presetClass="entr" presetSubtype="16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 tmFilter="0,0; .5, 1; 1, 1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 tmFilter="0,0; .5, 1; 1, 1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>
            <a:extLst>
              <a:ext uri="{FF2B5EF4-FFF2-40B4-BE49-F238E27FC236}">
                <a16:creationId xmlns:a16="http://schemas.microsoft.com/office/drawing/2014/main" xmlns="" id="{789CA887-C328-4EF8-BD37-F5F28B4E8AF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401986" y="0"/>
            <a:ext cx="2742025" cy="2755550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xmlns="" id="{68AFFE7B-7389-447A-A90E-08CB02B9D1C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31111" y="0"/>
            <a:ext cx="2559689" cy="3097953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51B878A8-2773-44A4-B664-31E74B1705E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-13842" y="3882783"/>
            <a:ext cx="3442842" cy="2975217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DDBB7DA7-205D-4EA9-8C8C-8673F52F646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796558">
            <a:off x="8275498" y="5527084"/>
            <a:ext cx="901466" cy="1619232"/>
          </a:xfrm>
          <a:prstGeom prst="rect">
            <a:avLst/>
          </a:prstGeom>
        </p:spPr>
      </p:pic>
      <p:pic>
        <p:nvPicPr>
          <p:cNvPr id="31" name="Picture 159" descr="10004015438746072987">
            <a:extLst>
              <a:ext uri="{FF2B5EF4-FFF2-40B4-BE49-F238E27FC236}">
                <a16:creationId xmlns:a16="http://schemas.microsoft.com/office/drawing/2014/main" xmlns="" id="{B4D7221B-CA3D-434F-B50B-6D0030D2D78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6629400" y="4667183"/>
            <a:ext cx="992187" cy="132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2514600" y="1447800"/>
            <a:ext cx="444961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err="1">
                <a:solidFill>
                  <a:srgbClr val="FF0000"/>
                </a:solidFill>
                <a:latin typeface="iCiel Cadena" pitchFamily="2" charset="0"/>
              </a:rPr>
              <a:t>Thực</a:t>
            </a:r>
            <a:r>
              <a:rPr lang="en-US" sz="4000" dirty="0">
                <a:solidFill>
                  <a:srgbClr val="FF0000"/>
                </a:solidFill>
                <a:latin typeface="iCiel Cadena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iCiel Cadena" pitchFamily="2" charset="0"/>
              </a:rPr>
              <a:t>hành</a:t>
            </a:r>
            <a:r>
              <a:rPr lang="en-US" sz="4000" dirty="0">
                <a:solidFill>
                  <a:srgbClr val="FF0000"/>
                </a:solidFill>
                <a:latin typeface="iCiel Cadena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iCiel Cadena" pitchFamily="2" charset="0"/>
              </a:rPr>
              <a:t>cá</a:t>
            </a:r>
            <a:r>
              <a:rPr lang="en-US" sz="4000" dirty="0">
                <a:solidFill>
                  <a:srgbClr val="FF0000"/>
                </a:solidFill>
                <a:latin typeface="iCiel Cadena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iCiel Cadena" pitchFamily="2" charset="0"/>
              </a:rPr>
              <a:t>nhân</a:t>
            </a:r>
            <a:r>
              <a:rPr lang="en-US" sz="4000" dirty="0">
                <a:solidFill>
                  <a:srgbClr val="FF0000"/>
                </a:solidFill>
                <a:latin typeface="iCiel Cadena" pitchFamily="2" charset="0"/>
              </a:rPr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66800" y="2313123"/>
            <a:ext cx="756489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3200" dirty="0">
                <a:solidFill>
                  <a:srgbClr val="003300"/>
                </a:solidFill>
                <a:latin typeface="iCiel Cadena" pitchFamily="2" charset="0"/>
              </a:rPr>
              <a:t>. HS Chủ động chọn nội dung thực hiện là </a:t>
            </a:r>
            <a:endParaRPr lang="en-US" sz="3200" dirty="0">
              <a:solidFill>
                <a:srgbClr val="003300"/>
              </a:solidFill>
              <a:latin typeface="iCiel Cadena" pitchFamily="2" charset="0"/>
            </a:endParaRPr>
          </a:p>
          <a:p>
            <a:r>
              <a:rPr lang="vi-VN" sz="3200" dirty="0">
                <a:solidFill>
                  <a:srgbClr val="003300"/>
                </a:solidFill>
                <a:latin typeface="iCiel Cadena" pitchFamily="2" charset="0"/>
              </a:rPr>
              <a:t>vẽ tranh hoặc cắt dán, tùy theo năng lực </a:t>
            </a:r>
            <a:endParaRPr lang="en-US" sz="3200" dirty="0">
              <a:solidFill>
                <a:srgbClr val="003300"/>
              </a:solidFill>
              <a:latin typeface="iCiel Cadena" pitchFamily="2" charset="0"/>
            </a:endParaRPr>
          </a:p>
          <a:p>
            <a:r>
              <a:rPr lang="vi-VN" sz="3200" dirty="0">
                <a:solidFill>
                  <a:srgbClr val="003300"/>
                </a:solidFill>
                <a:latin typeface="iCiel Cadena" pitchFamily="2" charset="0"/>
              </a:rPr>
              <a:t>và sở thích của các em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19794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>
            <a:extLst>
              <a:ext uri="{FF2B5EF4-FFF2-40B4-BE49-F238E27FC236}">
                <a16:creationId xmlns:a16="http://schemas.microsoft.com/office/drawing/2014/main" xmlns="" id="{68AFFE7B-7389-447A-A90E-08CB02B9D1C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0" y="2"/>
            <a:ext cx="1463040" cy="1770695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xmlns="" id="{789CA887-C328-4EF8-BD37-F5F28B4E8AF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490937" y="0"/>
            <a:ext cx="1653064" cy="1661218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xmlns="" id="{9C1F13ED-080F-4C19-83CD-75F96B8D95A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270680"/>
            <a:ext cx="9144000" cy="4316640"/>
          </a:xfrm>
          <a:prstGeom prst="rect">
            <a:avLst/>
          </a:prstGeom>
        </p:spPr>
      </p:pic>
      <p:grpSp>
        <p:nvGrpSpPr>
          <p:cNvPr id="41" name="组合 40">
            <a:extLst>
              <a:ext uri="{FF2B5EF4-FFF2-40B4-BE49-F238E27FC236}">
                <a16:creationId xmlns:a16="http://schemas.microsoft.com/office/drawing/2014/main" xmlns="" id="{58A318B0-2D75-407F-923B-E118E6258FDE}"/>
              </a:ext>
            </a:extLst>
          </p:cNvPr>
          <p:cNvGrpSpPr/>
          <p:nvPr/>
        </p:nvGrpSpPr>
        <p:grpSpPr>
          <a:xfrm>
            <a:off x="5998027" y="5460727"/>
            <a:ext cx="384317" cy="1133534"/>
            <a:chOff x="1174693" y="2702670"/>
            <a:chExt cx="652142" cy="1651354"/>
          </a:xfrm>
          <a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colorTemperature colorTemp="112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</p:grpSpPr>
        <p:sp>
          <p:nvSpPr>
            <p:cNvPr id="42" name="同侧圆角矩形 90">
              <a:extLst>
                <a:ext uri="{FF2B5EF4-FFF2-40B4-BE49-F238E27FC236}">
                  <a16:creationId xmlns:a16="http://schemas.microsoft.com/office/drawing/2014/main" xmlns="" id="{04DE162F-0F4E-4FA6-82EC-17B92240B255}"/>
                </a:ext>
              </a:extLst>
            </p:cNvPr>
            <p:cNvSpPr/>
            <p:nvPr/>
          </p:nvSpPr>
          <p:spPr>
            <a:xfrm flipV="1">
              <a:off x="1174693" y="2702670"/>
              <a:ext cx="652142" cy="1651354"/>
            </a:xfrm>
            <a:prstGeom prst="round2Same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sp>
          <p:nvSpPr>
            <p:cNvPr id="43" name="任意多边形 5">
              <a:extLst>
                <a:ext uri="{FF2B5EF4-FFF2-40B4-BE49-F238E27FC236}">
                  <a16:creationId xmlns:a16="http://schemas.microsoft.com/office/drawing/2014/main" xmlns="" id="{977D710A-8438-4296-A064-9C74E546C5F0}"/>
                </a:ext>
              </a:extLst>
            </p:cNvPr>
            <p:cNvSpPr>
              <a:spLocks/>
            </p:cNvSpPr>
            <p:nvPr/>
          </p:nvSpPr>
          <p:spPr bwMode="auto">
            <a:xfrm>
              <a:off x="1314407" y="3839426"/>
              <a:ext cx="372708" cy="372709"/>
            </a:xfrm>
            <a:custGeom>
              <a:avLst/>
              <a:gdLst>
                <a:gd name="T0" fmla="*/ 223 w 228"/>
                <a:gd name="T1" fmla="*/ 95 h 228"/>
                <a:gd name="T2" fmla="*/ 196 w 228"/>
                <a:gd name="T3" fmla="*/ 90 h 228"/>
                <a:gd name="T4" fmla="*/ 189 w 228"/>
                <a:gd name="T5" fmla="*/ 74 h 228"/>
                <a:gd name="T6" fmla="*/ 205 w 228"/>
                <a:gd name="T7" fmla="*/ 50 h 228"/>
                <a:gd name="T8" fmla="*/ 205 w 228"/>
                <a:gd name="T9" fmla="*/ 43 h 228"/>
                <a:gd name="T10" fmla="*/ 185 w 228"/>
                <a:gd name="T11" fmla="*/ 24 h 228"/>
                <a:gd name="T12" fmla="*/ 178 w 228"/>
                <a:gd name="T13" fmla="*/ 23 h 228"/>
                <a:gd name="T14" fmla="*/ 155 w 228"/>
                <a:gd name="T15" fmla="*/ 39 h 228"/>
                <a:gd name="T16" fmla="*/ 138 w 228"/>
                <a:gd name="T17" fmla="*/ 32 h 228"/>
                <a:gd name="T18" fmla="*/ 133 w 228"/>
                <a:gd name="T19" fmla="*/ 5 h 228"/>
                <a:gd name="T20" fmla="*/ 127 w 228"/>
                <a:gd name="T21" fmla="*/ 0 h 228"/>
                <a:gd name="T22" fmla="*/ 100 w 228"/>
                <a:gd name="T23" fmla="*/ 0 h 228"/>
                <a:gd name="T24" fmla="*/ 94 w 228"/>
                <a:gd name="T25" fmla="*/ 5 h 228"/>
                <a:gd name="T26" fmla="*/ 89 w 228"/>
                <a:gd name="T27" fmla="*/ 32 h 228"/>
                <a:gd name="T28" fmla="*/ 73 w 228"/>
                <a:gd name="T29" fmla="*/ 39 h 228"/>
                <a:gd name="T30" fmla="*/ 50 w 228"/>
                <a:gd name="T31" fmla="*/ 23 h 228"/>
                <a:gd name="T32" fmla="*/ 43 w 228"/>
                <a:gd name="T33" fmla="*/ 24 h 228"/>
                <a:gd name="T34" fmla="*/ 23 w 228"/>
                <a:gd name="T35" fmla="*/ 43 h 228"/>
                <a:gd name="T36" fmla="*/ 23 w 228"/>
                <a:gd name="T37" fmla="*/ 51 h 228"/>
                <a:gd name="T38" fmla="*/ 39 w 228"/>
                <a:gd name="T39" fmla="*/ 74 h 228"/>
                <a:gd name="T40" fmla="*/ 32 w 228"/>
                <a:gd name="T41" fmla="*/ 90 h 228"/>
                <a:gd name="T42" fmla="*/ 5 w 228"/>
                <a:gd name="T43" fmla="*/ 95 h 228"/>
                <a:gd name="T44" fmla="*/ 0 w 228"/>
                <a:gd name="T45" fmla="*/ 100 h 228"/>
                <a:gd name="T46" fmla="*/ 0 w 228"/>
                <a:gd name="T47" fmla="*/ 128 h 228"/>
                <a:gd name="T48" fmla="*/ 5 w 228"/>
                <a:gd name="T49" fmla="*/ 134 h 228"/>
                <a:gd name="T50" fmla="*/ 32 w 228"/>
                <a:gd name="T51" fmla="*/ 139 h 228"/>
                <a:gd name="T52" fmla="*/ 39 w 228"/>
                <a:gd name="T53" fmla="*/ 155 h 228"/>
                <a:gd name="T54" fmla="*/ 23 w 228"/>
                <a:gd name="T55" fmla="*/ 178 h 228"/>
                <a:gd name="T56" fmla="*/ 24 w 228"/>
                <a:gd name="T57" fmla="*/ 185 h 228"/>
                <a:gd name="T58" fmla="*/ 43 w 228"/>
                <a:gd name="T59" fmla="*/ 204 h 228"/>
                <a:gd name="T60" fmla="*/ 51 w 228"/>
                <a:gd name="T61" fmla="*/ 205 h 228"/>
                <a:gd name="T62" fmla="*/ 73 w 228"/>
                <a:gd name="T63" fmla="*/ 189 h 228"/>
                <a:gd name="T64" fmla="*/ 89 w 228"/>
                <a:gd name="T65" fmla="*/ 196 h 228"/>
                <a:gd name="T66" fmla="*/ 94 w 228"/>
                <a:gd name="T67" fmla="*/ 223 h 228"/>
                <a:gd name="T68" fmla="*/ 100 w 228"/>
                <a:gd name="T69" fmla="*/ 228 h 228"/>
                <a:gd name="T70" fmla="*/ 127 w 228"/>
                <a:gd name="T71" fmla="*/ 228 h 228"/>
                <a:gd name="T72" fmla="*/ 133 w 228"/>
                <a:gd name="T73" fmla="*/ 223 h 228"/>
                <a:gd name="T74" fmla="*/ 138 w 228"/>
                <a:gd name="T75" fmla="*/ 196 h 228"/>
                <a:gd name="T76" fmla="*/ 154 w 228"/>
                <a:gd name="T77" fmla="*/ 190 h 228"/>
                <a:gd name="T78" fmla="*/ 177 w 228"/>
                <a:gd name="T79" fmla="*/ 205 h 228"/>
                <a:gd name="T80" fmla="*/ 185 w 228"/>
                <a:gd name="T81" fmla="*/ 205 h 228"/>
                <a:gd name="T82" fmla="*/ 204 w 228"/>
                <a:gd name="T83" fmla="*/ 185 h 228"/>
                <a:gd name="T84" fmla="*/ 205 w 228"/>
                <a:gd name="T85" fmla="*/ 178 h 228"/>
                <a:gd name="T86" fmla="*/ 189 w 228"/>
                <a:gd name="T87" fmla="*/ 155 h 228"/>
                <a:gd name="T88" fmla="*/ 196 w 228"/>
                <a:gd name="T89" fmla="*/ 139 h 228"/>
                <a:gd name="T90" fmla="*/ 223 w 228"/>
                <a:gd name="T91" fmla="*/ 134 h 228"/>
                <a:gd name="T92" fmla="*/ 228 w 228"/>
                <a:gd name="T93" fmla="*/ 128 h 228"/>
                <a:gd name="T94" fmla="*/ 228 w 228"/>
                <a:gd name="T95" fmla="*/ 100 h 228"/>
                <a:gd name="T96" fmla="*/ 223 w 228"/>
                <a:gd name="T97" fmla="*/ 95 h 228"/>
                <a:gd name="T98" fmla="*/ 114 w 228"/>
                <a:gd name="T99" fmla="*/ 149 h 228"/>
                <a:gd name="T100" fmla="*/ 79 w 228"/>
                <a:gd name="T101" fmla="*/ 114 h 228"/>
                <a:gd name="T102" fmla="*/ 114 w 228"/>
                <a:gd name="T103" fmla="*/ 79 h 228"/>
                <a:gd name="T104" fmla="*/ 149 w 228"/>
                <a:gd name="T105" fmla="*/ 114 h 228"/>
                <a:gd name="T106" fmla="*/ 114 w 228"/>
                <a:gd name="T107" fmla="*/ 149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28" h="228">
                  <a:moveTo>
                    <a:pt x="223" y="95"/>
                  </a:moveTo>
                  <a:cubicBezTo>
                    <a:pt x="196" y="90"/>
                    <a:pt x="196" y="90"/>
                    <a:pt x="196" y="90"/>
                  </a:cubicBezTo>
                  <a:cubicBezTo>
                    <a:pt x="194" y="84"/>
                    <a:pt x="192" y="79"/>
                    <a:pt x="189" y="74"/>
                  </a:cubicBezTo>
                  <a:cubicBezTo>
                    <a:pt x="205" y="50"/>
                    <a:pt x="205" y="50"/>
                    <a:pt x="205" y="50"/>
                  </a:cubicBezTo>
                  <a:cubicBezTo>
                    <a:pt x="207" y="48"/>
                    <a:pt x="206" y="45"/>
                    <a:pt x="205" y="43"/>
                  </a:cubicBezTo>
                  <a:cubicBezTo>
                    <a:pt x="185" y="24"/>
                    <a:pt x="185" y="24"/>
                    <a:pt x="185" y="24"/>
                  </a:cubicBezTo>
                  <a:cubicBezTo>
                    <a:pt x="183" y="22"/>
                    <a:pt x="180" y="21"/>
                    <a:pt x="178" y="23"/>
                  </a:cubicBezTo>
                  <a:cubicBezTo>
                    <a:pt x="155" y="39"/>
                    <a:pt x="155" y="39"/>
                    <a:pt x="155" y="39"/>
                  </a:cubicBezTo>
                  <a:cubicBezTo>
                    <a:pt x="149" y="36"/>
                    <a:pt x="144" y="34"/>
                    <a:pt x="138" y="32"/>
                  </a:cubicBezTo>
                  <a:cubicBezTo>
                    <a:pt x="133" y="5"/>
                    <a:pt x="133" y="5"/>
                    <a:pt x="133" y="5"/>
                  </a:cubicBezTo>
                  <a:cubicBezTo>
                    <a:pt x="133" y="2"/>
                    <a:pt x="130" y="0"/>
                    <a:pt x="127" y="0"/>
                  </a:cubicBezTo>
                  <a:cubicBezTo>
                    <a:pt x="100" y="0"/>
                    <a:pt x="100" y="0"/>
                    <a:pt x="100" y="0"/>
                  </a:cubicBezTo>
                  <a:cubicBezTo>
                    <a:pt x="97" y="0"/>
                    <a:pt x="95" y="2"/>
                    <a:pt x="94" y="5"/>
                  </a:cubicBezTo>
                  <a:cubicBezTo>
                    <a:pt x="89" y="32"/>
                    <a:pt x="89" y="32"/>
                    <a:pt x="89" y="32"/>
                  </a:cubicBezTo>
                  <a:cubicBezTo>
                    <a:pt x="83" y="34"/>
                    <a:pt x="78" y="36"/>
                    <a:pt x="73" y="39"/>
                  </a:cubicBezTo>
                  <a:cubicBezTo>
                    <a:pt x="50" y="23"/>
                    <a:pt x="50" y="23"/>
                    <a:pt x="50" y="23"/>
                  </a:cubicBezTo>
                  <a:cubicBezTo>
                    <a:pt x="48" y="22"/>
                    <a:pt x="45" y="22"/>
                    <a:pt x="43" y="24"/>
                  </a:cubicBezTo>
                  <a:cubicBezTo>
                    <a:pt x="23" y="43"/>
                    <a:pt x="23" y="43"/>
                    <a:pt x="23" y="43"/>
                  </a:cubicBezTo>
                  <a:cubicBezTo>
                    <a:pt x="22" y="45"/>
                    <a:pt x="21" y="49"/>
                    <a:pt x="23" y="51"/>
                  </a:cubicBezTo>
                  <a:cubicBezTo>
                    <a:pt x="39" y="74"/>
                    <a:pt x="39" y="74"/>
                    <a:pt x="39" y="74"/>
                  </a:cubicBezTo>
                  <a:cubicBezTo>
                    <a:pt x="36" y="79"/>
                    <a:pt x="34" y="84"/>
                    <a:pt x="32" y="90"/>
                  </a:cubicBezTo>
                  <a:cubicBezTo>
                    <a:pt x="5" y="95"/>
                    <a:pt x="5" y="95"/>
                    <a:pt x="5" y="95"/>
                  </a:cubicBezTo>
                  <a:cubicBezTo>
                    <a:pt x="2" y="95"/>
                    <a:pt x="0" y="98"/>
                    <a:pt x="0" y="100"/>
                  </a:cubicBezTo>
                  <a:cubicBezTo>
                    <a:pt x="0" y="128"/>
                    <a:pt x="0" y="128"/>
                    <a:pt x="0" y="128"/>
                  </a:cubicBezTo>
                  <a:cubicBezTo>
                    <a:pt x="0" y="131"/>
                    <a:pt x="2" y="133"/>
                    <a:pt x="5" y="134"/>
                  </a:cubicBezTo>
                  <a:cubicBezTo>
                    <a:pt x="32" y="139"/>
                    <a:pt x="32" y="139"/>
                    <a:pt x="32" y="139"/>
                  </a:cubicBezTo>
                  <a:cubicBezTo>
                    <a:pt x="34" y="144"/>
                    <a:pt x="36" y="150"/>
                    <a:pt x="39" y="155"/>
                  </a:cubicBezTo>
                  <a:cubicBezTo>
                    <a:pt x="23" y="178"/>
                    <a:pt x="23" y="178"/>
                    <a:pt x="23" y="178"/>
                  </a:cubicBezTo>
                  <a:cubicBezTo>
                    <a:pt x="22" y="180"/>
                    <a:pt x="22" y="183"/>
                    <a:pt x="24" y="185"/>
                  </a:cubicBezTo>
                  <a:cubicBezTo>
                    <a:pt x="43" y="204"/>
                    <a:pt x="43" y="204"/>
                    <a:pt x="43" y="204"/>
                  </a:cubicBezTo>
                  <a:cubicBezTo>
                    <a:pt x="45" y="206"/>
                    <a:pt x="48" y="207"/>
                    <a:pt x="51" y="205"/>
                  </a:cubicBezTo>
                  <a:cubicBezTo>
                    <a:pt x="73" y="189"/>
                    <a:pt x="73" y="189"/>
                    <a:pt x="73" y="189"/>
                  </a:cubicBezTo>
                  <a:cubicBezTo>
                    <a:pt x="78" y="192"/>
                    <a:pt x="84" y="194"/>
                    <a:pt x="89" y="196"/>
                  </a:cubicBezTo>
                  <a:cubicBezTo>
                    <a:pt x="94" y="223"/>
                    <a:pt x="94" y="223"/>
                    <a:pt x="94" y="223"/>
                  </a:cubicBezTo>
                  <a:cubicBezTo>
                    <a:pt x="95" y="226"/>
                    <a:pt x="97" y="228"/>
                    <a:pt x="100" y="228"/>
                  </a:cubicBezTo>
                  <a:cubicBezTo>
                    <a:pt x="127" y="228"/>
                    <a:pt x="127" y="228"/>
                    <a:pt x="127" y="228"/>
                  </a:cubicBezTo>
                  <a:cubicBezTo>
                    <a:pt x="130" y="228"/>
                    <a:pt x="133" y="226"/>
                    <a:pt x="133" y="223"/>
                  </a:cubicBezTo>
                  <a:cubicBezTo>
                    <a:pt x="138" y="196"/>
                    <a:pt x="138" y="196"/>
                    <a:pt x="138" y="196"/>
                  </a:cubicBezTo>
                  <a:cubicBezTo>
                    <a:pt x="144" y="194"/>
                    <a:pt x="149" y="192"/>
                    <a:pt x="154" y="190"/>
                  </a:cubicBezTo>
                  <a:cubicBezTo>
                    <a:pt x="177" y="205"/>
                    <a:pt x="177" y="205"/>
                    <a:pt x="177" y="205"/>
                  </a:cubicBezTo>
                  <a:cubicBezTo>
                    <a:pt x="180" y="207"/>
                    <a:pt x="183" y="207"/>
                    <a:pt x="185" y="205"/>
                  </a:cubicBezTo>
                  <a:cubicBezTo>
                    <a:pt x="204" y="185"/>
                    <a:pt x="204" y="185"/>
                    <a:pt x="204" y="185"/>
                  </a:cubicBezTo>
                  <a:cubicBezTo>
                    <a:pt x="206" y="183"/>
                    <a:pt x="206" y="180"/>
                    <a:pt x="205" y="178"/>
                  </a:cubicBezTo>
                  <a:cubicBezTo>
                    <a:pt x="189" y="155"/>
                    <a:pt x="189" y="155"/>
                    <a:pt x="189" y="155"/>
                  </a:cubicBezTo>
                  <a:cubicBezTo>
                    <a:pt x="192" y="150"/>
                    <a:pt x="194" y="144"/>
                    <a:pt x="196" y="139"/>
                  </a:cubicBezTo>
                  <a:cubicBezTo>
                    <a:pt x="223" y="134"/>
                    <a:pt x="223" y="134"/>
                    <a:pt x="223" y="134"/>
                  </a:cubicBezTo>
                  <a:cubicBezTo>
                    <a:pt x="226" y="133"/>
                    <a:pt x="228" y="131"/>
                    <a:pt x="228" y="128"/>
                  </a:cubicBezTo>
                  <a:cubicBezTo>
                    <a:pt x="228" y="100"/>
                    <a:pt x="228" y="100"/>
                    <a:pt x="228" y="100"/>
                  </a:cubicBezTo>
                  <a:cubicBezTo>
                    <a:pt x="228" y="98"/>
                    <a:pt x="226" y="95"/>
                    <a:pt x="223" y="95"/>
                  </a:cubicBezTo>
                  <a:close/>
                  <a:moveTo>
                    <a:pt x="114" y="149"/>
                  </a:moveTo>
                  <a:cubicBezTo>
                    <a:pt x="95" y="149"/>
                    <a:pt x="79" y="133"/>
                    <a:pt x="79" y="114"/>
                  </a:cubicBezTo>
                  <a:cubicBezTo>
                    <a:pt x="79" y="95"/>
                    <a:pt x="95" y="79"/>
                    <a:pt x="114" y="79"/>
                  </a:cubicBezTo>
                  <a:cubicBezTo>
                    <a:pt x="133" y="79"/>
                    <a:pt x="149" y="95"/>
                    <a:pt x="149" y="114"/>
                  </a:cubicBezTo>
                  <a:cubicBezTo>
                    <a:pt x="149" y="133"/>
                    <a:pt x="133" y="149"/>
                    <a:pt x="114" y="14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anchor="ctr"/>
            <a:lstStyle/>
            <a:p>
              <a:pPr algn="ctr"/>
              <a:endParaRPr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58" name="组合 57">
            <a:extLst>
              <a:ext uri="{FF2B5EF4-FFF2-40B4-BE49-F238E27FC236}">
                <a16:creationId xmlns:a16="http://schemas.microsoft.com/office/drawing/2014/main" xmlns="" id="{995F7454-B71B-4052-A1F7-206FCB575B51}"/>
              </a:ext>
            </a:extLst>
          </p:cNvPr>
          <p:cNvGrpSpPr/>
          <p:nvPr/>
        </p:nvGrpSpPr>
        <p:grpSpPr>
          <a:xfrm>
            <a:off x="6705626" y="4876800"/>
            <a:ext cx="489107" cy="1648010"/>
            <a:chOff x="3584210" y="2482150"/>
            <a:chExt cx="652142" cy="1871874"/>
          </a:xfrm>
          <a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colorTemperature colorTemp="112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</p:grpSpPr>
        <p:sp>
          <p:nvSpPr>
            <p:cNvPr id="59" name="同侧圆角矩形 48">
              <a:extLst>
                <a:ext uri="{FF2B5EF4-FFF2-40B4-BE49-F238E27FC236}">
                  <a16:creationId xmlns:a16="http://schemas.microsoft.com/office/drawing/2014/main" xmlns="" id="{1A65E646-B677-488F-822A-4C41D2B8EBDC}"/>
                </a:ext>
              </a:extLst>
            </p:cNvPr>
            <p:cNvSpPr/>
            <p:nvPr/>
          </p:nvSpPr>
          <p:spPr>
            <a:xfrm flipV="1">
              <a:off x="3584210" y="2482150"/>
              <a:ext cx="652142" cy="1871874"/>
            </a:xfrm>
            <a:prstGeom prst="round2Same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sp>
          <p:nvSpPr>
            <p:cNvPr id="60" name="任意多边形 14">
              <a:extLst>
                <a:ext uri="{FF2B5EF4-FFF2-40B4-BE49-F238E27FC236}">
                  <a16:creationId xmlns:a16="http://schemas.microsoft.com/office/drawing/2014/main" xmlns="" id="{0EF28E52-9A06-40AD-A452-045E7562C6B0}"/>
                </a:ext>
              </a:extLst>
            </p:cNvPr>
            <p:cNvSpPr>
              <a:spLocks/>
            </p:cNvSpPr>
            <p:nvPr/>
          </p:nvSpPr>
          <p:spPr bwMode="auto">
            <a:xfrm>
              <a:off x="3733653" y="3839429"/>
              <a:ext cx="372708" cy="372709"/>
            </a:xfrm>
            <a:custGeom>
              <a:avLst/>
              <a:gdLst>
                <a:gd name="T0" fmla="*/ 182 w 236"/>
                <a:gd name="T1" fmla="*/ 109 h 236"/>
                <a:gd name="T2" fmla="*/ 157 w 236"/>
                <a:gd name="T3" fmla="*/ 103 h 236"/>
                <a:gd name="T4" fmla="*/ 134 w 236"/>
                <a:gd name="T5" fmla="*/ 102 h 236"/>
                <a:gd name="T6" fmla="*/ 120 w 236"/>
                <a:gd name="T7" fmla="*/ 114 h 236"/>
                <a:gd name="T8" fmla="*/ 118 w 236"/>
                <a:gd name="T9" fmla="*/ 129 h 236"/>
                <a:gd name="T10" fmla="*/ 122 w 236"/>
                <a:gd name="T11" fmla="*/ 141 h 236"/>
                <a:gd name="T12" fmla="*/ 135 w 236"/>
                <a:gd name="T13" fmla="*/ 156 h 236"/>
                <a:gd name="T14" fmla="*/ 139 w 236"/>
                <a:gd name="T15" fmla="*/ 185 h 236"/>
                <a:gd name="T16" fmla="*/ 152 w 236"/>
                <a:gd name="T17" fmla="*/ 198 h 236"/>
                <a:gd name="T18" fmla="*/ 169 w 236"/>
                <a:gd name="T19" fmla="*/ 180 h 236"/>
                <a:gd name="T20" fmla="*/ 187 w 236"/>
                <a:gd name="T21" fmla="*/ 150 h 236"/>
                <a:gd name="T22" fmla="*/ 200 w 236"/>
                <a:gd name="T23" fmla="*/ 122 h 236"/>
                <a:gd name="T24" fmla="*/ 182 w 236"/>
                <a:gd name="T25" fmla="*/ 109 h 236"/>
                <a:gd name="T26" fmla="*/ 118 w 236"/>
                <a:gd name="T27" fmla="*/ 0 h 236"/>
                <a:gd name="T28" fmla="*/ 0 w 236"/>
                <a:gd name="T29" fmla="*/ 118 h 236"/>
                <a:gd name="T30" fmla="*/ 118 w 236"/>
                <a:gd name="T31" fmla="*/ 236 h 236"/>
                <a:gd name="T32" fmla="*/ 236 w 236"/>
                <a:gd name="T33" fmla="*/ 118 h 236"/>
                <a:gd name="T34" fmla="*/ 118 w 236"/>
                <a:gd name="T35" fmla="*/ 0 h 236"/>
                <a:gd name="T36" fmla="*/ 126 w 236"/>
                <a:gd name="T37" fmla="*/ 212 h 236"/>
                <a:gd name="T38" fmla="*/ 128 w 236"/>
                <a:gd name="T39" fmla="*/ 208 h 236"/>
                <a:gd name="T40" fmla="*/ 125 w 236"/>
                <a:gd name="T41" fmla="*/ 186 h 236"/>
                <a:gd name="T42" fmla="*/ 105 w 236"/>
                <a:gd name="T43" fmla="*/ 186 h 236"/>
                <a:gd name="T44" fmla="*/ 98 w 236"/>
                <a:gd name="T45" fmla="*/ 207 h 236"/>
                <a:gd name="T46" fmla="*/ 102 w 236"/>
                <a:gd name="T47" fmla="*/ 211 h 236"/>
                <a:gd name="T48" fmla="*/ 34 w 236"/>
                <a:gd name="T49" fmla="*/ 161 h 236"/>
                <a:gd name="T50" fmla="*/ 44 w 236"/>
                <a:gd name="T51" fmla="*/ 157 h 236"/>
                <a:gd name="T52" fmla="*/ 44 w 236"/>
                <a:gd name="T53" fmla="*/ 157 h 236"/>
                <a:gd name="T54" fmla="*/ 81 w 236"/>
                <a:gd name="T55" fmla="*/ 142 h 236"/>
                <a:gd name="T56" fmla="*/ 81 w 236"/>
                <a:gd name="T57" fmla="*/ 118 h 236"/>
                <a:gd name="T58" fmla="*/ 55 w 236"/>
                <a:gd name="T59" fmla="*/ 94 h 236"/>
                <a:gd name="T60" fmla="*/ 28 w 236"/>
                <a:gd name="T61" fmla="*/ 90 h 236"/>
                <a:gd name="T62" fmla="*/ 84 w 236"/>
                <a:gd name="T63" fmla="*/ 30 h 236"/>
                <a:gd name="T64" fmla="*/ 84 w 236"/>
                <a:gd name="T65" fmla="*/ 31 h 236"/>
                <a:gd name="T66" fmla="*/ 102 w 236"/>
                <a:gd name="T67" fmla="*/ 56 h 236"/>
                <a:gd name="T68" fmla="*/ 120 w 236"/>
                <a:gd name="T69" fmla="*/ 79 h 236"/>
                <a:gd name="T70" fmla="*/ 131 w 236"/>
                <a:gd name="T71" fmla="*/ 97 h 236"/>
                <a:gd name="T72" fmla="*/ 146 w 236"/>
                <a:gd name="T73" fmla="*/ 88 h 236"/>
                <a:gd name="T74" fmla="*/ 177 w 236"/>
                <a:gd name="T75" fmla="*/ 66 h 236"/>
                <a:gd name="T76" fmla="*/ 190 w 236"/>
                <a:gd name="T77" fmla="*/ 57 h 236"/>
                <a:gd name="T78" fmla="*/ 212 w 236"/>
                <a:gd name="T79" fmla="*/ 118 h 236"/>
                <a:gd name="T80" fmla="*/ 126 w 236"/>
                <a:gd name="T81" fmla="*/ 212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36" h="236">
                  <a:moveTo>
                    <a:pt x="182" y="109"/>
                  </a:moveTo>
                  <a:cubicBezTo>
                    <a:pt x="172" y="107"/>
                    <a:pt x="161" y="105"/>
                    <a:pt x="157" y="103"/>
                  </a:cubicBezTo>
                  <a:cubicBezTo>
                    <a:pt x="153" y="102"/>
                    <a:pt x="143" y="101"/>
                    <a:pt x="134" y="102"/>
                  </a:cubicBezTo>
                  <a:cubicBezTo>
                    <a:pt x="125" y="103"/>
                    <a:pt x="119" y="109"/>
                    <a:pt x="120" y="114"/>
                  </a:cubicBezTo>
                  <a:cubicBezTo>
                    <a:pt x="121" y="119"/>
                    <a:pt x="120" y="126"/>
                    <a:pt x="118" y="129"/>
                  </a:cubicBezTo>
                  <a:cubicBezTo>
                    <a:pt x="117" y="132"/>
                    <a:pt x="118" y="138"/>
                    <a:pt x="122" y="141"/>
                  </a:cubicBezTo>
                  <a:cubicBezTo>
                    <a:pt x="127" y="144"/>
                    <a:pt x="132" y="151"/>
                    <a:pt x="135" y="156"/>
                  </a:cubicBezTo>
                  <a:cubicBezTo>
                    <a:pt x="138" y="162"/>
                    <a:pt x="140" y="175"/>
                    <a:pt x="139" y="185"/>
                  </a:cubicBezTo>
                  <a:cubicBezTo>
                    <a:pt x="139" y="195"/>
                    <a:pt x="145" y="201"/>
                    <a:pt x="152" y="198"/>
                  </a:cubicBezTo>
                  <a:cubicBezTo>
                    <a:pt x="160" y="195"/>
                    <a:pt x="167" y="187"/>
                    <a:pt x="169" y="180"/>
                  </a:cubicBezTo>
                  <a:cubicBezTo>
                    <a:pt x="171" y="174"/>
                    <a:pt x="179" y="160"/>
                    <a:pt x="187" y="150"/>
                  </a:cubicBezTo>
                  <a:cubicBezTo>
                    <a:pt x="195" y="140"/>
                    <a:pt x="201" y="127"/>
                    <a:pt x="200" y="122"/>
                  </a:cubicBezTo>
                  <a:cubicBezTo>
                    <a:pt x="200" y="116"/>
                    <a:pt x="191" y="111"/>
                    <a:pt x="182" y="109"/>
                  </a:cubicBezTo>
                  <a:close/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cubicBezTo>
                    <a:pt x="0" y="183"/>
                    <a:pt x="53" y="236"/>
                    <a:pt x="118" y="236"/>
                  </a:cubicBezTo>
                  <a:cubicBezTo>
                    <a:pt x="183" y="236"/>
                    <a:pt x="236" y="183"/>
                    <a:pt x="236" y="118"/>
                  </a:cubicBezTo>
                  <a:cubicBezTo>
                    <a:pt x="236" y="53"/>
                    <a:pt x="183" y="0"/>
                    <a:pt x="118" y="0"/>
                  </a:cubicBezTo>
                  <a:close/>
                  <a:moveTo>
                    <a:pt x="126" y="212"/>
                  </a:moveTo>
                  <a:cubicBezTo>
                    <a:pt x="127" y="211"/>
                    <a:pt x="128" y="209"/>
                    <a:pt x="128" y="208"/>
                  </a:cubicBezTo>
                  <a:cubicBezTo>
                    <a:pt x="130" y="201"/>
                    <a:pt x="128" y="191"/>
                    <a:pt x="125" y="186"/>
                  </a:cubicBezTo>
                  <a:cubicBezTo>
                    <a:pt x="121" y="181"/>
                    <a:pt x="112" y="181"/>
                    <a:pt x="105" y="186"/>
                  </a:cubicBezTo>
                  <a:cubicBezTo>
                    <a:pt x="97" y="191"/>
                    <a:pt x="94" y="200"/>
                    <a:pt x="98" y="207"/>
                  </a:cubicBezTo>
                  <a:cubicBezTo>
                    <a:pt x="99" y="208"/>
                    <a:pt x="100" y="210"/>
                    <a:pt x="102" y="211"/>
                  </a:cubicBezTo>
                  <a:cubicBezTo>
                    <a:pt x="72" y="206"/>
                    <a:pt x="47" y="187"/>
                    <a:pt x="34" y="161"/>
                  </a:cubicBezTo>
                  <a:cubicBezTo>
                    <a:pt x="37" y="161"/>
                    <a:pt x="40" y="159"/>
                    <a:pt x="44" y="157"/>
                  </a:cubicBezTo>
                  <a:cubicBezTo>
                    <a:pt x="44" y="157"/>
                    <a:pt x="44" y="157"/>
                    <a:pt x="44" y="157"/>
                  </a:cubicBezTo>
                  <a:cubicBezTo>
                    <a:pt x="57" y="148"/>
                    <a:pt x="74" y="141"/>
                    <a:pt x="81" y="142"/>
                  </a:cubicBezTo>
                  <a:cubicBezTo>
                    <a:pt x="89" y="142"/>
                    <a:pt x="89" y="131"/>
                    <a:pt x="81" y="118"/>
                  </a:cubicBezTo>
                  <a:cubicBezTo>
                    <a:pt x="74" y="105"/>
                    <a:pt x="62" y="94"/>
                    <a:pt x="55" y="94"/>
                  </a:cubicBezTo>
                  <a:cubicBezTo>
                    <a:pt x="48" y="94"/>
                    <a:pt x="36" y="92"/>
                    <a:pt x="28" y="90"/>
                  </a:cubicBezTo>
                  <a:cubicBezTo>
                    <a:pt x="37" y="62"/>
                    <a:pt x="58" y="41"/>
                    <a:pt x="84" y="30"/>
                  </a:cubicBezTo>
                  <a:cubicBezTo>
                    <a:pt x="84" y="31"/>
                    <a:pt x="84" y="31"/>
                    <a:pt x="84" y="31"/>
                  </a:cubicBezTo>
                  <a:cubicBezTo>
                    <a:pt x="86" y="39"/>
                    <a:pt x="95" y="50"/>
                    <a:pt x="102" y="56"/>
                  </a:cubicBezTo>
                  <a:cubicBezTo>
                    <a:pt x="110" y="62"/>
                    <a:pt x="118" y="72"/>
                    <a:pt x="120" y="79"/>
                  </a:cubicBezTo>
                  <a:cubicBezTo>
                    <a:pt x="122" y="85"/>
                    <a:pt x="127" y="93"/>
                    <a:pt x="131" y="97"/>
                  </a:cubicBezTo>
                  <a:cubicBezTo>
                    <a:pt x="136" y="100"/>
                    <a:pt x="142" y="96"/>
                    <a:pt x="146" y="88"/>
                  </a:cubicBezTo>
                  <a:cubicBezTo>
                    <a:pt x="150" y="80"/>
                    <a:pt x="164" y="70"/>
                    <a:pt x="177" y="66"/>
                  </a:cubicBezTo>
                  <a:cubicBezTo>
                    <a:pt x="183" y="64"/>
                    <a:pt x="187" y="61"/>
                    <a:pt x="190" y="57"/>
                  </a:cubicBezTo>
                  <a:cubicBezTo>
                    <a:pt x="204" y="74"/>
                    <a:pt x="212" y="95"/>
                    <a:pt x="212" y="118"/>
                  </a:cubicBezTo>
                  <a:cubicBezTo>
                    <a:pt x="212" y="168"/>
                    <a:pt x="174" y="208"/>
                    <a:pt x="126" y="21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anchor="ctr"/>
            <a:lstStyle/>
            <a:p>
              <a:pPr algn="ctr"/>
              <a:endParaRPr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75" name="组合 74">
            <a:extLst>
              <a:ext uri="{FF2B5EF4-FFF2-40B4-BE49-F238E27FC236}">
                <a16:creationId xmlns:a16="http://schemas.microsoft.com/office/drawing/2014/main" xmlns="" id="{F4C3C485-AC3D-4BD3-AD80-9F0869423552}"/>
              </a:ext>
            </a:extLst>
          </p:cNvPr>
          <p:cNvGrpSpPr/>
          <p:nvPr/>
        </p:nvGrpSpPr>
        <p:grpSpPr>
          <a:xfrm>
            <a:off x="7492914" y="4664987"/>
            <a:ext cx="489106" cy="2400937"/>
            <a:chOff x="5993727" y="2041114"/>
            <a:chExt cx="652141" cy="2312910"/>
          </a:xfrm>
          <a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colorTemperature colorTemp="112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</p:grpSpPr>
        <p:sp>
          <p:nvSpPr>
            <p:cNvPr id="76" name="同侧圆角矩形 76">
              <a:extLst>
                <a:ext uri="{FF2B5EF4-FFF2-40B4-BE49-F238E27FC236}">
                  <a16:creationId xmlns:a16="http://schemas.microsoft.com/office/drawing/2014/main" xmlns="" id="{D813E392-FC1E-4072-B812-2699A65C87F0}"/>
                </a:ext>
              </a:extLst>
            </p:cNvPr>
            <p:cNvSpPr/>
            <p:nvPr/>
          </p:nvSpPr>
          <p:spPr>
            <a:xfrm flipV="1">
              <a:off x="5993727" y="2041114"/>
              <a:ext cx="652141" cy="2312910"/>
            </a:xfrm>
            <a:prstGeom prst="round2Same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sp>
          <p:nvSpPr>
            <p:cNvPr id="77" name="任意多边形 8">
              <a:extLst>
                <a:ext uri="{FF2B5EF4-FFF2-40B4-BE49-F238E27FC236}">
                  <a16:creationId xmlns:a16="http://schemas.microsoft.com/office/drawing/2014/main" xmlns="" id="{6DF40B21-8CB3-4487-AA73-CE71785CD932}"/>
                </a:ext>
              </a:extLst>
            </p:cNvPr>
            <p:cNvSpPr>
              <a:spLocks/>
            </p:cNvSpPr>
            <p:nvPr/>
          </p:nvSpPr>
          <p:spPr bwMode="auto">
            <a:xfrm>
              <a:off x="6133445" y="3839429"/>
              <a:ext cx="372708" cy="372709"/>
            </a:xfrm>
            <a:custGeom>
              <a:avLst/>
              <a:gdLst>
                <a:gd name="T0" fmla="*/ 130 w 236"/>
                <a:gd name="T1" fmla="*/ 1 h 236"/>
                <a:gd name="T2" fmla="*/ 118 w 236"/>
                <a:gd name="T3" fmla="*/ 0 h 236"/>
                <a:gd name="T4" fmla="*/ 30 w 236"/>
                <a:gd name="T5" fmla="*/ 40 h 236"/>
                <a:gd name="T6" fmla="*/ 68 w 236"/>
                <a:gd name="T7" fmla="*/ 105 h 236"/>
                <a:gd name="T8" fmla="*/ 130 w 236"/>
                <a:gd name="T9" fmla="*/ 1 h 236"/>
                <a:gd name="T10" fmla="*/ 20 w 236"/>
                <a:gd name="T11" fmla="*/ 52 h 236"/>
                <a:gd name="T12" fmla="*/ 0 w 236"/>
                <a:gd name="T13" fmla="*/ 118 h 236"/>
                <a:gd name="T14" fmla="*/ 5 w 236"/>
                <a:gd name="T15" fmla="*/ 153 h 236"/>
                <a:gd name="T16" fmla="*/ 81 w 236"/>
                <a:gd name="T17" fmla="*/ 153 h 236"/>
                <a:gd name="T18" fmla="*/ 20 w 236"/>
                <a:gd name="T19" fmla="*/ 52 h 236"/>
                <a:gd name="T20" fmla="*/ 225 w 236"/>
                <a:gd name="T21" fmla="*/ 68 h 236"/>
                <a:gd name="T22" fmla="*/ 145 w 236"/>
                <a:gd name="T23" fmla="*/ 3 h 236"/>
                <a:gd name="T24" fmla="*/ 106 w 236"/>
                <a:gd name="T25" fmla="*/ 68 h 236"/>
                <a:gd name="T26" fmla="*/ 225 w 236"/>
                <a:gd name="T27" fmla="*/ 68 h 236"/>
                <a:gd name="T28" fmla="*/ 130 w 236"/>
                <a:gd name="T29" fmla="*/ 167 h 236"/>
                <a:gd name="T30" fmla="*/ 11 w 236"/>
                <a:gd name="T31" fmla="*/ 167 h 236"/>
                <a:gd name="T32" fmla="*/ 96 w 236"/>
                <a:gd name="T33" fmla="*/ 234 h 236"/>
                <a:gd name="T34" fmla="*/ 93 w 236"/>
                <a:gd name="T35" fmla="*/ 232 h 236"/>
                <a:gd name="T36" fmla="*/ 130 w 236"/>
                <a:gd name="T37" fmla="*/ 167 h 236"/>
                <a:gd name="T38" fmla="*/ 230 w 236"/>
                <a:gd name="T39" fmla="*/ 82 h 236"/>
                <a:gd name="T40" fmla="*/ 155 w 236"/>
                <a:gd name="T41" fmla="*/ 82 h 236"/>
                <a:gd name="T42" fmla="*/ 215 w 236"/>
                <a:gd name="T43" fmla="*/ 186 h 236"/>
                <a:gd name="T44" fmla="*/ 236 w 236"/>
                <a:gd name="T45" fmla="*/ 118 h 236"/>
                <a:gd name="T46" fmla="*/ 230 w 236"/>
                <a:gd name="T47" fmla="*/ 82 h 236"/>
                <a:gd name="T48" fmla="*/ 108 w 236"/>
                <a:gd name="T49" fmla="*/ 236 h 236"/>
                <a:gd name="T50" fmla="*/ 118 w 236"/>
                <a:gd name="T51" fmla="*/ 236 h 236"/>
                <a:gd name="T52" fmla="*/ 205 w 236"/>
                <a:gd name="T53" fmla="*/ 198 h 236"/>
                <a:gd name="T54" fmla="*/ 167 w 236"/>
                <a:gd name="T55" fmla="*/ 132 h 236"/>
                <a:gd name="T56" fmla="*/ 108 w 236"/>
                <a:gd name="T57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36" h="236">
                  <a:moveTo>
                    <a:pt x="130" y="1"/>
                  </a:moveTo>
                  <a:cubicBezTo>
                    <a:pt x="126" y="0"/>
                    <a:pt x="122" y="0"/>
                    <a:pt x="118" y="0"/>
                  </a:cubicBezTo>
                  <a:cubicBezTo>
                    <a:pt x="83" y="0"/>
                    <a:pt x="51" y="16"/>
                    <a:pt x="30" y="40"/>
                  </a:cubicBezTo>
                  <a:cubicBezTo>
                    <a:pt x="68" y="105"/>
                    <a:pt x="68" y="105"/>
                    <a:pt x="68" y="105"/>
                  </a:cubicBezTo>
                  <a:lnTo>
                    <a:pt x="130" y="1"/>
                  </a:lnTo>
                  <a:close/>
                  <a:moveTo>
                    <a:pt x="20" y="52"/>
                  </a:moveTo>
                  <a:cubicBezTo>
                    <a:pt x="7" y="71"/>
                    <a:pt x="0" y="94"/>
                    <a:pt x="0" y="118"/>
                  </a:cubicBezTo>
                  <a:cubicBezTo>
                    <a:pt x="0" y="130"/>
                    <a:pt x="2" y="142"/>
                    <a:pt x="5" y="153"/>
                  </a:cubicBezTo>
                  <a:cubicBezTo>
                    <a:pt x="81" y="153"/>
                    <a:pt x="81" y="153"/>
                    <a:pt x="81" y="153"/>
                  </a:cubicBezTo>
                  <a:lnTo>
                    <a:pt x="20" y="52"/>
                  </a:lnTo>
                  <a:close/>
                  <a:moveTo>
                    <a:pt x="225" y="68"/>
                  </a:moveTo>
                  <a:cubicBezTo>
                    <a:pt x="210" y="36"/>
                    <a:pt x="180" y="11"/>
                    <a:pt x="145" y="3"/>
                  </a:cubicBezTo>
                  <a:cubicBezTo>
                    <a:pt x="106" y="68"/>
                    <a:pt x="106" y="68"/>
                    <a:pt x="106" y="68"/>
                  </a:cubicBezTo>
                  <a:lnTo>
                    <a:pt x="225" y="68"/>
                  </a:lnTo>
                  <a:close/>
                  <a:moveTo>
                    <a:pt x="130" y="167"/>
                  </a:moveTo>
                  <a:cubicBezTo>
                    <a:pt x="11" y="167"/>
                    <a:pt x="11" y="167"/>
                    <a:pt x="11" y="167"/>
                  </a:cubicBezTo>
                  <a:cubicBezTo>
                    <a:pt x="26" y="201"/>
                    <a:pt x="58" y="227"/>
                    <a:pt x="96" y="234"/>
                  </a:cubicBezTo>
                  <a:cubicBezTo>
                    <a:pt x="93" y="232"/>
                    <a:pt x="93" y="232"/>
                    <a:pt x="93" y="232"/>
                  </a:cubicBezTo>
                  <a:lnTo>
                    <a:pt x="130" y="167"/>
                  </a:lnTo>
                  <a:close/>
                  <a:moveTo>
                    <a:pt x="230" y="82"/>
                  </a:moveTo>
                  <a:cubicBezTo>
                    <a:pt x="155" y="82"/>
                    <a:pt x="155" y="82"/>
                    <a:pt x="155" y="82"/>
                  </a:cubicBezTo>
                  <a:cubicBezTo>
                    <a:pt x="215" y="186"/>
                    <a:pt x="215" y="186"/>
                    <a:pt x="215" y="186"/>
                  </a:cubicBezTo>
                  <a:cubicBezTo>
                    <a:pt x="228" y="167"/>
                    <a:pt x="236" y="143"/>
                    <a:pt x="236" y="118"/>
                  </a:cubicBezTo>
                  <a:cubicBezTo>
                    <a:pt x="236" y="106"/>
                    <a:pt x="234" y="94"/>
                    <a:pt x="230" y="82"/>
                  </a:cubicBezTo>
                  <a:close/>
                  <a:moveTo>
                    <a:pt x="108" y="236"/>
                  </a:moveTo>
                  <a:cubicBezTo>
                    <a:pt x="111" y="236"/>
                    <a:pt x="115" y="236"/>
                    <a:pt x="118" y="236"/>
                  </a:cubicBezTo>
                  <a:cubicBezTo>
                    <a:pt x="152" y="236"/>
                    <a:pt x="183" y="221"/>
                    <a:pt x="205" y="198"/>
                  </a:cubicBezTo>
                  <a:cubicBezTo>
                    <a:pt x="167" y="132"/>
                    <a:pt x="167" y="132"/>
                    <a:pt x="167" y="132"/>
                  </a:cubicBezTo>
                  <a:lnTo>
                    <a:pt x="108" y="23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anchor="ctr"/>
            <a:lstStyle/>
            <a:p>
              <a:pPr algn="ctr"/>
              <a:endParaRPr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</p:grpSp>
      <p:pic>
        <p:nvPicPr>
          <p:cNvPr id="81" name="图片 80">
            <a:extLst>
              <a:ext uri="{FF2B5EF4-FFF2-40B4-BE49-F238E27FC236}">
                <a16:creationId xmlns:a16="http://schemas.microsoft.com/office/drawing/2014/main" xmlns="" id="{76A73C87-02A7-421C-BBD5-D730552E5B4D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0" y="1175313"/>
            <a:ext cx="2743201" cy="5806047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1" y="5573056"/>
            <a:ext cx="381000" cy="1291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6066344"/>
            <a:ext cx="243681" cy="8262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5587372"/>
            <a:ext cx="370649" cy="1256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" name="图片 24">
            <a:extLst>
              <a:ext uri="{FF2B5EF4-FFF2-40B4-BE49-F238E27FC236}">
                <a16:creationId xmlns:a16="http://schemas.microsoft.com/office/drawing/2014/main" xmlns="" id="{EF934D37-5F73-47C1-B224-A1D09A149FD8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7194707" y="1175365"/>
            <a:ext cx="1049397" cy="939705"/>
          </a:xfrm>
          <a:prstGeom prst="rect">
            <a:avLst/>
          </a:prstGeom>
        </p:spPr>
      </p:pic>
      <p:pic>
        <p:nvPicPr>
          <p:cNvPr id="83" name="图片 24">
            <a:extLst>
              <a:ext uri="{FF2B5EF4-FFF2-40B4-BE49-F238E27FC236}">
                <a16:creationId xmlns:a16="http://schemas.microsoft.com/office/drawing/2014/main" xmlns="" id="{EF934D37-5F73-47C1-B224-A1D09A149FD8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7352559" y="574216"/>
            <a:ext cx="800867" cy="717153"/>
          </a:xfrm>
          <a:prstGeom prst="rect">
            <a:avLst/>
          </a:prstGeom>
        </p:spPr>
      </p:pic>
      <p:sp>
        <p:nvSpPr>
          <p:cNvPr id="84" name="TextBox 37"/>
          <p:cNvSpPr txBox="1"/>
          <p:nvPr/>
        </p:nvSpPr>
        <p:spPr>
          <a:xfrm>
            <a:off x="2652496" y="1600200"/>
            <a:ext cx="5881904" cy="3277820"/>
          </a:xfrm>
          <a:prstGeom prst="rect">
            <a:avLst/>
          </a:prstGeom>
          <a:noFill/>
          <a:ln>
            <a:noFill/>
          </a:ln>
        </p:spPr>
        <p:txBody>
          <a:bodyPr wrap="square" lIns="0" tIns="91440" rtlCol="0">
            <a:spAutoFit/>
            <a:scene3d>
              <a:camera prst="orthographicFront">
                <a:rot lat="0" lon="0" rev="0"/>
              </a:camera>
              <a:lightRig rig="threePt" dir="t"/>
            </a:scene3d>
            <a:sp3d extrusionH="12700">
              <a:bevelT w="57150" h="38100" prst="hardEdge"/>
            </a:sp3d>
          </a:bodyPr>
          <a:lstStyle/>
          <a:p>
            <a:pPr algn="ctr"/>
            <a:r>
              <a:rPr lang="en-US" altLang="zh-CN" sz="6000" b="1" dirty="0" err="1">
                <a:ln w="6350">
                  <a:solidFill>
                    <a:prstClr val="black"/>
                  </a:solidFill>
                </a:ln>
                <a:solidFill>
                  <a:srgbClr val="2CFE22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Hoạt</a:t>
            </a:r>
            <a:r>
              <a:rPr lang="en-US" altLang="zh-CN" sz="6000" b="1" dirty="0">
                <a:ln w="6350">
                  <a:solidFill>
                    <a:prstClr val="black"/>
                  </a:solidFill>
                </a:ln>
                <a:solidFill>
                  <a:srgbClr val="2CFE22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6000" b="1" dirty="0" err="1">
                <a:ln w="6350">
                  <a:solidFill>
                    <a:prstClr val="black"/>
                  </a:solidFill>
                </a:ln>
                <a:solidFill>
                  <a:srgbClr val="2CFE22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động</a:t>
            </a:r>
            <a:r>
              <a:rPr lang="en-US" altLang="zh-CN" sz="6000" b="1" dirty="0">
                <a:ln w="6350">
                  <a:solidFill>
                    <a:prstClr val="black"/>
                  </a:solidFill>
                </a:ln>
                <a:solidFill>
                  <a:srgbClr val="2CFE22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4</a:t>
            </a:r>
          </a:p>
          <a:p>
            <a:pPr algn="ctr"/>
            <a:r>
              <a:rPr lang="en-US" altLang="zh-CN" sz="7200" b="1" dirty="0" err="1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Phân</a:t>
            </a:r>
            <a:r>
              <a:rPr lang="en-US" altLang="zh-CN" sz="7200" b="1" dirty="0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7200" b="1" dirty="0" err="1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tích</a:t>
            </a:r>
            <a:r>
              <a:rPr lang="en-US" altLang="zh-CN" sz="7200" b="1" dirty="0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</a:p>
          <a:p>
            <a:pPr algn="ctr"/>
            <a:r>
              <a:rPr lang="en-US" altLang="zh-CN" sz="7200" b="1" dirty="0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7200" b="1" dirty="0" err="1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đánh</a:t>
            </a:r>
            <a:r>
              <a:rPr lang="en-US" altLang="zh-CN" sz="7200" b="1" dirty="0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7200" b="1" dirty="0" err="1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giá</a:t>
            </a:r>
            <a:r>
              <a:rPr lang="en-US" altLang="zh-CN" sz="7200" b="1" dirty="0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endParaRPr lang="zh-CN" altLang="en-US" sz="7200" b="1" dirty="0">
              <a:ln w="0">
                <a:noFill/>
              </a:ln>
              <a:solidFill>
                <a:srgbClr val="FF0000"/>
              </a:solidFill>
              <a:effectLst>
                <a:outerShdw dist="50800" dir="4800000" algn="ctr" rotWithShape="0">
                  <a:srgbClr val="005F60">
                    <a:lumMod val="50000"/>
                  </a:srgbClr>
                </a:outerShdw>
              </a:effectLst>
              <a:latin typeface="iCiel Cadena" pitchFamily="2" charset="0"/>
              <a:cs typeface="+mn-ea"/>
              <a:sym typeface="+mn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5952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" presetClass="entr" presetSubtype="3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3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>
            <a:extLst>
              <a:ext uri="{FF2B5EF4-FFF2-40B4-BE49-F238E27FC236}">
                <a16:creationId xmlns:a16="http://schemas.microsoft.com/office/drawing/2014/main" xmlns="" id="{789CA887-C328-4EF8-BD37-F5F28B4E8AF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490937" y="0"/>
            <a:ext cx="1653064" cy="1661218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xmlns="" id="{68AFFE7B-7389-447A-A90E-08CB02B9D1C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0" y="2"/>
            <a:ext cx="1463040" cy="1770695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A07866F2-19C9-40A7-921F-AA9C11F8FD5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4695192"/>
            <a:ext cx="9144000" cy="2162808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DE726B17-CB5D-4E6D-9EC3-0849AD9086AB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19898" y="3646708"/>
            <a:ext cx="2417197" cy="3198636"/>
          </a:xfrm>
          <a:prstGeom prst="rect">
            <a:avLst/>
          </a:prstGeom>
        </p:spPr>
      </p:pic>
      <p:pic>
        <p:nvPicPr>
          <p:cNvPr id="25" name="Picture 159" descr="10004015438746072987">
            <a:extLst>
              <a:ext uri="{FF2B5EF4-FFF2-40B4-BE49-F238E27FC236}">
                <a16:creationId xmlns:a16="http://schemas.microsoft.com/office/drawing/2014/main" xmlns="" id="{5AB54185-F0C7-4576-8C0B-FAF6FFDF11D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6895307" y="2985250"/>
            <a:ext cx="992187" cy="132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1734082" y="966182"/>
            <a:ext cx="565731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err="1">
                <a:solidFill>
                  <a:srgbClr val="FF0000"/>
                </a:solidFill>
                <a:latin typeface="iCiel Cadena" pitchFamily="2" charset="0"/>
              </a:rPr>
              <a:t>Giới</a:t>
            </a:r>
            <a:r>
              <a:rPr lang="en-US" sz="4800" dirty="0">
                <a:solidFill>
                  <a:srgbClr val="FF0000"/>
                </a:solidFill>
                <a:latin typeface="iCiel Cadena" pitchFamily="2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iCiel Cadena" pitchFamily="2" charset="0"/>
              </a:rPr>
              <a:t>thiệu</a:t>
            </a:r>
            <a:r>
              <a:rPr lang="en-US" sz="4800" dirty="0">
                <a:solidFill>
                  <a:srgbClr val="FF0000"/>
                </a:solidFill>
                <a:latin typeface="iCiel Cadena" pitchFamily="2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iCiel Cadena" pitchFamily="2" charset="0"/>
              </a:rPr>
              <a:t>sản</a:t>
            </a:r>
            <a:r>
              <a:rPr lang="en-US" sz="4800" dirty="0">
                <a:solidFill>
                  <a:srgbClr val="FF0000"/>
                </a:solidFill>
                <a:latin typeface="iCiel Cadena" pitchFamily="2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iCiel Cadena" pitchFamily="2" charset="0"/>
              </a:rPr>
              <a:t>phẩm</a:t>
            </a:r>
            <a:r>
              <a:rPr lang="en-US" sz="4800" dirty="0">
                <a:solidFill>
                  <a:srgbClr val="FF0000"/>
                </a:solidFill>
                <a:latin typeface="iCiel Cadena" pitchFamily="2" charset="0"/>
              </a:rPr>
              <a:t> </a:t>
            </a:r>
          </a:p>
        </p:txBody>
      </p:sp>
      <p:sp>
        <p:nvSpPr>
          <p:cNvPr id="27" name="Rectangle 26"/>
          <p:cNvSpPr/>
          <p:nvPr/>
        </p:nvSpPr>
        <p:spPr>
          <a:xfrm>
            <a:off x="972486" y="1828801"/>
            <a:ext cx="725711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3200" dirty="0">
                <a:solidFill>
                  <a:srgbClr val="002060"/>
                </a:solidFill>
                <a:latin typeface="iCiel Cadena" pitchFamily="2" charset="0"/>
              </a:rPr>
              <a:t>Giới thiệu nhận</a:t>
            </a:r>
            <a:r>
              <a:rPr lang="en-US" sz="3200" dirty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vi-VN" sz="3200" dirty="0">
                <a:solidFill>
                  <a:srgbClr val="002060"/>
                </a:solidFill>
                <a:latin typeface="iCiel Cadena" pitchFamily="2" charset="0"/>
              </a:rPr>
              <a:t>xét  đánh giá sản phẩm Của mình và bạn </a:t>
            </a:r>
            <a:endParaRPr lang="en-US" sz="3200" dirty="0">
              <a:solidFill>
                <a:srgbClr val="002060"/>
              </a:solidFill>
              <a:latin typeface="iCiel Cadena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70900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>
            <a:extLst>
              <a:ext uri="{FF2B5EF4-FFF2-40B4-BE49-F238E27FC236}">
                <a16:creationId xmlns:a16="http://schemas.microsoft.com/office/drawing/2014/main" xmlns="" id="{68AFFE7B-7389-447A-A90E-08CB02B9D1C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0" y="2"/>
            <a:ext cx="1463040" cy="1770695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xmlns="" id="{789CA887-C328-4EF8-BD37-F5F28B4E8AF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490937" y="0"/>
            <a:ext cx="1653064" cy="1661218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xmlns="" id="{9C1F13ED-080F-4C19-83CD-75F96B8D95A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270680"/>
            <a:ext cx="9144000" cy="4316640"/>
          </a:xfrm>
          <a:prstGeom prst="rect">
            <a:avLst/>
          </a:prstGeom>
        </p:spPr>
      </p:pic>
      <p:grpSp>
        <p:nvGrpSpPr>
          <p:cNvPr id="41" name="组合 40">
            <a:extLst>
              <a:ext uri="{FF2B5EF4-FFF2-40B4-BE49-F238E27FC236}">
                <a16:creationId xmlns:a16="http://schemas.microsoft.com/office/drawing/2014/main" xmlns="" id="{58A318B0-2D75-407F-923B-E118E6258FDE}"/>
              </a:ext>
            </a:extLst>
          </p:cNvPr>
          <p:cNvGrpSpPr/>
          <p:nvPr/>
        </p:nvGrpSpPr>
        <p:grpSpPr>
          <a:xfrm>
            <a:off x="5998027" y="5460727"/>
            <a:ext cx="384317" cy="1133534"/>
            <a:chOff x="1174693" y="2702670"/>
            <a:chExt cx="652142" cy="1651354"/>
          </a:xfrm>
          <a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colorTemperature colorTemp="112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</p:grpSpPr>
        <p:sp>
          <p:nvSpPr>
            <p:cNvPr id="42" name="同侧圆角矩形 90">
              <a:extLst>
                <a:ext uri="{FF2B5EF4-FFF2-40B4-BE49-F238E27FC236}">
                  <a16:creationId xmlns:a16="http://schemas.microsoft.com/office/drawing/2014/main" xmlns="" id="{04DE162F-0F4E-4FA6-82EC-17B92240B255}"/>
                </a:ext>
              </a:extLst>
            </p:cNvPr>
            <p:cNvSpPr/>
            <p:nvPr/>
          </p:nvSpPr>
          <p:spPr>
            <a:xfrm flipV="1">
              <a:off x="1174693" y="2702670"/>
              <a:ext cx="652142" cy="1651354"/>
            </a:xfrm>
            <a:prstGeom prst="round2Same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sp>
          <p:nvSpPr>
            <p:cNvPr id="43" name="任意多边形 5">
              <a:extLst>
                <a:ext uri="{FF2B5EF4-FFF2-40B4-BE49-F238E27FC236}">
                  <a16:creationId xmlns:a16="http://schemas.microsoft.com/office/drawing/2014/main" xmlns="" id="{977D710A-8438-4296-A064-9C74E546C5F0}"/>
                </a:ext>
              </a:extLst>
            </p:cNvPr>
            <p:cNvSpPr>
              <a:spLocks/>
            </p:cNvSpPr>
            <p:nvPr/>
          </p:nvSpPr>
          <p:spPr bwMode="auto">
            <a:xfrm>
              <a:off x="1314407" y="3839426"/>
              <a:ext cx="372708" cy="372709"/>
            </a:xfrm>
            <a:custGeom>
              <a:avLst/>
              <a:gdLst>
                <a:gd name="T0" fmla="*/ 223 w 228"/>
                <a:gd name="T1" fmla="*/ 95 h 228"/>
                <a:gd name="T2" fmla="*/ 196 w 228"/>
                <a:gd name="T3" fmla="*/ 90 h 228"/>
                <a:gd name="T4" fmla="*/ 189 w 228"/>
                <a:gd name="T5" fmla="*/ 74 h 228"/>
                <a:gd name="T6" fmla="*/ 205 w 228"/>
                <a:gd name="T7" fmla="*/ 50 h 228"/>
                <a:gd name="T8" fmla="*/ 205 w 228"/>
                <a:gd name="T9" fmla="*/ 43 h 228"/>
                <a:gd name="T10" fmla="*/ 185 w 228"/>
                <a:gd name="T11" fmla="*/ 24 h 228"/>
                <a:gd name="T12" fmla="*/ 178 w 228"/>
                <a:gd name="T13" fmla="*/ 23 h 228"/>
                <a:gd name="T14" fmla="*/ 155 w 228"/>
                <a:gd name="T15" fmla="*/ 39 h 228"/>
                <a:gd name="T16" fmla="*/ 138 w 228"/>
                <a:gd name="T17" fmla="*/ 32 h 228"/>
                <a:gd name="T18" fmla="*/ 133 w 228"/>
                <a:gd name="T19" fmla="*/ 5 h 228"/>
                <a:gd name="T20" fmla="*/ 127 w 228"/>
                <a:gd name="T21" fmla="*/ 0 h 228"/>
                <a:gd name="T22" fmla="*/ 100 w 228"/>
                <a:gd name="T23" fmla="*/ 0 h 228"/>
                <a:gd name="T24" fmla="*/ 94 w 228"/>
                <a:gd name="T25" fmla="*/ 5 h 228"/>
                <a:gd name="T26" fmla="*/ 89 w 228"/>
                <a:gd name="T27" fmla="*/ 32 h 228"/>
                <a:gd name="T28" fmla="*/ 73 w 228"/>
                <a:gd name="T29" fmla="*/ 39 h 228"/>
                <a:gd name="T30" fmla="*/ 50 w 228"/>
                <a:gd name="T31" fmla="*/ 23 h 228"/>
                <a:gd name="T32" fmla="*/ 43 w 228"/>
                <a:gd name="T33" fmla="*/ 24 h 228"/>
                <a:gd name="T34" fmla="*/ 23 w 228"/>
                <a:gd name="T35" fmla="*/ 43 h 228"/>
                <a:gd name="T36" fmla="*/ 23 w 228"/>
                <a:gd name="T37" fmla="*/ 51 h 228"/>
                <a:gd name="T38" fmla="*/ 39 w 228"/>
                <a:gd name="T39" fmla="*/ 74 h 228"/>
                <a:gd name="T40" fmla="*/ 32 w 228"/>
                <a:gd name="T41" fmla="*/ 90 h 228"/>
                <a:gd name="T42" fmla="*/ 5 w 228"/>
                <a:gd name="T43" fmla="*/ 95 h 228"/>
                <a:gd name="T44" fmla="*/ 0 w 228"/>
                <a:gd name="T45" fmla="*/ 100 h 228"/>
                <a:gd name="T46" fmla="*/ 0 w 228"/>
                <a:gd name="T47" fmla="*/ 128 h 228"/>
                <a:gd name="T48" fmla="*/ 5 w 228"/>
                <a:gd name="T49" fmla="*/ 134 h 228"/>
                <a:gd name="T50" fmla="*/ 32 w 228"/>
                <a:gd name="T51" fmla="*/ 139 h 228"/>
                <a:gd name="T52" fmla="*/ 39 w 228"/>
                <a:gd name="T53" fmla="*/ 155 h 228"/>
                <a:gd name="T54" fmla="*/ 23 w 228"/>
                <a:gd name="T55" fmla="*/ 178 h 228"/>
                <a:gd name="T56" fmla="*/ 24 w 228"/>
                <a:gd name="T57" fmla="*/ 185 h 228"/>
                <a:gd name="T58" fmla="*/ 43 w 228"/>
                <a:gd name="T59" fmla="*/ 204 h 228"/>
                <a:gd name="T60" fmla="*/ 51 w 228"/>
                <a:gd name="T61" fmla="*/ 205 h 228"/>
                <a:gd name="T62" fmla="*/ 73 w 228"/>
                <a:gd name="T63" fmla="*/ 189 h 228"/>
                <a:gd name="T64" fmla="*/ 89 w 228"/>
                <a:gd name="T65" fmla="*/ 196 h 228"/>
                <a:gd name="T66" fmla="*/ 94 w 228"/>
                <a:gd name="T67" fmla="*/ 223 h 228"/>
                <a:gd name="T68" fmla="*/ 100 w 228"/>
                <a:gd name="T69" fmla="*/ 228 h 228"/>
                <a:gd name="T70" fmla="*/ 127 w 228"/>
                <a:gd name="T71" fmla="*/ 228 h 228"/>
                <a:gd name="T72" fmla="*/ 133 w 228"/>
                <a:gd name="T73" fmla="*/ 223 h 228"/>
                <a:gd name="T74" fmla="*/ 138 w 228"/>
                <a:gd name="T75" fmla="*/ 196 h 228"/>
                <a:gd name="T76" fmla="*/ 154 w 228"/>
                <a:gd name="T77" fmla="*/ 190 h 228"/>
                <a:gd name="T78" fmla="*/ 177 w 228"/>
                <a:gd name="T79" fmla="*/ 205 h 228"/>
                <a:gd name="T80" fmla="*/ 185 w 228"/>
                <a:gd name="T81" fmla="*/ 205 h 228"/>
                <a:gd name="T82" fmla="*/ 204 w 228"/>
                <a:gd name="T83" fmla="*/ 185 h 228"/>
                <a:gd name="T84" fmla="*/ 205 w 228"/>
                <a:gd name="T85" fmla="*/ 178 h 228"/>
                <a:gd name="T86" fmla="*/ 189 w 228"/>
                <a:gd name="T87" fmla="*/ 155 h 228"/>
                <a:gd name="T88" fmla="*/ 196 w 228"/>
                <a:gd name="T89" fmla="*/ 139 h 228"/>
                <a:gd name="T90" fmla="*/ 223 w 228"/>
                <a:gd name="T91" fmla="*/ 134 h 228"/>
                <a:gd name="T92" fmla="*/ 228 w 228"/>
                <a:gd name="T93" fmla="*/ 128 h 228"/>
                <a:gd name="T94" fmla="*/ 228 w 228"/>
                <a:gd name="T95" fmla="*/ 100 h 228"/>
                <a:gd name="T96" fmla="*/ 223 w 228"/>
                <a:gd name="T97" fmla="*/ 95 h 228"/>
                <a:gd name="T98" fmla="*/ 114 w 228"/>
                <a:gd name="T99" fmla="*/ 149 h 228"/>
                <a:gd name="T100" fmla="*/ 79 w 228"/>
                <a:gd name="T101" fmla="*/ 114 h 228"/>
                <a:gd name="T102" fmla="*/ 114 w 228"/>
                <a:gd name="T103" fmla="*/ 79 h 228"/>
                <a:gd name="T104" fmla="*/ 149 w 228"/>
                <a:gd name="T105" fmla="*/ 114 h 228"/>
                <a:gd name="T106" fmla="*/ 114 w 228"/>
                <a:gd name="T107" fmla="*/ 149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28" h="228">
                  <a:moveTo>
                    <a:pt x="223" y="95"/>
                  </a:moveTo>
                  <a:cubicBezTo>
                    <a:pt x="196" y="90"/>
                    <a:pt x="196" y="90"/>
                    <a:pt x="196" y="90"/>
                  </a:cubicBezTo>
                  <a:cubicBezTo>
                    <a:pt x="194" y="84"/>
                    <a:pt x="192" y="79"/>
                    <a:pt x="189" y="74"/>
                  </a:cubicBezTo>
                  <a:cubicBezTo>
                    <a:pt x="205" y="50"/>
                    <a:pt x="205" y="50"/>
                    <a:pt x="205" y="50"/>
                  </a:cubicBezTo>
                  <a:cubicBezTo>
                    <a:pt x="207" y="48"/>
                    <a:pt x="206" y="45"/>
                    <a:pt x="205" y="43"/>
                  </a:cubicBezTo>
                  <a:cubicBezTo>
                    <a:pt x="185" y="24"/>
                    <a:pt x="185" y="24"/>
                    <a:pt x="185" y="24"/>
                  </a:cubicBezTo>
                  <a:cubicBezTo>
                    <a:pt x="183" y="22"/>
                    <a:pt x="180" y="21"/>
                    <a:pt x="178" y="23"/>
                  </a:cubicBezTo>
                  <a:cubicBezTo>
                    <a:pt x="155" y="39"/>
                    <a:pt x="155" y="39"/>
                    <a:pt x="155" y="39"/>
                  </a:cubicBezTo>
                  <a:cubicBezTo>
                    <a:pt x="149" y="36"/>
                    <a:pt x="144" y="34"/>
                    <a:pt x="138" y="32"/>
                  </a:cubicBezTo>
                  <a:cubicBezTo>
                    <a:pt x="133" y="5"/>
                    <a:pt x="133" y="5"/>
                    <a:pt x="133" y="5"/>
                  </a:cubicBezTo>
                  <a:cubicBezTo>
                    <a:pt x="133" y="2"/>
                    <a:pt x="130" y="0"/>
                    <a:pt x="127" y="0"/>
                  </a:cubicBezTo>
                  <a:cubicBezTo>
                    <a:pt x="100" y="0"/>
                    <a:pt x="100" y="0"/>
                    <a:pt x="100" y="0"/>
                  </a:cubicBezTo>
                  <a:cubicBezTo>
                    <a:pt x="97" y="0"/>
                    <a:pt x="95" y="2"/>
                    <a:pt x="94" y="5"/>
                  </a:cubicBezTo>
                  <a:cubicBezTo>
                    <a:pt x="89" y="32"/>
                    <a:pt x="89" y="32"/>
                    <a:pt x="89" y="32"/>
                  </a:cubicBezTo>
                  <a:cubicBezTo>
                    <a:pt x="83" y="34"/>
                    <a:pt x="78" y="36"/>
                    <a:pt x="73" y="39"/>
                  </a:cubicBezTo>
                  <a:cubicBezTo>
                    <a:pt x="50" y="23"/>
                    <a:pt x="50" y="23"/>
                    <a:pt x="50" y="23"/>
                  </a:cubicBezTo>
                  <a:cubicBezTo>
                    <a:pt x="48" y="22"/>
                    <a:pt x="45" y="22"/>
                    <a:pt x="43" y="24"/>
                  </a:cubicBezTo>
                  <a:cubicBezTo>
                    <a:pt x="23" y="43"/>
                    <a:pt x="23" y="43"/>
                    <a:pt x="23" y="43"/>
                  </a:cubicBezTo>
                  <a:cubicBezTo>
                    <a:pt x="22" y="45"/>
                    <a:pt x="21" y="49"/>
                    <a:pt x="23" y="51"/>
                  </a:cubicBezTo>
                  <a:cubicBezTo>
                    <a:pt x="39" y="74"/>
                    <a:pt x="39" y="74"/>
                    <a:pt x="39" y="74"/>
                  </a:cubicBezTo>
                  <a:cubicBezTo>
                    <a:pt x="36" y="79"/>
                    <a:pt x="34" y="84"/>
                    <a:pt x="32" y="90"/>
                  </a:cubicBezTo>
                  <a:cubicBezTo>
                    <a:pt x="5" y="95"/>
                    <a:pt x="5" y="95"/>
                    <a:pt x="5" y="95"/>
                  </a:cubicBezTo>
                  <a:cubicBezTo>
                    <a:pt x="2" y="95"/>
                    <a:pt x="0" y="98"/>
                    <a:pt x="0" y="100"/>
                  </a:cubicBezTo>
                  <a:cubicBezTo>
                    <a:pt x="0" y="128"/>
                    <a:pt x="0" y="128"/>
                    <a:pt x="0" y="128"/>
                  </a:cubicBezTo>
                  <a:cubicBezTo>
                    <a:pt x="0" y="131"/>
                    <a:pt x="2" y="133"/>
                    <a:pt x="5" y="134"/>
                  </a:cubicBezTo>
                  <a:cubicBezTo>
                    <a:pt x="32" y="139"/>
                    <a:pt x="32" y="139"/>
                    <a:pt x="32" y="139"/>
                  </a:cubicBezTo>
                  <a:cubicBezTo>
                    <a:pt x="34" y="144"/>
                    <a:pt x="36" y="150"/>
                    <a:pt x="39" y="155"/>
                  </a:cubicBezTo>
                  <a:cubicBezTo>
                    <a:pt x="23" y="178"/>
                    <a:pt x="23" y="178"/>
                    <a:pt x="23" y="178"/>
                  </a:cubicBezTo>
                  <a:cubicBezTo>
                    <a:pt x="22" y="180"/>
                    <a:pt x="22" y="183"/>
                    <a:pt x="24" y="185"/>
                  </a:cubicBezTo>
                  <a:cubicBezTo>
                    <a:pt x="43" y="204"/>
                    <a:pt x="43" y="204"/>
                    <a:pt x="43" y="204"/>
                  </a:cubicBezTo>
                  <a:cubicBezTo>
                    <a:pt x="45" y="206"/>
                    <a:pt x="48" y="207"/>
                    <a:pt x="51" y="205"/>
                  </a:cubicBezTo>
                  <a:cubicBezTo>
                    <a:pt x="73" y="189"/>
                    <a:pt x="73" y="189"/>
                    <a:pt x="73" y="189"/>
                  </a:cubicBezTo>
                  <a:cubicBezTo>
                    <a:pt x="78" y="192"/>
                    <a:pt x="84" y="194"/>
                    <a:pt x="89" y="196"/>
                  </a:cubicBezTo>
                  <a:cubicBezTo>
                    <a:pt x="94" y="223"/>
                    <a:pt x="94" y="223"/>
                    <a:pt x="94" y="223"/>
                  </a:cubicBezTo>
                  <a:cubicBezTo>
                    <a:pt x="95" y="226"/>
                    <a:pt x="97" y="228"/>
                    <a:pt x="100" y="228"/>
                  </a:cubicBezTo>
                  <a:cubicBezTo>
                    <a:pt x="127" y="228"/>
                    <a:pt x="127" y="228"/>
                    <a:pt x="127" y="228"/>
                  </a:cubicBezTo>
                  <a:cubicBezTo>
                    <a:pt x="130" y="228"/>
                    <a:pt x="133" y="226"/>
                    <a:pt x="133" y="223"/>
                  </a:cubicBezTo>
                  <a:cubicBezTo>
                    <a:pt x="138" y="196"/>
                    <a:pt x="138" y="196"/>
                    <a:pt x="138" y="196"/>
                  </a:cubicBezTo>
                  <a:cubicBezTo>
                    <a:pt x="144" y="194"/>
                    <a:pt x="149" y="192"/>
                    <a:pt x="154" y="190"/>
                  </a:cubicBezTo>
                  <a:cubicBezTo>
                    <a:pt x="177" y="205"/>
                    <a:pt x="177" y="205"/>
                    <a:pt x="177" y="205"/>
                  </a:cubicBezTo>
                  <a:cubicBezTo>
                    <a:pt x="180" y="207"/>
                    <a:pt x="183" y="207"/>
                    <a:pt x="185" y="205"/>
                  </a:cubicBezTo>
                  <a:cubicBezTo>
                    <a:pt x="204" y="185"/>
                    <a:pt x="204" y="185"/>
                    <a:pt x="204" y="185"/>
                  </a:cubicBezTo>
                  <a:cubicBezTo>
                    <a:pt x="206" y="183"/>
                    <a:pt x="206" y="180"/>
                    <a:pt x="205" y="178"/>
                  </a:cubicBezTo>
                  <a:cubicBezTo>
                    <a:pt x="189" y="155"/>
                    <a:pt x="189" y="155"/>
                    <a:pt x="189" y="155"/>
                  </a:cubicBezTo>
                  <a:cubicBezTo>
                    <a:pt x="192" y="150"/>
                    <a:pt x="194" y="144"/>
                    <a:pt x="196" y="139"/>
                  </a:cubicBezTo>
                  <a:cubicBezTo>
                    <a:pt x="223" y="134"/>
                    <a:pt x="223" y="134"/>
                    <a:pt x="223" y="134"/>
                  </a:cubicBezTo>
                  <a:cubicBezTo>
                    <a:pt x="226" y="133"/>
                    <a:pt x="228" y="131"/>
                    <a:pt x="228" y="128"/>
                  </a:cubicBezTo>
                  <a:cubicBezTo>
                    <a:pt x="228" y="100"/>
                    <a:pt x="228" y="100"/>
                    <a:pt x="228" y="100"/>
                  </a:cubicBezTo>
                  <a:cubicBezTo>
                    <a:pt x="228" y="98"/>
                    <a:pt x="226" y="95"/>
                    <a:pt x="223" y="95"/>
                  </a:cubicBezTo>
                  <a:close/>
                  <a:moveTo>
                    <a:pt x="114" y="149"/>
                  </a:moveTo>
                  <a:cubicBezTo>
                    <a:pt x="95" y="149"/>
                    <a:pt x="79" y="133"/>
                    <a:pt x="79" y="114"/>
                  </a:cubicBezTo>
                  <a:cubicBezTo>
                    <a:pt x="79" y="95"/>
                    <a:pt x="95" y="79"/>
                    <a:pt x="114" y="79"/>
                  </a:cubicBezTo>
                  <a:cubicBezTo>
                    <a:pt x="133" y="79"/>
                    <a:pt x="149" y="95"/>
                    <a:pt x="149" y="114"/>
                  </a:cubicBezTo>
                  <a:cubicBezTo>
                    <a:pt x="149" y="133"/>
                    <a:pt x="133" y="149"/>
                    <a:pt x="114" y="14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anchor="ctr"/>
            <a:lstStyle/>
            <a:p>
              <a:pPr algn="ctr"/>
              <a:endParaRPr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58" name="组合 57">
            <a:extLst>
              <a:ext uri="{FF2B5EF4-FFF2-40B4-BE49-F238E27FC236}">
                <a16:creationId xmlns:a16="http://schemas.microsoft.com/office/drawing/2014/main" xmlns="" id="{995F7454-B71B-4052-A1F7-206FCB575B51}"/>
              </a:ext>
            </a:extLst>
          </p:cNvPr>
          <p:cNvGrpSpPr/>
          <p:nvPr/>
        </p:nvGrpSpPr>
        <p:grpSpPr>
          <a:xfrm>
            <a:off x="6705626" y="4876800"/>
            <a:ext cx="489107" cy="1648010"/>
            <a:chOff x="3584210" y="2482150"/>
            <a:chExt cx="652142" cy="1871874"/>
          </a:xfrm>
          <a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colorTemperature colorTemp="112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</p:grpSpPr>
        <p:sp>
          <p:nvSpPr>
            <p:cNvPr id="59" name="同侧圆角矩形 48">
              <a:extLst>
                <a:ext uri="{FF2B5EF4-FFF2-40B4-BE49-F238E27FC236}">
                  <a16:creationId xmlns:a16="http://schemas.microsoft.com/office/drawing/2014/main" xmlns="" id="{1A65E646-B677-488F-822A-4C41D2B8EBDC}"/>
                </a:ext>
              </a:extLst>
            </p:cNvPr>
            <p:cNvSpPr/>
            <p:nvPr/>
          </p:nvSpPr>
          <p:spPr>
            <a:xfrm flipV="1">
              <a:off x="3584210" y="2482150"/>
              <a:ext cx="652142" cy="1871874"/>
            </a:xfrm>
            <a:prstGeom prst="round2Same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sp>
          <p:nvSpPr>
            <p:cNvPr id="60" name="任意多边形 14">
              <a:extLst>
                <a:ext uri="{FF2B5EF4-FFF2-40B4-BE49-F238E27FC236}">
                  <a16:creationId xmlns:a16="http://schemas.microsoft.com/office/drawing/2014/main" xmlns="" id="{0EF28E52-9A06-40AD-A452-045E7562C6B0}"/>
                </a:ext>
              </a:extLst>
            </p:cNvPr>
            <p:cNvSpPr>
              <a:spLocks/>
            </p:cNvSpPr>
            <p:nvPr/>
          </p:nvSpPr>
          <p:spPr bwMode="auto">
            <a:xfrm>
              <a:off x="3733653" y="3839429"/>
              <a:ext cx="372708" cy="372709"/>
            </a:xfrm>
            <a:custGeom>
              <a:avLst/>
              <a:gdLst>
                <a:gd name="T0" fmla="*/ 182 w 236"/>
                <a:gd name="T1" fmla="*/ 109 h 236"/>
                <a:gd name="T2" fmla="*/ 157 w 236"/>
                <a:gd name="T3" fmla="*/ 103 h 236"/>
                <a:gd name="T4" fmla="*/ 134 w 236"/>
                <a:gd name="T5" fmla="*/ 102 h 236"/>
                <a:gd name="T6" fmla="*/ 120 w 236"/>
                <a:gd name="T7" fmla="*/ 114 h 236"/>
                <a:gd name="T8" fmla="*/ 118 w 236"/>
                <a:gd name="T9" fmla="*/ 129 h 236"/>
                <a:gd name="T10" fmla="*/ 122 w 236"/>
                <a:gd name="T11" fmla="*/ 141 h 236"/>
                <a:gd name="T12" fmla="*/ 135 w 236"/>
                <a:gd name="T13" fmla="*/ 156 h 236"/>
                <a:gd name="T14" fmla="*/ 139 w 236"/>
                <a:gd name="T15" fmla="*/ 185 h 236"/>
                <a:gd name="T16" fmla="*/ 152 w 236"/>
                <a:gd name="T17" fmla="*/ 198 h 236"/>
                <a:gd name="T18" fmla="*/ 169 w 236"/>
                <a:gd name="T19" fmla="*/ 180 h 236"/>
                <a:gd name="T20" fmla="*/ 187 w 236"/>
                <a:gd name="T21" fmla="*/ 150 h 236"/>
                <a:gd name="T22" fmla="*/ 200 w 236"/>
                <a:gd name="T23" fmla="*/ 122 h 236"/>
                <a:gd name="T24" fmla="*/ 182 w 236"/>
                <a:gd name="T25" fmla="*/ 109 h 236"/>
                <a:gd name="T26" fmla="*/ 118 w 236"/>
                <a:gd name="T27" fmla="*/ 0 h 236"/>
                <a:gd name="T28" fmla="*/ 0 w 236"/>
                <a:gd name="T29" fmla="*/ 118 h 236"/>
                <a:gd name="T30" fmla="*/ 118 w 236"/>
                <a:gd name="T31" fmla="*/ 236 h 236"/>
                <a:gd name="T32" fmla="*/ 236 w 236"/>
                <a:gd name="T33" fmla="*/ 118 h 236"/>
                <a:gd name="T34" fmla="*/ 118 w 236"/>
                <a:gd name="T35" fmla="*/ 0 h 236"/>
                <a:gd name="T36" fmla="*/ 126 w 236"/>
                <a:gd name="T37" fmla="*/ 212 h 236"/>
                <a:gd name="T38" fmla="*/ 128 w 236"/>
                <a:gd name="T39" fmla="*/ 208 h 236"/>
                <a:gd name="T40" fmla="*/ 125 w 236"/>
                <a:gd name="T41" fmla="*/ 186 h 236"/>
                <a:gd name="T42" fmla="*/ 105 w 236"/>
                <a:gd name="T43" fmla="*/ 186 h 236"/>
                <a:gd name="T44" fmla="*/ 98 w 236"/>
                <a:gd name="T45" fmla="*/ 207 h 236"/>
                <a:gd name="T46" fmla="*/ 102 w 236"/>
                <a:gd name="T47" fmla="*/ 211 h 236"/>
                <a:gd name="T48" fmla="*/ 34 w 236"/>
                <a:gd name="T49" fmla="*/ 161 h 236"/>
                <a:gd name="T50" fmla="*/ 44 w 236"/>
                <a:gd name="T51" fmla="*/ 157 h 236"/>
                <a:gd name="T52" fmla="*/ 44 w 236"/>
                <a:gd name="T53" fmla="*/ 157 h 236"/>
                <a:gd name="T54" fmla="*/ 81 w 236"/>
                <a:gd name="T55" fmla="*/ 142 h 236"/>
                <a:gd name="T56" fmla="*/ 81 w 236"/>
                <a:gd name="T57" fmla="*/ 118 h 236"/>
                <a:gd name="T58" fmla="*/ 55 w 236"/>
                <a:gd name="T59" fmla="*/ 94 h 236"/>
                <a:gd name="T60" fmla="*/ 28 w 236"/>
                <a:gd name="T61" fmla="*/ 90 h 236"/>
                <a:gd name="T62" fmla="*/ 84 w 236"/>
                <a:gd name="T63" fmla="*/ 30 h 236"/>
                <a:gd name="T64" fmla="*/ 84 w 236"/>
                <a:gd name="T65" fmla="*/ 31 h 236"/>
                <a:gd name="T66" fmla="*/ 102 w 236"/>
                <a:gd name="T67" fmla="*/ 56 h 236"/>
                <a:gd name="T68" fmla="*/ 120 w 236"/>
                <a:gd name="T69" fmla="*/ 79 h 236"/>
                <a:gd name="T70" fmla="*/ 131 w 236"/>
                <a:gd name="T71" fmla="*/ 97 h 236"/>
                <a:gd name="T72" fmla="*/ 146 w 236"/>
                <a:gd name="T73" fmla="*/ 88 h 236"/>
                <a:gd name="T74" fmla="*/ 177 w 236"/>
                <a:gd name="T75" fmla="*/ 66 h 236"/>
                <a:gd name="T76" fmla="*/ 190 w 236"/>
                <a:gd name="T77" fmla="*/ 57 h 236"/>
                <a:gd name="T78" fmla="*/ 212 w 236"/>
                <a:gd name="T79" fmla="*/ 118 h 236"/>
                <a:gd name="T80" fmla="*/ 126 w 236"/>
                <a:gd name="T81" fmla="*/ 212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36" h="236">
                  <a:moveTo>
                    <a:pt x="182" y="109"/>
                  </a:moveTo>
                  <a:cubicBezTo>
                    <a:pt x="172" y="107"/>
                    <a:pt x="161" y="105"/>
                    <a:pt x="157" y="103"/>
                  </a:cubicBezTo>
                  <a:cubicBezTo>
                    <a:pt x="153" y="102"/>
                    <a:pt x="143" y="101"/>
                    <a:pt x="134" y="102"/>
                  </a:cubicBezTo>
                  <a:cubicBezTo>
                    <a:pt x="125" y="103"/>
                    <a:pt x="119" y="109"/>
                    <a:pt x="120" y="114"/>
                  </a:cubicBezTo>
                  <a:cubicBezTo>
                    <a:pt x="121" y="119"/>
                    <a:pt x="120" y="126"/>
                    <a:pt x="118" y="129"/>
                  </a:cubicBezTo>
                  <a:cubicBezTo>
                    <a:pt x="117" y="132"/>
                    <a:pt x="118" y="138"/>
                    <a:pt x="122" y="141"/>
                  </a:cubicBezTo>
                  <a:cubicBezTo>
                    <a:pt x="127" y="144"/>
                    <a:pt x="132" y="151"/>
                    <a:pt x="135" y="156"/>
                  </a:cubicBezTo>
                  <a:cubicBezTo>
                    <a:pt x="138" y="162"/>
                    <a:pt x="140" y="175"/>
                    <a:pt x="139" y="185"/>
                  </a:cubicBezTo>
                  <a:cubicBezTo>
                    <a:pt x="139" y="195"/>
                    <a:pt x="145" y="201"/>
                    <a:pt x="152" y="198"/>
                  </a:cubicBezTo>
                  <a:cubicBezTo>
                    <a:pt x="160" y="195"/>
                    <a:pt x="167" y="187"/>
                    <a:pt x="169" y="180"/>
                  </a:cubicBezTo>
                  <a:cubicBezTo>
                    <a:pt x="171" y="174"/>
                    <a:pt x="179" y="160"/>
                    <a:pt x="187" y="150"/>
                  </a:cubicBezTo>
                  <a:cubicBezTo>
                    <a:pt x="195" y="140"/>
                    <a:pt x="201" y="127"/>
                    <a:pt x="200" y="122"/>
                  </a:cubicBezTo>
                  <a:cubicBezTo>
                    <a:pt x="200" y="116"/>
                    <a:pt x="191" y="111"/>
                    <a:pt x="182" y="109"/>
                  </a:cubicBezTo>
                  <a:close/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cubicBezTo>
                    <a:pt x="0" y="183"/>
                    <a:pt x="53" y="236"/>
                    <a:pt x="118" y="236"/>
                  </a:cubicBezTo>
                  <a:cubicBezTo>
                    <a:pt x="183" y="236"/>
                    <a:pt x="236" y="183"/>
                    <a:pt x="236" y="118"/>
                  </a:cubicBezTo>
                  <a:cubicBezTo>
                    <a:pt x="236" y="53"/>
                    <a:pt x="183" y="0"/>
                    <a:pt x="118" y="0"/>
                  </a:cubicBezTo>
                  <a:close/>
                  <a:moveTo>
                    <a:pt x="126" y="212"/>
                  </a:moveTo>
                  <a:cubicBezTo>
                    <a:pt x="127" y="211"/>
                    <a:pt x="128" y="209"/>
                    <a:pt x="128" y="208"/>
                  </a:cubicBezTo>
                  <a:cubicBezTo>
                    <a:pt x="130" y="201"/>
                    <a:pt x="128" y="191"/>
                    <a:pt x="125" y="186"/>
                  </a:cubicBezTo>
                  <a:cubicBezTo>
                    <a:pt x="121" y="181"/>
                    <a:pt x="112" y="181"/>
                    <a:pt x="105" y="186"/>
                  </a:cubicBezTo>
                  <a:cubicBezTo>
                    <a:pt x="97" y="191"/>
                    <a:pt x="94" y="200"/>
                    <a:pt x="98" y="207"/>
                  </a:cubicBezTo>
                  <a:cubicBezTo>
                    <a:pt x="99" y="208"/>
                    <a:pt x="100" y="210"/>
                    <a:pt x="102" y="211"/>
                  </a:cubicBezTo>
                  <a:cubicBezTo>
                    <a:pt x="72" y="206"/>
                    <a:pt x="47" y="187"/>
                    <a:pt x="34" y="161"/>
                  </a:cubicBezTo>
                  <a:cubicBezTo>
                    <a:pt x="37" y="161"/>
                    <a:pt x="40" y="159"/>
                    <a:pt x="44" y="157"/>
                  </a:cubicBezTo>
                  <a:cubicBezTo>
                    <a:pt x="44" y="157"/>
                    <a:pt x="44" y="157"/>
                    <a:pt x="44" y="157"/>
                  </a:cubicBezTo>
                  <a:cubicBezTo>
                    <a:pt x="57" y="148"/>
                    <a:pt x="74" y="141"/>
                    <a:pt x="81" y="142"/>
                  </a:cubicBezTo>
                  <a:cubicBezTo>
                    <a:pt x="89" y="142"/>
                    <a:pt x="89" y="131"/>
                    <a:pt x="81" y="118"/>
                  </a:cubicBezTo>
                  <a:cubicBezTo>
                    <a:pt x="74" y="105"/>
                    <a:pt x="62" y="94"/>
                    <a:pt x="55" y="94"/>
                  </a:cubicBezTo>
                  <a:cubicBezTo>
                    <a:pt x="48" y="94"/>
                    <a:pt x="36" y="92"/>
                    <a:pt x="28" y="90"/>
                  </a:cubicBezTo>
                  <a:cubicBezTo>
                    <a:pt x="37" y="62"/>
                    <a:pt x="58" y="41"/>
                    <a:pt x="84" y="30"/>
                  </a:cubicBezTo>
                  <a:cubicBezTo>
                    <a:pt x="84" y="31"/>
                    <a:pt x="84" y="31"/>
                    <a:pt x="84" y="31"/>
                  </a:cubicBezTo>
                  <a:cubicBezTo>
                    <a:pt x="86" y="39"/>
                    <a:pt x="95" y="50"/>
                    <a:pt x="102" y="56"/>
                  </a:cubicBezTo>
                  <a:cubicBezTo>
                    <a:pt x="110" y="62"/>
                    <a:pt x="118" y="72"/>
                    <a:pt x="120" y="79"/>
                  </a:cubicBezTo>
                  <a:cubicBezTo>
                    <a:pt x="122" y="85"/>
                    <a:pt x="127" y="93"/>
                    <a:pt x="131" y="97"/>
                  </a:cubicBezTo>
                  <a:cubicBezTo>
                    <a:pt x="136" y="100"/>
                    <a:pt x="142" y="96"/>
                    <a:pt x="146" y="88"/>
                  </a:cubicBezTo>
                  <a:cubicBezTo>
                    <a:pt x="150" y="80"/>
                    <a:pt x="164" y="70"/>
                    <a:pt x="177" y="66"/>
                  </a:cubicBezTo>
                  <a:cubicBezTo>
                    <a:pt x="183" y="64"/>
                    <a:pt x="187" y="61"/>
                    <a:pt x="190" y="57"/>
                  </a:cubicBezTo>
                  <a:cubicBezTo>
                    <a:pt x="204" y="74"/>
                    <a:pt x="212" y="95"/>
                    <a:pt x="212" y="118"/>
                  </a:cubicBezTo>
                  <a:cubicBezTo>
                    <a:pt x="212" y="168"/>
                    <a:pt x="174" y="208"/>
                    <a:pt x="126" y="21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anchor="ctr"/>
            <a:lstStyle/>
            <a:p>
              <a:pPr algn="ctr"/>
              <a:endParaRPr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75" name="组合 74">
            <a:extLst>
              <a:ext uri="{FF2B5EF4-FFF2-40B4-BE49-F238E27FC236}">
                <a16:creationId xmlns:a16="http://schemas.microsoft.com/office/drawing/2014/main" xmlns="" id="{F4C3C485-AC3D-4BD3-AD80-9F0869423552}"/>
              </a:ext>
            </a:extLst>
          </p:cNvPr>
          <p:cNvGrpSpPr/>
          <p:nvPr/>
        </p:nvGrpSpPr>
        <p:grpSpPr>
          <a:xfrm>
            <a:off x="7492914" y="4664987"/>
            <a:ext cx="489106" cy="2400937"/>
            <a:chOff x="5993727" y="2041114"/>
            <a:chExt cx="652141" cy="2312910"/>
          </a:xfrm>
          <a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colorTemperature colorTemp="112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</p:grpSpPr>
        <p:sp>
          <p:nvSpPr>
            <p:cNvPr id="76" name="同侧圆角矩形 76">
              <a:extLst>
                <a:ext uri="{FF2B5EF4-FFF2-40B4-BE49-F238E27FC236}">
                  <a16:creationId xmlns:a16="http://schemas.microsoft.com/office/drawing/2014/main" xmlns="" id="{D813E392-FC1E-4072-B812-2699A65C87F0}"/>
                </a:ext>
              </a:extLst>
            </p:cNvPr>
            <p:cNvSpPr/>
            <p:nvPr/>
          </p:nvSpPr>
          <p:spPr>
            <a:xfrm flipV="1">
              <a:off x="5993727" y="2041114"/>
              <a:ext cx="652141" cy="2312910"/>
            </a:xfrm>
            <a:prstGeom prst="round2Same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sp>
          <p:nvSpPr>
            <p:cNvPr id="77" name="任意多边形 8">
              <a:extLst>
                <a:ext uri="{FF2B5EF4-FFF2-40B4-BE49-F238E27FC236}">
                  <a16:creationId xmlns:a16="http://schemas.microsoft.com/office/drawing/2014/main" xmlns="" id="{6DF40B21-8CB3-4487-AA73-CE71785CD932}"/>
                </a:ext>
              </a:extLst>
            </p:cNvPr>
            <p:cNvSpPr>
              <a:spLocks/>
            </p:cNvSpPr>
            <p:nvPr/>
          </p:nvSpPr>
          <p:spPr bwMode="auto">
            <a:xfrm>
              <a:off x="6133445" y="3839429"/>
              <a:ext cx="372708" cy="372709"/>
            </a:xfrm>
            <a:custGeom>
              <a:avLst/>
              <a:gdLst>
                <a:gd name="T0" fmla="*/ 130 w 236"/>
                <a:gd name="T1" fmla="*/ 1 h 236"/>
                <a:gd name="T2" fmla="*/ 118 w 236"/>
                <a:gd name="T3" fmla="*/ 0 h 236"/>
                <a:gd name="T4" fmla="*/ 30 w 236"/>
                <a:gd name="T5" fmla="*/ 40 h 236"/>
                <a:gd name="T6" fmla="*/ 68 w 236"/>
                <a:gd name="T7" fmla="*/ 105 h 236"/>
                <a:gd name="T8" fmla="*/ 130 w 236"/>
                <a:gd name="T9" fmla="*/ 1 h 236"/>
                <a:gd name="T10" fmla="*/ 20 w 236"/>
                <a:gd name="T11" fmla="*/ 52 h 236"/>
                <a:gd name="T12" fmla="*/ 0 w 236"/>
                <a:gd name="T13" fmla="*/ 118 h 236"/>
                <a:gd name="T14" fmla="*/ 5 w 236"/>
                <a:gd name="T15" fmla="*/ 153 h 236"/>
                <a:gd name="T16" fmla="*/ 81 w 236"/>
                <a:gd name="T17" fmla="*/ 153 h 236"/>
                <a:gd name="T18" fmla="*/ 20 w 236"/>
                <a:gd name="T19" fmla="*/ 52 h 236"/>
                <a:gd name="T20" fmla="*/ 225 w 236"/>
                <a:gd name="T21" fmla="*/ 68 h 236"/>
                <a:gd name="T22" fmla="*/ 145 w 236"/>
                <a:gd name="T23" fmla="*/ 3 h 236"/>
                <a:gd name="T24" fmla="*/ 106 w 236"/>
                <a:gd name="T25" fmla="*/ 68 h 236"/>
                <a:gd name="T26" fmla="*/ 225 w 236"/>
                <a:gd name="T27" fmla="*/ 68 h 236"/>
                <a:gd name="T28" fmla="*/ 130 w 236"/>
                <a:gd name="T29" fmla="*/ 167 h 236"/>
                <a:gd name="T30" fmla="*/ 11 w 236"/>
                <a:gd name="T31" fmla="*/ 167 h 236"/>
                <a:gd name="T32" fmla="*/ 96 w 236"/>
                <a:gd name="T33" fmla="*/ 234 h 236"/>
                <a:gd name="T34" fmla="*/ 93 w 236"/>
                <a:gd name="T35" fmla="*/ 232 h 236"/>
                <a:gd name="T36" fmla="*/ 130 w 236"/>
                <a:gd name="T37" fmla="*/ 167 h 236"/>
                <a:gd name="T38" fmla="*/ 230 w 236"/>
                <a:gd name="T39" fmla="*/ 82 h 236"/>
                <a:gd name="T40" fmla="*/ 155 w 236"/>
                <a:gd name="T41" fmla="*/ 82 h 236"/>
                <a:gd name="T42" fmla="*/ 215 w 236"/>
                <a:gd name="T43" fmla="*/ 186 h 236"/>
                <a:gd name="T44" fmla="*/ 236 w 236"/>
                <a:gd name="T45" fmla="*/ 118 h 236"/>
                <a:gd name="T46" fmla="*/ 230 w 236"/>
                <a:gd name="T47" fmla="*/ 82 h 236"/>
                <a:gd name="T48" fmla="*/ 108 w 236"/>
                <a:gd name="T49" fmla="*/ 236 h 236"/>
                <a:gd name="T50" fmla="*/ 118 w 236"/>
                <a:gd name="T51" fmla="*/ 236 h 236"/>
                <a:gd name="T52" fmla="*/ 205 w 236"/>
                <a:gd name="T53" fmla="*/ 198 h 236"/>
                <a:gd name="T54" fmla="*/ 167 w 236"/>
                <a:gd name="T55" fmla="*/ 132 h 236"/>
                <a:gd name="T56" fmla="*/ 108 w 236"/>
                <a:gd name="T57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36" h="236">
                  <a:moveTo>
                    <a:pt x="130" y="1"/>
                  </a:moveTo>
                  <a:cubicBezTo>
                    <a:pt x="126" y="0"/>
                    <a:pt x="122" y="0"/>
                    <a:pt x="118" y="0"/>
                  </a:cubicBezTo>
                  <a:cubicBezTo>
                    <a:pt x="83" y="0"/>
                    <a:pt x="51" y="16"/>
                    <a:pt x="30" y="40"/>
                  </a:cubicBezTo>
                  <a:cubicBezTo>
                    <a:pt x="68" y="105"/>
                    <a:pt x="68" y="105"/>
                    <a:pt x="68" y="105"/>
                  </a:cubicBezTo>
                  <a:lnTo>
                    <a:pt x="130" y="1"/>
                  </a:lnTo>
                  <a:close/>
                  <a:moveTo>
                    <a:pt x="20" y="52"/>
                  </a:moveTo>
                  <a:cubicBezTo>
                    <a:pt x="7" y="71"/>
                    <a:pt x="0" y="94"/>
                    <a:pt x="0" y="118"/>
                  </a:cubicBezTo>
                  <a:cubicBezTo>
                    <a:pt x="0" y="130"/>
                    <a:pt x="2" y="142"/>
                    <a:pt x="5" y="153"/>
                  </a:cubicBezTo>
                  <a:cubicBezTo>
                    <a:pt x="81" y="153"/>
                    <a:pt x="81" y="153"/>
                    <a:pt x="81" y="153"/>
                  </a:cubicBezTo>
                  <a:lnTo>
                    <a:pt x="20" y="52"/>
                  </a:lnTo>
                  <a:close/>
                  <a:moveTo>
                    <a:pt x="225" y="68"/>
                  </a:moveTo>
                  <a:cubicBezTo>
                    <a:pt x="210" y="36"/>
                    <a:pt x="180" y="11"/>
                    <a:pt x="145" y="3"/>
                  </a:cubicBezTo>
                  <a:cubicBezTo>
                    <a:pt x="106" y="68"/>
                    <a:pt x="106" y="68"/>
                    <a:pt x="106" y="68"/>
                  </a:cubicBezTo>
                  <a:lnTo>
                    <a:pt x="225" y="68"/>
                  </a:lnTo>
                  <a:close/>
                  <a:moveTo>
                    <a:pt x="130" y="167"/>
                  </a:moveTo>
                  <a:cubicBezTo>
                    <a:pt x="11" y="167"/>
                    <a:pt x="11" y="167"/>
                    <a:pt x="11" y="167"/>
                  </a:cubicBezTo>
                  <a:cubicBezTo>
                    <a:pt x="26" y="201"/>
                    <a:pt x="58" y="227"/>
                    <a:pt x="96" y="234"/>
                  </a:cubicBezTo>
                  <a:cubicBezTo>
                    <a:pt x="93" y="232"/>
                    <a:pt x="93" y="232"/>
                    <a:pt x="93" y="232"/>
                  </a:cubicBezTo>
                  <a:lnTo>
                    <a:pt x="130" y="167"/>
                  </a:lnTo>
                  <a:close/>
                  <a:moveTo>
                    <a:pt x="230" y="82"/>
                  </a:moveTo>
                  <a:cubicBezTo>
                    <a:pt x="155" y="82"/>
                    <a:pt x="155" y="82"/>
                    <a:pt x="155" y="82"/>
                  </a:cubicBezTo>
                  <a:cubicBezTo>
                    <a:pt x="215" y="186"/>
                    <a:pt x="215" y="186"/>
                    <a:pt x="215" y="186"/>
                  </a:cubicBezTo>
                  <a:cubicBezTo>
                    <a:pt x="228" y="167"/>
                    <a:pt x="236" y="143"/>
                    <a:pt x="236" y="118"/>
                  </a:cubicBezTo>
                  <a:cubicBezTo>
                    <a:pt x="236" y="106"/>
                    <a:pt x="234" y="94"/>
                    <a:pt x="230" y="82"/>
                  </a:cubicBezTo>
                  <a:close/>
                  <a:moveTo>
                    <a:pt x="108" y="236"/>
                  </a:moveTo>
                  <a:cubicBezTo>
                    <a:pt x="111" y="236"/>
                    <a:pt x="115" y="236"/>
                    <a:pt x="118" y="236"/>
                  </a:cubicBezTo>
                  <a:cubicBezTo>
                    <a:pt x="152" y="236"/>
                    <a:pt x="183" y="221"/>
                    <a:pt x="205" y="198"/>
                  </a:cubicBezTo>
                  <a:cubicBezTo>
                    <a:pt x="167" y="132"/>
                    <a:pt x="167" y="132"/>
                    <a:pt x="167" y="132"/>
                  </a:cubicBezTo>
                  <a:lnTo>
                    <a:pt x="108" y="23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anchor="ctr"/>
            <a:lstStyle/>
            <a:p>
              <a:pPr algn="ctr"/>
              <a:endParaRPr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</p:grpSp>
      <p:pic>
        <p:nvPicPr>
          <p:cNvPr id="81" name="图片 80">
            <a:extLst>
              <a:ext uri="{FF2B5EF4-FFF2-40B4-BE49-F238E27FC236}">
                <a16:creationId xmlns:a16="http://schemas.microsoft.com/office/drawing/2014/main" xmlns="" id="{76A73C87-02A7-421C-BBD5-D730552E5B4D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8221" y="1175313"/>
            <a:ext cx="2743201" cy="5806047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1" y="5573056"/>
            <a:ext cx="381000" cy="1291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2" y="6066344"/>
            <a:ext cx="243681" cy="8262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3518" y="5587372"/>
            <a:ext cx="370649" cy="1256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" name="图片 24">
            <a:extLst>
              <a:ext uri="{FF2B5EF4-FFF2-40B4-BE49-F238E27FC236}">
                <a16:creationId xmlns:a16="http://schemas.microsoft.com/office/drawing/2014/main" xmlns="" id="{EF934D37-5F73-47C1-B224-A1D09A149FD8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7194707" y="1175365"/>
            <a:ext cx="1049397" cy="939705"/>
          </a:xfrm>
          <a:prstGeom prst="rect">
            <a:avLst/>
          </a:prstGeom>
        </p:spPr>
      </p:pic>
      <p:pic>
        <p:nvPicPr>
          <p:cNvPr id="83" name="图片 24">
            <a:extLst>
              <a:ext uri="{FF2B5EF4-FFF2-40B4-BE49-F238E27FC236}">
                <a16:creationId xmlns:a16="http://schemas.microsoft.com/office/drawing/2014/main" xmlns="" id="{EF934D37-5F73-47C1-B224-A1D09A149FD8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7352559" y="574216"/>
            <a:ext cx="800867" cy="717153"/>
          </a:xfrm>
          <a:prstGeom prst="rect">
            <a:avLst/>
          </a:prstGeom>
        </p:spPr>
      </p:pic>
      <p:sp>
        <p:nvSpPr>
          <p:cNvPr id="84" name="TextBox 37"/>
          <p:cNvSpPr txBox="1"/>
          <p:nvPr/>
        </p:nvSpPr>
        <p:spPr>
          <a:xfrm>
            <a:off x="2652496" y="1600200"/>
            <a:ext cx="5881904" cy="3277820"/>
          </a:xfrm>
          <a:prstGeom prst="rect">
            <a:avLst/>
          </a:prstGeom>
          <a:noFill/>
          <a:ln>
            <a:noFill/>
          </a:ln>
        </p:spPr>
        <p:txBody>
          <a:bodyPr wrap="square" lIns="0" tIns="91440" rtlCol="0">
            <a:spAutoFit/>
            <a:scene3d>
              <a:camera prst="orthographicFront">
                <a:rot lat="0" lon="0" rev="0"/>
              </a:camera>
              <a:lightRig rig="threePt" dir="t"/>
            </a:scene3d>
            <a:sp3d extrusionH="12700">
              <a:bevelT w="57150" h="38100" prst="hardEdge"/>
            </a:sp3d>
          </a:bodyPr>
          <a:lstStyle/>
          <a:p>
            <a:pPr algn="ctr"/>
            <a:r>
              <a:rPr lang="en-US" altLang="zh-CN" sz="6000" b="1" dirty="0" err="1">
                <a:ln w="6350">
                  <a:solidFill>
                    <a:prstClr val="black"/>
                  </a:solidFill>
                </a:ln>
                <a:solidFill>
                  <a:srgbClr val="2CFE22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Hoạt</a:t>
            </a:r>
            <a:r>
              <a:rPr lang="en-US" altLang="zh-CN" sz="6000" b="1" dirty="0">
                <a:ln w="6350">
                  <a:solidFill>
                    <a:prstClr val="black"/>
                  </a:solidFill>
                </a:ln>
                <a:solidFill>
                  <a:srgbClr val="2CFE22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6000" b="1" dirty="0" err="1">
                <a:ln w="6350">
                  <a:solidFill>
                    <a:prstClr val="black"/>
                  </a:solidFill>
                </a:ln>
                <a:solidFill>
                  <a:srgbClr val="2CFE22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động</a:t>
            </a:r>
            <a:r>
              <a:rPr lang="en-US" altLang="zh-CN" sz="6000" b="1" dirty="0">
                <a:ln w="6350">
                  <a:solidFill>
                    <a:prstClr val="black"/>
                  </a:solidFill>
                </a:ln>
                <a:solidFill>
                  <a:srgbClr val="2CFE22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5</a:t>
            </a:r>
          </a:p>
          <a:p>
            <a:pPr algn="ctr"/>
            <a:r>
              <a:rPr lang="en-US" altLang="zh-CN" sz="7200" b="1" dirty="0" err="1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Vận</a:t>
            </a:r>
            <a:r>
              <a:rPr lang="en-US" altLang="zh-CN" sz="7200" b="1" dirty="0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7200" b="1" dirty="0" err="1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dụng</a:t>
            </a:r>
            <a:r>
              <a:rPr lang="en-US" altLang="zh-CN" sz="7200" b="1" dirty="0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</a:p>
          <a:p>
            <a:pPr algn="ctr"/>
            <a:r>
              <a:rPr lang="en-US" altLang="zh-CN" sz="7200" b="1" dirty="0" err="1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Phát</a:t>
            </a:r>
            <a:r>
              <a:rPr lang="en-US" altLang="zh-CN" sz="7200" b="1" dirty="0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7200" b="1" dirty="0" err="1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triển</a:t>
            </a:r>
            <a:r>
              <a:rPr lang="en-US" altLang="zh-CN" sz="7200" b="1" dirty="0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endParaRPr lang="zh-CN" altLang="en-US" sz="7200" b="1" dirty="0">
              <a:ln w="0">
                <a:noFill/>
              </a:ln>
              <a:solidFill>
                <a:srgbClr val="FF0000"/>
              </a:solidFill>
              <a:effectLst>
                <a:outerShdw dist="50800" dir="4800000" algn="ctr" rotWithShape="0">
                  <a:srgbClr val="005F60">
                    <a:lumMod val="50000"/>
                  </a:srgbClr>
                </a:outerShdw>
              </a:effectLst>
              <a:latin typeface="iCiel Cadena" pitchFamily="2" charset="0"/>
              <a:cs typeface="+mn-ea"/>
              <a:sym typeface="+mn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61153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" presetClass="entr" presetSubtype="3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3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" y="0"/>
            <a:ext cx="9143999" cy="68580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120544"/>
            <a:ext cx="9161896" cy="3867451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112819" y="1066800"/>
            <a:ext cx="6537754" cy="397031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z="-31750" extrusionH="57150">
              <a:bevelT w="57150" h="38100" prst="hardEdge"/>
              <a:bevelB w="12700" h="260350"/>
            </a:sp3d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0" cap="none" spc="0" normalizeH="0" baseline="0" noProof="0" dirty="0" err="1">
                <a:ln w="6350"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iCiel Cadena" pitchFamily="2" charset="0"/>
              </a:rPr>
              <a:t>Tiết</a:t>
            </a:r>
            <a:r>
              <a:rPr kumimoji="0" lang="en-US" sz="6000" b="0" i="0" u="none" strike="noStrike" kern="0" cap="none" spc="0" normalizeH="0" baseline="0" noProof="0" dirty="0">
                <a:ln w="6350"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iCiel Cadena" pitchFamily="2" charset="0"/>
              </a:rPr>
              <a:t> </a:t>
            </a:r>
            <a:r>
              <a:rPr lang="en-US" sz="6000" kern="0" dirty="0">
                <a:ln w="6350"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iCiel Cadena" pitchFamily="2" charset="0"/>
              </a:rPr>
              <a:t>3</a:t>
            </a:r>
            <a:endParaRPr kumimoji="0" lang="en-US" sz="6000" b="0" i="0" u="none" strike="noStrike" kern="0" cap="none" spc="0" normalizeH="0" baseline="0" noProof="0" dirty="0">
              <a:ln w="6350">
                <a:solidFill>
                  <a:sysClr val="windowText" lastClr="000000"/>
                </a:solidFill>
              </a:ln>
              <a:solidFill>
                <a:srgbClr val="FF0000"/>
              </a:solidFill>
              <a:effectLst/>
              <a:uLnTx/>
              <a:uFillTx/>
              <a:latin typeface="iCiel Cadena" pitchFamily="2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0" cap="none" spc="0" normalizeH="0" baseline="0" noProof="0" dirty="0" err="1">
                <a:ln w="38100">
                  <a:solidFill>
                    <a:sysClr val="windowText" lastClr="000000"/>
                  </a:solidFill>
                </a:ln>
                <a:solidFill>
                  <a:srgbClr val="2CFE22"/>
                </a:solidFill>
                <a:effectLst/>
                <a:uLnTx/>
                <a:uFillTx/>
                <a:latin typeface="iCiel Cadena" pitchFamily="2" charset="0"/>
              </a:rPr>
              <a:t>Khu</a:t>
            </a:r>
            <a:r>
              <a:rPr kumimoji="0" lang="en-US" sz="9600" b="0" i="0" u="none" strike="noStrike" kern="0" cap="none" spc="0" normalizeH="0" baseline="0" noProof="0" dirty="0">
                <a:ln w="38100">
                  <a:solidFill>
                    <a:sysClr val="windowText" lastClr="000000"/>
                  </a:solidFill>
                </a:ln>
                <a:solidFill>
                  <a:srgbClr val="2CFE22"/>
                </a:solidFill>
                <a:effectLst/>
                <a:uLnTx/>
                <a:uFillTx/>
                <a:latin typeface="iCiel Cadena" pitchFamily="2" charset="0"/>
              </a:rPr>
              <a:t> </a:t>
            </a:r>
            <a:r>
              <a:rPr kumimoji="0" lang="en-US" sz="9600" b="0" i="0" u="none" strike="noStrike" kern="0" cap="none" spc="0" normalizeH="0" baseline="0" noProof="0" dirty="0" err="1">
                <a:ln w="38100">
                  <a:solidFill>
                    <a:sysClr val="windowText" lastClr="000000"/>
                  </a:solidFill>
                </a:ln>
                <a:solidFill>
                  <a:srgbClr val="2CFE22"/>
                </a:solidFill>
                <a:effectLst/>
                <a:uLnTx/>
                <a:uFillTx/>
                <a:latin typeface="iCiel Cadena" pitchFamily="2" charset="0"/>
              </a:rPr>
              <a:t>vườn</a:t>
            </a:r>
            <a:r>
              <a:rPr kumimoji="0" lang="en-US" sz="9600" b="0" i="0" u="none" strike="noStrike" kern="0" cap="none" spc="0" normalizeH="0" noProof="0" dirty="0">
                <a:ln w="38100">
                  <a:solidFill>
                    <a:sysClr val="windowText" lastClr="000000"/>
                  </a:solidFill>
                </a:ln>
                <a:solidFill>
                  <a:srgbClr val="2CFE22"/>
                </a:solidFill>
                <a:effectLst/>
                <a:uLnTx/>
                <a:uFillTx/>
                <a:latin typeface="iCiel Cadena" pitchFamily="2" charset="0"/>
              </a:rPr>
              <a:t> </a:t>
            </a:r>
            <a:r>
              <a:rPr kumimoji="0" lang="en-US" sz="9600" b="0" i="0" u="none" strike="noStrike" kern="0" cap="none" spc="0" normalizeH="0" noProof="0" dirty="0" err="1">
                <a:ln w="38100">
                  <a:solidFill>
                    <a:sysClr val="windowText" lastClr="000000"/>
                  </a:solidFill>
                </a:ln>
                <a:solidFill>
                  <a:srgbClr val="2CFE22"/>
                </a:solidFill>
                <a:effectLst/>
                <a:uLnTx/>
                <a:uFillTx/>
                <a:latin typeface="iCiel Cadena" pitchFamily="2" charset="0"/>
              </a:rPr>
              <a:t>của</a:t>
            </a:r>
            <a:r>
              <a:rPr kumimoji="0" lang="en-US" sz="9600" b="0" i="0" u="none" strike="noStrike" kern="0" cap="none" spc="0" normalizeH="0" noProof="0" dirty="0">
                <a:ln w="38100">
                  <a:solidFill>
                    <a:sysClr val="windowText" lastClr="000000"/>
                  </a:solidFill>
                </a:ln>
                <a:solidFill>
                  <a:srgbClr val="2CFE22"/>
                </a:solidFill>
                <a:effectLst/>
                <a:uLnTx/>
                <a:uFillTx/>
                <a:latin typeface="iCiel Cadena" pitchFamily="2" charset="0"/>
              </a:rPr>
              <a:t> </a:t>
            </a:r>
            <a:r>
              <a:rPr kumimoji="0" lang="en-US" sz="9600" b="0" i="0" u="none" strike="noStrike" kern="0" cap="none" spc="0" normalizeH="0" noProof="0" dirty="0" err="1">
                <a:ln w="38100">
                  <a:solidFill>
                    <a:sysClr val="windowText" lastClr="000000"/>
                  </a:solidFill>
                </a:ln>
                <a:solidFill>
                  <a:srgbClr val="2CFE22"/>
                </a:solidFill>
                <a:effectLst/>
                <a:uLnTx/>
                <a:uFillTx/>
                <a:latin typeface="iCiel Cadena" pitchFamily="2" charset="0"/>
              </a:rPr>
              <a:t>em</a:t>
            </a:r>
            <a:endParaRPr kumimoji="0" lang="en-US" sz="9600" b="0" i="0" u="none" strike="noStrike" kern="0" cap="none" spc="0" normalizeH="0" baseline="0" noProof="0" dirty="0">
              <a:ln w="38100">
                <a:solidFill>
                  <a:sysClr val="windowText" lastClr="000000"/>
                </a:solidFill>
              </a:ln>
              <a:solidFill>
                <a:srgbClr val="2CFE22"/>
              </a:solidFill>
              <a:effectLst/>
              <a:uLnTx/>
              <a:uFillTx/>
              <a:latin typeface="iCiel Cadena" pitchFamily="2" charset="0"/>
            </a:endParaRPr>
          </a:p>
        </p:txBody>
      </p:sp>
      <p:pic>
        <p:nvPicPr>
          <p:cNvPr id="15" name="图片 24">
            <a:extLst>
              <a:ext uri="{FF2B5EF4-FFF2-40B4-BE49-F238E27FC236}">
                <a16:creationId xmlns:a16="http://schemas.microsoft.com/office/drawing/2014/main" xmlns="" id="{EF934D37-5F73-47C1-B224-A1D09A149FD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7715130" y="457200"/>
            <a:ext cx="583744" cy="522726"/>
          </a:xfrm>
          <a:prstGeom prst="rect">
            <a:avLst/>
          </a:prstGeom>
        </p:spPr>
      </p:pic>
      <p:pic>
        <p:nvPicPr>
          <p:cNvPr id="16" name="图片 24">
            <a:extLst>
              <a:ext uri="{FF2B5EF4-FFF2-40B4-BE49-F238E27FC236}">
                <a16:creationId xmlns:a16="http://schemas.microsoft.com/office/drawing/2014/main" xmlns="" id="{EF934D37-5F73-47C1-B224-A1D09A149FD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6814322" y="1339555"/>
            <a:ext cx="1049397" cy="939705"/>
          </a:xfrm>
          <a:prstGeom prst="rect">
            <a:avLst/>
          </a:prstGeom>
        </p:spPr>
      </p:pic>
      <p:pic>
        <p:nvPicPr>
          <p:cNvPr id="17" name="图片 24">
            <a:extLst>
              <a:ext uri="{FF2B5EF4-FFF2-40B4-BE49-F238E27FC236}">
                <a16:creationId xmlns:a16="http://schemas.microsoft.com/office/drawing/2014/main" xmlns="" id="{EF934D37-5F73-47C1-B224-A1D09A149FD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8020858" y="1203131"/>
            <a:ext cx="464258" cy="415730"/>
          </a:xfrm>
          <a:prstGeom prst="rect">
            <a:avLst/>
          </a:prstGeom>
        </p:spPr>
      </p:pic>
      <p:pic>
        <p:nvPicPr>
          <p:cNvPr id="18" name="图片 23">
            <a:extLst>
              <a:ext uri="{FF2B5EF4-FFF2-40B4-BE49-F238E27FC236}">
                <a16:creationId xmlns:a16="http://schemas.microsoft.com/office/drawing/2014/main" xmlns="" id="{3F1B0382-18A8-4C35-B77F-1DA5B2B5420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89412" y="1846979"/>
            <a:ext cx="703712" cy="630154"/>
          </a:xfrm>
          <a:prstGeom prst="rect">
            <a:avLst/>
          </a:prstGeom>
        </p:spPr>
      </p:pic>
      <p:pic>
        <p:nvPicPr>
          <p:cNvPr id="19" name="图片 23">
            <a:extLst>
              <a:ext uri="{FF2B5EF4-FFF2-40B4-BE49-F238E27FC236}">
                <a16:creationId xmlns:a16="http://schemas.microsoft.com/office/drawing/2014/main" xmlns="" id="{3F1B0382-18A8-4C35-B77F-1DA5B2B5420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69399" y="3365274"/>
            <a:ext cx="1228148" cy="1099771"/>
          </a:xfrm>
          <a:prstGeom prst="rect">
            <a:avLst/>
          </a:prstGeom>
        </p:spPr>
      </p:pic>
      <p:pic>
        <p:nvPicPr>
          <p:cNvPr id="20" name="Picture 159" descr="10004015438746072987">
            <a:extLst>
              <a:ext uri="{FF2B5EF4-FFF2-40B4-BE49-F238E27FC236}">
                <a16:creationId xmlns:a16="http://schemas.microsoft.com/office/drawing/2014/main" xmlns="" id="{BF922957-16F4-43A1-B67B-543DCB7C74C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6015444" y="5181600"/>
            <a:ext cx="1322916" cy="132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88358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3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3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3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300"/>
                            </p:stCondLst>
                            <p:childTnLst>
                              <p:par>
                                <p:cTn id="31" presetID="2" presetClass="entr" presetSubtype="9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300"/>
                            </p:stCondLst>
                            <p:childTnLst>
                              <p:par>
                                <p:cTn id="36" presetID="2" presetClass="entr" presetSubtype="9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图片 26">
            <a:extLst>
              <a:ext uri="{FF2B5EF4-FFF2-40B4-BE49-F238E27FC236}">
                <a16:creationId xmlns:a16="http://schemas.microsoft.com/office/drawing/2014/main" xmlns="" id="{93BE9C9E-C7AA-45C0-92FC-5CE8FF41C68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1339616"/>
            <a:ext cx="9144000" cy="4316640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xmlns="" id="{789CA887-C328-4EF8-BD37-F5F28B4E8AF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714998" y="0"/>
            <a:ext cx="3429001" cy="2286000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xmlns="" id="{68AFFE7B-7389-447A-A90E-08CB02B9D1C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2" y="16042"/>
            <a:ext cx="2505161" cy="3031958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8938951C-905D-4130-B8A9-9D3CD476FC7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05401" y="1256892"/>
            <a:ext cx="3576638" cy="548681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066800" y="2169855"/>
            <a:ext cx="5011628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>
                <a:solidFill>
                  <a:srgbClr val="003300"/>
                </a:solidFill>
                <a:latin typeface="iCiel Cadena" pitchFamily="2" charset="0"/>
              </a:rPr>
              <a:t>Hãy</a:t>
            </a:r>
            <a:r>
              <a:rPr lang="en-US" sz="4000" dirty="0">
                <a:solidFill>
                  <a:srgbClr val="003300"/>
                </a:solidFill>
                <a:latin typeface="iCiel Cadena" pitchFamily="2" charset="0"/>
              </a:rPr>
              <a:t> </a:t>
            </a:r>
            <a:r>
              <a:rPr lang="en-US" sz="4000" dirty="0" err="1">
                <a:solidFill>
                  <a:srgbClr val="003300"/>
                </a:solidFill>
                <a:latin typeface="iCiel Cadena" pitchFamily="2" charset="0"/>
              </a:rPr>
              <a:t>yêu</a:t>
            </a:r>
            <a:r>
              <a:rPr lang="en-US" sz="4000" dirty="0">
                <a:solidFill>
                  <a:srgbClr val="003300"/>
                </a:solidFill>
                <a:latin typeface="iCiel Cadena" pitchFamily="2" charset="0"/>
              </a:rPr>
              <a:t> </a:t>
            </a:r>
            <a:r>
              <a:rPr lang="en-US" sz="4000" dirty="0" err="1">
                <a:solidFill>
                  <a:srgbClr val="003300"/>
                </a:solidFill>
                <a:latin typeface="iCiel Cadena" pitchFamily="2" charset="0"/>
              </a:rPr>
              <a:t>thiên</a:t>
            </a:r>
            <a:r>
              <a:rPr lang="en-US" sz="4000" dirty="0">
                <a:solidFill>
                  <a:srgbClr val="003300"/>
                </a:solidFill>
                <a:latin typeface="iCiel Cadena" pitchFamily="2" charset="0"/>
              </a:rPr>
              <a:t> </a:t>
            </a:r>
            <a:r>
              <a:rPr lang="en-US" sz="4000" dirty="0" err="1">
                <a:solidFill>
                  <a:srgbClr val="003300"/>
                </a:solidFill>
                <a:latin typeface="iCiel Cadena" pitchFamily="2" charset="0"/>
              </a:rPr>
              <a:t>nhiên</a:t>
            </a:r>
            <a:r>
              <a:rPr lang="en-US" sz="4000" dirty="0">
                <a:solidFill>
                  <a:srgbClr val="003300"/>
                </a:solidFill>
                <a:latin typeface="iCiel Cadena" pitchFamily="2" charset="0"/>
              </a:rPr>
              <a:t> , </a:t>
            </a:r>
          </a:p>
          <a:p>
            <a:r>
              <a:rPr lang="en-US" sz="4000" dirty="0" err="1">
                <a:solidFill>
                  <a:srgbClr val="003300"/>
                </a:solidFill>
                <a:latin typeface="iCiel Cadena" pitchFamily="2" charset="0"/>
              </a:rPr>
              <a:t>cây</a:t>
            </a:r>
            <a:r>
              <a:rPr lang="en-US" sz="4000" dirty="0">
                <a:solidFill>
                  <a:srgbClr val="003300"/>
                </a:solidFill>
                <a:latin typeface="iCiel Cadena" pitchFamily="2" charset="0"/>
              </a:rPr>
              <a:t> </a:t>
            </a:r>
            <a:r>
              <a:rPr lang="en-US" sz="4000" dirty="0" err="1">
                <a:solidFill>
                  <a:srgbClr val="003300"/>
                </a:solidFill>
                <a:latin typeface="iCiel Cadena" pitchFamily="2" charset="0"/>
              </a:rPr>
              <a:t>cối</a:t>
            </a:r>
            <a:r>
              <a:rPr lang="en-US" sz="4000" dirty="0">
                <a:solidFill>
                  <a:srgbClr val="003300"/>
                </a:solidFill>
                <a:latin typeface="iCiel Cadena" pitchFamily="2" charset="0"/>
              </a:rPr>
              <a:t> </a:t>
            </a:r>
            <a:r>
              <a:rPr lang="en-US" sz="4000" dirty="0" err="1">
                <a:solidFill>
                  <a:srgbClr val="003300"/>
                </a:solidFill>
                <a:latin typeface="iCiel Cadena" pitchFamily="2" charset="0"/>
              </a:rPr>
              <a:t>và</a:t>
            </a:r>
            <a:r>
              <a:rPr lang="en-US" sz="4000" dirty="0">
                <a:solidFill>
                  <a:srgbClr val="003300"/>
                </a:solidFill>
                <a:latin typeface="iCiel Cadena" pitchFamily="2" charset="0"/>
              </a:rPr>
              <a:t> </a:t>
            </a:r>
            <a:r>
              <a:rPr lang="en-US" sz="4000" dirty="0" err="1">
                <a:solidFill>
                  <a:srgbClr val="003300"/>
                </a:solidFill>
                <a:latin typeface="iCiel Cadena" pitchFamily="2" charset="0"/>
              </a:rPr>
              <a:t>có</a:t>
            </a:r>
            <a:r>
              <a:rPr lang="en-US" sz="4000" dirty="0">
                <a:solidFill>
                  <a:srgbClr val="003300"/>
                </a:solidFill>
                <a:latin typeface="iCiel Cadena" pitchFamily="2" charset="0"/>
              </a:rPr>
              <a:t> ý </a:t>
            </a:r>
            <a:r>
              <a:rPr lang="en-US" sz="4000" dirty="0" err="1">
                <a:solidFill>
                  <a:srgbClr val="003300"/>
                </a:solidFill>
                <a:latin typeface="iCiel Cadena" pitchFamily="2" charset="0"/>
              </a:rPr>
              <a:t>thức</a:t>
            </a:r>
            <a:r>
              <a:rPr lang="en-US" sz="4000" dirty="0">
                <a:solidFill>
                  <a:srgbClr val="003300"/>
                </a:solidFill>
                <a:latin typeface="iCiel Cadena" pitchFamily="2" charset="0"/>
              </a:rPr>
              <a:t> </a:t>
            </a:r>
          </a:p>
          <a:p>
            <a:r>
              <a:rPr lang="en-US" sz="4000" dirty="0" err="1">
                <a:solidFill>
                  <a:srgbClr val="003300"/>
                </a:solidFill>
                <a:latin typeface="iCiel Cadena" pitchFamily="2" charset="0"/>
              </a:rPr>
              <a:t>bảo</a:t>
            </a:r>
            <a:r>
              <a:rPr lang="en-US" sz="4000" dirty="0">
                <a:solidFill>
                  <a:srgbClr val="003300"/>
                </a:solidFill>
                <a:latin typeface="iCiel Cadena" pitchFamily="2" charset="0"/>
              </a:rPr>
              <a:t> </a:t>
            </a:r>
            <a:r>
              <a:rPr lang="en-US" sz="4000" dirty="0" err="1">
                <a:solidFill>
                  <a:srgbClr val="003300"/>
                </a:solidFill>
                <a:latin typeface="iCiel Cadena" pitchFamily="2" charset="0"/>
              </a:rPr>
              <a:t>vệ</a:t>
            </a:r>
            <a:r>
              <a:rPr lang="en-US" sz="4000" dirty="0">
                <a:solidFill>
                  <a:srgbClr val="003300"/>
                </a:solidFill>
                <a:latin typeface="iCiel Cadena" pitchFamily="2" charset="0"/>
              </a:rPr>
              <a:t> </a:t>
            </a:r>
            <a:r>
              <a:rPr lang="en-US" sz="4000" dirty="0" err="1">
                <a:solidFill>
                  <a:srgbClr val="003300"/>
                </a:solidFill>
                <a:latin typeface="iCiel Cadena" pitchFamily="2" charset="0"/>
              </a:rPr>
              <a:t>môi</a:t>
            </a:r>
            <a:r>
              <a:rPr lang="en-US" sz="4000" dirty="0">
                <a:solidFill>
                  <a:srgbClr val="003300"/>
                </a:solidFill>
                <a:latin typeface="iCiel Cadena" pitchFamily="2" charset="0"/>
              </a:rPr>
              <a:t> </a:t>
            </a:r>
            <a:r>
              <a:rPr lang="en-US" sz="4000" dirty="0" err="1">
                <a:solidFill>
                  <a:srgbClr val="003300"/>
                </a:solidFill>
                <a:latin typeface="iCiel Cadena" pitchFamily="2" charset="0"/>
              </a:rPr>
              <a:t>trường</a:t>
            </a:r>
            <a:r>
              <a:rPr lang="en-US" sz="4000" dirty="0">
                <a:solidFill>
                  <a:srgbClr val="003300"/>
                </a:solidFill>
                <a:latin typeface="iCiel Cadena" pitchFamily="2" charset="0"/>
              </a:rPr>
              <a:t> </a:t>
            </a:r>
          </a:p>
          <a:p>
            <a:r>
              <a:rPr lang="en-US" sz="4000" dirty="0">
                <a:solidFill>
                  <a:srgbClr val="003300"/>
                </a:solidFill>
                <a:latin typeface="iCiel Cadena" pitchFamily="2" charset="0"/>
              </a:rPr>
              <a:t>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11659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 tmFilter="0,0; .5, 1; 1, 1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 tmFilter="0,0; .5, 1; 1, 1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 tmFilter="0,0; .5, 1; 1, 1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" y="0"/>
            <a:ext cx="9143999" cy="6858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4275" y="4010833"/>
            <a:ext cx="4899769" cy="2068307"/>
          </a:xfrm>
          <a:prstGeom prst="rect">
            <a:avLst/>
          </a:prstGeom>
        </p:spPr>
      </p:pic>
      <p:pic>
        <p:nvPicPr>
          <p:cNvPr id="9" name="图片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58940" y="3992658"/>
            <a:ext cx="2066373" cy="2828311"/>
          </a:xfrm>
          <a:prstGeom prst="rect">
            <a:avLst/>
          </a:prstGeom>
        </p:spPr>
      </p:pic>
      <p:pic>
        <p:nvPicPr>
          <p:cNvPr id="11" name="图片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09600"/>
            <a:ext cx="1331951" cy="1287388"/>
          </a:xfrm>
          <a:prstGeom prst="rect">
            <a:avLst/>
          </a:prstGeom>
        </p:spPr>
      </p:pic>
      <p:pic>
        <p:nvPicPr>
          <p:cNvPr id="12" name="图片 8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06355" y="4071598"/>
            <a:ext cx="1224735" cy="2152033"/>
          </a:xfrm>
          <a:prstGeom prst="rect">
            <a:avLst/>
          </a:prstGeom>
        </p:spPr>
      </p:pic>
      <p:pic>
        <p:nvPicPr>
          <p:cNvPr id="13" name="图片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88419" y="2981487"/>
            <a:ext cx="3155303" cy="387651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304800" y="1371600"/>
            <a:ext cx="8730275" cy="2123658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  <a:scene3d>
              <a:camera prst="obliqueTopRigh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en-US" altLang="zh-CN" sz="7200" kern="0" dirty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iCiel Cadena" pitchFamily="2" charset="0"/>
              </a:rPr>
              <a:t>XIN CHÀO </a:t>
            </a:r>
          </a:p>
          <a:p>
            <a:pPr algn="ctr"/>
            <a:r>
              <a:rPr lang="en-US" altLang="zh-CN" sz="6000" kern="0" dirty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iCiel Cadena" pitchFamily="2" charset="0"/>
              </a:rPr>
              <a:t>VÀ HẸN GẶP LẠI CÁC EM !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40857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6000"/>
                            </p:stCondLst>
                            <p:childTnLst>
                              <p:par>
                                <p:cTn id="4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5625FC7E-1EDC-45F2-B97E-D29030DA2F3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-56666" y="4517249"/>
            <a:ext cx="9243528" cy="2359977"/>
            <a:chOff x="-75554" y="4517072"/>
            <a:chExt cx="12324704" cy="2359977"/>
          </a:xfrm>
        </p:grpSpPr>
        <p:sp>
          <p:nvSpPr>
            <p:cNvPr id="8" name="任意多边形 40">
              <a:extLst>
                <a:ext uri="{FF2B5EF4-FFF2-40B4-BE49-F238E27FC236}">
                  <a16:creationId xmlns:a16="http://schemas.microsoft.com/office/drawing/2014/main" xmlns="" id="{926D23DD-BBAA-4022-862F-EDDB2A380EED}"/>
                </a:ext>
              </a:extLst>
            </p:cNvPr>
            <p:cNvSpPr/>
            <p:nvPr/>
          </p:nvSpPr>
          <p:spPr>
            <a:xfrm>
              <a:off x="-75554" y="4517072"/>
              <a:ext cx="12305654" cy="2359977"/>
            </a:xfrm>
            <a:custGeom>
              <a:avLst/>
              <a:gdLst>
                <a:gd name="connsiteX0" fmla="*/ 4534445 w 12305654"/>
                <a:gd name="connsiteY0" fmla="*/ 158 h 2359977"/>
                <a:gd name="connsiteX1" fmla="*/ 4971404 w 12305654"/>
                <a:gd name="connsiteY1" fmla="*/ 150177 h 2359977"/>
                <a:gd name="connsiteX2" fmla="*/ 6343004 w 12305654"/>
                <a:gd name="connsiteY2" fmla="*/ 855027 h 2359977"/>
                <a:gd name="connsiteX3" fmla="*/ 7314554 w 12305654"/>
                <a:gd name="connsiteY3" fmla="*/ 1216977 h 2359977"/>
                <a:gd name="connsiteX4" fmla="*/ 8286104 w 12305654"/>
                <a:gd name="connsiteY4" fmla="*/ 1216977 h 2359977"/>
                <a:gd name="connsiteX5" fmla="*/ 8686154 w 12305654"/>
                <a:gd name="connsiteY5" fmla="*/ 531177 h 2359977"/>
                <a:gd name="connsiteX6" fmla="*/ 9086204 w 12305654"/>
                <a:gd name="connsiteY6" fmla="*/ 1159827 h 2359977"/>
                <a:gd name="connsiteX7" fmla="*/ 10210154 w 12305654"/>
                <a:gd name="connsiteY7" fmla="*/ 874077 h 2359977"/>
                <a:gd name="connsiteX8" fmla="*/ 10381604 w 12305654"/>
                <a:gd name="connsiteY8" fmla="*/ 493077 h 2359977"/>
                <a:gd name="connsiteX9" fmla="*/ 10591154 w 12305654"/>
                <a:gd name="connsiteY9" fmla="*/ 855027 h 2359977"/>
                <a:gd name="connsiteX10" fmla="*/ 11543654 w 12305654"/>
                <a:gd name="connsiteY10" fmla="*/ 778827 h 2359977"/>
                <a:gd name="connsiteX11" fmla="*/ 12305654 w 12305654"/>
                <a:gd name="connsiteY11" fmla="*/ 759777 h 2359977"/>
                <a:gd name="connsiteX12" fmla="*/ 12305654 w 12305654"/>
                <a:gd name="connsiteY12" fmla="*/ 2359977 h 2359977"/>
                <a:gd name="connsiteX13" fmla="*/ 0 w 12305654"/>
                <a:gd name="connsiteY13" fmla="*/ 2340928 h 2359977"/>
                <a:gd name="connsiteX14" fmla="*/ 61040 w 12305654"/>
                <a:gd name="connsiteY14" fmla="*/ 2340928 h 2359977"/>
                <a:gd name="connsiteX15" fmla="*/ 61040 w 12305654"/>
                <a:gd name="connsiteY15" fmla="*/ 965706 h 2359977"/>
                <a:gd name="connsiteX16" fmla="*/ 78809 w 12305654"/>
                <a:gd name="connsiteY16" fmla="*/ 962902 h 2359977"/>
                <a:gd name="connsiteX17" fmla="*/ 304154 w 12305654"/>
                <a:gd name="connsiteY17" fmla="*/ 969327 h 2359977"/>
                <a:gd name="connsiteX18" fmla="*/ 1009004 w 12305654"/>
                <a:gd name="connsiteY18" fmla="*/ 550227 h 2359977"/>
                <a:gd name="connsiteX19" fmla="*/ 1390004 w 12305654"/>
                <a:gd name="connsiteY19" fmla="*/ 474027 h 2359977"/>
                <a:gd name="connsiteX20" fmla="*/ 1904354 w 12305654"/>
                <a:gd name="connsiteY20" fmla="*/ 188277 h 2359977"/>
                <a:gd name="connsiteX21" fmla="*/ 2399654 w 12305654"/>
                <a:gd name="connsiteY21" fmla="*/ 73977 h 2359977"/>
                <a:gd name="connsiteX22" fmla="*/ 3428354 w 12305654"/>
                <a:gd name="connsiteY22" fmla="*/ 73977 h 2359977"/>
                <a:gd name="connsiteX23" fmla="*/ 4247504 w 12305654"/>
                <a:gd name="connsiteY23" fmla="*/ 16827 h 2359977"/>
                <a:gd name="connsiteX24" fmla="*/ 4534445 w 12305654"/>
                <a:gd name="connsiteY24" fmla="*/ 158 h 2359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305654" h="2359977">
                  <a:moveTo>
                    <a:pt x="4534445" y="158"/>
                  </a:moveTo>
                  <a:cubicBezTo>
                    <a:pt x="4626123" y="2540"/>
                    <a:pt x="4742804" y="32702"/>
                    <a:pt x="4971404" y="150177"/>
                  </a:cubicBezTo>
                  <a:lnTo>
                    <a:pt x="6343004" y="855027"/>
                  </a:lnTo>
                  <a:cubicBezTo>
                    <a:pt x="6733529" y="1032827"/>
                    <a:pt x="6990704" y="1216977"/>
                    <a:pt x="7314554" y="1216977"/>
                  </a:cubicBezTo>
                  <a:lnTo>
                    <a:pt x="8286104" y="1216977"/>
                  </a:lnTo>
                  <a:lnTo>
                    <a:pt x="8686154" y="531177"/>
                  </a:lnTo>
                  <a:lnTo>
                    <a:pt x="9086204" y="1159827"/>
                  </a:lnTo>
                  <a:lnTo>
                    <a:pt x="10210154" y="874077"/>
                  </a:lnTo>
                  <a:lnTo>
                    <a:pt x="10381604" y="493077"/>
                  </a:lnTo>
                  <a:lnTo>
                    <a:pt x="10591154" y="855027"/>
                  </a:lnTo>
                  <a:cubicBezTo>
                    <a:pt x="10784829" y="902652"/>
                    <a:pt x="11257904" y="794702"/>
                    <a:pt x="11543654" y="778827"/>
                  </a:cubicBezTo>
                  <a:cubicBezTo>
                    <a:pt x="11829404" y="762952"/>
                    <a:pt x="12178654" y="496252"/>
                    <a:pt x="12305654" y="759777"/>
                  </a:cubicBezTo>
                  <a:lnTo>
                    <a:pt x="12305654" y="2359977"/>
                  </a:lnTo>
                  <a:lnTo>
                    <a:pt x="0" y="2340928"/>
                  </a:lnTo>
                  <a:lnTo>
                    <a:pt x="61040" y="2340928"/>
                  </a:lnTo>
                  <a:lnTo>
                    <a:pt x="61040" y="965706"/>
                  </a:lnTo>
                  <a:lnTo>
                    <a:pt x="78809" y="962902"/>
                  </a:lnTo>
                  <a:cubicBezTo>
                    <a:pt x="133869" y="962348"/>
                    <a:pt x="206894" y="986161"/>
                    <a:pt x="304154" y="969327"/>
                  </a:cubicBezTo>
                  <a:cubicBezTo>
                    <a:pt x="469254" y="940752"/>
                    <a:pt x="828029" y="632777"/>
                    <a:pt x="1009004" y="550227"/>
                  </a:cubicBezTo>
                  <a:cubicBezTo>
                    <a:pt x="1189979" y="467677"/>
                    <a:pt x="1263004" y="499427"/>
                    <a:pt x="1390004" y="474027"/>
                  </a:cubicBezTo>
                  <a:cubicBezTo>
                    <a:pt x="1539229" y="413702"/>
                    <a:pt x="1739254" y="226377"/>
                    <a:pt x="1904354" y="188277"/>
                  </a:cubicBezTo>
                  <a:lnTo>
                    <a:pt x="2399654" y="73977"/>
                  </a:lnTo>
                  <a:cubicBezTo>
                    <a:pt x="2653654" y="54927"/>
                    <a:pt x="3155304" y="93027"/>
                    <a:pt x="3428354" y="73977"/>
                  </a:cubicBezTo>
                  <a:lnTo>
                    <a:pt x="4247504" y="16827"/>
                  </a:lnTo>
                  <a:cubicBezTo>
                    <a:pt x="4376092" y="23177"/>
                    <a:pt x="4442767" y="-2223"/>
                    <a:pt x="4534445" y="158"/>
                  </a:cubicBezTo>
                  <a:close/>
                </a:path>
              </a:pathLst>
            </a:custGeom>
            <a:solidFill>
              <a:srgbClr val="03BF2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9" name="任意多边形 6">
              <a:extLst>
                <a:ext uri="{FF2B5EF4-FFF2-40B4-BE49-F238E27FC236}">
                  <a16:creationId xmlns:a16="http://schemas.microsoft.com/office/drawing/2014/main" xmlns="" id="{414EE5EB-15CF-42ED-9A6C-5079B82A982F}"/>
                </a:ext>
              </a:extLst>
            </p:cNvPr>
            <p:cNvSpPr/>
            <p:nvPr/>
          </p:nvSpPr>
          <p:spPr>
            <a:xfrm>
              <a:off x="206422" y="5448300"/>
              <a:ext cx="12042728" cy="1409700"/>
            </a:xfrm>
            <a:custGeom>
              <a:avLst/>
              <a:gdLst>
                <a:gd name="connsiteX0" fmla="*/ 0 w 11258550"/>
                <a:gd name="connsiteY0" fmla="*/ 1257300 h 1276350"/>
                <a:gd name="connsiteX1" fmla="*/ 476250 w 11258550"/>
                <a:gd name="connsiteY1" fmla="*/ 1104900 h 1276350"/>
                <a:gd name="connsiteX2" fmla="*/ 1200150 w 11258550"/>
                <a:gd name="connsiteY2" fmla="*/ 971550 h 1276350"/>
                <a:gd name="connsiteX3" fmla="*/ 2000250 w 11258550"/>
                <a:gd name="connsiteY3" fmla="*/ 971550 h 1276350"/>
                <a:gd name="connsiteX4" fmla="*/ 3181350 w 11258550"/>
                <a:gd name="connsiteY4" fmla="*/ 971550 h 1276350"/>
                <a:gd name="connsiteX5" fmla="*/ 4248150 w 11258550"/>
                <a:gd name="connsiteY5" fmla="*/ 819150 h 1276350"/>
                <a:gd name="connsiteX6" fmla="*/ 5181600 w 11258550"/>
                <a:gd name="connsiteY6" fmla="*/ 609600 h 1276350"/>
                <a:gd name="connsiteX7" fmla="*/ 6515100 w 11258550"/>
                <a:gd name="connsiteY7" fmla="*/ 628650 h 1276350"/>
                <a:gd name="connsiteX8" fmla="*/ 7905750 w 11258550"/>
                <a:gd name="connsiteY8" fmla="*/ 476250 h 1276350"/>
                <a:gd name="connsiteX9" fmla="*/ 8991600 w 11258550"/>
                <a:gd name="connsiteY9" fmla="*/ 171450 h 1276350"/>
                <a:gd name="connsiteX10" fmla="*/ 10077450 w 11258550"/>
                <a:gd name="connsiteY10" fmla="*/ 0 h 1276350"/>
                <a:gd name="connsiteX11" fmla="*/ 11239500 w 11258550"/>
                <a:gd name="connsiteY11" fmla="*/ 0 h 1276350"/>
                <a:gd name="connsiteX12" fmla="*/ 11258550 w 11258550"/>
                <a:gd name="connsiteY12" fmla="*/ 1276350 h 1276350"/>
                <a:gd name="connsiteX13" fmla="*/ 0 w 11258550"/>
                <a:gd name="connsiteY13" fmla="*/ 1257300 h 1276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258550" h="1276350">
                  <a:moveTo>
                    <a:pt x="0" y="1257300"/>
                  </a:moveTo>
                  <a:lnTo>
                    <a:pt x="476250" y="1104900"/>
                  </a:lnTo>
                  <a:lnTo>
                    <a:pt x="1200150" y="971550"/>
                  </a:lnTo>
                  <a:lnTo>
                    <a:pt x="2000250" y="971550"/>
                  </a:lnTo>
                  <a:lnTo>
                    <a:pt x="3181350" y="971550"/>
                  </a:lnTo>
                  <a:lnTo>
                    <a:pt x="4248150" y="819150"/>
                  </a:lnTo>
                  <a:lnTo>
                    <a:pt x="5181600" y="609600"/>
                  </a:lnTo>
                  <a:lnTo>
                    <a:pt x="6515100" y="628650"/>
                  </a:lnTo>
                  <a:lnTo>
                    <a:pt x="7905750" y="476250"/>
                  </a:lnTo>
                  <a:lnTo>
                    <a:pt x="8991600" y="171450"/>
                  </a:lnTo>
                  <a:lnTo>
                    <a:pt x="10077450" y="0"/>
                  </a:lnTo>
                  <a:lnTo>
                    <a:pt x="11239500" y="0"/>
                  </a:lnTo>
                  <a:lnTo>
                    <a:pt x="11258550" y="1276350"/>
                  </a:lnTo>
                  <a:lnTo>
                    <a:pt x="0" y="1257300"/>
                  </a:lnTo>
                  <a:close/>
                </a:path>
              </a:pathLst>
            </a:custGeom>
            <a:solidFill>
              <a:srgbClr val="4EC0E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9" name="任意多边形 39">
              <a:extLst>
                <a:ext uri="{FF2B5EF4-FFF2-40B4-BE49-F238E27FC236}">
                  <a16:creationId xmlns:a16="http://schemas.microsoft.com/office/drawing/2014/main" xmlns="" id="{86A1FFDD-1D52-4CF0-B718-599C7885ECCC}"/>
                </a:ext>
              </a:extLst>
            </p:cNvPr>
            <p:cNvSpPr/>
            <p:nvPr/>
          </p:nvSpPr>
          <p:spPr>
            <a:xfrm>
              <a:off x="990599" y="4882673"/>
              <a:ext cx="11258550" cy="1975327"/>
            </a:xfrm>
            <a:custGeom>
              <a:avLst/>
              <a:gdLst>
                <a:gd name="connsiteX0" fmla="*/ 9326512 w 11258550"/>
                <a:gd name="connsiteY0" fmla="*/ 0 h 1975327"/>
                <a:gd name="connsiteX1" fmla="*/ 9719257 w 11258550"/>
                <a:gd name="connsiteY1" fmla="*/ 992210 h 1975327"/>
                <a:gd name="connsiteX2" fmla="*/ 10077450 w 11258550"/>
                <a:gd name="connsiteY2" fmla="*/ 946627 h 1975327"/>
                <a:gd name="connsiteX3" fmla="*/ 11239500 w 11258550"/>
                <a:gd name="connsiteY3" fmla="*/ 946627 h 1975327"/>
                <a:gd name="connsiteX4" fmla="*/ 11258550 w 11258550"/>
                <a:gd name="connsiteY4" fmla="*/ 1975327 h 1975327"/>
                <a:gd name="connsiteX5" fmla="*/ 0 w 11258550"/>
                <a:gd name="connsiteY5" fmla="*/ 1959973 h 1975327"/>
                <a:gd name="connsiteX6" fmla="*/ 476250 w 11258550"/>
                <a:gd name="connsiteY6" fmla="*/ 1837144 h 1975327"/>
                <a:gd name="connsiteX7" fmla="*/ 1200150 w 11258550"/>
                <a:gd name="connsiteY7" fmla="*/ 1729668 h 1975327"/>
                <a:gd name="connsiteX8" fmla="*/ 2000250 w 11258550"/>
                <a:gd name="connsiteY8" fmla="*/ 1729668 h 1975327"/>
                <a:gd name="connsiteX9" fmla="*/ 3181350 w 11258550"/>
                <a:gd name="connsiteY9" fmla="*/ 1729668 h 1975327"/>
                <a:gd name="connsiteX10" fmla="*/ 4248150 w 11258550"/>
                <a:gd name="connsiteY10" fmla="*/ 1606838 h 1975327"/>
                <a:gd name="connsiteX11" fmla="*/ 5181600 w 11258550"/>
                <a:gd name="connsiteY11" fmla="*/ 1437947 h 1975327"/>
                <a:gd name="connsiteX12" fmla="*/ 6515100 w 11258550"/>
                <a:gd name="connsiteY12" fmla="*/ 1453300 h 1975327"/>
                <a:gd name="connsiteX13" fmla="*/ 7905750 w 11258550"/>
                <a:gd name="connsiteY13" fmla="*/ 1330471 h 1975327"/>
                <a:gd name="connsiteX14" fmla="*/ 8887819 w 11258550"/>
                <a:gd name="connsiteY14" fmla="*/ 1108290 h 1975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258550" h="1975327">
                  <a:moveTo>
                    <a:pt x="9326512" y="0"/>
                  </a:moveTo>
                  <a:lnTo>
                    <a:pt x="9719257" y="992210"/>
                  </a:lnTo>
                  <a:lnTo>
                    <a:pt x="10077450" y="946627"/>
                  </a:lnTo>
                  <a:lnTo>
                    <a:pt x="11239500" y="946627"/>
                  </a:lnTo>
                  <a:lnTo>
                    <a:pt x="11258550" y="1975327"/>
                  </a:lnTo>
                  <a:lnTo>
                    <a:pt x="0" y="1959973"/>
                  </a:lnTo>
                  <a:lnTo>
                    <a:pt x="476250" y="1837144"/>
                  </a:lnTo>
                  <a:lnTo>
                    <a:pt x="1200150" y="1729668"/>
                  </a:lnTo>
                  <a:lnTo>
                    <a:pt x="2000250" y="1729668"/>
                  </a:lnTo>
                  <a:lnTo>
                    <a:pt x="3181350" y="1729668"/>
                  </a:lnTo>
                  <a:lnTo>
                    <a:pt x="4248150" y="1606838"/>
                  </a:lnTo>
                  <a:lnTo>
                    <a:pt x="5181600" y="1437947"/>
                  </a:lnTo>
                  <a:lnTo>
                    <a:pt x="6515100" y="1453300"/>
                  </a:lnTo>
                  <a:lnTo>
                    <a:pt x="7905750" y="1330471"/>
                  </a:lnTo>
                  <a:lnTo>
                    <a:pt x="8887819" y="1108290"/>
                  </a:lnTo>
                  <a:close/>
                </a:path>
              </a:pathLst>
            </a:custGeom>
            <a:solidFill>
              <a:srgbClr val="03BF2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10" name="椭圆 9">
            <a:extLst>
              <a:ext uri="{FF2B5EF4-FFF2-40B4-BE49-F238E27FC236}">
                <a16:creationId xmlns:a16="http://schemas.microsoft.com/office/drawing/2014/main" xmlns="" id="{67B2FB6B-4956-427D-9EBF-77D39C4184F4}"/>
              </a:ext>
            </a:extLst>
          </p:cNvPr>
          <p:cNvSpPr/>
          <p:nvPr/>
        </p:nvSpPr>
        <p:spPr>
          <a:xfrm>
            <a:off x="1023938" y="5850255"/>
            <a:ext cx="171450" cy="228600"/>
          </a:xfrm>
          <a:prstGeom prst="ellipse">
            <a:avLst/>
          </a:prstGeom>
          <a:solidFill>
            <a:srgbClr val="E56B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1" name="椭圆 10">
            <a:extLst>
              <a:ext uri="{FF2B5EF4-FFF2-40B4-BE49-F238E27FC236}">
                <a16:creationId xmlns:a16="http://schemas.microsoft.com/office/drawing/2014/main" xmlns="" id="{53383DAE-9450-44AA-987E-E32219B9A980}"/>
              </a:ext>
            </a:extLst>
          </p:cNvPr>
          <p:cNvSpPr/>
          <p:nvPr/>
        </p:nvSpPr>
        <p:spPr>
          <a:xfrm>
            <a:off x="2743224" y="5829382"/>
            <a:ext cx="171449" cy="228599"/>
          </a:xfrm>
          <a:prstGeom prst="ellipse">
            <a:avLst/>
          </a:prstGeom>
          <a:solidFill>
            <a:srgbClr val="662D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2" name="椭圆 11">
            <a:extLst>
              <a:ext uri="{FF2B5EF4-FFF2-40B4-BE49-F238E27FC236}">
                <a16:creationId xmlns:a16="http://schemas.microsoft.com/office/drawing/2014/main" xmlns="" id="{9A9E8C48-89FC-4E24-985D-B7177C8F4F4E}"/>
              </a:ext>
            </a:extLst>
          </p:cNvPr>
          <p:cNvSpPr/>
          <p:nvPr/>
        </p:nvSpPr>
        <p:spPr>
          <a:xfrm>
            <a:off x="1943100" y="5295900"/>
            <a:ext cx="171450" cy="228600"/>
          </a:xfrm>
          <a:prstGeom prst="ellipse">
            <a:avLst/>
          </a:prstGeom>
          <a:solidFill>
            <a:srgbClr val="F4B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3" name="椭圆 12">
            <a:extLst>
              <a:ext uri="{FF2B5EF4-FFF2-40B4-BE49-F238E27FC236}">
                <a16:creationId xmlns:a16="http://schemas.microsoft.com/office/drawing/2014/main" xmlns="" id="{9DCDC3D6-20E6-4A47-8F08-5A903C51D3C4}"/>
              </a:ext>
            </a:extLst>
          </p:cNvPr>
          <p:cNvSpPr/>
          <p:nvPr/>
        </p:nvSpPr>
        <p:spPr>
          <a:xfrm flipH="1">
            <a:off x="3617917" y="5583925"/>
            <a:ext cx="169784" cy="226379"/>
          </a:xfrm>
          <a:prstGeom prst="ellipse">
            <a:avLst/>
          </a:prstGeom>
          <a:solidFill>
            <a:srgbClr val="4EC0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pic>
        <p:nvPicPr>
          <p:cNvPr id="31" name="图片 30">
            <a:extLst>
              <a:ext uri="{FF2B5EF4-FFF2-40B4-BE49-F238E27FC236}">
                <a16:creationId xmlns:a16="http://schemas.microsoft.com/office/drawing/2014/main" xmlns="" id="{87CF6CBC-F381-4D56-8E89-ADEE80DDD719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55159" y="558181"/>
            <a:ext cx="1445897" cy="1091785"/>
          </a:xfrm>
          <a:prstGeom prst="rect">
            <a:avLst/>
          </a:prstGeom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xmlns="" id="{ADE0FAEB-78A7-4C11-9819-A8E1FB5354F4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64418" y="1318146"/>
            <a:ext cx="852784" cy="663639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261273" y="189068"/>
            <a:ext cx="2569469" cy="2270765"/>
            <a:chOff x="992120" y="1576539"/>
            <a:chExt cx="3425959" cy="2270765"/>
          </a:xfrm>
        </p:grpSpPr>
        <p:grpSp>
          <p:nvGrpSpPr>
            <p:cNvPr id="26" name="组合 25">
              <a:extLst>
                <a:ext uri="{FF2B5EF4-FFF2-40B4-BE49-F238E27FC236}">
                  <a16:creationId xmlns:a16="http://schemas.microsoft.com/office/drawing/2014/main" xmlns="" id="{AB5B7E9B-551D-4609-A28F-E20C1FAFED26}"/>
                </a:ext>
              </a:extLst>
            </p:cNvPr>
            <p:cNvGrpSpPr/>
            <p:nvPr/>
          </p:nvGrpSpPr>
          <p:grpSpPr>
            <a:xfrm>
              <a:off x="1301750" y="2949233"/>
              <a:ext cx="943378" cy="605064"/>
              <a:chOff x="2357438" y="2864806"/>
              <a:chExt cx="943378" cy="605064"/>
            </a:xfrm>
          </p:grpSpPr>
          <p:sp>
            <p:nvSpPr>
              <p:cNvPr id="20" name="圆角矩形 48">
                <a:extLst>
                  <a:ext uri="{FF2B5EF4-FFF2-40B4-BE49-F238E27FC236}">
                    <a16:creationId xmlns:a16="http://schemas.microsoft.com/office/drawing/2014/main" xmlns="" id="{DB4626F9-D599-4EC1-B3D8-99DCB8617F47}"/>
                  </a:ext>
                </a:extLst>
              </p:cNvPr>
              <p:cNvSpPr/>
              <p:nvPr/>
            </p:nvSpPr>
            <p:spPr>
              <a:xfrm>
                <a:off x="2919405" y="3382026"/>
                <a:ext cx="198687" cy="87844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21" name="圆角矩形 49">
                <a:extLst>
                  <a:ext uri="{FF2B5EF4-FFF2-40B4-BE49-F238E27FC236}">
                    <a16:creationId xmlns:a16="http://schemas.microsoft.com/office/drawing/2014/main" xmlns="" id="{1CAA5017-9DEC-4925-9AD6-13E1E7EE93E7}"/>
                  </a:ext>
                </a:extLst>
              </p:cNvPr>
              <p:cNvSpPr/>
              <p:nvPr/>
            </p:nvSpPr>
            <p:spPr>
              <a:xfrm>
                <a:off x="2455233" y="2864806"/>
                <a:ext cx="715756" cy="98873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22" name="圆角矩形 50">
                <a:extLst>
                  <a:ext uri="{FF2B5EF4-FFF2-40B4-BE49-F238E27FC236}">
                    <a16:creationId xmlns:a16="http://schemas.microsoft.com/office/drawing/2014/main" xmlns="" id="{27789F96-A1DE-45B6-9A06-A2FCDC9F60E5}"/>
                  </a:ext>
                </a:extLst>
              </p:cNvPr>
              <p:cNvSpPr/>
              <p:nvPr/>
            </p:nvSpPr>
            <p:spPr>
              <a:xfrm>
                <a:off x="2514599" y="3035272"/>
                <a:ext cx="786217" cy="91112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23" name="圆角矩形 28">
                <a:extLst>
                  <a:ext uri="{FF2B5EF4-FFF2-40B4-BE49-F238E27FC236}">
                    <a16:creationId xmlns:a16="http://schemas.microsoft.com/office/drawing/2014/main" xmlns="" id="{6E68D355-6E84-49F2-9B49-B940B8BE18F6}"/>
                  </a:ext>
                </a:extLst>
              </p:cNvPr>
              <p:cNvSpPr/>
              <p:nvPr/>
            </p:nvSpPr>
            <p:spPr>
              <a:xfrm>
                <a:off x="2623007" y="2946838"/>
                <a:ext cx="294690" cy="114411"/>
              </a:xfrm>
              <a:custGeom>
                <a:avLst/>
                <a:gdLst>
                  <a:gd name="connsiteX0" fmla="*/ 0 w 397669"/>
                  <a:gd name="connsiteY0" fmla="*/ 78202 h 156403"/>
                  <a:gd name="connsiteX1" fmla="*/ 78202 w 397669"/>
                  <a:gd name="connsiteY1" fmla="*/ 0 h 156403"/>
                  <a:gd name="connsiteX2" fmla="*/ 319468 w 397669"/>
                  <a:gd name="connsiteY2" fmla="*/ 0 h 156403"/>
                  <a:gd name="connsiteX3" fmla="*/ 397670 w 397669"/>
                  <a:gd name="connsiteY3" fmla="*/ 78202 h 156403"/>
                  <a:gd name="connsiteX4" fmla="*/ 397669 w 397669"/>
                  <a:gd name="connsiteY4" fmla="*/ 78202 h 156403"/>
                  <a:gd name="connsiteX5" fmla="*/ 319467 w 397669"/>
                  <a:gd name="connsiteY5" fmla="*/ 156404 h 156403"/>
                  <a:gd name="connsiteX6" fmla="*/ 78202 w 397669"/>
                  <a:gd name="connsiteY6" fmla="*/ 156403 h 156403"/>
                  <a:gd name="connsiteX7" fmla="*/ 0 w 397669"/>
                  <a:gd name="connsiteY7" fmla="*/ 78201 h 156403"/>
                  <a:gd name="connsiteX8" fmla="*/ 0 w 397669"/>
                  <a:gd name="connsiteY8" fmla="*/ 78202 h 156403"/>
                  <a:gd name="connsiteX0" fmla="*/ 111919 w 397670"/>
                  <a:gd name="connsiteY0" fmla="*/ 75821 h 156404"/>
                  <a:gd name="connsiteX1" fmla="*/ 78202 w 397670"/>
                  <a:gd name="connsiteY1" fmla="*/ 0 h 156404"/>
                  <a:gd name="connsiteX2" fmla="*/ 319468 w 397670"/>
                  <a:gd name="connsiteY2" fmla="*/ 0 h 156404"/>
                  <a:gd name="connsiteX3" fmla="*/ 397670 w 397670"/>
                  <a:gd name="connsiteY3" fmla="*/ 78202 h 156404"/>
                  <a:gd name="connsiteX4" fmla="*/ 397669 w 397670"/>
                  <a:gd name="connsiteY4" fmla="*/ 78202 h 156404"/>
                  <a:gd name="connsiteX5" fmla="*/ 319467 w 397670"/>
                  <a:gd name="connsiteY5" fmla="*/ 156404 h 156404"/>
                  <a:gd name="connsiteX6" fmla="*/ 78202 w 397670"/>
                  <a:gd name="connsiteY6" fmla="*/ 156403 h 156404"/>
                  <a:gd name="connsiteX7" fmla="*/ 0 w 397670"/>
                  <a:gd name="connsiteY7" fmla="*/ 78201 h 156404"/>
                  <a:gd name="connsiteX8" fmla="*/ 111919 w 397670"/>
                  <a:gd name="connsiteY8" fmla="*/ 75821 h 156404"/>
                  <a:gd name="connsiteX0" fmla="*/ 111919 w 397670"/>
                  <a:gd name="connsiteY0" fmla="*/ 75821 h 156404"/>
                  <a:gd name="connsiteX1" fmla="*/ 78202 w 397670"/>
                  <a:gd name="connsiteY1" fmla="*/ 0 h 156404"/>
                  <a:gd name="connsiteX2" fmla="*/ 319468 w 397670"/>
                  <a:gd name="connsiteY2" fmla="*/ 0 h 156404"/>
                  <a:gd name="connsiteX3" fmla="*/ 397670 w 397670"/>
                  <a:gd name="connsiteY3" fmla="*/ 78202 h 156404"/>
                  <a:gd name="connsiteX4" fmla="*/ 397669 w 397670"/>
                  <a:gd name="connsiteY4" fmla="*/ 78202 h 156404"/>
                  <a:gd name="connsiteX5" fmla="*/ 319467 w 397670"/>
                  <a:gd name="connsiteY5" fmla="*/ 156404 h 156404"/>
                  <a:gd name="connsiteX6" fmla="*/ 78202 w 397670"/>
                  <a:gd name="connsiteY6" fmla="*/ 156403 h 156404"/>
                  <a:gd name="connsiteX7" fmla="*/ 0 w 397670"/>
                  <a:gd name="connsiteY7" fmla="*/ 78201 h 156404"/>
                  <a:gd name="connsiteX8" fmla="*/ 111919 w 397670"/>
                  <a:gd name="connsiteY8" fmla="*/ 75821 h 156404"/>
                  <a:gd name="connsiteX0" fmla="*/ 46883 w 332634"/>
                  <a:gd name="connsiteY0" fmla="*/ 75821 h 156404"/>
                  <a:gd name="connsiteX1" fmla="*/ 13166 w 332634"/>
                  <a:gd name="connsiteY1" fmla="*/ 0 h 156404"/>
                  <a:gd name="connsiteX2" fmla="*/ 254432 w 332634"/>
                  <a:gd name="connsiteY2" fmla="*/ 0 h 156404"/>
                  <a:gd name="connsiteX3" fmla="*/ 332634 w 332634"/>
                  <a:gd name="connsiteY3" fmla="*/ 78202 h 156404"/>
                  <a:gd name="connsiteX4" fmla="*/ 332633 w 332634"/>
                  <a:gd name="connsiteY4" fmla="*/ 78202 h 156404"/>
                  <a:gd name="connsiteX5" fmla="*/ 254431 w 332634"/>
                  <a:gd name="connsiteY5" fmla="*/ 156404 h 156404"/>
                  <a:gd name="connsiteX6" fmla="*/ 13166 w 332634"/>
                  <a:gd name="connsiteY6" fmla="*/ 156403 h 156404"/>
                  <a:gd name="connsiteX7" fmla="*/ 46883 w 332634"/>
                  <a:gd name="connsiteY7" fmla="*/ 75821 h 156404"/>
                  <a:gd name="connsiteX0" fmla="*/ 46883 w 332634"/>
                  <a:gd name="connsiteY0" fmla="*/ 75821 h 156404"/>
                  <a:gd name="connsiteX1" fmla="*/ 13166 w 332634"/>
                  <a:gd name="connsiteY1" fmla="*/ 0 h 156404"/>
                  <a:gd name="connsiteX2" fmla="*/ 254432 w 332634"/>
                  <a:gd name="connsiteY2" fmla="*/ 0 h 156404"/>
                  <a:gd name="connsiteX3" fmla="*/ 332634 w 332634"/>
                  <a:gd name="connsiteY3" fmla="*/ 78202 h 156404"/>
                  <a:gd name="connsiteX4" fmla="*/ 332633 w 332634"/>
                  <a:gd name="connsiteY4" fmla="*/ 78202 h 156404"/>
                  <a:gd name="connsiteX5" fmla="*/ 254431 w 332634"/>
                  <a:gd name="connsiteY5" fmla="*/ 156404 h 156404"/>
                  <a:gd name="connsiteX6" fmla="*/ 13166 w 332634"/>
                  <a:gd name="connsiteY6" fmla="*/ 156403 h 156404"/>
                  <a:gd name="connsiteX7" fmla="*/ 46883 w 332634"/>
                  <a:gd name="connsiteY7" fmla="*/ 75821 h 156404"/>
                  <a:gd name="connsiteX0" fmla="*/ 48977 w 332347"/>
                  <a:gd name="connsiteY0" fmla="*/ 82965 h 156404"/>
                  <a:gd name="connsiteX1" fmla="*/ 12879 w 332347"/>
                  <a:gd name="connsiteY1" fmla="*/ 0 h 156404"/>
                  <a:gd name="connsiteX2" fmla="*/ 254145 w 332347"/>
                  <a:gd name="connsiteY2" fmla="*/ 0 h 156404"/>
                  <a:gd name="connsiteX3" fmla="*/ 332347 w 332347"/>
                  <a:gd name="connsiteY3" fmla="*/ 78202 h 156404"/>
                  <a:gd name="connsiteX4" fmla="*/ 332346 w 332347"/>
                  <a:gd name="connsiteY4" fmla="*/ 78202 h 156404"/>
                  <a:gd name="connsiteX5" fmla="*/ 254144 w 332347"/>
                  <a:gd name="connsiteY5" fmla="*/ 156404 h 156404"/>
                  <a:gd name="connsiteX6" fmla="*/ 12879 w 332347"/>
                  <a:gd name="connsiteY6" fmla="*/ 156403 h 156404"/>
                  <a:gd name="connsiteX7" fmla="*/ 48977 w 332347"/>
                  <a:gd name="connsiteY7" fmla="*/ 82965 h 156404"/>
                  <a:gd name="connsiteX0" fmla="*/ 48977 w 332347"/>
                  <a:gd name="connsiteY0" fmla="*/ 82965 h 156404"/>
                  <a:gd name="connsiteX1" fmla="*/ 12879 w 332347"/>
                  <a:gd name="connsiteY1" fmla="*/ 0 h 156404"/>
                  <a:gd name="connsiteX2" fmla="*/ 254145 w 332347"/>
                  <a:gd name="connsiteY2" fmla="*/ 0 h 156404"/>
                  <a:gd name="connsiteX3" fmla="*/ 332347 w 332347"/>
                  <a:gd name="connsiteY3" fmla="*/ 78202 h 156404"/>
                  <a:gd name="connsiteX4" fmla="*/ 332346 w 332347"/>
                  <a:gd name="connsiteY4" fmla="*/ 78202 h 156404"/>
                  <a:gd name="connsiteX5" fmla="*/ 254144 w 332347"/>
                  <a:gd name="connsiteY5" fmla="*/ 156404 h 156404"/>
                  <a:gd name="connsiteX6" fmla="*/ 12879 w 332347"/>
                  <a:gd name="connsiteY6" fmla="*/ 156403 h 156404"/>
                  <a:gd name="connsiteX7" fmla="*/ 48977 w 332347"/>
                  <a:gd name="connsiteY7" fmla="*/ 82965 h 156404"/>
                  <a:gd name="connsiteX0" fmla="*/ 48977 w 332347"/>
                  <a:gd name="connsiteY0" fmla="*/ 82965 h 156404"/>
                  <a:gd name="connsiteX1" fmla="*/ 12879 w 332347"/>
                  <a:gd name="connsiteY1" fmla="*/ 0 h 156404"/>
                  <a:gd name="connsiteX2" fmla="*/ 254145 w 332347"/>
                  <a:gd name="connsiteY2" fmla="*/ 0 h 156404"/>
                  <a:gd name="connsiteX3" fmla="*/ 332347 w 332347"/>
                  <a:gd name="connsiteY3" fmla="*/ 78202 h 156404"/>
                  <a:gd name="connsiteX4" fmla="*/ 254144 w 332347"/>
                  <a:gd name="connsiteY4" fmla="*/ 156404 h 156404"/>
                  <a:gd name="connsiteX5" fmla="*/ 12879 w 332347"/>
                  <a:gd name="connsiteY5" fmla="*/ 156403 h 156404"/>
                  <a:gd name="connsiteX6" fmla="*/ 48977 w 332347"/>
                  <a:gd name="connsiteY6" fmla="*/ 82965 h 156404"/>
                  <a:gd name="connsiteX0" fmla="*/ 48977 w 284302"/>
                  <a:gd name="connsiteY0" fmla="*/ 82965 h 156404"/>
                  <a:gd name="connsiteX1" fmla="*/ 12879 w 284302"/>
                  <a:gd name="connsiteY1" fmla="*/ 0 h 156404"/>
                  <a:gd name="connsiteX2" fmla="*/ 254145 w 284302"/>
                  <a:gd name="connsiteY2" fmla="*/ 0 h 156404"/>
                  <a:gd name="connsiteX3" fmla="*/ 254144 w 284302"/>
                  <a:gd name="connsiteY3" fmla="*/ 156404 h 156404"/>
                  <a:gd name="connsiteX4" fmla="*/ 12879 w 284302"/>
                  <a:gd name="connsiteY4" fmla="*/ 156403 h 156404"/>
                  <a:gd name="connsiteX5" fmla="*/ 48977 w 284302"/>
                  <a:gd name="connsiteY5" fmla="*/ 82965 h 156404"/>
                  <a:gd name="connsiteX0" fmla="*/ 48977 w 268792"/>
                  <a:gd name="connsiteY0" fmla="*/ 82965 h 156404"/>
                  <a:gd name="connsiteX1" fmla="*/ 12879 w 268792"/>
                  <a:gd name="connsiteY1" fmla="*/ 0 h 156404"/>
                  <a:gd name="connsiteX2" fmla="*/ 254145 w 268792"/>
                  <a:gd name="connsiteY2" fmla="*/ 0 h 156404"/>
                  <a:gd name="connsiteX3" fmla="*/ 225188 w 268792"/>
                  <a:gd name="connsiteY3" fmla="*/ 77057 h 156404"/>
                  <a:gd name="connsiteX4" fmla="*/ 254144 w 268792"/>
                  <a:gd name="connsiteY4" fmla="*/ 156404 h 156404"/>
                  <a:gd name="connsiteX5" fmla="*/ 12879 w 268792"/>
                  <a:gd name="connsiteY5" fmla="*/ 156403 h 156404"/>
                  <a:gd name="connsiteX6" fmla="*/ 48977 w 268792"/>
                  <a:gd name="connsiteY6" fmla="*/ 82965 h 156404"/>
                  <a:gd name="connsiteX0" fmla="*/ 48977 w 268470"/>
                  <a:gd name="connsiteY0" fmla="*/ 82965 h 156404"/>
                  <a:gd name="connsiteX1" fmla="*/ 12879 w 268470"/>
                  <a:gd name="connsiteY1" fmla="*/ 0 h 156404"/>
                  <a:gd name="connsiteX2" fmla="*/ 254145 w 268470"/>
                  <a:gd name="connsiteY2" fmla="*/ 0 h 156404"/>
                  <a:gd name="connsiteX3" fmla="*/ 222807 w 268470"/>
                  <a:gd name="connsiteY3" fmla="*/ 81819 h 156404"/>
                  <a:gd name="connsiteX4" fmla="*/ 254144 w 268470"/>
                  <a:gd name="connsiteY4" fmla="*/ 156404 h 156404"/>
                  <a:gd name="connsiteX5" fmla="*/ 12879 w 268470"/>
                  <a:gd name="connsiteY5" fmla="*/ 156403 h 156404"/>
                  <a:gd name="connsiteX6" fmla="*/ 48977 w 268470"/>
                  <a:gd name="connsiteY6" fmla="*/ 82965 h 156404"/>
                  <a:gd name="connsiteX0" fmla="*/ 48977 w 268469"/>
                  <a:gd name="connsiteY0" fmla="*/ 82965 h 156404"/>
                  <a:gd name="connsiteX1" fmla="*/ 12879 w 268469"/>
                  <a:gd name="connsiteY1" fmla="*/ 0 h 156404"/>
                  <a:gd name="connsiteX2" fmla="*/ 254145 w 268469"/>
                  <a:gd name="connsiteY2" fmla="*/ 0 h 156404"/>
                  <a:gd name="connsiteX3" fmla="*/ 222807 w 268469"/>
                  <a:gd name="connsiteY3" fmla="*/ 81819 h 156404"/>
                  <a:gd name="connsiteX4" fmla="*/ 254144 w 268469"/>
                  <a:gd name="connsiteY4" fmla="*/ 156404 h 156404"/>
                  <a:gd name="connsiteX5" fmla="*/ 12879 w 268469"/>
                  <a:gd name="connsiteY5" fmla="*/ 156403 h 156404"/>
                  <a:gd name="connsiteX6" fmla="*/ 48977 w 268469"/>
                  <a:gd name="connsiteY6" fmla="*/ 82965 h 156404"/>
                  <a:gd name="connsiteX0" fmla="*/ 48977 w 268469"/>
                  <a:gd name="connsiteY0" fmla="*/ 82965 h 156404"/>
                  <a:gd name="connsiteX1" fmla="*/ 12879 w 268469"/>
                  <a:gd name="connsiteY1" fmla="*/ 0 h 156404"/>
                  <a:gd name="connsiteX2" fmla="*/ 254145 w 268469"/>
                  <a:gd name="connsiteY2" fmla="*/ 0 h 156404"/>
                  <a:gd name="connsiteX3" fmla="*/ 222807 w 268469"/>
                  <a:gd name="connsiteY3" fmla="*/ 81819 h 156404"/>
                  <a:gd name="connsiteX4" fmla="*/ 254144 w 268469"/>
                  <a:gd name="connsiteY4" fmla="*/ 156404 h 156404"/>
                  <a:gd name="connsiteX5" fmla="*/ 12879 w 268469"/>
                  <a:gd name="connsiteY5" fmla="*/ 156403 h 156404"/>
                  <a:gd name="connsiteX6" fmla="*/ 48977 w 268469"/>
                  <a:gd name="connsiteY6" fmla="*/ 82965 h 156404"/>
                  <a:gd name="connsiteX0" fmla="*/ 48977 w 273588"/>
                  <a:gd name="connsiteY0" fmla="*/ 82965 h 156404"/>
                  <a:gd name="connsiteX1" fmla="*/ 12879 w 273588"/>
                  <a:gd name="connsiteY1" fmla="*/ 0 h 156404"/>
                  <a:gd name="connsiteX2" fmla="*/ 254145 w 273588"/>
                  <a:gd name="connsiteY2" fmla="*/ 0 h 156404"/>
                  <a:gd name="connsiteX3" fmla="*/ 251382 w 273588"/>
                  <a:gd name="connsiteY3" fmla="*/ 84200 h 156404"/>
                  <a:gd name="connsiteX4" fmla="*/ 254144 w 273588"/>
                  <a:gd name="connsiteY4" fmla="*/ 156404 h 156404"/>
                  <a:gd name="connsiteX5" fmla="*/ 12879 w 273588"/>
                  <a:gd name="connsiteY5" fmla="*/ 156403 h 156404"/>
                  <a:gd name="connsiteX6" fmla="*/ 48977 w 273588"/>
                  <a:gd name="connsiteY6" fmla="*/ 82965 h 156404"/>
                  <a:gd name="connsiteX0" fmla="*/ 28742 w 277166"/>
                  <a:gd name="connsiteY0" fmla="*/ 82965 h 156404"/>
                  <a:gd name="connsiteX1" fmla="*/ 16457 w 277166"/>
                  <a:gd name="connsiteY1" fmla="*/ 0 h 156404"/>
                  <a:gd name="connsiteX2" fmla="*/ 257723 w 277166"/>
                  <a:gd name="connsiteY2" fmla="*/ 0 h 156404"/>
                  <a:gd name="connsiteX3" fmla="*/ 254960 w 277166"/>
                  <a:gd name="connsiteY3" fmla="*/ 84200 h 156404"/>
                  <a:gd name="connsiteX4" fmla="*/ 257722 w 277166"/>
                  <a:gd name="connsiteY4" fmla="*/ 156404 h 156404"/>
                  <a:gd name="connsiteX5" fmla="*/ 16457 w 277166"/>
                  <a:gd name="connsiteY5" fmla="*/ 156403 h 156404"/>
                  <a:gd name="connsiteX6" fmla="*/ 28742 w 277166"/>
                  <a:gd name="connsiteY6" fmla="*/ 82965 h 156404"/>
                  <a:gd name="connsiteX0" fmla="*/ 28742 w 277166"/>
                  <a:gd name="connsiteY0" fmla="*/ 82965 h 156404"/>
                  <a:gd name="connsiteX1" fmla="*/ 16457 w 277166"/>
                  <a:gd name="connsiteY1" fmla="*/ 0 h 156404"/>
                  <a:gd name="connsiteX2" fmla="*/ 257723 w 277166"/>
                  <a:gd name="connsiteY2" fmla="*/ 0 h 156404"/>
                  <a:gd name="connsiteX3" fmla="*/ 254960 w 277166"/>
                  <a:gd name="connsiteY3" fmla="*/ 84200 h 156404"/>
                  <a:gd name="connsiteX4" fmla="*/ 257722 w 277166"/>
                  <a:gd name="connsiteY4" fmla="*/ 156404 h 156404"/>
                  <a:gd name="connsiteX5" fmla="*/ 16457 w 277166"/>
                  <a:gd name="connsiteY5" fmla="*/ 156403 h 156404"/>
                  <a:gd name="connsiteX6" fmla="*/ 28742 w 277166"/>
                  <a:gd name="connsiteY6" fmla="*/ 82965 h 156404"/>
                  <a:gd name="connsiteX0" fmla="*/ 28742 w 277166"/>
                  <a:gd name="connsiteY0" fmla="*/ 82965 h 156404"/>
                  <a:gd name="connsiteX1" fmla="*/ 16457 w 277166"/>
                  <a:gd name="connsiteY1" fmla="*/ 0 h 156404"/>
                  <a:gd name="connsiteX2" fmla="*/ 257723 w 277166"/>
                  <a:gd name="connsiteY2" fmla="*/ 0 h 156404"/>
                  <a:gd name="connsiteX3" fmla="*/ 254960 w 277166"/>
                  <a:gd name="connsiteY3" fmla="*/ 84200 h 156404"/>
                  <a:gd name="connsiteX4" fmla="*/ 257722 w 277166"/>
                  <a:gd name="connsiteY4" fmla="*/ 156404 h 156404"/>
                  <a:gd name="connsiteX5" fmla="*/ 16457 w 277166"/>
                  <a:gd name="connsiteY5" fmla="*/ 156403 h 156404"/>
                  <a:gd name="connsiteX6" fmla="*/ 28742 w 277166"/>
                  <a:gd name="connsiteY6" fmla="*/ 82965 h 156404"/>
                  <a:gd name="connsiteX0" fmla="*/ 28742 w 277166"/>
                  <a:gd name="connsiteY0" fmla="*/ 82965 h 156404"/>
                  <a:gd name="connsiteX1" fmla="*/ 16457 w 277166"/>
                  <a:gd name="connsiteY1" fmla="*/ 0 h 156404"/>
                  <a:gd name="connsiteX2" fmla="*/ 257723 w 277166"/>
                  <a:gd name="connsiteY2" fmla="*/ 0 h 156404"/>
                  <a:gd name="connsiteX3" fmla="*/ 254960 w 277166"/>
                  <a:gd name="connsiteY3" fmla="*/ 84200 h 156404"/>
                  <a:gd name="connsiteX4" fmla="*/ 257722 w 277166"/>
                  <a:gd name="connsiteY4" fmla="*/ 156404 h 156404"/>
                  <a:gd name="connsiteX5" fmla="*/ 16457 w 277166"/>
                  <a:gd name="connsiteY5" fmla="*/ 156403 h 156404"/>
                  <a:gd name="connsiteX6" fmla="*/ 28742 w 277166"/>
                  <a:gd name="connsiteY6" fmla="*/ 82965 h 156404"/>
                  <a:gd name="connsiteX0" fmla="*/ 28742 w 286493"/>
                  <a:gd name="connsiteY0" fmla="*/ 82965 h 156404"/>
                  <a:gd name="connsiteX1" fmla="*/ 16457 w 286493"/>
                  <a:gd name="connsiteY1" fmla="*/ 0 h 156404"/>
                  <a:gd name="connsiteX2" fmla="*/ 272010 w 286493"/>
                  <a:gd name="connsiteY2" fmla="*/ 0 h 156404"/>
                  <a:gd name="connsiteX3" fmla="*/ 254960 w 286493"/>
                  <a:gd name="connsiteY3" fmla="*/ 84200 h 156404"/>
                  <a:gd name="connsiteX4" fmla="*/ 257722 w 286493"/>
                  <a:gd name="connsiteY4" fmla="*/ 156404 h 156404"/>
                  <a:gd name="connsiteX5" fmla="*/ 16457 w 286493"/>
                  <a:gd name="connsiteY5" fmla="*/ 156403 h 156404"/>
                  <a:gd name="connsiteX6" fmla="*/ 28742 w 286493"/>
                  <a:gd name="connsiteY6" fmla="*/ 82965 h 156404"/>
                  <a:gd name="connsiteX0" fmla="*/ 28742 w 276678"/>
                  <a:gd name="connsiteY0" fmla="*/ 82965 h 156404"/>
                  <a:gd name="connsiteX1" fmla="*/ 16457 w 276678"/>
                  <a:gd name="connsiteY1" fmla="*/ 0 h 156404"/>
                  <a:gd name="connsiteX2" fmla="*/ 272010 w 276678"/>
                  <a:gd name="connsiteY2" fmla="*/ 0 h 156404"/>
                  <a:gd name="connsiteX3" fmla="*/ 254960 w 276678"/>
                  <a:gd name="connsiteY3" fmla="*/ 84200 h 156404"/>
                  <a:gd name="connsiteX4" fmla="*/ 257722 w 276678"/>
                  <a:gd name="connsiteY4" fmla="*/ 156404 h 156404"/>
                  <a:gd name="connsiteX5" fmla="*/ 16457 w 276678"/>
                  <a:gd name="connsiteY5" fmla="*/ 156403 h 156404"/>
                  <a:gd name="connsiteX6" fmla="*/ 28742 w 276678"/>
                  <a:gd name="connsiteY6" fmla="*/ 82965 h 156404"/>
                  <a:gd name="connsiteX0" fmla="*/ 26558 w 274494"/>
                  <a:gd name="connsiteY0" fmla="*/ 82965 h 156404"/>
                  <a:gd name="connsiteX1" fmla="*/ 14273 w 274494"/>
                  <a:gd name="connsiteY1" fmla="*/ 0 h 156404"/>
                  <a:gd name="connsiteX2" fmla="*/ 269826 w 274494"/>
                  <a:gd name="connsiteY2" fmla="*/ 0 h 156404"/>
                  <a:gd name="connsiteX3" fmla="*/ 252776 w 274494"/>
                  <a:gd name="connsiteY3" fmla="*/ 84200 h 156404"/>
                  <a:gd name="connsiteX4" fmla="*/ 255538 w 274494"/>
                  <a:gd name="connsiteY4" fmla="*/ 156404 h 156404"/>
                  <a:gd name="connsiteX5" fmla="*/ 14273 w 274494"/>
                  <a:gd name="connsiteY5" fmla="*/ 156403 h 156404"/>
                  <a:gd name="connsiteX6" fmla="*/ 26558 w 274494"/>
                  <a:gd name="connsiteY6" fmla="*/ 82965 h 156404"/>
                  <a:gd name="connsiteX0" fmla="*/ 47202 w 295138"/>
                  <a:gd name="connsiteY0" fmla="*/ 82965 h 156404"/>
                  <a:gd name="connsiteX1" fmla="*/ 34917 w 295138"/>
                  <a:gd name="connsiteY1" fmla="*/ 0 h 156404"/>
                  <a:gd name="connsiteX2" fmla="*/ 290470 w 295138"/>
                  <a:gd name="connsiteY2" fmla="*/ 0 h 156404"/>
                  <a:gd name="connsiteX3" fmla="*/ 273420 w 295138"/>
                  <a:gd name="connsiteY3" fmla="*/ 84200 h 156404"/>
                  <a:gd name="connsiteX4" fmla="*/ 276182 w 295138"/>
                  <a:gd name="connsiteY4" fmla="*/ 156404 h 156404"/>
                  <a:gd name="connsiteX5" fmla="*/ 34917 w 295138"/>
                  <a:gd name="connsiteY5" fmla="*/ 156403 h 156404"/>
                  <a:gd name="connsiteX6" fmla="*/ 47202 w 295138"/>
                  <a:gd name="connsiteY6" fmla="*/ 82965 h 156404"/>
                  <a:gd name="connsiteX0" fmla="*/ 47202 w 324804"/>
                  <a:gd name="connsiteY0" fmla="*/ 82965 h 156404"/>
                  <a:gd name="connsiteX1" fmla="*/ 34917 w 324804"/>
                  <a:gd name="connsiteY1" fmla="*/ 0 h 156404"/>
                  <a:gd name="connsiteX2" fmla="*/ 290470 w 324804"/>
                  <a:gd name="connsiteY2" fmla="*/ 0 h 156404"/>
                  <a:gd name="connsiteX3" fmla="*/ 273420 w 324804"/>
                  <a:gd name="connsiteY3" fmla="*/ 84200 h 156404"/>
                  <a:gd name="connsiteX4" fmla="*/ 276182 w 324804"/>
                  <a:gd name="connsiteY4" fmla="*/ 156404 h 156404"/>
                  <a:gd name="connsiteX5" fmla="*/ 34917 w 324804"/>
                  <a:gd name="connsiteY5" fmla="*/ 156403 h 156404"/>
                  <a:gd name="connsiteX6" fmla="*/ 47202 w 324804"/>
                  <a:gd name="connsiteY6" fmla="*/ 82965 h 156404"/>
                  <a:gd name="connsiteX0" fmla="*/ 47202 w 324804"/>
                  <a:gd name="connsiteY0" fmla="*/ 82965 h 156404"/>
                  <a:gd name="connsiteX1" fmla="*/ 34917 w 324804"/>
                  <a:gd name="connsiteY1" fmla="*/ 0 h 156404"/>
                  <a:gd name="connsiteX2" fmla="*/ 290470 w 324804"/>
                  <a:gd name="connsiteY2" fmla="*/ 0 h 156404"/>
                  <a:gd name="connsiteX3" fmla="*/ 273420 w 324804"/>
                  <a:gd name="connsiteY3" fmla="*/ 84200 h 156404"/>
                  <a:gd name="connsiteX4" fmla="*/ 276182 w 324804"/>
                  <a:gd name="connsiteY4" fmla="*/ 156404 h 156404"/>
                  <a:gd name="connsiteX5" fmla="*/ 34917 w 324804"/>
                  <a:gd name="connsiteY5" fmla="*/ 156403 h 156404"/>
                  <a:gd name="connsiteX6" fmla="*/ 47202 w 324804"/>
                  <a:gd name="connsiteY6" fmla="*/ 82965 h 156404"/>
                  <a:gd name="connsiteX0" fmla="*/ 47202 w 324804"/>
                  <a:gd name="connsiteY0" fmla="*/ 82965 h 156404"/>
                  <a:gd name="connsiteX1" fmla="*/ 34917 w 324804"/>
                  <a:gd name="connsiteY1" fmla="*/ 0 h 156404"/>
                  <a:gd name="connsiteX2" fmla="*/ 290470 w 324804"/>
                  <a:gd name="connsiteY2" fmla="*/ 0 h 156404"/>
                  <a:gd name="connsiteX3" fmla="*/ 273420 w 324804"/>
                  <a:gd name="connsiteY3" fmla="*/ 84200 h 156404"/>
                  <a:gd name="connsiteX4" fmla="*/ 276182 w 324804"/>
                  <a:gd name="connsiteY4" fmla="*/ 156404 h 156404"/>
                  <a:gd name="connsiteX5" fmla="*/ 34917 w 324804"/>
                  <a:gd name="connsiteY5" fmla="*/ 156403 h 156404"/>
                  <a:gd name="connsiteX6" fmla="*/ 47202 w 324804"/>
                  <a:gd name="connsiteY6" fmla="*/ 82965 h 156404"/>
                  <a:gd name="connsiteX0" fmla="*/ 47202 w 311528"/>
                  <a:gd name="connsiteY0" fmla="*/ 89201 h 167988"/>
                  <a:gd name="connsiteX1" fmla="*/ 34917 w 311528"/>
                  <a:gd name="connsiteY1" fmla="*/ 6236 h 167988"/>
                  <a:gd name="connsiteX2" fmla="*/ 290470 w 311528"/>
                  <a:gd name="connsiteY2" fmla="*/ 6236 h 167988"/>
                  <a:gd name="connsiteX3" fmla="*/ 294851 w 311528"/>
                  <a:gd name="connsiteY3" fmla="*/ 90436 h 167988"/>
                  <a:gd name="connsiteX4" fmla="*/ 276182 w 311528"/>
                  <a:gd name="connsiteY4" fmla="*/ 162640 h 167988"/>
                  <a:gd name="connsiteX5" fmla="*/ 34917 w 311528"/>
                  <a:gd name="connsiteY5" fmla="*/ 162639 h 167988"/>
                  <a:gd name="connsiteX6" fmla="*/ 47202 w 311528"/>
                  <a:gd name="connsiteY6" fmla="*/ 89201 h 167988"/>
                  <a:gd name="connsiteX0" fmla="*/ 47202 w 308252"/>
                  <a:gd name="connsiteY0" fmla="*/ 89026 h 167989"/>
                  <a:gd name="connsiteX1" fmla="*/ 34917 w 308252"/>
                  <a:gd name="connsiteY1" fmla="*/ 6061 h 167989"/>
                  <a:gd name="connsiteX2" fmla="*/ 290470 w 308252"/>
                  <a:gd name="connsiteY2" fmla="*/ 6061 h 167989"/>
                  <a:gd name="connsiteX3" fmla="*/ 285326 w 308252"/>
                  <a:gd name="connsiteY3" fmla="*/ 87880 h 167989"/>
                  <a:gd name="connsiteX4" fmla="*/ 276182 w 308252"/>
                  <a:gd name="connsiteY4" fmla="*/ 162465 h 167989"/>
                  <a:gd name="connsiteX5" fmla="*/ 34917 w 308252"/>
                  <a:gd name="connsiteY5" fmla="*/ 162464 h 167989"/>
                  <a:gd name="connsiteX6" fmla="*/ 47202 w 308252"/>
                  <a:gd name="connsiteY6" fmla="*/ 89026 h 167989"/>
                  <a:gd name="connsiteX0" fmla="*/ 14590 w 294690"/>
                  <a:gd name="connsiteY0" fmla="*/ 93263 h 175953"/>
                  <a:gd name="connsiteX1" fmla="*/ 21355 w 294690"/>
                  <a:gd name="connsiteY1" fmla="*/ 10298 h 175953"/>
                  <a:gd name="connsiteX2" fmla="*/ 276908 w 294690"/>
                  <a:gd name="connsiteY2" fmla="*/ 10298 h 175953"/>
                  <a:gd name="connsiteX3" fmla="*/ 271764 w 294690"/>
                  <a:gd name="connsiteY3" fmla="*/ 92117 h 175953"/>
                  <a:gd name="connsiteX4" fmla="*/ 262620 w 294690"/>
                  <a:gd name="connsiteY4" fmla="*/ 166702 h 175953"/>
                  <a:gd name="connsiteX5" fmla="*/ 21355 w 294690"/>
                  <a:gd name="connsiteY5" fmla="*/ 166701 h 175953"/>
                  <a:gd name="connsiteX6" fmla="*/ 14590 w 294690"/>
                  <a:gd name="connsiteY6" fmla="*/ 93263 h 1759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94690" h="175953">
                    <a:moveTo>
                      <a:pt x="14590" y="93263"/>
                    </a:moveTo>
                    <a:cubicBezTo>
                      <a:pt x="14590" y="50073"/>
                      <a:pt x="-22365" y="24125"/>
                      <a:pt x="21355" y="10298"/>
                    </a:cubicBezTo>
                    <a:cubicBezTo>
                      <a:pt x="65075" y="-3529"/>
                      <a:pt x="235173" y="-3338"/>
                      <a:pt x="276908" y="10298"/>
                    </a:cubicBezTo>
                    <a:cubicBezTo>
                      <a:pt x="318643" y="23934"/>
                      <a:pt x="274145" y="66050"/>
                      <a:pt x="271764" y="92117"/>
                    </a:cubicBezTo>
                    <a:cubicBezTo>
                      <a:pt x="269383" y="118184"/>
                      <a:pt x="304355" y="154271"/>
                      <a:pt x="262620" y="166702"/>
                    </a:cubicBezTo>
                    <a:cubicBezTo>
                      <a:pt x="220885" y="179133"/>
                      <a:pt x="62693" y="178941"/>
                      <a:pt x="21355" y="166701"/>
                    </a:cubicBezTo>
                    <a:cubicBezTo>
                      <a:pt x="-19983" y="154461"/>
                      <a:pt x="14590" y="119330"/>
                      <a:pt x="14590" y="9326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24" name="圆角矩形 52">
                <a:extLst>
                  <a:ext uri="{FF2B5EF4-FFF2-40B4-BE49-F238E27FC236}">
                    <a16:creationId xmlns:a16="http://schemas.microsoft.com/office/drawing/2014/main" xmlns="" id="{2D1F8367-35C6-4847-85B7-DF62EF95665E}"/>
                  </a:ext>
                </a:extLst>
              </p:cNvPr>
              <p:cNvSpPr/>
              <p:nvPr/>
            </p:nvSpPr>
            <p:spPr>
              <a:xfrm>
                <a:off x="2357438" y="3194408"/>
                <a:ext cx="705672" cy="91112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25" name="圆角矩形 28">
                <a:extLst>
                  <a:ext uri="{FF2B5EF4-FFF2-40B4-BE49-F238E27FC236}">
                    <a16:creationId xmlns:a16="http://schemas.microsoft.com/office/drawing/2014/main" xmlns="" id="{9CB6CF13-E131-42E7-AE40-87033F448E28}"/>
                  </a:ext>
                </a:extLst>
              </p:cNvPr>
              <p:cNvSpPr/>
              <p:nvPr/>
            </p:nvSpPr>
            <p:spPr>
              <a:xfrm>
                <a:off x="2725143" y="3106752"/>
                <a:ext cx="188514" cy="114411"/>
              </a:xfrm>
              <a:custGeom>
                <a:avLst/>
                <a:gdLst>
                  <a:gd name="connsiteX0" fmla="*/ 0 w 397669"/>
                  <a:gd name="connsiteY0" fmla="*/ 78202 h 156403"/>
                  <a:gd name="connsiteX1" fmla="*/ 78202 w 397669"/>
                  <a:gd name="connsiteY1" fmla="*/ 0 h 156403"/>
                  <a:gd name="connsiteX2" fmla="*/ 319468 w 397669"/>
                  <a:gd name="connsiteY2" fmla="*/ 0 h 156403"/>
                  <a:gd name="connsiteX3" fmla="*/ 397670 w 397669"/>
                  <a:gd name="connsiteY3" fmla="*/ 78202 h 156403"/>
                  <a:gd name="connsiteX4" fmla="*/ 397669 w 397669"/>
                  <a:gd name="connsiteY4" fmla="*/ 78202 h 156403"/>
                  <a:gd name="connsiteX5" fmla="*/ 319467 w 397669"/>
                  <a:gd name="connsiteY5" fmla="*/ 156404 h 156403"/>
                  <a:gd name="connsiteX6" fmla="*/ 78202 w 397669"/>
                  <a:gd name="connsiteY6" fmla="*/ 156403 h 156403"/>
                  <a:gd name="connsiteX7" fmla="*/ 0 w 397669"/>
                  <a:gd name="connsiteY7" fmla="*/ 78201 h 156403"/>
                  <a:gd name="connsiteX8" fmla="*/ 0 w 397669"/>
                  <a:gd name="connsiteY8" fmla="*/ 78202 h 156403"/>
                  <a:gd name="connsiteX0" fmla="*/ 111919 w 397670"/>
                  <a:gd name="connsiteY0" fmla="*/ 75821 h 156404"/>
                  <a:gd name="connsiteX1" fmla="*/ 78202 w 397670"/>
                  <a:gd name="connsiteY1" fmla="*/ 0 h 156404"/>
                  <a:gd name="connsiteX2" fmla="*/ 319468 w 397670"/>
                  <a:gd name="connsiteY2" fmla="*/ 0 h 156404"/>
                  <a:gd name="connsiteX3" fmla="*/ 397670 w 397670"/>
                  <a:gd name="connsiteY3" fmla="*/ 78202 h 156404"/>
                  <a:gd name="connsiteX4" fmla="*/ 397669 w 397670"/>
                  <a:gd name="connsiteY4" fmla="*/ 78202 h 156404"/>
                  <a:gd name="connsiteX5" fmla="*/ 319467 w 397670"/>
                  <a:gd name="connsiteY5" fmla="*/ 156404 h 156404"/>
                  <a:gd name="connsiteX6" fmla="*/ 78202 w 397670"/>
                  <a:gd name="connsiteY6" fmla="*/ 156403 h 156404"/>
                  <a:gd name="connsiteX7" fmla="*/ 0 w 397670"/>
                  <a:gd name="connsiteY7" fmla="*/ 78201 h 156404"/>
                  <a:gd name="connsiteX8" fmla="*/ 111919 w 397670"/>
                  <a:gd name="connsiteY8" fmla="*/ 75821 h 156404"/>
                  <a:gd name="connsiteX0" fmla="*/ 111919 w 397670"/>
                  <a:gd name="connsiteY0" fmla="*/ 75821 h 156404"/>
                  <a:gd name="connsiteX1" fmla="*/ 78202 w 397670"/>
                  <a:gd name="connsiteY1" fmla="*/ 0 h 156404"/>
                  <a:gd name="connsiteX2" fmla="*/ 319468 w 397670"/>
                  <a:gd name="connsiteY2" fmla="*/ 0 h 156404"/>
                  <a:gd name="connsiteX3" fmla="*/ 397670 w 397670"/>
                  <a:gd name="connsiteY3" fmla="*/ 78202 h 156404"/>
                  <a:gd name="connsiteX4" fmla="*/ 397669 w 397670"/>
                  <a:gd name="connsiteY4" fmla="*/ 78202 h 156404"/>
                  <a:gd name="connsiteX5" fmla="*/ 319467 w 397670"/>
                  <a:gd name="connsiteY5" fmla="*/ 156404 h 156404"/>
                  <a:gd name="connsiteX6" fmla="*/ 78202 w 397670"/>
                  <a:gd name="connsiteY6" fmla="*/ 156403 h 156404"/>
                  <a:gd name="connsiteX7" fmla="*/ 0 w 397670"/>
                  <a:gd name="connsiteY7" fmla="*/ 78201 h 156404"/>
                  <a:gd name="connsiteX8" fmla="*/ 111919 w 397670"/>
                  <a:gd name="connsiteY8" fmla="*/ 75821 h 156404"/>
                  <a:gd name="connsiteX0" fmla="*/ 46883 w 332634"/>
                  <a:gd name="connsiteY0" fmla="*/ 75821 h 156404"/>
                  <a:gd name="connsiteX1" fmla="*/ 13166 w 332634"/>
                  <a:gd name="connsiteY1" fmla="*/ 0 h 156404"/>
                  <a:gd name="connsiteX2" fmla="*/ 254432 w 332634"/>
                  <a:gd name="connsiteY2" fmla="*/ 0 h 156404"/>
                  <a:gd name="connsiteX3" fmla="*/ 332634 w 332634"/>
                  <a:gd name="connsiteY3" fmla="*/ 78202 h 156404"/>
                  <a:gd name="connsiteX4" fmla="*/ 332633 w 332634"/>
                  <a:gd name="connsiteY4" fmla="*/ 78202 h 156404"/>
                  <a:gd name="connsiteX5" fmla="*/ 254431 w 332634"/>
                  <a:gd name="connsiteY5" fmla="*/ 156404 h 156404"/>
                  <a:gd name="connsiteX6" fmla="*/ 13166 w 332634"/>
                  <a:gd name="connsiteY6" fmla="*/ 156403 h 156404"/>
                  <a:gd name="connsiteX7" fmla="*/ 46883 w 332634"/>
                  <a:gd name="connsiteY7" fmla="*/ 75821 h 156404"/>
                  <a:gd name="connsiteX0" fmla="*/ 46883 w 332634"/>
                  <a:gd name="connsiteY0" fmla="*/ 75821 h 156404"/>
                  <a:gd name="connsiteX1" fmla="*/ 13166 w 332634"/>
                  <a:gd name="connsiteY1" fmla="*/ 0 h 156404"/>
                  <a:gd name="connsiteX2" fmla="*/ 254432 w 332634"/>
                  <a:gd name="connsiteY2" fmla="*/ 0 h 156404"/>
                  <a:gd name="connsiteX3" fmla="*/ 332634 w 332634"/>
                  <a:gd name="connsiteY3" fmla="*/ 78202 h 156404"/>
                  <a:gd name="connsiteX4" fmla="*/ 332633 w 332634"/>
                  <a:gd name="connsiteY4" fmla="*/ 78202 h 156404"/>
                  <a:gd name="connsiteX5" fmla="*/ 254431 w 332634"/>
                  <a:gd name="connsiteY5" fmla="*/ 156404 h 156404"/>
                  <a:gd name="connsiteX6" fmla="*/ 13166 w 332634"/>
                  <a:gd name="connsiteY6" fmla="*/ 156403 h 156404"/>
                  <a:gd name="connsiteX7" fmla="*/ 46883 w 332634"/>
                  <a:gd name="connsiteY7" fmla="*/ 75821 h 156404"/>
                  <a:gd name="connsiteX0" fmla="*/ 48977 w 332347"/>
                  <a:gd name="connsiteY0" fmla="*/ 82965 h 156404"/>
                  <a:gd name="connsiteX1" fmla="*/ 12879 w 332347"/>
                  <a:gd name="connsiteY1" fmla="*/ 0 h 156404"/>
                  <a:gd name="connsiteX2" fmla="*/ 254145 w 332347"/>
                  <a:gd name="connsiteY2" fmla="*/ 0 h 156404"/>
                  <a:gd name="connsiteX3" fmla="*/ 332347 w 332347"/>
                  <a:gd name="connsiteY3" fmla="*/ 78202 h 156404"/>
                  <a:gd name="connsiteX4" fmla="*/ 332346 w 332347"/>
                  <a:gd name="connsiteY4" fmla="*/ 78202 h 156404"/>
                  <a:gd name="connsiteX5" fmla="*/ 254144 w 332347"/>
                  <a:gd name="connsiteY5" fmla="*/ 156404 h 156404"/>
                  <a:gd name="connsiteX6" fmla="*/ 12879 w 332347"/>
                  <a:gd name="connsiteY6" fmla="*/ 156403 h 156404"/>
                  <a:gd name="connsiteX7" fmla="*/ 48977 w 332347"/>
                  <a:gd name="connsiteY7" fmla="*/ 82965 h 156404"/>
                  <a:gd name="connsiteX0" fmla="*/ 48977 w 332347"/>
                  <a:gd name="connsiteY0" fmla="*/ 82965 h 156404"/>
                  <a:gd name="connsiteX1" fmla="*/ 12879 w 332347"/>
                  <a:gd name="connsiteY1" fmla="*/ 0 h 156404"/>
                  <a:gd name="connsiteX2" fmla="*/ 254145 w 332347"/>
                  <a:gd name="connsiteY2" fmla="*/ 0 h 156404"/>
                  <a:gd name="connsiteX3" fmla="*/ 332347 w 332347"/>
                  <a:gd name="connsiteY3" fmla="*/ 78202 h 156404"/>
                  <a:gd name="connsiteX4" fmla="*/ 332346 w 332347"/>
                  <a:gd name="connsiteY4" fmla="*/ 78202 h 156404"/>
                  <a:gd name="connsiteX5" fmla="*/ 254144 w 332347"/>
                  <a:gd name="connsiteY5" fmla="*/ 156404 h 156404"/>
                  <a:gd name="connsiteX6" fmla="*/ 12879 w 332347"/>
                  <a:gd name="connsiteY6" fmla="*/ 156403 h 156404"/>
                  <a:gd name="connsiteX7" fmla="*/ 48977 w 332347"/>
                  <a:gd name="connsiteY7" fmla="*/ 82965 h 156404"/>
                  <a:gd name="connsiteX0" fmla="*/ 48977 w 332347"/>
                  <a:gd name="connsiteY0" fmla="*/ 82965 h 156404"/>
                  <a:gd name="connsiteX1" fmla="*/ 12879 w 332347"/>
                  <a:gd name="connsiteY1" fmla="*/ 0 h 156404"/>
                  <a:gd name="connsiteX2" fmla="*/ 254145 w 332347"/>
                  <a:gd name="connsiteY2" fmla="*/ 0 h 156404"/>
                  <a:gd name="connsiteX3" fmla="*/ 332347 w 332347"/>
                  <a:gd name="connsiteY3" fmla="*/ 78202 h 156404"/>
                  <a:gd name="connsiteX4" fmla="*/ 254144 w 332347"/>
                  <a:gd name="connsiteY4" fmla="*/ 156404 h 156404"/>
                  <a:gd name="connsiteX5" fmla="*/ 12879 w 332347"/>
                  <a:gd name="connsiteY5" fmla="*/ 156403 h 156404"/>
                  <a:gd name="connsiteX6" fmla="*/ 48977 w 332347"/>
                  <a:gd name="connsiteY6" fmla="*/ 82965 h 156404"/>
                  <a:gd name="connsiteX0" fmla="*/ 48977 w 284302"/>
                  <a:gd name="connsiteY0" fmla="*/ 82965 h 156404"/>
                  <a:gd name="connsiteX1" fmla="*/ 12879 w 284302"/>
                  <a:gd name="connsiteY1" fmla="*/ 0 h 156404"/>
                  <a:gd name="connsiteX2" fmla="*/ 254145 w 284302"/>
                  <a:gd name="connsiteY2" fmla="*/ 0 h 156404"/>
                  <a:gd name="connsiteX3" fmla="*/ 254144 w 284302"/>
                  <a:gd name="connsiteY3" fmla="*/ 156404 h 156404"/>
                  <a:gd name="connsiteX4" fmla="*/ 12879 w 284302"/>
                  <a:gd name="connsiteY4" fmla="*/ 156403 h 156404"/>
                  <a:gd name="connsiteX5" fmla="*/ 48977 w 284302"/>
                  <a:gd name="connsiteY5" fmla="*/ 82965 h 156404"/>
                  <a:gd name="connsiteX0" fmla="*/ 48977 w 268792"/>
                  <a:gd name="connsiteY0" fmla="*/ 82965 h 156404"/>
                  <a:gd name="connsiteX1" fmla="*/ 12879 w 268792"/>
                  <a:gd name="connsiteY1" fmla="*/ 0 h 156404"/>
                  <a:gd name="connsiteX2" fmla="*/ 254145 w 268792"/>
                  <a:gd name="connsiteY2" fmla="*/ 0 h 156404"/>
                  <a:gd name="connsiteX3" fmla="*/ 225188 w 268792"/>
                  <a:gd name="connsiteY3" fmla="*/ 77057 h 156404"/>
                  <a:gd name="connsiteX4" fmla="*/ 254144 w 268792"/>
                  <a:gd name="connsiteY4" fmla="*/ 156404 h 156404"/>
                  <a:gd name="connsiteX5" fmla="*/ 12879 w 268792"/>
                  <a:gd name="connsiteY5" fmla="*/ 156403 h 156404"/>
                  <a:gd name="connsiteX6" fmla="*/ 48977 w 268792"/>
                  <a:gd name="connsiteY6" fmla="*/ 82965 h 156404"/>
                  <a:gd name="connsiteX0" fmla="*/ 48977 w 268470"/>
                  <a:gd name="connsiteY0" fmla="*/ 82965 h 156404"/>
                  <a:gd name="connsiteX1" fmla="*/ 12879 w 268470"/>
                  <a:gd name="connsiteY1" fmla="*/ 0 h 156404"/>
                  <a:gd name="connsiteX2" fmla="*/ 254145 w 268470"/>
                  <a:gd name="connsiteY2" fmla="*/ 0 h 156404"/>
                  <a:gd name="connsiteX3" fmla="*/ 222807 w 268470"/>
                  <a:gd name="connsiteY3" fmla="*/ 81819 h 156404"/>
                  <a:gd name="connsiteX4" fmla="*/ 254144 w 268470"/>
                  <a:gd name="connsiteY4" fmla="*/ 156404 h 156404"/>
                  <a:gd name="connsiteX5" fmla="*/ 12879 w 268470"/>
                  <a:gd name="connsiteY5" fmla="*/ 156403 h 156404"/>
                  <a:gd name="connsiteX6" fmla="*/ 48977 w 268470"/>
                  <a:gd name="connsiteY6" fmla="*/ 82965 h 156404"/>
                  <a:gd name="connsiteX0" fmla="*/ 48977 w 268469"/>
                  <a:gd name="connsiteY0" fmla="*/ 82965 h 156404"/>
                  <a:gd name="connsiteX1" fmla="*/ 12879 w 268469"/>
                  <a:gd name="connsiteY1" fmla="*/ 0 h 156404"/>
                  <a:gd name="connsiteX2" fmla="*/ 254145 w 268469"/>
                  <a:gd name="connsiteY2" fmla="*/ 0 h 156404"/>
                  <a:gd name="connsiteX3" fmla="*/ 222807 w 268469"/>
                  <a:gd name="connsiteY3" fmla="*/ 81819 h 156404"/>
                  <a:gd name="connsiteX4" fmla="*/ 254144 w 268469"/>
                  <a:gd name="connsiteY4" fmla="*/ 156404 h 156404"/>
                  <a:gd name="connsiteX5" fmla="*/ 12879 w 268469"/>
                  <a:gd name="connsiteY5" fmla="*/ 156403 h 156404"/>
                  <a:gd name="connsiteX6" fmla="*/ 48977 w 268469"/>
                  <a:gd name="connsiteY6" fmla="*/ 82965 h 156404"/>
                  <a:gd name="connsiteX0" fmla="*/ 48977 w 268469"/>
                  <a:gd name="connsiteY0" fmla="*/ 82965 h 156404"/>
                  <a:gd name="connsiteX1" fmla="*/ 12879 w 268469"/>
                  <a:gd name="connsiteY1" fmla="*/ 0 h 156404"/>
                  <a:gd name="connsiteX2" fmla="*/ 254145 w 268469"/>
                  <a:gd name="connsiteY2" fmla="*/ 0 h 156404"/>
                  <a:gd name="connsiteX3" fmla="*/ 222807 w 268469"/>
                  <a:gd name="connsiteY3" fmla="*/ 81819 h 156404"/>
                  <a:gd name="connsiteX4" fmla="*/ 254144 w 268469"/>
                  <a:gd name="connsiteY4" fmla="*/ 156404 h 156404"/>
                  <a:gd name="connsiteX5" fmla="*/ 12879 w 268469"/>
                  <a:gd name="connsiteY5" fmla="*/ 156403 h 156404"/>
                  <a:gd name="connsiteX6" fmla="*/ 48977 w 268469"/>
                  <a:gd name="connsiteY6" fmla="*/ 82965 h 156404"/>
                  <a:gd name="connsiteX0" fmla="*/ 48977 w 273588"/>
                  <a:gd name="connsiteY0" fmla="*/ 82965 h 156404"/>
                  <a:gd name="connsiteX1" fmla="*/ 12879 w 273588"/>
                  <a:gd name="connsiteY1" fmla="*/ 0 h 156404"/>
                  <a:gd name="connsiteX2" fmla="*/ 254145 w 273588"/>
                  <a:gd name="connsiteY2" fmla="*/ 0 h 156404"/>
                  <a:gd name="connsiteX3" fmla="*/ 251382 w 273588"/>
                  <a:gd name="connsiteY3" fmla="*/ 84200 h 156404"/>
                  <a:gd name="connsiteX4" fmla="*/ 254144 w 273588"/>
                  <a:gd name="connsiteY4" fmla="*/ 156404 h 156404"/>
                  <a:gd name="connsiteX5" fmla="*/ 12879 w 273588"/>
                  <a:gd name="connsiteY5" fmla="*/ 156403 h 156404"/>
                  <a:gd name="connsiteX6" fmla="*/ 48977 w 273588"/>
                  <a:gd name="connsiteY6" fmla="*/ 82965 h 156404"/>
                  <a:gd name="connsiteX0" fmla="*/ 28742 w 277166"/>
                  <a:gd name="connsiteY0" fmla="*/ 82965 h 156404"/>
                  <a:gd name="connsiteX1" fmla="*/ 16457 w 277166"/>
                  <a:gd name="connsiteY1" fmla="*/ 0 h 156404"/>
                  <a:gd name="connsiteX2" fmla="*/ 257723 w 277166"/>
                  <a:gd name="connsiteY2" fmla="*/ 0 h 156404"/>
                  <a:gd name="connsiteX3" fmla="*/ 254960 w 277166"/>
                  <a:gd name="connsiteY3" fmla="*/ 84200 h 156404"/>
                  <a:gd name="connsiteX4" fmla="*/ 257722 w 277166"/>
                  <a:gd name="connsiteY4" fmla="*/ 156404 h 156404"/>
                  <a:gd name="connsiteX5" fmla="*/ 16457 w 277166"/>
                  <a:gd name="connsiteY5" fmla="*/ 156403 h 156404"/>
                  <a:gd name="connsiteX6" fmla="*/ 28742 w 277166"/>
                  <a:gd name="connsiteY6" fmla="*/ 82965 h 156404"/>
                  <a:gd name="connsiteX0" fmla="*/ 28742 w 277166"/>
                  <a:gd name="connsiteY0" fmla="*/ 82965 h 156404"/>
                  <a:gd name="connsiteX1" fmla="*/ 16457 w 277166"/>
                  <a:gd name="connsiteY1" fmla="*/ 0 h 156404"/>
                  <a:gd name="connsiteX2" fmla="*/ 257723 w 277166"/>
                  <a:gd name="connsiteY2" fmla="*/ 0 h 156404"/>
                  <a:gd name="connsiteX3" fmla="*/ 254960 w 277166"/>
                  <a:gd name="connsiteY3" fmla="*/ 84200 h 156404"/>
                  <a:gd name="connsiteX4" fmla="*/ 257722 w 277166"/>
                  <a:gd name="connsiteY4" fmla="*/ 156404 h 156404"/>
                  <a:gd name="connsiteX5" fmla="*/ 16457 w 277166"/>
                  <a:gd name="connsiteY5" fmla="*/ 156403 h 156404"/>
                  <a:gd name="connsiteX6" fmla="*/ 28742 w 277166"/>
                  <a:gd name="connsiteY6" fmla="*/ 82965 h 156404"/>
                  <a:gd name="connsiteX0" fmla="*/ 28742 w 277166"/>
                  <a:gd name="connsiteY0" fmla="*/ 82965 h 156404"/>
                  <a:gd name="connsiteX1" fmla="*/ 16457 w 277166"/>
                  <a:gd name="connsiteY1" fmla="*/ 0 h 156404"/>
                  <a:gd name="connsiteX2" fmla="*/ 257723 w 277166"/>
                  <a:gd name="connsiteY2" fmla="*/ 0 h 156404"/>
                  <a:gd name="connsiteX3" fmla="*/ 254960 w 277166"/>
                  <a:gd name="connsiteY3" fmla="*/ 84200 h 156404"/>
                  <a:gd name="connsiteX4" fmla="*/ 257722 w 277166"/>
                  <a:gd name="connsiteY4" fmla="*/ 156404 h 156404"/>
                  <a:gd name="connsiteX5" fmla="*/ 16457 w 277166"/>
                  <a:gd name="connsiteY5" fmla="*/ 156403 h 156404"/>
                  <a:gd name="connsiteX6" fmla="*/ 28742 w 277166"/>
                  <a:gd name="connsiteY6" fmla="*/ 82965 h 156404"/>
                  <a:gd name="connsiteX0" fmla="*/ 28742 w 277166"/>
                  <a:gd name="connsiteY0" fmla="*/ 82965 h 156404"/>
                  <a:gd name="connsiteX1" fmla="*/ 16457 w 277166"/>
                  <a:gd name="connsiteY1" fmla="*/ 0 h 156404"/>
                  <a:gd name="connsiteX2" fmla="*/ 257723 w 277166"/>
                  <a:gd name="connsiteY2" fmla="*/ 0 h 156404"/>
                  <a:gd name="connsiteX3" fmla="*/ 254960 w 277166"/>
                  <a:gd name="connsiteY3" fmla="*/ 84200 h 156404"/>
                  <a:gd name="connsiteX4" fmla="*/ 257722 w 277166"/>
                  <a:gd name="connsiteY4" fmla="*/ 156404 h 156404"/>
                  <a:gd name="connsiteX5" fmla="*/ 16457 w 277166"/>
                  <a:gd name="connsiteY5" fmla="*/ 156403 h 156404"/>
                  <a:gd name="connsiteX6" fmla="*/ 28742 w 277166"/>
                  <a:gd name="connsiteY6" fmla="*/ 82965 h 156404"/>
                  <a:gd name="connsiteX0" fmla="*/ 28742 w 286493"/>
                  <a:gd name="connsiteY0" fmla="*/ 82965 h 156404"/>
                  <a:gd name="connsiteX1" fmla="*/ 16457 w 286493"/>
                  <a:gd name="connsiteY1" fmla="*/ 0 h 156404"/>
                  <a:gd name="connsiteX2" fmla="*/ 272010 w 286493"/>
                  <a:gd name="connsiteY2" fmla="*/ 0 h 156404"/>
                  <a:gd name="connsiteX3" fmla="*/ 254960 w 286493"/>
                  <a:gd name="connsiteY3" fmla="*/ 84200 h 156404"/>
                  <a:gd name="connsiteX4" fmla="*/ 257722 w 286493"/>
                  <a:gd name="connsiteY4" fmla="*/ 156404 h 156404"/>
                  <a:gd name="connsiteX5" fmla="*/ 16457 w 286493"/>
                  <a:gd name="connsiteY5" fmla="*/ 156403 h 156404"/>
                  <a:gd name="connsiteX6" fmla="*/ 28742 w 286493"/>
                  <a:gd name="connsiteY6" fmla="*/ 82965 h 156404"/>
                  <a:gd name="connsiteX0" fmla="*/ 28742 w 276678"/>
                  <a:gd name="connsiteY0" fmla="*/ 82965 h 156404"/>
                  <a:gd name="connsiteX1" fmla="*/ 16457 w 276678"/>
                  <a:gd name="connsiteY1" fmla="*/ 0 h 156404"/>
                  <a:gd name="connsiteX2" fmla="*/ 272010 w 276678"/>
                  <a:gd name="connsiteY2" fmla="*/ 0 h 156404"/>
                  <a:gd name="connsiteX3" fmla="*/ 254960 w 276678"/>
                  <a:gd name="connsiteY3" fmla="*/ 84200 h 156404"/>
                  <a:gd name="connsiteX4" fmla="*/ 257722 w 276678"/>
                  <a:gd name="connsiteY4" fmla="*/ 156404 h 156404"/>
                  <a:gd name="connsiteX5" fmla="*/ 16457 w 276678"/>
                  <a:gd name="connsiteY5" fmla="*/ 156403 h 156404"/>
                  <a:gd name="connsiteX6" fmla="*/ 28742 w 276678"/>
                  <a:gd name="connsiteY6" fmla="*/ 82965 h 156404"/>
                  <a:gd name="connsiteX0" fmla="*/ 26558 w 274494"/>
                  <a:gd name="connsiteY0" fmla="*/ 82965 h 156404"/>
                  <a:gd name="connsiteX1" fmla="*/ 14273 w 274494"/>
                  <a:gd name="connsiteY1" fmla="*/ 0 h 156404"/>
                  <a:gd name="connsiteX2" fmla="*/ 269826 w 274494"/>
                  <a:gd name="connsiteY2" fmla="*/ 0 h 156404"/>
                  <a:gd name="connsiteX3" fmla="*/ 252776 w 274494"/>
                  <a:gd name="connsiteY3" fmla="*/ 84200 h 156404"/>
                  <a:gd name="connsiteX4" fmla="*/ 255538 w 274494"/>
                  <a:gd name="connsiteY4" fmla="*/ 156404 h 156404"/>
                  <a:gd name="connsiteX5" fmla="*/ 14273 w 274494"/>
                  <a:gd name="connsiteY5" fmla="*/ 156403 h 156404"/>
                  <a:gd name="connsiteX6" fmla="*/ 26558 w 274494"/>
                  <a:gd name="connsiteY6" fmla="*/ 82965 h 156404"/>
                  <a:gd name="connsiteX0" fmla="*/ 47202 w 295138"/>
                  <a:gd name="connsiteY0" fmla="*/ 82965 h 156404"/>
                  <a:gd name="connsiteX1" fmla="*/ 34917 w 295138"/>
                  <a:gd name="connsiteY1" fmla="*/ 0 h 156404"/>
                  <a:gd name="connsiteX2" fmla="*/ 290470 w 295138"/>
                  <a:gd name="connsiteY2" fmla="*/ 0 h 156404"/>
                  <a:gd name="connsiteX3" fmla="*/ 273420 w 295138"/>
                  <a:gd name="connsiteY3" fmla="*/ 84200 h 156404"/>
                  <a:gd name="connsiteX4" fmla="*/ 276182 w 295138"/>
                  <a:gd name="connsiteY4" fmla="*/ 156404 h 156404"/>
                  <a:gd name="connsiteX5" fmla="*/ 34917 w 295138"/>
                  <a:gd name="connsiteY5" fmla="*/ 156403 h 156404"/>
                  <a:gd name="connsiteX6" fmla="*/ 47202 w 295138"/>
                  <a:gd name="connsiteY6" fmla="*/ 82965 h 156404"/>
                  <a:gd name="connsiteX0" fmla="*/ 47202 w 324804"/>
                  <a:gd name="connsiteY0" fmla="*/ 82965 h 156404"/>
                  <a:gd name="connsiteX1" fmla="*/ 34917 w 324804"/>
                  <a:gd name="connsiteY1" fmla="*/ 0 h 156404"/>
                  <a:gd name="connsiteX2" fmla="*/ 290470 w 324804"/>
                  <a:gd name="connsiteY2" fmla="*/ 0 h 156404"/>
                  <a:gd name="connsiteX3" fmla="*/ 273420 w 324804"/>
                  <a:gd name="connsiteY3" fmla="*/ 84200 h 156404"/>
                  <a:gd name="connsiteX4" fmla="*/ 276182 w 324804"/>
                  <a:gd name="connsiteY4" fmla="*/ 156404 h 156404"/>
                  <a:gd name="connsiteX5" fmla="*/ 34917 w 324804"/>
                  <a:gd name="connsiteY5" fmla="*/ 156403 h 156404"/>
                  <a:gd name="connsiteX6" fmla="*/ 47202 w 324804"/>
                  <a:gd name="connsiteY6" fmla="*/ 82965 h 156404"/>
                  <a:gd name="connsiteX0" fmla="*/ 47202 w 324804"/>
                  <a:gd name="connsiteY0" fmla="*/ 82965 h 156404"/>
                  <a:gd name="connsiteX1" fmla="*/ 34917 w 324804"/>
                  <a:gd name="connsiteY1" fmla="*/ 0 h 156404"/>
                  <a:gd name="connsiteX2" fmla="*/ 290470 w 324804"/>
                  <a:gd name="connsiteY2" fmla="*/ 0 h 156404"/>
                  <a:gd name="connsiteX3" fmla="*/ 273420 w 324804"/>
                  <a:gd name="connsiteY3" fmla="*/ 84200 h 156404"/>
                  <a:gd name="connsiteX4" fmla="*/ 276182 w 324804"/>
                  <a:gd name="connsiteY4" fmla="*/ 156404 h 156404"/>
                  <a:gd name="connsiteX5" fmla="*/ 34917 w 324804"/>
                  <a:gd name="connsiteY5" fmla="*/ 156403 h 156404"/>
                  <a:gd name="connsiteX6" fmla="*/ 47202 w 324804"/>
                  <a:gd name="connsiteY6" fmla="*/ 82965 h 156404"/>
                  <a:gd name="connsiteX0" fmla="*/ 47202 w 324804"/>
                  <a:gd name="connsiteY0" fmla="*/ 82965 h 156404"/>
                  <a:gd name="connsiteX1" fmla="*/ 34917 w 324804"/>
                  <a:gd name="connsiteY1" fmla="*/ 0 h 156404"/>
                  <a:gd name="connsiteX2" fmla="*/ 290470 w 324804"/>
                  <a:gd name="connsiteY2" fmla="*/ 0 h 156404"/>
                  <a:gd name="connsiteX3" fmla="*/ 273420 w 324804"/>
                  <a:gd name="connsiteY3" fmla="*/ 84200 h 156404"/>
                  <a:gd name="connsiteX4" fmla="*/ 276182 w 324804"/>
                  <a:gd name="connsiteY4" fmla="*/ 156404 h 156404"/>
                  <a:gd name="connsiteX5" fmla="*/ 34917 w 324804"/>
                  <a:gd name="connsiteY5" fmla="*/ 156403 h 156404"/>
                  <a:gd name="connsiteX6" fmla="*/ 47202 w 324804"/>
                  <a:gd name="connsiteY6" fmla="*/ 82965 h 156404"/>
                  <a:gd name="connsiteX0" fmla="*/ 47202 w 311528"/>
                  <a:gd name="connsiteY0" fmla="*/ 89201 h 167988"/>
                  <a:gd name="connsiteX1" fmla="*/ 34917 w 311528"/>
                  <a:gd name="connsiteY1" fmla="*/ 6236 h 167988"/>
                  <a:gd name="connsiteX2" fmla="*/ 290470 w 311528"/>
                  <a:gd name="connsiteY2" fmla="*/ 6236 h 167988"/>
                  <a:gd name="connsiteX3" fmla="*/ 294851 w 311528"/>
                  <a:gd name="connsiteY3" fmla="*/ 90436 h 167988"/>
                  <a:gd name="connsiteX4" fmla="*/ 276182 w 311528"/>
                  <a:gd name="connsiteY4" fmla="*/ 162640 h 167988"/>
                  <a:gd name="connsiteX5" fmla="*/ 34917 w 311528"/>
                  <a:gd name="connsiteY5" fmla="*/ 162639 h 167988"/>
                  <a:gd name="connsiteX6" fmla="*/ 47202 w 311528"/>
                  <a:gd name="connsiteY6" fmla="*/ 89201 h 167988"/>
                  <a:gd name="connsiteX0" fmla="*/ 47202 w 308252"/>
                  <a:gd name="connsiteY0" fmla="*/ 89026 h 167989"/>
                  <a:gd name="connsiteX1" fmla="*/ 34917 w 308252"/>
                  <a:gd name="connsiteY1" fmla="*/ 6061 h 167989"/>
                  <a:gd name="connsiteX2" fmla="*/ 290470 w 308252"/>
                  <a:gd name="connsiteY2" fmla="*/ 6061 h 167989"/>
                  <a:gd name="connsiteX3" fmla="*/ 285326 w 308252"/>
                  <a:gd name="connsiteY3" fmla="*/ 87880 h 167989"/>
                  <a:gd name="connsiteX4" fmla="*/ 276182 w 308252"/>
                  <a:gd name="connsiteY4" fmla="*/ 162465 h 167989"/>
                  <a:gd name="connsiteX5" fmla="*/ 34917 w 308252"/>
                  <a:gd name="connsiteY5" fmla="*/ 162464 h 167989"/>
                  <a:gd name="connsiteX6" fmla="*/ 47202 w 308252"/>
                  <a:gd name="connsiteY6" fmla="*/ 89026 h 167989"/>
                  <a:gd name="connsiteX0" fmla="*/ 14590 w 294690"/>
                  <a:gd name="connsiteY0" fmla="*/ 93263 h 175953"/>
                  <a:gd name="connsiteX1" fmla="*/ 21355 w 294690"/>
                  <a:gd name="connsiteY1" fmla="*/ 10298 h 175953"/>
                  <a:gd name="connsiteX2" fmla="*/ 276908 w 294690"/>
                  <a:gd name="connsiteY2" fmla="*/ 10298 h 175953"/>
                  <a:gd name="connsiteX3" fmla="*/ 271764 w 294690"/>
                  <a:gd name="connsiteY3" fmla="*/ 92117 h 175953"/>
                  <a:gd name="connsiteX4" fmla="*/ 262620 w 294690"/>
                  <a:gd name="connsiteY4" fmla="*/ 166702 h 175953"/>
                  <a:gd name="connsiteX5" fmla="*/ 21355 w 294690"/>
                  <a:gd name="connsiteY5" fmla="*/ 166701 h 175953"/>
                  <a:gd name="connsiteX6" fmla="*/ 14590 w 294690"/>
                  <a:gd name="connsiteY6" fmla="*/ 93263 h 1759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94690" h="175953">
                    <a:moveTo>
                      <a:pt x="14590" y="93263"/>
                    </a:moveTo>
                    <a:cubicBezTo>
                      <a:pt x="14590" y="50073"/>
                      <a:pt x="-22365" y="24125"/>
                      <a:pt x="21355" y="10298"/>
                    </a:cubicBezTo>
                    <a:cubicBezTo>
                      <a:pt x="65075" y="-3529"/>
                      <a:pt x="235173" y="-3338"/>
                      <a:pt x="276908" y="10298"/>
                    </a:cubicBezTo>
                    <a:cubicBezTo>
                      <a:pt x="318643" y="23934"/>
                      <a:pt x="274145" y="66050"/>
                      <a:pt x="271764" y="92117"/>
                    </a:cubicBezTo>
                    <a:cubicBezTo>
                      <a:pt x="269383" y="118184"/>
                      <a:pt x="304355" y="154271"/>
                      <a:pt x="262620" y="166702"/>
                    </a:cubicBezTo>
                    <a:cubicBezTo>
                      <a:pt x="220885" y="179133"/>
                      <a:pt x="62693" y="178941"/>
                      <a:pt x="21355" y="166701"/>
                    </a:cubicBezTo>
                    <a:cubicBezTo>
                      <a:pt x="-19983" y="154461"/>
                      <a:pt x="14590" y="119330"/>
                      <a:pt x="14590" y="9326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30" name="组合 29">
              <a:extLst>
                <a:ext uri="{FF2B5EF4-FFF2-40B4-BE49-F238E27FC236}">
                  <a16:creationId xmlns:a16="http://schemas.microsoft.com/office/drawing/2014/main" xmlns="" id="{88AADF00-6A41-4240-8039-402721F93FEB}"/>
                </a:ext>
              </a:extLst>
            </p:cNvPr>
            <p:cNvGrpSpPr/>
            <p:nvPr/>
          </p:nvGrpSpPr>
          <p:grpSpPr>
            <a:xfrm>
              <a:off x="3333151" y="2119299"/>
              <a:ext cx="877498" cy="278475"/>
              <a:chOff x="4537905" y="1213580"/>
              <a:chExt cx="877498" cy="278475"/>
            </a:xfrm>
          </p:grpSpPr>
          <p:sp>
            <p:nvSpPr>
              <p:cNvPr id="27" name="圆角矩形 45">
                <a:extLst>
                  <a:ext uri="{FF2B5EF4-FFF2-40B4-BE49-F238E27FC236}">
                    <a16:creationId xmlns:a16="http://schemas.microsoft.com/office/drawing/2014/main" xmlns="" id="{3969BBF0-693C-493A-ADCE-4DF7EDC993DC}"/>
                  </a:ext>
                </a:extLst>
              </p:cNvPr>
              <p:cNvSpPr/>
              <p:nvPr/>
            </p:nvSpPr>
            <p:spPr>
              <a:xfrm>
                <a:off x="4636143" y="1213580"/>
                <a:ext cx="715756" cy="98873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28" name="圆角矩形 46">
                <a:extLst>
                  <a:ext uri="{FF2B5EF4-FFF2-40B4-BE49-F238E27FC236}">
                    <a16:creationId xmlns:a16="http://schemas.microsoft.com/office/drawing/2014/main" xmlns="" id="{801FB4AA-81BD-44A7-892A-4E686E9F4E47}"/>
                  </a:ext>
                </a:extLst>
              </p:cNvPr>
              <p:cNvSpPr/>
              <p:nvPr/>
            </p:nvSpPr>
            <p:spPr>
              <a:xfrm>
                <a:off x="4537905" y="1387744"/>
                <a:ext cx="877498" cy="104311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29" name="圆角矩形 28">
                <a:extLst>
                  <a:ext uri="{FF2B5EF4-FFF2-40B4-BE49-F238E27FC236}">
                    <a16:creationId xmlns:a16="http://schemas.microsoft.com/office/drawing/2014/main" xmlns="" id="{10F7DA20-76BD-4E7D-9DCC-FE954AD386FB}"/>
                  </a:ext>
                </a:extLst>
              </p:cNvPr>
              <p:cNvSpPr/>
              <p:nvPr/>
            </p:nvSpPr>
            <p:spPr>
              <a:xfrm>
                <a:off x="4803917" y="1295612"/>
                <a:ext cx="294690" cy="114411"/>
              </a:xfrm>
              <a:custGeom>
                <a:avLst/>
                <a:gdLst>
                  <a:gd name="connsiteX0" fmla="*/ 0 w 397669"/>
                  <a:gd name="connsiteY0" fmla="*/ 78202 h 156403"/>
                  <a:gd name="connsiteX1" fmla="*/ 78202 w 397669"/>
                  <a:gd name="connsiteY1" fmla="*/ 0 h 156403"/>
                  <a:gd name="connsiteX2" fmla="*/ 319468 w 397669"/>
                  <a:gd name="connsiteY2" fmla="*/ 0 h 156403"/>
                  <a:gd name="connsiteX3" fmla="*/ 397670 w 397669"/>
                  <a:gd name="connsiteY3" fmla="*/ 78202 h 156403"/>
                  <a:gd name="connsiteX4" fmla="*/ 397669 w 397669"/>
                  <a:gd name="connsiteY4" fmla="*/ 78202 h 156403"/>
                  <a:gd name="connsiteX5" fmla="*/ 319467 w 397669"/>
                  <a:gd name="connsiteY5" fmla="*/ 156404 h 156403"/>
                  <a:gd name="connsiteX6" fmla="*/ 78202 w 397669"/>
                  <a:gd name="connsiteY6" fmla="*/ 156403 h 156403"/>
                  <a:gd name="connsiteX7" fmla="*/ 0 w 397669"/>
                  <a:gd name="connsiteY7" fmla="*/ 78201 h 156403"/>
                  <a:gd name="connsiteX8" fmla="*/ 0 w 397669"/>
                  <a:gd name="connsiteY8" fmla="*/ 78202 h 156403"/>
                  <a:gd name="connsiteX0" fmla="*/ 111919 w 397670"/>
                  <a:gd name="connsiteY0" fmla="*/ 75821 h 156404"/>
                  <a:gd name="connsiteX1" fmla="*/ 78202 w 397670"/>
                  <a:gd name="connsiteY1" fmla="*/ 0 h 156404"/>
                  <a:gd name="connsiteX2" fmla="*/ 319468 w 397670"/>
                  <a:gd name="connsiteY2" fmla="*/ 0 h 156404"/>
                  <a:gd name="connsiteX3" fmla="*/ 397670 w 397670"/>
                  <a:gd name="connsiteY3" fmla="*/ 78202 h 156404"/>
                  <a:gd name="connsiteX4" fmla="*/ 397669 w 397670"/>
                  <a:gd name="connsiteY4" fmla="*/ 78202 h 156404"/>
                  <a:gd name="connsiteX5" fmla="*/ 319467 w 397670"/>
                  <a:gd name="connsiteY5" fmla="*/ 156404 h 156404"/>
                  <a:gd name="connsiteX6" fmla="*/ 78202 w 397670"/>
                  <a:gd name="connsiteY6" fmla="*/ 156403 h 156404"/>
                  <a:gd name="connsiteX7" fmla="*/ 0 w 397670"/>
                  <a:gd name="connsiteY7" fmla="*/ 78201 h 156404"/>
                  <a:gd name="connsiteX8" fmla="*/ 111919 w 397670"/>
                  <a:gd name="connsiteY8" fmla="*/ 75821 h 156404"/>
                  <a:gd name="connsiteX0" fmla="*/ 111919 w 397670"/>
                  <a:gd name="connsiteY0" fmla="*/ 75821 h 156404"/>
                  <a:gd name="connsiteX1" fmla="*/ 78202 w 397670"/>
                  <a:gd name="connsiteY1" fmla="*/ 0 h 156404"/>
                  <a:gd name="connsiteX2" fmla="*/ 319468 w 397670"/>
                  <a:gd name="connsiteY2" fmla="*/ 0 h 156404"/>
                  <a:gd name="connsiteX3" fmla="*/ 397670 w 397670"/>
                  <a:gd name="connsiteY3" fmla="*/ 78202 h 156404"/>
                  <a:gd name="connsiteX4" fmla="*/ 397669 w 397670"/>
                  <a:gd name="connsiteY4" fmla="*/ 78202 h 156404"/>
                  <a:gd name="connsiteX5" fmla="*/ 319467 w 397670"/>
                  <a:gd name="connsiteY5" fmla="*/ 156404 h 156404"/>
                  <a:gd name="connsiteX6" fmla="*/ 78202 w 397670"/>
                  <a:gd name="connsiteY6" fmla="*/ 156403 h 156404"/>
                  <a:gd name="connsiteX7" fmla="*/ 0 w 397670"/>
                  <a:gd name="connsiteY7" fmla="*/ 78201 h 156404"/>
                  <a:gd name="connsiteX8" fmla="*/ 111919 w 397670"/>
                  <a:gd name="connsiteY8" fmla="*/ 75821 h 156404"/>
                  <a:gd name="connsiteX0" fmla="*/ 46883 w 332634"/>
                  <a:gd name="connsiteY0" fmla="*/ 75821 h 156404"/>
                  <a:gd name="connsiteX1" fmla="*/ 13166 w 332634"/>
                  <a:gd name="connsiteY1" fmla="*/ 0 h 156404"/>
                  <a:gd name="connsiteX2" fmla="*/ 254432 w 332634"/>
                  <a:gd name="connsiteY2" fmla="*/ 0 h 156404"/>
                  <a:gd name="connsiteX3" fmla="*/ 332634 w 332634"/>
                  <a:gd name="connsiteY3" fmla="*/ 78202 h 156404"/>
                  <a:gd name="connsiteX4" fmla="*/ 332633 w 332634"/>
                  <a:gd name="connsiteY4" fmla="*/ 78202 h 156404"/>
                  <a:gd name="connsiteX5" fmla="*/ 254431 w 332634"/>
                  <a:gd name="connsiteY5" fmla="*/ 156404 h 156404"/>
                  <a:gd name="connsiteX6" fmla="*/ 13166 w 332634"/>
                  <a:gd name="connsiteY6" fmla="*/ 156403 h 156404"/>
                  <a:gd name="connsiteX7" fmla="*/ 46883 w 332634"/>
                  <a:gd name="connsiteY7" fmla="*/ 75821 h 156404"/>
                  <a:gd name="connsiteX0" fmla="*/ 46883 w 332634"/>
                  <a:gd name="connsiteY0" fmla="*/ 75821 h 156404"/>
                  <a:gd name="connsiteX1" fmla="*/ 13166 w 332634"/>
                  <a:gd name="connsiteY1" fmla="*/ 0 h 156404"/>
                  <a:gd name="connsiteX2" fmla="*/ 254432 w 332634"/>
                  <a:gd name="connsiteY2" fmla="*/ 0 h 156404"/>
                  <a:gd name="connsiteX3" fmla="*/ 332634 w 332634"/>
                  <a:gd name="connsiteY3" fmla="*/ 78202 h 156404"/>
                  <a:gd name="connsiteX4" fmla="*/ 332633 w 332634"/>
                  <a:gd name="connsiteY4" fmla="*/ 78202 h 156404"/>
                  <a:gd name="connsiteX5" fmla="*/ 254431 w 332634"/>
                  <a:gd name="connsiteY5" fmla="*/ 156404 h 156404"/>
                  <a:gd name="connsiteX6" fmla="*/ 13166 w 332634"/>
                  <a:gd name="connsiteY6" fmla="*/ 156403 h 156404"/>
                  <a:gd name="connsiteX7" fmla="*/ 46883 w 332634"/>
                  <a:gd name="connsiteY7" fmla="*/ 75821 h 156404"/>
                  <a:gd name="connsiteX0" fmla="*/ 48977 w 332347"/>
                  <a:gd name="connsiteY0" fmla="*/ 82965 h 156404"/>
                  <a:gd name="connsiteX1" fmla="*/ 12879 w 332347"/>
                  <a:gd name="connsiteY1" fmla="*/ 0 h 156404"/>
                  <a:gd name="connsiteX2" fmla="*/ 254145 w 332347"/>
                  <a:gd name="connsiteY2" fmla="*/ 0 h 156404"/>
                  <a:gd name="connsiteX3" fmla="*/ 332347 w 332347"/>
                  <a:gd name="connsiteY3" fmla="*/ 78202 h 156404"/>
                  <a:gd name="connsiteX4" fmla="*/ 332346 w 332347"/>
                  <a:gd name="connsiteY4" fmla="*/ 78202 h 156404"/>
                  <a:gd name="connsiteX5" fmla="*/ 254144 w 332347"/>
                  <a:gd name="connsiteY5" fmla="*/ 156404 h 156404"/>
                  <a:gd name="connsiteX6" fmla="*/ 12879 w 332347"/>
                  <a:gd name="connsiteY6" fmla="*/ 156403 h 156404"/>
                  <a:gd name="connsiteX7" fmla="*/ 48977 w 332347"/>
                  <a:gd name="connsiteY7" fmla="*/ 82965 h 156404"/>
                  <a:gd name="connsiteX0" fmla="*/ 48977 w 332347"/>
                  <a:gd name="connsiteY0" fmla="*/ 82965 h 156404"/>
                  <a:gd name="connsiteX1" fmla="*/ 12879 w 332347"/>
                  <a:gd name="connsiteY1" fmla="*/ 0 h 156404"/>
                  <a:gd name="connsiteX2" fmla="*/ 254145 w 332347"/>
                  <a:gd name="connsiteY2" fmla="*/ 0 h 156404"/>
                  <a:gd name="connsiteX3" fmla="*/ 332347 w 332347"/>
                  <a:gd name="connsiteY3" fmla="*/ 78202 h 156404"/>
                  <a:gd name="connsiteX4" fmla="*/ 332346 w 332347"/>
                  <a:gd name="connsiteY4" fmla="*/ 78202 h 156404"/>
                  <a:gd name="connsiteX5" fmla="*/ 254144 w 332347"/>
                  <a:gd name="connsiteY5" fmla="*/ 156404 h 156404"/>
                  <a:gd name="connsiteX6" fmla="*/ 12879 w 332347"/>
                  <a:gd name="connsiteY6" fmla="*/ 156403 h 156404"/>
                  <a:gd name="connsiteX7" fmla="*/ 48977 w 332347"/>
                  <a:gd name="connsiteY7" fmla="*/ 82965 h 156404"/>
                  <a:gd name="connsiteX0" fmla="*/ 48977 w 332347"/>
                  <a:gd name="connsiteY0" fmla="*/ 82965 h 156404"/>
                  <a:gd name="connsiteX1" fmla="*/ 12879 w 332347"/>
                  <a:gd name="connsiteY1" fmla="*/ 0 h 156404"/>
                  <a:gd name="connsiteX2" fmla="*/ 254145 w 332347"/>
                  <a:gd name="connsiteY2" fmla="*/ 0 h 156404"/>
                  <a:gd name="connsiteX3" fmla="*/ 332347 w 332347"/>
                  <a:gd name="connsiteY3" fmla="*/ 78202 h 156404"/>
                  <a:gd name="connsiteX4" fmla="*/ 254144 w 332347"/>
                  <a:gd name="connsiteY4" fmla="*/ 156404 h 156404"/>
                  <a:gd name="connsiteX5" fmla="*/ 12879 w 332347"/>
                  <a:gd name="connsiteY5" fmla="*/ 156403 h 156404"/>
                  <a:gd name="connsiteX6" fmla="*/ 48977 w 332347"/>
                  <a:gd name="connsiteY6" fmla="*/ 82965 h 156404"/>
                  <a:gd name="connsiteX0" fmla="*/ 48977 w 284302"/>
                  <a:gd name="connsiteY0" fmla="*/ 82965 h 156404"/>
                  <a:gd name="connsiteX1" fmla="*/ 12879 w 284302"/>
                  <a:gd name="connsiteY1" fmla="*/ 0 h 156404"/>
                  <a:gd name="connsiteX2" fmla="*/ 254145 w 284302"/>
                  <a:gd name="connsiteY2" fmla="*/ 0 h 156404"/>
                  <a:gd name="connsiteX3" fmla="*/ 254144 w 284302"/>
                  <a:gd name="connsiteY3" fmla="*/ 156404 h 156404"/>
                  <a:gd name="connsiteX4" fmla="*/ 12879 w 284302"/>
                  <a:gd name="connsiteY4" fmla="*/ 156403 h 156404"/>
                  <a:gd name="connsiteX5" fmla="*/ 48977 w 284302"/>
                  <a:gd name="connsiteY5" fmla="*/ 82965 h 156404"/>
                  <a:gd name="connsiteX0" fmla="*/ 48977 w 268792"/>
                  <a:gd name="connsiteY0" fmla="*/ 82965 h 156404"/>
                  <a:gd name="connsiteX1" fmla="*/ 12879 w 268792"/>
                  <a:gd name="connsiteY1" fmla="*/ 0 h 156404"/>
                  <a:gd name="connsiteX2" fmla="*/ 254145 w 268792"/>
                  <a:gd name="connsiteY2" fmla="*/ 0 h 156404"/>
                  <a:gd name="connsiteX3" fmla="*/ 225188 w 268792"/>
                  <a:gd name="connsiteY3" fmla="*/ 77057 h 156404"/>
                  <a:gd name="connsiteX4" fmla="*/ 254144 w 268792"/>
                  <a:gd name="connsiteY4" fmla="*/ 156404 h 156404"/>
                  <a:gd name="connsiteX5" fmla="*/ 12879 w 268792"/>
                  <a:gd name="connsiteY5" fmla="*/ 156403 h 156404"/>
                  <a:gd name="connsiteX6" fmla="*/ 48977 w 268792"/>
                  <a:gd name="connsiteY6" fmla="*/ 82965 h 156404"/>
                  <a:gd name="connsiteX0" fmla="*/ 48977 w 268470"/>
                  <a:gd name="connsiteY0" fmla="*/ 82965 h 156404"/>
                  <a:gd name="connsiteX1" fmla="*/ 12879 w 268470"/>
                  <a:gd name="connsiteY1" fmla="*/ 0 h 156404"/>
                  <a:gd name="connsiteX2" fmla="*/ 254145 w 268470"/>
                  <a:gd name="connsiteY2" fmla="*/ 0 h 156404"/>
                  <a:gd name="connsiteX3" fmla="*/ 222807 w 268470"/>
                  <a:gd name="connsiteY3" fmla="*/ 81819 h 156404"/>
                  <a:gd name="connsiteX4" fmla="*/ 254144 w 268470"/>
                  <a:gd name="connsiteY4" fmla="*/ 156404 h 156404"/>
                  <a:gd name="connsiteX5" fmla="*/ 12879 w 268470"/>
                  <a:gd name="connsiteY5" fmla="*/ 156403 h 156404"/>
                  <a:gd name="connsiteX6" fmla="*/ 48977 w 268470"/>
                  <a:gd name="connsiteY6" fmla="*/ 82965 h 156404"/>
                  <a:gd name="connsiteX0" fmla="*/ 48977 w 268469"/>
                  <a:gd name="connsiteY0" fmla="*/ 82965 h 156404"/>
                  <a:gd name="connsiteX1" fmla="*/ 12879 w 268469"/>
                  <a:gd name="connsiteY1" fmla="*/ 0 h 156404"/>
                  <a:gd name="connsiteX2" fmla="*/ 254145 w 268469"/>
                  <a:gd name="connsiteY2" fmla="*/ 0 h 156404"/>
                  <a:gd name="connsiteX3" fmla="*/ 222807 w 268469"/>
                  <a:gd name="connsiteY3" fmla="*/ 81819 h 156404"/>
                  <a:gd name="connsiteX4" fmla="*/ 254144 w 268469"/>
                  <a:gd name="connsiteY4" fmla="*/ 156404 h 156404"/>
                  <a:gd name="connsiteX5" fmla="*/ 12879 w 268469"/>
                  <a:gd name="connsiteY5" fmla="*/ 156403 h 156404"/>
                  <a:gd name="connsiteX6" fmla="*/ 48977 w 268469"/>
                  <a:gd name="connsiteY6" fmla="*/ 82965 h 156404"/>
                  <a:gd name="connsiteX0" fmla="*/ 48977 w 268469"/>
                  <a:gd name="connsiteY0" fmla="*/ 82965 h 156404"/>
                  <a:gd name="connsiteX1" fmla="*/ 12879 w 268469"/>
                  <a:gd name="connsiteY1" fmla="*/ 0 h 156404"/>
                  <a:gd name="connsiteX2" fmla="*/ 254145 w 268469"/>
                  <a:gd name="connsiteY2" fmla="*/ 0 h 156404"/>
                  <a:gd name="connsiteX3" fmla="*/ 222807 w 268469"/>
                  <a:gd name="connsiteY3" fmla="*/ 81819 h 156404"/>
                  <a:gd name="connsiteX4" fmla="*/ 254144 w 268469"/>
                  <a:gd name="connsiteY4" fmla="*/ 156404 h 156404"/>
                  <a:gd name="connsiteX5" fmla="*/ 12879 w 268469"/>
                  <a:gd name="connsiteY5" fmla="*/ 156403 h 156404"/>
                  <a:gd name="connsiteX6" fmla="*/ 48977 w 268469"/>
                  <a:gd name="connsiteY6" fmla="*/ 82965 h 156404"/>
                  <a:gd name="connsiteX0" fmla="*/ 48977 w 273588"/>
                  <a:gd name="connsiteY0" fmla="*/ 82965 h 156404"/>
                  <a:gd name="connsiteX1" fmla="*/ 12879 w 273588"/>
                  <a:gd name="connsiteY1" fmla="*/ 0 h 156404"/>
                  <a:gd name="connsiteX2" fmla="*/ 254145 w 273588"/>
                  <a:gd name="connsiteY2" fmla="*/ 0 h 156404"/>
                  <a:gd name="connsiteX3" fmla="*/ 251382 w 273588"/>
                  <a:gd name="connsiteY3" fmla="*/ 84200 h 156404"/>
                  <a:gd name="connsiteX4" fmla="*/ 254144 w 273588"/>
                  <a:gd name="connsiteY4" fmla="*/ 156404 h 156404"/>
                  <a:gd name="connsiteX5" fmla="*/ 12879 w 273588"/>
                  <a:gd name="connsiteY5" fmla="*/ 156403 h 156404"/>
                  <a:gd name="connsiteX6" fmla="*/ 48977 w 273588"/>
                  <a:gd name="connsiteY6" fmla="*/ 82965 h 156404"/>
                  <a:gd name="connsiteX0" fmla="*/ 28742 w 277166"/>
                  <a:gd name="connsiteY0" fmla="*/ 82965 h 156404"/>
                  <a:gd name="connsiteX1" fmla="*/ 16457 w 277166"/>
                  <a:gd name="connsiteY1" fmla="*/ 0 h 156404"/>
                  <a:gd name="connsiteX2" fmla="*/ 257723 w 277166"/>
                  <a:gd name="connsiteY2" fmla="*/ 0 h 156404"/>
                  <a:gd name="connsiteX3" fmla="*/ 254960 w 277166"/>
                  <a:gd name="connsiteY3" fmla="*/ 84200 h 156404"/>
                  <a:gd name="connsiteX4" fmla="*/ 257722 w 277166"/>
                  <a:gd name="connsiteY4" fmla="*/ 156404 h 156404"/>
                  <a:gd name="connsiteX5" fmla="*/ 16457 w 277166"/>
                  <a:gd name="connsiteY5" fmla="*/ 156403 h 156404"/>
                  <a:gd name="connsiteX6" fmla="*/ 28742 w 277166"/>
                  <a:gd name="connsiteY6" fmla="*/ 82965 h 156404"/>
                  <a:gd name="connsiteX0" fmla="*/ 28742 w 277166"/>
                  <a:gd name="connsiteY0" fmla="*/ 82965 h 156404"/>
                  <a:gd name="connsiteX1" fmla="*/ 16457 w 277166"/>
                  <a:gd name="connsiteY1" fmla="*/ 0 h 156404"/>
                  <a:gd name="connsiteX2" fmla="*/ 257723 w 277166"/>
                  <a:gd name="connsiteY2" fmla="*/ 0 h 156404"/>
                  <a:gd name="connsiteX3" fmla="*/ 254960 w 277166"/>
                  <a:gd name="connsiteY3" fmla="*/ 84200 h 156404"/>
                  <a:gd name="connsiteX4" fmla="*/ 257722 w 277166"/>
                  <a:gd name="connsiteY4" fmla="*/ 156404 h 156404"/>
                  <a:gd name="connsiteX5" fmla="*/ 16457 w 277166"/>
                  <a:gd name="connsiteY5" fmla="*/ 156403 h 156404"/>
                  <a:gd name="connsiteX6" fmla="*/ 28742 w 277166"/>
                  <a:gd name="connsiteY6" fmla="*/ 82965 h 156404"/>
                  <a:gd name="connsiteX0" fmla="*/ 28742 w 277166"/>
                  <a:gd name="connsiteY0" fmla="*/ 82965 h 156404"/>
                  <a:gd name="connsiteX1" fmla="*/ 16457 w 277166"/>
                  <a:gd name="connsiteY1" fmla="*/ 0 h 156404"/>
                  <a:gd name="connsiteX2" fmla="*/ 257723 w 277166"/>
                  <a:gd name="connsiteY2" fmla="*/ 0 h 156404"/>
                  <a:gd name="connsiteX3" fmla="*/ 254960 w 277166"/>
                  <a:gd name="connsiteY3" fmla="*/ 84200 h 156404"/>
                  <a:gd name="connsiteX4" fmla="*/ 257722 w 277166"/>
                  <a:gd name="connsiteY4" fmla="*/ 156404 h 156404"/>
                  <a:gd name="connsiteX5" fmla="*/ 16457 w 277166"/>
                  <a:gd name="connsiteY5" fmla="*/ 156403 h 156404"/>
                  <a:gd name="connsiteX6" fmla="*/ 28742 w 277166"/>
                  <a:gd name="connsiteY6" fmla="*/ 82965 h 156404"/>
                  <a:gd name="connsiteX0" fmla="*/ 28742 w 277166"/>
                  <a:gd name="connsiteY0" fmla="*/ 82965 h 156404"/>
                  <a:gd name="connsiteX1" fmla="*/ 16457 w 277166"/>
                  <a:gd name="connsiteY1" fmla="*/ 0 h 156404"/>
                  <a:gd name="connsiteX2" fmla="*/ 257723 w 277166"/>
                  <a:gd name="connsiteY2" fmla="*/ 0 h 156404"/>
                  <a:gd name="connsiteX3" fmla="*/ 254960 w 277166"/>
                  <a:gd name="connsiteY3" fmla="*/ 84200 h 156404"/>
                  <a:gd name="connsiteX4" fmla="*/ 257722 w 277166"/>
                  <a:gd name="connsiteY4" fmla="*/ 156404 h 156404"/>
                  <a:gd name="connsiteX5" fmla="*/ 16457 w 277166"/>
                  <a:gd name="connsiteY5" fmla="*/ 156403 h 156404"/>
                  <a:gd name="connsiteX6" fmla="*/ 28742 w 277166"/>
                  <a:gd name="connsiteY6" fmla="*/ 82965 h 156404"/>
                  <a:gd name="connsiteX0" fmla="*/ 28742 w 286493"/>
                  <a:gd name="connsiteY0" fmla="*/ 82965 h 156404"/>
                  <a:gd name="connsiteX1" fmla="*/ 16457 w 286493"/>
                  <a:gd name="connsiteY1" fmla="*/ 0 h 156404"/>
                  <a:gd name="connsiteX2" fmla="*/ 272010 w 286493"/>
                  <a:gd name="connsiteY2" fmla="*/ 0 h 156404"/>
                  <a:gd name="connsiteX3" fmla="*/ 254960 w 286493"/>
                  <a:gd name="connsiteY3" fmla="*/ 84200 h 156404"/>
                  <a:gd name="connsiteX4" fmla="*/ 257722 w 286493"/>
                  <a:gd name="connsiteY4" fmla="*/ 156404 h 156404"/>
                  <a:gd name="connsiteX5" fmla="*/ 16457 w 286493"/>
                  <a:gd name="connsiteY5" fmla="*/ 156403 h 156404"/>
                  <a:gd name="connsiteX6" fmla="*/ 28742 w 286493"/>
                  <a:gd name="connsiteY6" fmla="*/ 82965 h 156404"/>
                  <a:gd name="connsiteX0" fmla="*/ 28742 w 276678"/>
                  <a:gd name="connsiteY0" fmla="*/ 82965 h 156404"/>
                  <a:gd name="connsiteX1" fmla="*/ 16457 w 276678"/>
                  <a:gd name="connsiteY1" fmla="*/ 0 h 156404"/>
                  <a:gd name="connsiteX2" fmla="*/ 272010 w 276678"/>
                  <a:gd name="connsiteY2" fmla="*/ 0 h 156404"/>
                  <a:gd name="connsiteX3" fmla="*/ 254960 w 276678"/>
                  <a:gd name="connsiteY3" fmla="*/ 84200 h 156404"/>
                  <a:gd name="connsiteX4" fmla="*/ 257722 w 276678"/>
                  <a:gd name="connsiteY4" fmla="*/ 156404 h 156404"/>
                  <a:gd name="connsiteX5" fmla="*/ 16457 w 276678"/>
                  <a:gd name="connsiteY5" fmla="*/ 156403 h 156404"/>
                  <a:gd name="connsiteX6" fmla="*/ 28742 w 276678"/>
                  <a:gd name="connsiteY6" fmla="*/ 82965 h 156404"/>
                  <a:gd name="connsiteX0" fmla="*/ 26558 w 274494"/>
                  <a:gd name="connsiteY0" fmla="*/ 82965 h 156404"/>
                  <a:gd name="connsiteX1" fmla="*/ 14273 w 274494"/>
                  <a:gd name="connsiteY1" fmla="*/ 0 h 156404"/>
                  <a:gd name="connsiteX2" fmla="*/ 269826 w 274494"/>
                  <a:gd name="connsiteY2" fmla="*/ 0 h 156404"/>
                  <a:gd name="connsiteX3" fmla="*/ 252776 w 274494"/>
                  <a:gd name="connsiteY3" fmla="*/ 84200 h 156404"/>
                  <a:gd name="connsiteX4" fmla="*/ 255538 w 274494"/>
                  <a:gd name="connsiteY4" fmla="*/ 156404 h 156404"/>
                  <a:gd name="connsiteX5" fmla="*/ 14273 w 274494"/>
                  <a:gd name="connsiteY5" fmla="*/ 156403 h 156404"/>
                  <a:gd name="connsiteX6" fmla="*/ 26558 w 274494"/>
                  <a:gd name="connsiteY6" fmla="*/ 82965 h 156404"/>
                  <a:gd name="connsiteX0" fmla="*/ 47202 w 295138"/>
                  <a:gd name="connsiteY0" fmla="*/ 82965 h 156404"/>
                  <a:gd name="connsiteX1" fmla="*/ 34917 w 295138"/>
                  <a:gd name="connsiteY1" fmla="*/ 0 h 156404"/>
                  <a:gd name="connsiteX2" fmla="*/ 290470 w 295138"/>
                  <a:gd name="connsiteY2" fmla="*/ 0 h 156404"/>
                  <a:gd name="connsiteX3" fmla="*/ 273420 w 295138"/>
                  <a:gd name="connsiteY3" fmla="*/ 84200 h 156404"/>
                  <a:gd name="connsiteX4" fmla="*/ 276182 w 295138"/>
                  <a:gd name="connsiteY4" fmla="*/ 156404 h 156404"/>
                  <a:gd name="connsiteX5" fmla="*/ 34917 w 295138"/>
                  <a:gd name="connsiteY5" fmla="*/ 156403 h 156404"/>
                  <a:gd name="connsiteX6" fmla="*/ 47202 w 295138"/>
                  <a:gd name="connsiteY6" fmla="*/ 82965 h 156404"/>
                  <a:gd name="connsiteX0" fmla="*/ 47202 w 324804"/>
                  <a:gd name="connsiteY0" fmla="*/ 82965 h 156404"/>
                  <a:gd name="connsiteX1" fmla="*/ 34917 w 324804"/>
                  <a:gd name="connsiteY1" fmla="*/ 0 h 156404"/>
                  <a:gd name="connsiteX2" fmla="*/ 290470 w 324804"/>
                  <a:gd name="connsiteY2" fmla="*/ 0 h 156404"/>
                  <a:gd name="connsiteX3" fmla="*/ 273420 w 324804"/>
                  <a:gd name="connsiteY3" fmla="*/ 84200 h 156404"/>
                  <a:gd name="connsiteX4" fmla="*/ 276182 w 324804"/>
                  <a:gd name="connsiteY4" fmla="*/ 156404 h 156404"/>
                  <a:gd name="connsiteX5" fmla="*/ 34917 w 324804"/>
                  <a:gd name="connsiteY5" fmla="*/ 156403 h 156404"/>
                  <a:gd name="connsiteX6" fmla="*/ 47202 w 324804"/>
                  <a:gd name="connsiteY6" fmla="*/ 82965 h 156404"/>
                  <a:gd name="connsiteX0" fmla="*/ 47202 w 324804"/>
                  <a:gd name="connsiteY0" fmla="*/ 82965 h 156404"/>
                  <a:gd name="connsiteX1" fmla="*/ 34917 w 324804"/>
                  <a:gd name="connsiteY1" fmla="*/ 0 h 156404"/>
                  <a:gd name="connsiteX2" fmla="*/ 290470 w 324804"/>
                  <a:gd name="connsiteY2" fmla="*/ 0 h 156404"/>
                  <a:gd name="connsiteX3" fmla="*/ 273420 w 324804"/>
                  <a:gd name="connsiteY3" fmla="*/ 84200 h 156404"/>
                  <a:gd name="connsiteX4" fmla="*/ 276182 w 324804"/>
                  <a:gd name="connsiteY4" fmla="*/ 156404 h 156404"/>
                  <a:gd name="connsiteX5" fmla="*/ 34917 w 324804"/>
                  <a:gd name="connsiteY5" fmla="*/ 156403 h 156404"/>
                  <a:gd name="connsiteX6" fmla="*/ 47202 w 324804"/>
                  <a:gd name="connsiteY6" fmla="*/ 82965 h 156404"/>
                  <a:gd name="connsiteX0" fmla="*/ 47202 w 324804"/>
                  <a:gd name="connsiteY0" fmla="*/ 82965 h 156404"/>
                  <a:gd name="connsiteX1" fmla="*/ 34917 w 324804"/>
                  <a:gd name="connsiteY1" fmla="*/ 0 h 156404"/>
                  <a:gd name="connsiteX2" fmla="*/ 290470 w 324804"/>
                  <a:gd name="connsiteY2" fmla="*/ 0 h 156404"/>
                  <a:gd name="connsiteX3" fmla="*/ 273420 w 324804"/>
                  <a:gd name="connsiteY3" fmla="*/ 84200 h 156404"/>
                  <a:gd name="connsiteX4" fmla="*/ 276182 w 324804"/>
                  <a:gd name="connsiteY4" fmla="*/ 156404 h 156404"/>
                  <a:gd name="connsiteX5" fmla="*/ 34917 w 324804"/>
                  <a:gd name="connsiteY5" fmla="*/ 156403 h 156404"/>
                  <a:gd name="connsiteX6" fmla="*/ 47202 w 324804"/>
                  <a:gd name="connsiteY6" fmla="*/ 82965 h 156404"/>
                  <a:gd name="connsiteX0" fmla="*/ 47202 w 311528"/>
                  <a:gd name="connsiteY0" fmla="*/ 89201 h 167988"/>
                  <a:gd name="connsiteX1" fmla="*/ 34917 w 311528"/>
                  <a:gd name="connsiteY1" fmla="*/ 6236 h 167988"/>
                  <a:gd name="connsiteX2" fmla="*/ 290470 w 311528"/>
                  <a:gd name="connsiteY2" fmla="*/ 6236 h 167988"/>
                  <a:gd name="connsiteX3" fmla="*/ 294851 w 311528"/>
                  <a:gd name="connsiteY3" fmla="*/ 90436 h 167988"/>
                  <a:gd name="connsiteX4" fmla="*/ 276182 w 311528"/>
                  <a:gd name="connsiteY4" fmla="*/ 162640 h 167988"/>
                  <a:gd name="connsiteX5" fmla="*/ 34917 w 311528"/>
                  <a:gd name="connsiteY5" fmla="*/ 162639 h 167988"/>
                  <a:gd name="connsiteX6" fmla="*/ 47202 w 311528"/>
                  <a:gd name="connsiteY6" fmla="*/ 89201 h 167988"/>
                  <a:gd name="connsiteX0" fmla="*/ 47202 w 308252"/>
                  <a:gd name="connsiteY0" fmla="*/ 89026 h 167989"/>
                  <a:gd name="connsiteX1" fmla="*/ 34917 w 308252"/>
                  <a:gd name="connsiteY1" fmla="*/ 6061 h 167989"/>
                  <a:gd name="connsiteX2" fmla="*/ 290470 w 308252"/>
                  <a:gd name="connsiteY2" fmla="*/ 6061 h 167989"/>
                  <a:gd name="connsiteX3" fmla="*/ 285326 w 308252"/>
                  <a:gd name="connsiteY3" fmla="*/ 87880 h 167989"/>
                  <a:gd name="connsiteX4" fmla="*/ 276182 w 308252"/>
                  <a:gd name="connsiteY4" fmla="*/ 162465 h 167989"/>
                  <a:gd name="connsiteX5" fmla="*/ 34917 w 308252"/>
                  <a:gd name="connsiteY5" fmla="*/ 162464 h 167989"/>
                  <a:gd name="connsiteX6" fmla="*/ 47202 w 308252"/>
                  <a:gd name="connsiteY6" fmla="*/ 89026 h 167989"/>
                  <a:gd name="connsiteX0" fmla="*/ 14590 w 294690"/>
                  <a:gd name="connsiteY0" fmla="*/ 93263 h 175953"/>
                  <a:gd name="connsiteX1" fmla="*/ 21355 w 294690"/>
                  <a:gd name="connsiteY1" fmla="*/ 10298 h 175953"/>
                  <a:gd name="connsiteX2" fmla="*/ 276908 w 294690"/>
                  <a:gd name="connsiteY2" fmla="*/ 10298 h 175953"/>
                  <a:gd name="connsiteX3" fmla="*/ 271764 w 294690"/>
                  <a:gd name="connsiteY3" fmla="*/ 92117 h 175953"/>
                  <a:gd name="connsiteX4" fmla="*/ 262620 w 294690"/>
                  <a:gd name="connsiteY4" fmla="*/ 166702 h 175953"/>
                  <a:gd name="connsiteX5" fmla="*/ 21355 w 294690"/>
                  <a:gd name="connsiteY5" fmla="*/ 166701 h 175953"/>
                  <a:gd name="connsiteX6" fmla="*/ 14590 w 294690"/>
                  <a:gd name="connsiteY6" fmla="*/ 93263 h 1759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94690" h="175953">
                    <a:moveTo>
                      <a:pt x="14590" y="93263"/>
                    </a:moveTo>
                    <a:cubicBezTo>
                      <a:pt x="14590" y="50073"/>
                      <a:pt x="-22365" y="24125"/>
                      <a:pt x="21355" y="10298"/>
                    </a:cubicBezTo>
                    <a:cubicBezTo>
                      <a:pt x="65075" y="-3529"/>
                      <a:pt x="235173" y="-3338"/>
                      <a:pt x="276908" y="10298"/>
                    </a:cubicBezTo>
                    <a:cubicBezTo>
                      <a:pt x="318643" y="23934"/>
                      <a:pt x="274145" y="66050"/>
                      <a:pt x="271764" y="92117"/>
                    </a:cubicBezTo>
                    <a:cubicBezTo>
                      <a:pt x="269383" y="118184"/>
                      <a:pt x="304355" y="154271"/>
                      <a:pt x="262620" y="166702"/>
                    </a:cubicBezTo>
                    <a:cubicBezTo>
                      <a:pt x="220885" y="179133"/>
                      <a:pt x="62693" y="178941"/>
                      <a:pt x="21355" y="166701"/>
                    </a:cubicBezTo>
                    <a:cubicBezTo>
                      <a:pt x="-19983" y="154461"/>
                      <a:pt x="14590" y="119330"/>
                      <a:pt x="14590" y="9326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  <p:pic>
          <p:nvPicPr>
            <p:cNvPr id="7" name="图片 6">
              <a:extLst>
                <a:ext uri="{FF2B5EF4-FFF2-40B4-BE49-F238E27FC236}">
                  <a16:creationId xmlns:a16="http://schemas.microsoft.com/office/drawing/2014/main" xmlns="" id="{B7D0B74C-09AC-4DA4-99C7-51CFEBA0D81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92120" y="1576539"/>
              <a:ext cx="3425959" cy="2270765"/>
            </a:xfrm>
            <a:prstGeom prst="rect">
              <a:avLst/>
            </a:prstGeom>
          </p:spPr>
        </p:pic>
      </p:grpSp>
      <p:sp>
        <p:nvSpPr>
          <p:cNvPr id="14" name="椭圆 13">
            <a:extLst>
              <a:ext uri="{FF2B5EF4-FFF2-40B4-BE49-F238E27FC236}">
                <a16:creationId xmlns:a16="http://schemas.microsoft.com/office/drawing/2014/main" xmlns="" id="{89BE0BC3-CCFC-476C-AFF5-2A66EDD5FE99}"/>
              </a:ext>
            </a:extLst>
          </p:cNvPr>
          <p:cNvSpPr/>
          <p:nvPr/>
        </p:nvSpPr>
        <p:spPr>
          <a:xfrm flipH="1">
            <a:off x="4543425" y="6567221"/>
            <a:ext cx="169784" cy="22637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5" name="椭圆 14">
            <a:extLst>
              <a:ext uri="{FF2B5EF4-FFF2-40B4-BE49-F238E27FC236}">
                <a16:creationId xmlns:a16="http://schemas.microsoft.com/office/drawing/2014/main" xmlns="" id="{37BD7390-442A-46A3-90EE-FB2EB3D6333F}"/>
              </a:ext>
            </a:extLst>
          </p:cNvPr>
          <p:cNvSpPr/>
          <p:nvPr/>
        </p:nvSpPr>
        <p:spPr>
          <a:xfrm flipH="1">
            <a:off x="5427657" y="6451838"/>
            <a:ext cx="173117" cy="230823"/>
          </a:xfrm>
          <a:prstGeom prst="ellipse">
            <a:avLst/>
          </a:prstGeom>
          <a:solidFill>
            <a:srgbClr val="4EC0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6" name="椭圆 15">
            <a:extLst>
              <a:ext uri="{FF2B5EF4-FFF2-40B4-BE49-F238E27FC236}">
                <a16:creationId xmlns:a16="http://schemas.microsoft.com/office/drawing/2014/main" xmlns="" id="{FC1657B1-0C7B-489D-A0E8-D9DDBDE001AC}"/>
              </a:ext>
            </a:extLst>
          </p:cNvPr>
          <p:cNvSpPr/>
          <p:nvPr/>
        </p:nvSpPr>
        <p:spPr>
          <a:xfrm flipH="1">
            <a:off x="7798474" y="6596433"/>
            <a:ext cx="89060" cy="118747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7" name="椭圆 16">
            <a:extLst>
              <a:ext uri="{FF2B5EF4-FFF2-40B4-BE49-F238E27FC236}">
                <a16:creationId xmlns:a16="http://schemas.microsoft.com/office/drawing/2014/main" xmlns="" id="{53142AEF-F328-4676-9D56-AFDB60B5E9A9}"/>
              </a:ext>
            </a:extLst>
          </p:cNvPr>
          <p:cNvSpPr/>
          <p:nvPr/>
        </p:nvSpPr>
        <p:spPr>
          <a:xfrm flipH="1">
            <a:off x="8315206" y="6085204"/>
            <a:ext cx="131922" cy="175896"/>
          </a:xfrm>
          <a:prstGeom prst="ellipse">
            <a:avLst/>
          </a:prstGeom>
          <a:solidFill>
            <a:srgbClr val="662D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8" name="椭圆 17">
            <a:extLst>
              <a:ext uri="{FF2B5EF4-FFF2-40B4-BE49-F238E27FC236}">
                <a16:creationId xmlns:a16="http://schemas.microsoft.com/office/drawing/2014/main" xmlns="" id="{25F4D1FF-B1A0-4D80-8117-CC65B2843003}"/>
              </a:ext>
            </a:extLst>
          </p:cNvPr>
          <p:cNvSpPr/>
          <p:nvPr/>
        </p:nvSpPr>
        <p:spPr>
          <a:xfrm flipH="1">
            <a:off x="8980999" y="6419293"/>
            <a:ext cx="133829" cy="17843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61296" y="762081"/>
            <a:ext cx="8925589" cy="3554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iCiel Cadena" pitchFamily="2" charset="0"/>
              </a:rPr>
              <a:t>Khởi</a:t>
            </a:r>
            <a:r>
              <a:rPr kumimoji="0" lang="en-US" sz="6600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iCiel Cadena" pitchFamily="2" charset="0"/>
              </a:rPr>
              <a:t> </a:t>
            </a:r>
            <a:r>
              <a:rPr kumimoji="0" lang="en-US" sz="6600" b="0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iCiel Cadena" pitchFamily="2" charset="0"/>
              </a:rPr>
              <a:t>động</a:t>
            </a:r>
            <a:r>
              <a:rPr kumimoji="0" lang="en-US" sz="6600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iCiel Cadena" pitchFamily="2" charset="0"/>
              </a:rPr>
              <a:t> </a:t>
            </a:r>
          </a:p>
          <a:p>
            <a:pPr marL="0" marR="0" lvl="0" indent="0" algn="ctr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iCiel Cadena" pitchFamily="2" charset="0"/>
              </a:rPr>
              <a:t>Nghe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iCiel Cadena" pitchFamily="2" charset="0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iCiel Cadena" pitchFamily="2" charset="0"/>
              </a:rPr>
              <a:t>bài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iCiel Cadena" pitchFamily="2" charset="0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iCiel Cadena" pitchFamily="2" charset="0"/>
              </a:rPr>
              <a:t>hát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iCiel Cadena" pitchFamily="2" charset="0"/>
              </a:rPr>
              <a:t> </a:t>
            </a:r>
          </a:p>
          <a:p>
            <a:pPr marL="0" marR="0" lvl="0" indent="0" algn="ctr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0" cap="none" spc="0" normalizeH="0" baseline="0" noProof="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iCiel Cadena" pitchFamily="2" charset="0"/>
              </a:rPr>
              <a:t>“ </a:t>
            </a:r>
            <a:r>
              <a:rPr kumimoji="0" lang="en-US" sz="6600" b="0" i="0" u="none" strike="noStrike" kern="0" cap="none" spc="0" normalizeH="0" baseline="0" noProof="0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iCiel Cadena" pitchFamily="2" charset="0"/>
              </a:rPr>
              <a:t>Vườn</a:t>
            </a:r>
            <a:r>
              <a:rPr kumimoji="0" lang="en-US" sz="6600" b="0" i="0" u="none" strike="noStrike" kern="0" cap="none" spc="0" normalizeH="0" noProof="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iCiel Cadena" pitchFamily="2" charset="0"/>
              </a:rPr>
              <a:t> </a:t>
            </a:r>
            <a:r>
              <a:rPr kumimoji="0" lang="en-US" sz="6600" b="0" i="0" u="none" strike="noStrike" kern="0" cap="none" spc="0" normalizeH="0" noProof="0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iCiel Cadena" pitchFamily="2" charset="0"/>
              </a:rPr>
              <a:t>cây</a:t>
            </a:r>
            <a:r>
              <a:rPr kumimoji="0" lang="en-US" sz="6600" b="0" i="0" u="none" strike="noStrike" kern="0" cap="none" spc="0" normalizeH="0" noProof="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iCiel Cadena" pitchFamily="2" charset="0"/>
              </a:rPr>
              <a:t> </a:t>
            </a:r>
            <a:r>
              <a:rPr kumimoji="0" lang="en-US" sz="6600" b="0" i="0" u="none" strike="noStrike" kern="0" cap="none" spc="0" normalizeH="0" noProof="0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iCiel Cadena" pitchFamily="2" charset="0"/>
              </a:rPr>
              <a:t>của</a:t>
            </a:r>
            <a:r>
              <a:rPr kumimoji="0" lang="en-US" sz="6600" b="0" i="0" u="none" strike="noStrike" kern="0" cap="none" spc="0" normalizeH="0" noProof="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iCiel Cadena" pitchFamily="2" charset="0"/>
              </a:rPr>
              <a:t> </a:t>
            </a:r>
            <a:r>
              <a:rPr kumimoji="0" lang="en-US" sz="6600" b="0" i="0" u="none" strike="noStrike" kern="0" cap="none" spc="0" normalizeH="0" noProof="0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iCiel Cadena" pitchFamily="2" charset="0"/>
              </a:rPr>
              <a:t>bố</a:t>
            </a:r>
            <a:r>
              <a:rPr kumimoji="0" lang="en-US" sz="6600" b="0" i="0" u="none" strike="noStrike" kern="0" cap="none" spc="0" normalizeH="0" baseline="0" noProof="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iCiel Cadena" pitchFamily="2" charset="0"/>
              </a:rPr>
              <a:t>  ”</a:t>
            </a:r>
          </a:p>
        </p:txBody>
      </p:sp>
      <p:pic>
        <p:nvPicPr>
          <p:cNvPr id="4" name="Clip bank VTV7 - Bài hát Vườn cây của ba (phụ đề Karaoke)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238625" y="-23622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05969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"/>
                            </p:stCondLst>
                            <p:childTnLst>
                              <p:par>
                                <p:cTn id="2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50"/>
                            </p:stCondLst>
                            <p:childTnLst>
                              <p:par>
                                <p:cTn id="3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250"/>
                            </p:stCondLst>
                            <p:childTnLst>
                              <p:par>
                                <p:cTn id="4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500"/>
                            </p:stCondLst>
                            <p:childTnLst>
                              <p:par>
                                <p:cTn id="5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750"/>
                            </p:stCondLst>
                            <p:childTnLst>
                              <p:par>
                                <p:cTn id="6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000"/>
                            </p:stCondLst>
                            <p:childTnLst>
                              <p:par>
                                <p:cTn id="6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500"/>
                            </p:stCondLst>
                            <p:childTnLst>
                              <p:par>
                                <p:cTn id="71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3000"/>
                            </p:stCondLst>
                            <p:childTnLst>
                              <p:par>
                                <p:cTn id="76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 tmFilter="0,0; .5, 1; 1, 1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9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9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128820" y="406022"/>
            <a:ext cx="47291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b="1" dirty="0" err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Chuẩn</a:t>
            </a:r>
            <a:r>
              <a:rPr lang="en-US" sz="3200" b="1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3200" b="1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3200" b="1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200" b="1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200" b="1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endParaRPr lang="vi-VN" sz="3200" b="1" dirty="0">
              <a:solidFill>
                <a:srgbClr val="1F497D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77839" y="533408"/>
            <a:ext cx="6272767" cy="59311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7" descr="E:\GIAO AN\SGV lop 2\sgv chân trời sáng tạo lớp 2\hình minh họa giáo án\11\6826466070_157546671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497347">
            <a:off x="6315381" y="2046277"/>
            <a:ext cx="1977214" cy="19772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32" y="990797"/>
            <a:ext cx="3333768" cy="3318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7426" y="3962586"/>
            <a:ext cx="2829607" cy="2239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58495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>
            <a:extLst>
              <a:ext uri="{FF2B5EF4-FFF2-40B4-BE49-F238E27FC236}">
                <a16:creationId xmlns:a16="http://schemas.microsoft.com/office/drawing/2014/main" xmlns="" id="{68AFFE7B-7389-447A-A90E-08CB02B9D1C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0" y="2"/>
            <a:ext cx="1463040" cy="1770695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xmlns="" id="{789CA887-C328-4EF8-BD37-F5F28B4E8AF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490937" y="0"/>
            <a:ext cx="1653064" cy="1661218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xmlns="" id="{9C1F13ED-080F-4C19-83CD-75F96B8D95A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270680"/>
            <a:ext cx="9144000" cy="4316640"/>
          </a:xfrm>
          <a:prstGeom prst="rect">
            <a:avLst/>
          </a:prstGeom>
        </p:spPr>
      </p:pic>
      <p:grpSp>
        <p:nvGrpSpPr>
          <p:cNvPr id="41" name="组合 40">
            <a:extLst>
              <a:ext uri="{FF2B5EF4-FFF2-40B4-BE49-F238E27FC236}">
                <a16:creationId xmlns:a16="http://schemas.microsoft.com/office/drawing/2014/main" xmlns="" id="{58A318B0-2D75-407F-923B-E118E6258FDE}"/>
              </a:ext>
            </a:extLst>
          </p:cNvPr>
          <p:cNvGrpSpPr/>
          <p:nvPr/>
        </p:nvGrpSpPr>
        <p:grpSpPr>
          <a:xfrm>
            <a:off x="5998027" y="5460727"/>
            <a:ext cx="384317" cy="1133534"/>
            <a:chOff x="1174693" y="2702670"/>
            <a:chExt cx="652142" cy="1651354"/>
          </a:xfrm>
          <a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colorTemperature colorTemp="112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</p:grpSpPr>
        <p:sp>
          <p:nvSpPr>
            <p:cNvPr id="42" name="同侧圆角矩形 90">
              <a:extLst>
                <a:ext uri="{FF2B5EF4-FFF2-40B4-BE49-F238E27FC236}">
                  <a16:creationId xmlns:a16="http://schemas.microsoft.com/office/drawing/2014/main" xmlns="" id="{04DE162F-0F4E-4FA6-82EC-17B92240B255}"/>
                </a:ext>
              </a:extLst>
            </p:cNvPr>
            <p:cNvSpPr/>
            <p:nvPr/>
          </p:nvSpPr>
          <p:spPr>
            <a:xfrm flipV="1">
              <a:off x="1174693" y="2702670"/>
              <a:ext cx="652142" cy="1651354"/>
            </a:xfrm>
            <a:prstGeom prst="round2Same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sp>
          <p:nvSpPr>
            <p:cNvPr id="43" name="任意多边形 5">
              <a:extLst>
                <a:ext uri="{FF2B5EF4-FFF2-40B4-BE49-F238E27FC236}">
                  <a16:creationId xmlns:a16="http://schemas.microsoft.com/office/drawing/2014/main" xmlns="" id="{977D710A-8438-4296-A064-9C74E546C5F0}"/>
                </a:ext>
              </a:extLst>
            </p:cNvPr>
            <p:cNvSpPr>
              <a:spLocks/>
            </p:cNvSpPr>
            <p:nvPr/>
          </p:nvSpPr>
          <p:spPr bwMode="auto">
            <a:xfrm>
              <a:off x="1314407" y="3839426"/>
              <a:ext cx="372708" cy="372709"/>
            </a:xfrm>
            <a:custGeom>
              <a:avLst/>
              <a:gdLst>
                <a:gd name="T0" fmla="*/ 223 w 228"/>
                <a:gd name="T1" fmla="*/ 95 h 228"/>
                <a:gd name="T2" fmla="*/ 196 w 228"/>
                <a:gd name="T3" fmla="*/ 90 h 228"/>
                <a:gd name="T4" fmla="*/ 189 w 228"/>
                <a:gd name="T5" fmla="*/ 74 h 228"/>
                <a:gd name="T6" fmla="*/ 205 w 228"/>
                <a:gd name="T7" fmla="*/ 50 h 228"/>
                <a:gd name="T8" fmla="*/ 205 w 228"/>
                <a:gd name="T9" fmla="*/ 43 h 228"/>
                <a:gd name="T10" fmla="*/ 185 w 228"/>
                <a:gd name="T11" fmla="*/ 24 h 228"/>
                <a:gd name="T12" fmla="*/ 178 w 228"/>
                <a:gd name="T13" fmla="*/ 23 h 228"/>
                <a:gd name="T14" fmla="*/ 155 w 228"/>
                <a:gd name="T15" fmla="*/ 39 h 228"/>
                <a:gd name="T16" fmla="*/ 138 w 228"/>
                <a:gd name="T17" fmla="*/ 32 h 228"/>
                <a:gd name="T18" fmla="*/ 133 w 228"/>
                <a:gd name="T19" fmla="*/ 5 h 228"/>
                <a:gd name="T20" fmla="*/ 127 w 228"/>
                <a:gd name="T21" fmla="*/ 0 h 228"/>
                <a:gd name="T22" fmla="*/ 100 w 228"/>
                <a:gd name="T23" fmla="*/ 0 h 228"/>
                <a:gd name="T24" fmla="*/ 94 w 228"/>
                <a:gd name="T25" fmla="*/ 5 h 228"/>
                <a:gd name="T26" fmla="*/ 89 w 228"/>
                <a:gd name="T27" fmla="*/ 32 h 228"/>
                <a:gd name="T28" fmla="*/ 73 w 228"/>
                <a:gd name="T29" fmla="*/ 39 h 228"/>
                <a:gd name="T30" fmla="*/ 50 w 228"/>
                <a:gd name="T31" fmla="*/ 23 h 228"/>
                <a:gd name="T32" fmla="*/ 43 w 228"/>
                <a:gd name="T33" fmla="*/ 24 h 228"/>
                <a:gd name="T34" fmla="*/ 23 w 228"/>
                <a:gd name="T35" fmla="*/ 43 h 228"/>
                <a:gd name="T36" fmla="*/ 23 w 228"/>
                <a:gd name="T37" fmla="*/ 51 h 228"/>
                <a:gd name="T38" fmla="*/ 39 w 228"/>
                <a:gd name="T39" fmla="*/ 74 h 228"/>
                <a:gd name="T40" fmla="*/ 32 w 228"/>
                <a:gd name="T41" fmla="*/ 90 h 228"/>
                <a:gd name="T42" fmla="*/ 5 w 228"/>
                <a:gd name="T43" fmla="*/ 95 h 228"/>
                <a:gd name="T44" fmla="*/ 0 w 228"/>
                <a:gd name="T45" fmla="*/ 100 h 228"/>
                <a:gd name="T46" fmla="*/ 0 w 228"/>
                <a:gd name="T47" fmla="*/ 128 h 228"/>
                <a:gd name="T48" fmla="*/ 5 w 228"/>
                <a:gd name="T49" fmla="*/ 134 h 228"/>
                <a:gd name="T50" fmla="*/ 32 w 228"/>
                <a:gd name="T51" fmla="*/ 139 h 228"/>
                <a:gd name="T52" fmla="*/ 39 w 228"/>
                <a:gd name="T53" fmla="*/ 155 h 228"/>
                <a:gd name="T54" fmla="*/ 23 w 228"/>
                <a:gd name="T55" fmla="*/ 178 h 228"/>
                <a:gd name="T56" fmla="*/ 24 w 228"/>
                <a:gd name="T57" fmla="*/ 185 h 228"/>
                <a:gd name="T58" fmla="*/ 43 w 228"/>
                <a:gd name="T59" fmla="*/ 204 h 228"/>
                <a:gd name="T60" fmla="*/ 51 w 228"/>
                <a:gd name="T61" fmla="*/ 205 h 228"/>
                <a:gd name="T62" fmla="*/ 73 w 228"/>
                <a:gd name="T63" fmla="*/ 189 h 228"/>
                <a:gd name="T64" fmla="*/ 89 w 228"/>
                <a:gd name="T65" fmla="*/ 196 h 228"/>
                <a:gd name="T66" fmla="*/ 94 w 228"/>
                <a:gd name="T67" fmla="*/ 223 h 228"/>
                <a:gd name="T68" fmla="*/ 100 w 228"/>
                <a:gd name="T69" fmla="*/ 228 h 228"/>
                <a:gd name="T70" fmla="*/ 127 w 228"/>
                <a:gd name="T71" fmla="*/ 228 h 228"/>
                <a:gd name="T72" fmla="*/ 133 w 228"/>
                <a:gd name="T73" fmla="*/ 223 h 228"/>
                <a:gd name="T74" fmla="*/ 138 w 228"/>
                <a:gd name="T75" fmla="*/ 196 h 228"/>
                <a:gd name="T76" fmla="*/ 154 w 228"/>
                <a:gd name="T77" fmla="*/ 190 h 228"/>
                <a:gd name="T78" fmla="*/ 177 w 228"/>
                <a:gd name="T79" fmla="*/ 205 h 228"/>
                <a:gd name="T80" fmla="*/ 185 w 228"/>
                <a:gd name="T81" fmla="*/ 205 h 228"/>
                <a:gd name="T82" fmla="*/ 204 w 228"/>
                <a:gd name="T83" fmla="*/ 185 h 228"/>
                <a:gd name="T84" fmla="*/ 205 w 228"/>
                <a:gd name="T85" fmla="*/ 178 h 228"/>
                <a:gd name="T86" fmla="*/ 189 w 228"/>
                <a:gd name="T87" fmla="*/ 155 h 228"/>
                <a:gd name="T88" fmla="*/ 196 w 228"/>
                <a:gd name="T89" fmla="*/ 139 h 228"/>
                <a:gd name="T90" fmla="*/ 223 w 228"/>
                <a:gd name="T91" fmla="*/ 134 h 228"/>
                <a:gd name="T92" fmla="*/ 228 w 228"/>
                <a:gd name="T93" fmla="*/ 128 h 228"/>
                <a:gd name="T94" fmla="*/ 228 w 228"/>
                <a:gd name="T95" fmla="*/ 100 h 228"/>
                <a:gd name="T96" fmla="*/ 223 w 228"/>
                <a:gd name="T97" fmla="*/ 95 h 228"/>
                <a:gd name="T98" fmla="*/ 114 w 228"/>
                <a:gd name="T99" fmla="*/ 149 h 228"/>
                <a:gd name="T100" fmla="*/ 79 w 228"/>
                <a:gd name="T101" fmla="*/ 114 h 228"/>
                <a:gd name="T102" fmla="*/ 114 w 228"/>
                <a:gd name="T103" fmla="*/ 79 h 228"/>
                <a:gd name="T104" fmla="*/ 149 w 228"/>
                <a:gd name="T105" fmla="*/ 114 h 228"/>
                <a:gd name="T106" fmla="*/ 114 w 228"/>
                <a:gd name="T107" fmla="*/ 149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28" h="228">
                  <a:moveTo>
                    <a:pt x="223" y="95"/>
                  </a:moveTo>
                  <a:cubicBezTo>
                    <a:pt x="196" y="90"/>
                    <a:pt x="196" y="90"/>
                    <a:pt x="196" y="90"/>
                  </a:cubicBezTo>
                  <a:cubicBezTo>
                    <a:pt x="194" y="84"/>
                    <a:pt x="192" y="79"/>
                    <a:pt x="189" y="74"/>
                  </a:cubicBezTo>
                  <a:cubicBezTo>
                    <a:pt x="205" y="50"/>
                    <a:pt x="205" y="50"/>
                    <a:pt x="205" y="50"/>
                  </a:cubicBezTo>
                  <a:cubicBezTo>
                    <a:pt x="207" y="48"/>
                    <a:pt x="206" y="45"/>
                    <a:pt x="205" y="43"/>
                  </a:cubicBezTo>
                  <a:cubicBezTo>
                    <a:pt x="185" y="24"/>
                    <a:pt x="185" y="24"/>
                    <a:pt x="185" y="24"/>
                  </a:cubicBezTo>
                  <a:cubicBezTo>
                    <a:pt x="183" y="22"/>
                    <a:pt x="180" y="21"/>
                    <a:pt x="178" y="23"/>
                  </a:cubicBezTo>
                  <a:cubicBezTo>
                    <a:pt x="155" y="39"/>
                    <a:pt x="155" y="39"/>
                    <a:pt x="155" y="39"/>
                  </a:cubicBezTo>
                  <a:cubicBezTo>
                    <a:pt x="149" y="36"/>
                    <a:pt x="144" y="34"/>
                    <a:pt x="138" y="32"/>
                  </a:cubicBezTo>
                  <a:cubicBezTo>
                    <a:pt x="133" y="5"/>
                    <a:pt x="133" y="5"/>
                    <a:pt x="133" y="5"/>
                  </a:cubicBezTo>
                  <a:cubicBezTo>
                    <a:pt x="133" y="2"/>
                    <a:pt x="130" y="0"/>
                    <a:pt x="127" y="0"/>
                  </a:cubicBezTo>
                  <a:cubicBezTo>
                    <a:pt x="100" y="0"/>
                    <a:pt x="100" y="0"/>
                    <a:pt x="100" y="0"/>
                  </a:cubicBezTo>
                  <a:cubicBezTo>
                    <a:pt x="97" y="0"/>
                    <a:pt x="95" y="2"/>
                    <a:pt x="94" y="5"/>
                  </a:cubicBezTo>
                  <a:cubicBezTo>
                    <a:pt x="89" y="32"/>
                    <a:pt x="89" y="32"/>
                    <a:pt x="89" y="32"/>
                  </a:cubicBezTo>
                  <a:cubicBezTo>
                    <a:pt x="83" y="34"/>
                    <a:pt x="78" y="36"/>
                    <a:pt x="73" y="39"/>
                  </a:cubicBezTo>
                  <a:cubicBezTo>
                    <a:pt x="50" y="23"/>
                    <a:pt x="50" y="23"/>
                    <a:pt x="50" y="23"/>
                  </a:cubicBezTo>
                  <a:cubicBezTo>
                    <a:pt x="48" y="22"/>
                    <a:pt x="45" y="22"/>
                    <a:pt x="43" y="24"/>
                  </a:cubicBezTo>
                  <a:cubicBezTo>
                    <a:pt x="23" y="43"/>
                    <a:pt x="23" y="43"/>
                    <a:pt x="23" y="43"/>
                  </a:cubicBezTo>
                  <a:cubicBezTo>
                    <a:pt x="22" y="45"/>
                    <a:pt x="21" y="49"/>
                    <a:pt x="23" y="51"/>
                  </a:cubicBezTo>
                  <a:cubicBezTo>
                    <a:pt x="39" y="74"/>
                    <a:pt x="39" y="74"/>
                    <a:pt x="39" y="74"/>
                  </a:cubicBezTo>
                  <a:cubicBezTo>
                    <a:pt x="36" y="79"/>
                    <a:pt x="34" y="84"/>
                    <a:pt x="32" y="90"/>
                  </a:cubicBezTo>
                  <a:cubicBezTo>
                    <a:pt x="5" y="95"/>
                    <a:pt x="5" y="95"/>
                    <a:pt x="5" y="95"/>
                  </a:cubicBezTo>
                  <a:cubicBezTo>
                    <a:pt x="2" y="95"/>
                    <a:pt x="0" y="98"/>
                    <a:pt x="0" y="100"/>
                  </a:cubicBezTo>
                  <a:cubicBezTo>
                    <a:pt x="0" y="128"/>
                    <a:pt x="0" y="128"/>
                    <a:pt x="0" y="128"/>
                  </a:cubicBezTo>
                  <a:cubicBezTo>
                    <a:pt x="0" y="131"/>
                    <a:pt x="2" y="133"/>
                    <a:pt x="5" y="134"/>
                  </a:cubicBezTo>
                  <a:cubicBezTo>
                    <a:pt x="32" y="139"/>
                    <a:pt x="32" y="139"/>
                    <a:pt x="32" y="139"/>
                  </a:cubicBezTo>
                  <a:cubicBezTo>
                    <a:pt x="34" y="144"/>
                    <a:pt x="36" y="150"/>
                    <a:pt x="39" y="155"/>
                  </a:cubicBezTo>
                  <a:cubicBezTo>
                    <a:pt x="23" y="178"/>
                    <a:pt x="23" y="178"/>
                    <a:pt x="23" y="178"/>
                  </a:cubicBezTo>
                  <a:cubicBezTo>
                    <a:pt x="22" y="180"/>
                    <a:pt x="22" y="183"/>
                    <a:pt x="24" y="185"/>
                  </a:cubicBezTo>
                  <a:cubicBezTo>
                    <a:pt x="43" y="204"/>
                    <a:pt x="43" y="204"/>
                    <a:pt x="43" y="204"/>
                  </a:cubicBezTo>
                  <a:cubicBezTo>
                    <a:pt x="45" y="206"/>
                    <a:pt x="48" y="207"/>
                    <a:pt x="51" y="205"/>
                  </a:cubicBezTo>
                  <a:cubicBezTo>
                    <a:pt x="73" y="189"/>
                    <a:pt x="73" y="189"/>
                    <a:pt x="73" y="189"/>
                  </a:cubicBezTo>
                  <a:cubicBezTo>
                    <a:pt x="78" y="192"/>
                    <a:pt x="84" y="194"/>
                    <a:pt x="89" y="196"/>
                  </a:cubicBezTo>
                  <a:cubicBezTo>
                    <a:pt x="94" y="223"/>
                    <a:pt x="94" y="223"/>
                    <a:pt x="94" y="223"/>
                  </a:cubicBezTo>
                  <a:cubicBezTo>
                    <a:pt x="95" y="226"/>
                    <a:pt x="97" y="228"/>
                    <a:pt x="100" y="228"/>
                  </a:cubicBezTo>
                  <a:cubicBezTo>
                    <a:pt x="127" y="228"/>
                    <a:pt x="127" y="228"/>
                    <a:pt x="127" y="228"/>
                  </a:cubicBezTo>
                  <a:cubicBezTo>
                    <a:pt x="130" y="228"/>
                    <a:pt x="133" y="226"/>
                    <a:pt x="133" y="223"/>
                  </a:cubicBezTo>
                  <a:cubicBezTo>
                    <a:pt x="138" y="196"/>
                    <a:pt x="138" y="196"/>
                    <a:pt x="138" y="196"/>
                  </a:cubicBezTo>
                  <a:cubicBezTo>
                    <a:pt x="144" y="194"/>
                    <a:pt x="149" y="192"/>
                    <a:pt x="154" y="190"/>
                  </a:cubicBezTo>
                  <a:cubicBezTo>
                    <a:pt x="177" y="205"/>
                    <a:pt x="177" y="205"/>
                    <a:pt x="177" y="205"/>
                  </a:cubicBezTo>
                  <a:cubicBezTo>
                    <a:pt x="180" y="207"/>
                    <a:pt x="183" y="207"/>
                    <a:pt x="185" y="205"/>
                  </a:cubicBezTo>
                  <a:cubicBezTo>
                    <a:pt x="204" y="185"/>
                    <a:pt x="204" y="185"/>
                    <a:pt x="204" y="185"/>
                  </a:cubicBezTo>
                  <a:cubicBezTo>
                    <a:pt x="206" y="183"/>
                    <a:pt x="206" y="180"/>
                    <a:pt x="205" y="178"/>
                  </a:cubicBezTo>
                  <a:cubicBezTo>
                    <a:pt x="189" y="155"/>
                    <a:pt x="189" y="155"/>
                    <a:pt x="189" y="155"/>
                  </a:cubicBezTo>
                  <a:cubicBezTo>
                    <a:pt x="192" y="150"/>
                    <a:pt x="194" y="144"/>
                    <a:pt x="196" y="139"/>
                  </a:cubicBezTo>
                  <a:cubicBezTo>
                    <a:pt x="223" y="134"/>
                    <a:pt x="223" y="134"/>
                    <a:pt x="223" y="134"/>
                  </a:cubicBezTo>
                  <a:cubicBezTo>
                    <a:pt x="226" y="133"/>
                    <a:pt x="228" y="131"/>
                    <a:pt x="228" y="128"/>
                  </a:cubicBezTo>
                  <a:cubicBezTo>
                    <a:pt x="228" y="100"/>
                    <a:pt x="228" y="100"/>
                    <a:pt x="228" y="100"/>
                  </a:cubicBezTo>
                  <a:cubicBezTo>
                    <a:pt x="228" y="98"/>
                    <a:pt x="226" y="95"/>
                    <a:pt x="223" y="95"/>
                  </a:cubicBezTo>
                  <a:close/>
                  <a:moveTo>
                    <a:pt x="114" y="149"/>
                  </a:moveTo>
                  <a:cubicBezTo>
                    <a:pt x="95" y="149"/>
                    <a:pt x="79" y="133"/>
                    <a:pt x="79" y="114"/>
                  </a:cubicBezTo>
                  <a:cubicBezTo>
                    <a:pt x="79" y="95"/>
                    <a:pt x="95" y="79"/>
                    <a:pt x="114" y="79"/>
                  </a:cubicBezTo>
                  <a:cubicBezTo>
                    <a:pt x="133" y="79"/>
                    <a:pt x="149" y="95"/>
                    <a:pt x="149" y="114"/>
                  </a:cubicBezTo>
                  <a:cubicBezTo>
                    <a:pt x="149" y="133"/>
                    <a:pt x="133" y="149"/>
                    <a:pt x="114" y="14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anchor="ctr"/>
            <a:lstStyle/>
            <a:p>
              <a:pPr algn="ctr"/>
              <a:endParaRPr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58" name="组合 57">
            <a:extLst>
              <a:ext uri="{FF2B5EF4-FFF2-40B4-BE49-F238E27FC236}">
                <a16:creationId xmlns:a16="http://schemas.microsoft.com/office/drawing/2014/main" xmlns="" id="{995F7454-B71B-4052-A1F7-206FCB575B51}"/>
              </a:ext>
            </a:extLst>
          </p:cNvPr>
          <p:cNvGrpSpPr/>
          <p:nvPr/>
        </p:nvGrpSpPr>
        <p:grpSpPr>
          <a:xfrm>
            <a:off x="6705626" y="4876800"/>
            <a:ext cx="489107" cy="1648010"/>
            <a:chOff x="3584210" y="2482150"/>
            <a:chExt cx="652142" cy="1871874"/>
          </a:xfrm>
          <a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colorTemperature colorTemp="112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</p:grpSpPr>
        <p:sp>
          <p:nvSpPr>
            <p:cNvPr id="59" name="同侧圆角矩形 48">
              <a:extLst>
                <a:ext uri="{FF2B5EF4-FFF2-40B4-BE49-F238E27FC236}">
                  <a16:creationId xmlns:a16="http://schemas.microsoft.com/office/drawing/2014/main" xmlns="" id="{1A65E646-B677-488F-822A-4C41D2B8EBDC}"/>
                </a:ext>
              </a:extLst>
            </p:cNvPr>
            <p:cNvSpPr/>
            <p:nvPr/>
          </p:nvSpPr>
          <p:spPr>
            <a:xfrm flipV="1">
              <a:off x="3584210" y="2482150"/>
              <a:ext cx="652142" cy="1871874"/>
            </a:xfrm>
            <a:prstGeom prst="round2Same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sp>
          <p:nvSpPr>
            <p:cNvPr id="60" name="任意多边形 14">
              <a:extLst>
                <a:ext uri="{FF2B5EF4-FFF2-40B4-BE49-F238E27FC236}">
                  <a16:creationId xmlns:a16="http://schemas.microsoft.com/office/drawing/2014/main" xmlns="" id="{0EF28E52-9A06-40AD-A452-045E7562C6B0}"/>
                </a:ext>
              </a:extLst>
            </p:cNvPr>
            <p:cNvSpPr>
              <a:spLocks/>
            </p:cNvSpPr>
            <p:nvPr/>
          </p:nvSpPr>
          <p:spPr bwMode="auto">
            <a:xfrm>
              <a:off x="3733653" y="3839429"/>
              <a:ext cx="372708" cy="372709"/>
            </a:xfrm>
            <a:custGeom>
              <a:avLst/>
              <a:gdLst>
                <a:gd name="T0" fmla="*/ 182 w 236"/>
                <a:gd name="T1" fmla="*/ 109 h 236"/>
                <a:gd name="T2" fmla="*/ 157 w 236"/>
                <a:gd name="T3" fmla="*/ 103 h 236"/>
                <a:gd name="T4" fmla="*/ 134 w 236"/>
                <a:gd name="T5" fmla="*/ 102 h 236"/>
                <a:gd name="T6" fmla="*/ 120 w 236"/>
                <a:gd name="T7" fmla="*/ 114 h 236"/>
                <a:gd name="T8" fmla="*/ 118 w 236"/>
                <a:gd name="T9" fmla="*/ 129 h 236"/>
                <a:gd name="T10" fmla="*/ 122 w 236"/>
                <a:gd name="T11" fmla="*/ 141 h 236"/>
                <a:gd name="T12" fmla="*/ 135 w 236"/>
                <a:gd name="T13" fmla="*/ 156 h 236"/>
                <a:gd name="T14" fmla="*/ 139 w 236"/>
                <a:gd name="T15" fmla="*/ 185 h 236"/>
                <a:gd name="T16" fmla="*/ 152 w 236"/>
                <a:gd name="T17" fmla="*/ 198 h 236"/>
                <a:gd name="T18" fmla="*/ 169 w 236"/>
                <a:gd name="T19" fmla="*/ 180 h 236"/>
                <a:gd name="T20" fmla="*/ 187 w 236"/>
                <a:gd name="T21" fmla="*/ 150 h 236"/>
                <a:gd name="T22" fmla="*/ 200 w 236"/>
                <a:gd name="T23" fmla="*/ 122 h 236"/>
                <a:gd name="T24" fmla="*/ 182 w 236"/>
                <a:gd name="T25" fmla="*/ 109 h 236"/>
                <a:gd name="T26" fmla="*/ 118 w 236"/>
                <a:gd name="T27" fmla="*/ 0 h 236"/>
                <a:gd name="T28" fmla="*/ 0 w 236"/>
                <a:gd name="T29" fmla="*/ 118 h 236"/>
                <a:gd name="T30" fmla="*/ 118 w 236"/>
                <a:gd name="T31" fmla="*/ 236 h 236"/>
                <a:gd name="T32" fmla="*/ 236 w 236"/>
                <a:gd name="T33" fmla="*/ 118 h 236"/>
                <a:gd name="T34" fmla="*/ 118 w 236"/>
                <a:gd name="T35" fmla="*/ 0 h 236"/>
                <a:gd name="T36" fmla="*/ 126 w 236"/>
                <a:gd name="T37" fmla="*/ 212 h 236"/>
                <a:gd name="T38" fmla="*/ 128 w 236"/>
                <a:gd name="T39" fmla="*/ 208 h 236"/>
                <a:gd name="T40" fmla="*/ 125 w 236"/>
                <a:gd name="T41" fmla="*/ 186 h 236"/>
                <a:gd name="T42" fmla="*/ 105 w 236"/>
                <a:gd name="T43" fmla="*/ 186 h 236"/>
                <a:gd name="T44" fmla="*/ 98 w 236"/>
                <a:gd name="T45" fmla="*/ 207 h 236"/>
                <a:gd name="T46" fmla="*/ 102 w 236"/>
                <a:gd name="T47" fmla="*/ 211 h 236"/>
                <a:gd name="T48" fmla="*/ 34 w 236"/>
                <a:gd name="T49" fmla="*/ 161 h 236"/>
                <a:gd name="T50" fmla="*/ 44 w 236"/>
                <a:gd name="T51" fmla="*/ 157 h 236"/>
                <a:gd name="T52" fmla="*/ 44 w 236"/>
                <a:gd name="T53" fmla="*/ 157 h 236"/>
                <a:gd name="T54" fmla="*/ 81 w 236"/>
                <a:gd name="T55" fmla="*/ 142 h 236"/>
                <a:gd name="T56" fmla="*/ 81 w 236"/>
                <a:gd name="T57" fmla="*/ 118 h 236"/>
                <a:gd name="T58" fmla="*/ 55 w 236"/>
                <a:gd name="T59" fmla="*/ 94 h 236"/>
                <a:gd name="T60" fmla="*/ 28 w 236"/>
                <a:gd name="T61" fmla="*/ 90 h 236"/>
                <a:gd name="T62" fmla="*/ 84 w 236"/>
                <a:gd name="T63" fmla="*/ 30 h 236"/>
                <a:gd name="T64" fmla="*/ 84 w 236"/>
                <a:gd name="T65" fmla="*/ 31 h 236"/>
                <a:gd name="T66" fmla="*/ 102 w 236"/>
                <a:gd name="T67" fmla="*/ 56 h 236"/>
                <a:gd name="T68" fmla="*/ 120 w 236"/>
                <a:gd name="T69" fmla="*/ 79 h 236"/>
                <a:gd name="T70" fmla="*/ 131 w 236"/>
                <a:gd name="T71" fmla="*/ 97 h 236"/>
                <a:gd name="T72" fmla="*/ 146 w 236"/>
                <a:gd name="T73" fmla="*/ 88 h 236"/>
                <a:gd name="T74" fmla="*/ 177 w 236"/>
                <a:gd name="T75" fmla="*/ 66 h 236"/>
                <a:gd name="T76" fmla="*/ 190 w 236"/>
                <a:gd name="T77" fmla="*/ 57 h 236"/>
                <a:gd name="T78" fmla="*/ 212 w 236"/>
                <a:gd name="T79" fmla="*/ 118 h 236"/>
                <a:gd name="T80" fmla="*/ 126 w 236"/>
                <a:gd name="T81" fmla="*/ 212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36" h="236">
                  <a:moveTo>
                    <a:pt x="182" y="109"/>
                  </a:moveTo>
                  <a:cubicBezTo>
                    <a:pt x="172" y="107"/>
                    <a:pt x="161" y="105"/>
                    <a:pt x="157" y="103"/>
                  </a:cubicBezTo>
                  <a:cubicBezTo>
                    <a:pt x="153" y="102"/>
                    <a:pt x="143" y="101"/>
                    <a:pt x="134" y="102"/>
                  </a:cubicBezTo>
                  <a:cubicBezTo>
                    <a:pt x="125" y="103"/>
                    <a:pt x="119" y="109"/>
                    <a:pt x="120" y="114"/>
                  </a:cubicBezTo>
                  <a:cubicBezTo>
                    <a:pt x="121" y="119"/>
                    <a:pt x="120" y="126"/>
                    <a:pt x="118" y="129"/>
                  </a:cubicBezTo>
                  <a:cubicBezTo>
                    <a:pt x="117" y="132"/>
                    <a:pt x="118" y="138"/>
                    <a:pt x="122" y="141"/>
                  </a:cubicBezTo>
                  <a:cubicBezTo>
                    <a:pt x="127" y="144"/>
                    <a:pt x="132" y="151"/>
                    <a:pt x="135" y="156"/>
                  </a:cubicBezTo>
                  <a:cubicBezTo>
                    <a:pt x="138" y="162"/>
                    <a:pt x="140" y="175"/>
                    <a:pt x="139" y="185"/>
                  </a:cubicBezTo>
                  <a:cubicBezTo>
                    <a:pt x="139" y="195"/>
                    <a:pt x="145" y="201"/>
                    <a:pt x="152" y="198"/>
                  </a:cubicBezTo>
                  <a:cubicBezTo>
                    <a:pt x="160" y="195"/>
                    <a:pt x="167" y="187"/>
                    <a:pt x="169" y="180"/>
                  </a:cubicBezTo>
                  <a:cubicBezTo>
                    <a:pt x="171" y="174"/>
                    <a:pt x="179" y="160"/>
                    <a:pt x="187" y="150"/>
                  </a:cubicBezTo>
                  <a:cubicBezTo>
                    <a:pt x="195" y="140"/>
                    <a:pt x="201" y="127"/>
                    <a:pt x="200" y="122"/>
                  </a:cubicBezTo>
                  <a:cubicBezTo>
                    <a:pt x="200" y="116"/>
                    <a:pt x="191" y="111"/>
                    <a:pt x="182" y="109"/>
                  </a:cubicBezTo>
                  <a:close/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cubicBezTo>
                    <a:pt x="0" y="183"/>
                    <a:pt x="53" y="236"/>
                    <a:pt x="118" y="236"/>
                  </a:cubicBezTo>
                  <a:cubicBezTo>
                    <a:pt x="183" y="236"/>
                    <a:pt x="236" y="183"/>
                    <a:pt x="236" y="118"/>
                  </a:cubicBezTo>
                  <a:cubicBezTo>
                    <a:pt x="236" y="53"/>
                    <a:pt x="183" y="0"/>
                    <a:pt x="118" y="0"/>
                  </a:cubicBezTo>
                  <a:close/>
                  <a:moveTo>
                    <a:pt x="126" y="212"/>
                  </a:moveTo>
                  <a:cubicBezTo>
                    <a:pt x="127" y="211"/>
                    <a:pt x="128" y="209"/>
                    <a:pt x="128" y="208"/>
                  </a:cubicBezTo>
                  <a:cubicBezTo>
                    <a:pt x="130" y="201"/>
                    <a:pt x="128" y="191"/>
                    <a:pt x="125" y="186"/>
                  </a:cubicBezTo>
                  <a:cubicBezTo>
                    <a:pt x="121" y="181"/>
                    <a:pt x="112" y="181"/>
                    <a:pt x="105" y="186"/>
                  </a:cubicBezTo>
                  <a:cubicBezTo>
                    <a:pt x="97" y="191"/>
                    <a:pt x="94" y="200"/>
                    <a:pt x="98" y="207"/>
                  </a:cubicBezTo>
                  <a:cubicBezTo>
                    <a:pt x="99" y="208"/>
                    <a:pt x="100" y="210"/>
                    <a:pt x="102" y="211"/>
                  </a:cubicBezTo>
                  <a:cubicBezTo>
                    <a:pt x="72" y="206"/>
                    <a:pt x="47" y="187"/>
                    <a:pt x="34" y="161"/>
                  </a:cubicBezTo>
                  <a:cubicBezTo>
                    <a:pt x="37" y="161"/>
                    <a:pt x="40" y="159"/>
                    <a:pt x="44" y="157"/>
                  </a:cubicBezTo>
                  <a:cubicBezTo>
                    <a:pt x="44" y="157"/>
                    <a:pt x="44" y="157"/>
                    <a:pt x="44" y="157"/>
                  </a:cubicBezTo>
                  <a:cubicBezTo>
                    <a:pt x="57" y="148"/>
                    <a:pt x="74" y="141"/>
                    <a:pt x="81" y="142"/>
                  </a:cubicBezTo>
                  <a:cubicBezTo>
                    <a:pt x="89" y="142"/>
                    <a:pt x="89" y="131"/>
                    <a:pt x="81" y="118"/>
                  </a:cubicBezTo>
                  <a:cubicBezTo>
                    <a:pt x="74" y="105"/>
                    <a:pt x="62" y="94"/>
                    <a:pt x="55" y="94"/>
                  </a:cubicBezTo>
                  <a:cubicBezTo>
                    <a:pt x="48" y="94"/>
                    <a:pt x="36" y="92"/>
                    <a:pt x="28" y="90"/>
                  </a:cubicBezTo>
                  <a:cubicBezTo>
                    <a:pt x="37" y="62"/>
                    <a:pt x="58" y="41"/>
                    <a:pt x="84" y="30"/>
                  </a:cubicBezTo>
                  <a:cubicBezTo>
                    <a:pt x="84" y="31"/>
                    <a:pt x="84" y="31"/>
                    <a:pt x="84" y="31"/>
                  </a:cubicBezTo>
                  <a:cubicBezTo>
                    <a:pt x="86" y="39"/>
                    <a:pt x="95" y="50"/>
                    <a:pt x="102" y="56"/>
                  </a:cubicBezTo>
                  <a:cubicBezTo>
                    <a:pt x="110" y="62"/>
                    <a:pt x="118" y="72"/>
                    <a:pt x="120" y="79"/>
                  </a:cubicBezTo>
                  <a:cubicBezTo>
                    <a:pt x="122" y="85"/>
                    <a:pt x="127" y="93"/>
                    <a:pt x="131" y="97"/>
                  </a:cubicBezTo>
                  <a:cubicBezTo>
                    <a:pt x="136" y="100"/>
                    <a:pt x="142" y="96"/>
                    <a:pt x="146" y="88"/>
                  </a:cubicBezTo>
                  <a:cubicBezTo>
                    <a:pt x="150" y="80"/>
                    <a:pt x="164" y="70"/>
                    <a:pt x="177" y="66"/>
                  </a:cubicBezTo>
                  <a:cubicBezTo>
                    <a:pt x="183" y="64"/>
                    <a:pt x="187" y="61"/>
                    <a:pt x="190" y="57"/>
                  </a:cubicBezTo>
                  <a:cubicBezTo>
                    <a:pt x="204" y="74"/>
                    <a:pt x="212" y="95"/>
                    <a:pt x="212" y="118"/>
                  </a:cubicBezTo>
                  <a:cubicBezTo>
                    <a:pt x="212" y="168"/>
                    <a:pt x="174" y="208"/>
                    <a:pt x="126" y="21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anchor="ctr"/>
            <a:lstStyle/>
            <a:p>
              <a:pPr algn="ctr"/>
              <a:endParaRPr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75" name="组合 74">
            <a:extLst>
              <a:ext uri="{FF2B5EF4-FFF2-40B4-BE49-F238E27FC236}">
                <a16:creationId xmlns:a16="http://schemas.microsoft.com/office/drawing/2014/main" xmlns="" id="{F4C3C485-AC3D-4BD3-AD80-9F0869423552}"/>
              </a:ext>
            </a:extLst>
          </p:cNvPr>
          <p:cNvGrpSpPr/>
          <p:nvPr/>
        </p:nvGrpSpPr>
        <p:grpSpPr>
          <a:xfrm>
            <a:off x="7492914" y="4664987"/>
            <a:ext cx="489106" cy="2400937"/>
            <a:chOff x="5993727" y="2041114"/>
            <a:chExt cx="652141" cy="2312910"/>
          </a:xfrm>
          <a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colorTemperature colorTemp="112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</p:grpSpPr>
        <p:sp>
          <p:nvSpPr>
            <p:cNvPr id="76" name="同侧圆角矩形 76">
              <a:extLst>
                <a:ext uri="{FF2B5EF4-FFF2-40B4-BE49-F238E27FC236}">
                  <a16:creationId xmlns:a16="http://schemas.microsoft.com/office/drawing/2014/main" xmlns="" id="{D813E392-FC1E-4072-B812-2699A65C87F0}"/>
                </a:ext>
              </a:extLst>
            </p:cNvPr>
            <p:cNvSpPr/>
            <p:nvPr/>
          </p:nvSpPr>
          <p:spPr>
            <a:xfrm flipV="1">
              <a:off x="5993727" y="2041114"/>
              <a:ext cx="652141" cy="2312910"/>
            </a:xfrm>
            <a:prstGeom prst="round2Same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sp>
          <p:nvSpPr>
            <p:cNvPr id="77" name="任意多边形 8">
              <a:extLst>
                <a:ext uri="{FF2B5EF4-FFF2-40B4-BE49-F238E27FC236}">
                  <a16:creationId xmlns:a16="http://schemas.microsoft.com/office/drawing/2014/main" xmlns="" id="{6DF40B21-8CB3-4487-AA73-CE71785CD932}"/>
                </a:ext>
              </a:extLst>
            </p:cNvPr>
            <p:cNvSpPr>
              <a:spLocks/>
            </p:cNvSpPr>
            <p:nvPr/>
          </p:nvSpPr>
          <p:spPr bwMode="auto">
            <a:xfrm>
              <a:off x="6133445" y="3839429"/>
              <a:ext cx="372708" cy="372709"/>
            </a:xfrm>
            <a:custGeom>
              <a:avLst/>
              <a:gdLst>
                <a:gd name="T0" fmla="*/ 130 w 236"/>
                <a:gd name="T1" fmla="*/ 1 h 236"/>
                <a:gd name="T2" fmla="*/ 118 w 236"/>
                <a:gd name="T3" fmla="*/ 0 h 236"/>
                <a:gd name="T4" fmla="*/ 30 w 236"/>
                <a:gd name="T5" fmla="*/ 40 h 236"/>
                <a:gd name="T6" fmla="*/ 68 w 236"/>
                <a:gd name="T7" fmla="*/ 105 h 236"/>
                <a:gd name="T8" fmla="*/ 130 w 236"/>
                <a:gd name="T9" fmla="*/ 1 h 236"/>
                <a:gd name="T10" fmla="*/ 20 w 236"/>
                <a:gd name="T11" fmla="*/ 52 h 236"/>
                <a:gd name="T12" fmla="*/ 0 w 236"/>
                <a:gd name="T13" fmla="*/ 118 h 236"/>
                <a:gd name="T14" fmla="*/ 5 w 236"/>
                <a:gd name="T15" fmla="*/ 153 h 236"/>
                <a:gd name="T16" fmla="*/ 81 w 236"/>
                <a:gd name="T17" fmla="*/ 153 h 236"/>
                <a:gd name="T18" fmla="*/ 20 w 236"/>
                <a:gd name="T19" fmla="*/ 52 h 236"/>
                <a:gd name="T20" fmla="*/ 225 w 236"/>
                <a:gd name="T21" fmla="*/ 68 h 236"/>
                <a:gd name="T22" fmla="*/ 145 w 236"/>
                <a:gd name="T23" fmla="*/ 3 h 236"/>
                <a:gd name="T24" fmla="*/ 106 w 236"/>
                <a:gd name="T25" fmla="*/ 68 h 236"/>
                <a:gd name="T26" fmla="*/ 225 w 236"/>
                <a:gd name="T27" fmla="*/ 68 h 236"/>
                <a:gd name="T28" fmla="*/ 130 w 236"/>
                <a:gd name="T29" fmla="*/ 167 h 236"/>
                <a:gd name="T30" fmla="*/ 11 w 236"/>
                <a:gd name="T31" fmla="*/ 167 h 236"/>
                <a:gd name="T32" fmla="*/ 96 w 236"/>
                <a:gd name="T33" fmla="*/ 234 h 236"/>
                <a:gd name="T34" fmla="*/ 93 w 236"/>
                <a:gd name="T35" fmla="*/ 232 h 236"/>
                <a:gd name="T36" fmla="*/ 130 w 236"/>
                <a:gd name="T37" fmla="*/ 167 h 236"/>
                <a:gd name="T38" fmla="*/ 230 w 236"/>
                <a:gd name="T39" fmla="*/ 82 h 236"/>
                <a:gd name="T40" fmla="*/ 155 w 236"/>
                <a:gd name="T41" fmla="*/ 82 h 236"/>
                <a:gd name="T42" fmla="*/ 215 w 236"/>
                <a:gd name="T43" fmla="*/ 186 h 236"/>
                <a:gd name="T44" fmla="*/ 236 w 236"/>
                <a:gd name="T45" fmla="*/ 118 h 236"/>
                <a:gd name="T46" fmla="*/ 230 w 236"/>
                <a:gd name="T47" fmla="*/ 82 h 236"/>
                <a:gd name="T48" fmla="*/ 108 w 236"/>
                <a:gd name="T49" fmla="*/ 236 h 236"/>
                <a:gd name="T50" fmla="*/ 118 w 236"/>
                <a:gd name="T51" fmla="*/ 236 h 236"/>
                <a:gd name="T52" fmla="*/ 205 w 236"/>
                <a:gd name="T53" fmla="*/ 198 h 236"/>
                <a:gd name="T54" fmla="*/ 167 w 236"/>
                <a:gd name="T55" fmla="*/ 132 h 236"/>
                <a:gd name="T56" fmla="*/ 108 w 236"/>
                <a:gd name="T57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36" h="236">
                  <a:moveTo>
                    <a:pt x="130" y="1"/>
                  </a:moveTo>
                  <a:cubicBezTo>
                    <a:pt x="126" y="0"/>
                    <a:pt x="122" y="0"/>
                    <a:pt x="118" y="0"/>
                  </a:cubicBezTo>
                  <a:cubicBezTo>
                    <a:pt x="83" y="0"/>
                    <a:pt x="51" y="16"/>
                    <a:pt x="30" y="40"/>
                  </a:cubicBezTo>
                  <a:cubicBezTo>
                    <a:pt x="68" y="105"/>
                    <a:pt x="68" y="105"/>
                    <a:pt x="68" y="105"/>
                  </a:cubicBezTo>
                  <a:lnTo>
                    <a:pt x="130" y="1"/>
                  </a:lnTo>
                  <a:close/>
                  <a:moveTo>
                    <a:pt x="20" y="52"/>
                  </a:moveTo>
                  <a:cubicBezTo>
                    <a:pt x="7" y="71"/>
                    <a:pt x="0" y="94"/>
                    <a:pt x="0" y="118"/>
                  </a:cubicBezTo>
                  <a:cubicBezTo>
                    <a:pt x="0" y="130"/>
                    <a:pt x="2" y="142"/>
                    <a:pt x="5" y="153"/>
                  </a:cubicBezTo>
                  <a:cubicBezTo>
                    <a:pt x="81" y="153"/>
                    <a:pt x="81" y="153"/>
                    <a:pt x="81" y="153"/>
                  </a:cubicBezTo>
                  <a:lnTo>
                    <a:pt x="20" y="52"/>
                  </a:lnTo>
                  <a:close/>
                  <a:moveTo>
                    <a:pt x="225" y="68"/>
                  </a:moveTo>
                  <a:cubicBezTo>
                    <a:pt x="210" y="36"/>
                    <a:pt x="180" y="11"/>
                    <a:pt x="145" y="3"/>
                  </a:cubicBezTo>
                  <a:cubicBezTo>
                    <a:pt x="106" y="68"/>
                    <a:pt x="106" y="68"/>
                    <a:pt x="106" y="68"/>
                  </a:cubicBezTo>
                  <a:lnTo>
                    <a:pt x="225" y="68"/>
                  </a:lnTo>
                  <a:close/>
                  <a:moveTo>
                    <a:pt x="130" y="167"/>
                  </a:moveTo>
                  <a:cubicBezTo>
                    <a:pt x="11" y="167"/>
                    <a:pt x="11" y="167"/>
                    <a:pt x="11" y="167"/>
                  </a:cubicBezTo>
                  <a:cubicBezTo>
                    <a:pt x="26" y="201"/>
                    <a:pt x="58" y="227"/>
                    <a:pt x="96" y="234"/>
                  </a:cubicBezTo>
                  <a:cubicBezTo>
                    <a:pt x="93" y="232"/>
                    <a:pt x="93" y="232"/>
                    <a:pt x="93" y="232"/>
                  </a:cubicBezTo>
                  <a:lnTo>
                    <a:pt x="130" y="167"/>
                  </a:lnTo>
                  <a:close/>
                  <a:moveTo>
                    <a:pt x="230" y="82"/>
                  </a:moveTo>
                  <a:cubicBezTo>
                    <a:pt x="155" y="82"/>
                    <a:pt x="155" y="82"/>
                    <a:pt x="155" y="82"/>
                  </a:cubicBezTo>
                  <a:cubicBezTo>
                    <a:pt x="215" y="186"/>
                    <a:pt x="215" y="186"/>
                    <a:pt x="215" y="186"/>
                  </a:cubicBezTo>
                  <a:cubicBezTo>
                    <a:pt x="228" y="167"/>
                    <a:pt x="236" y="143"/>
                    <a:pt x="236" y="118"/>
                  </a:cubicBezTo>
                  <a:cubicBezTo>
                    <a:pt x="236" y="106"/>
                    <a:pt x="234" y="94"/>
                    <a:pt x="230" y="82"/>
                  </a:cubicBezTo>
                  <a:close/>
                  <a:moveTo>
                    <a:pt x="108" y="236"/>
                  </a:moveTo>
                  <a:cubicBezTo>
                    <a:pt x="111" y="236"/>
                    <a:pt x="115" y="236"/>
                    <a:pt x="118" y="236"/>
                  </a:cubicBezTo>
                  <a:cubicBezTo>
                    <a:pt x="152" y="236"/>
                    <a:pt x="183" y="221"/>
                    <a:pt x="205" y="198"/>
                  </a:cubicBezTo>
                  <a:cubicBezTo>
                    <a:pt x="167" y="132"/>
                    <a:pt x="167" y="132"/>
                    <a:pt x="167" y="132"/>
                  </a:cubicBezTo>
                  <a:lnTo>
                    <a:pt x="108" y="23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anchor="ctr"/>
            <a:lstStyle/>
            <a:p>
              <a:pPr algn="ctr"/>
              <a:endParaRPr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</p:grpSp>
      <p:pic>
        <p:nvPicPr>
          <p:cNvPr id="81" name="图片 80">
            <a:extLst>
              <a:ext uri="{FF2B5EF4-FFF2-40B4-BE49-F238E27FC236}">
                <a16:creationId xmlns:a16="http://schemas.microsoft.com/office/drawing/2014/main" xmlns="" id="{76A73C87-02A7-421C-BBD5-D730552E5B4D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0626" y="1175313"/>
            <a:ext cx="2743201" cy="5806047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1" y="5573056"/>
            <a:ext cx="381000" cy="1291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2" y="6066344"/>
            <a:ext cx="243681" cy="8262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3518" y="5587372"/>
            <a:ext cx="370649" cy="1256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" name="图片 24">
            <a:extLst>
              <a:ext uri="{FF2B5EF4-FFF2-40B4-BE49-F238E27FC236}">
                <a16:creationId xmlns:a16="http://schemas.microsoft.com/office/drawing/2014/main" xmlns="" id="{EF934D37-5F73-47C1-B224-A1D09A149FD8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7194707" y="1175365"/>
            <a:ext cx="1049397" cy="939705"/>
          </a:xfrm>
          <a:prstGeom prst="rect">
            <a:avLst/>
          </a:prstGeom>
        </p:spPr>
      </p:pic>
      <p:pic>
        <p:nvPicPr>
          <p:cNvPr id="83" name="图片 24">
            <a:extLst>
              <a:ext uri="{FF2B5EF4-FFF2-40B4-BE49-F238E27FC236}">
                <a16:creationId xmlns:a16="http://schemas.microsoft.com/office/drawing/2014/main" xmlns="" id="{EF934D37-5F73-47C1-B224-A1D09A149FD8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7352559" y="574216"/>
            <a:ext cx="800867" cy="717153"/>
          </a:xfrm>
          <a:prstGeom prst="rect">
            <a:avLst/>
          </a:prstGeom>
        </p:spPr>
      </p:pic>
      <p:sp>
        <p:nvSpPr>
          <p:cNvPr id="84" name="TextBox 37"/>
          <p:cNvSpPr txBox="1"/>
          <p:nvPr/>
        </p:nvSpPr>
        <p:spPr>
          <a:xfrm>
            <a:off x="3018314" y="1770747"/>
            <a:ext cx="5897085" cy="2508379"/>
          </a:xfrm>
          <a:prstGeom prst="rect">
            <a:avLst/>
          </a:prstGeom>
          <a:noFill/>
          <a:ln>
            <a:noFill/>
          </a:ln>
        </p:spPr>
        <p:txBody>
          <a:bodyPr wrap="square" lIns="0" tIns="91440" rtlCol="0">
            <a:spAutoFit/>
            <a:scene3d>
              <a:camera prst="orthographicFront">
                <a:rot lat="0" lon="0" rev="0"/>
              </a:camera>
              <a:lightRig rig="threePt" dir="t"/>
            </a:scene3d>
            <a:sp3d extrusionH="12700"/>
          </a:bodyPr>
          <a:lstStyle/>
          <a:p>
            <a:pPr algn="ctr"/>
            <a:r>
              <a:rPr lang="en-US" altLang="zh-CN" sz="6000" b="1" dirty="0" err="1">
                <a:ln w="0">
                  <a:solidFill>
                    <a:srgbClr val="005F60">
                      <a:lumMod val="75000"/>
                    </a:srgbClr>
                  </a:solidFill>
                </a:ln>
                <a:solidFill>
                  <a:srgbClr val="2CFE22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Hoạt</a:t>
            </a:r>
            <a:r>
              <a:rPr lang="en-US" altLang="zh-CN" sz="6000" b="1" dirty="0">
                <a:ln w="0">
                  <a:solidFill>
                    <a:srgbClr val="005F60">
                      <a:lumMod val="75000"/>
                    </a:srgbClr>
                  </a:solidFill>
                </a:ln>
                <a:solidFill>
                  <a:srgbClr val="2CFE22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6000" b="1" dirty="0" err="1">
                <a:ln w="0">
                  <a:solidFill>
                    <a:srgbClr val="005F60">
                      <a:lumMod val="75000"/>
                    </a:srgbClr>
                  </a:solidFill>
                </a:ln>
                <a:solidFill>
                  <a:srgbClr val="2CFE22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động</a:t>
            </a:r>
            <a:r>
              <a:rPr lang="en-US" altLang="zh-CN" sz="6000" b="1" dirty="0">
                <a:ln w="0">
                  <a:solidFill>
                    <a:srgbClr val="005F60">
                      <a:lumMod val="75000"/>
                    </a:srgbClr>
                  </a:solidFill>
                </a:ln>
                <a:solidFill>
                  <a:srgbClr val="2CFE22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1</a:t>
            </a:r>
          </a:p>
          <a:p>
            <a:pPr algn="ctr"/>
            <a:r>
              <a:rPr lang="en-US" altLang="zh-CN" sz="8800" b="1" dirty="0" err="1">
                <a:ln w="0">
                  <a:solidFill>
                    <a:srgbClr val="005F60">
                      <a:lumMod val="75000"/>
                    </a:srgbClr>
                  </a:solidFill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Khám</a:t>
            </a:r>
            <a:r>
              <a:rPr lang="en-US" altLang="zh-CN" sz="8800" b="1" dirty="0">
                <a:ln w="0">
                  <a:solidFill>
                    <a:srgbClr val="005F60">
                      <a:lumMod val="75000"/>
                    </a:srgbClr>
                  </a:solidFill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8800" b="1" dirty="0" err="1">
                <a:ln w="0">
                  <a:solidFill>
                    <a:srgbClr val="005F60">
                      <a:lumMod val="75000"/>
                    </a:srgbClr>
                  </a:solidFill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phá</a:t>
            </a:r>
            <a:r>
              <a:rPr lang="en-US" altLang="zh-CN" sz="8800" b="1" dirty="0">
                <a:ln w="0">
                  <a:solidFill>
                    <a:srgbClr val="005F60">
                      <a:lumMod val="75000"/>
                    </a:srgbClr>
                  </a:solidFill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endParaRPr lang="zh-CN" altLang="en-US" sz="8800" b="1" dirty="0">
              <a:ln w="0">
                <a:solidFill>
                  <a:srgbClr val="005F60">
                    <a:lumMod val="75000"/>
                  </a:srgbClr>
                </a:solidFill>
              </a:ln>
              <a:solidFill>
                <a:srgbClr val="FF0000"/>
              </a:solidFill>
              <a:effectLst>
                <a:outerShdw dist="50800" dir="4800000" algn="ctr" rotWithShape="0">
                  <a:srgbClr val="005F60">
                    <a:lumMod val="50000"/>
                  </a:srgbClr>
                </a:outerShdw>
              </a:effectLst>
              <a:latin typeface="iCiel Cadena" pitchFamily="2" charset="0"/>
              <a:cs typeface="+mn-ea"/>
              <a:sym typeface="+mn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46000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" presetClass="entr" presetSubtype="3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3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 rot="16200000">
            <a:off x="3061859" y="-1433947"/>
            <a:ext cx="3048001" cy="9116291"/>
          </a:xfrm>
          <a:prstGeom prst="rect">
            <a:avLst/>
          </a:prstGeom>
          <a:solidFill>
            <a:srgbClr val="C5E3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pic>
        <p:nvPicPr>
          <p:cNvPr id="9" name="图片 8" descr="3"/>
          <p:cNvPicPr>
            <a:picLocks noChangeAspect="1"/>
          </p:cNvPicPr>
          <p:nvPr/>
        </p:nvPicPr>
        <p:blipFill>
          <a:blip r:embed="rId3"/>
          <a:srcRect l="16451" t="26544" r="13022" b="21858"/>
          <a:stretch>
            <a:fillRect/>
          </a:stretch>
        </p:blipFill>
        <p:spPr>
          <a:xfrm rot="2040000">
            <a:off x="7630938" y="333556"/>
            <a:ext cx="624364" cy="106997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1602" y="-151886"/>
            <a:ext cx="4930203" cy="72384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73309">
            <a:off x="3406054" y="4506647"/>
            <a:ext cx="3304976" cy="2438189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92087">
            <a:off x="5284505" y="5889685"/>
            <a:ext cx="1122363" cy="123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2971800" y="1600200"/>
            <a:ext cx="629510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dirty="0" err="1">
                <a:solidFill>
                  <a:srgbClr val="C00000"/>
                </a:solidFill>
                <a:latin typeface="iCiel Cadena" pitchFamily="2" charset="0"/>
              </a:rPr>
              <a:t>Quan</a:t>
            </a:r>
            <a:r>
              <a:rPr lang="en-US" sz="4000" dirty="0">
                <a:solidFill>
                  <a:srgbClr val="C00000"/>
                </a:solidFill>
                <a:latin typeface="iCiel Cadena" pitchFamily="2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iCiel Cadena" pitchFamily="2" charset="0"/>
              </a:rPr>
              <a:t>sát</a:t>
            </a:r>
            <a:r>
              <a:rPr lang="en-US" sz="4000" dirty="0">
                <a:solidFill>
                  <a:srgbClr val="C00000"/>
                </a:solidFill>
                <a:latin typeface="iCiel Cadena" pitchFamily="2" charset="0"/>
              </a:rPr>
              <a:t>, </a:t>
            </a:r>
            <a:r>
              <a:rPr lang="en-US" sz="4000" dirty="0" err="1">
                <a:solidFill>
                  <a:srgbClr val="C00000"/>
                </a:solidFill>
                <a:latin typeface="iCiel Cadena" pitchFamily="2" charset="0"/>
              </a:rPr>
              <a:t>thảo</a:t>
            </a:r>
            <a:r>
              <a:rPr lang="en-US" sz="4000" dirty="0">
                <a:solidFill>
                  <a:srgbClr val="C00000"/>
                </a:solidFill>
                <a:latin typeface="iCiel Cadena" pitchFamily="2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iCiel Cadena" pitchFamily="2" charset="0"/>
              </a:rPr>
              <a:t>luận</a:t>
            </a:r>
            <a:r>
              <a:rPr lang="en-US" sz="4000" dirty="0">
                <a:solidFill>
                  <a:srgbClr val="C00000"/>
                </a:solidFill>
                <a:latin typeface="iCiel Cadena" pitchFamily="2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iCiel Cadena" pitchFamily="2" charset="0"/>
              </a:rPr>
              <a:t>về</a:t>
            </a:r>
            <a:r>
              <a:rPr lang="en-US" sz="4000" dirty="0">
                <a:solidFill>
                  <a:srgbClr val="C00000"/>
                </a:solidFill>
                <a:latin typeface="iCiel Cadena" pitchFamily="2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n-US" sz="4000" dirty="0" err="1">
                <a:solidFill>
                  <a:srgbClr val="C00000"/>
                </a:solidFill>
                <a:latin typeface="iCiel Cadena" pitchFamily="2" charset="0"/>
              </a:rPr>
              <a:t>khu</a:t>
            </a:r>
            <a:r>
              <a:rPr lang="en-US" sz="4000" dirty="0">
                <a:solidFill>
                  <a:srgbClr val="C00000"/>
                </a:solidFill>
                <a:latin typeface="iCiel Cadena" pitchFamily="2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iCiel Cadena" pitchFamily="2" charset="0"/>
              </a:rPr>
              <a:t>vườn</a:t>
            </a:r>
            <a:r>
              <a:rPr lang="en-US" sz="4000" dirty="0">
                <a:solidFill>
                  <a:srgbClr val="C00000"/>
                </a:solidFill>
                <a:latin typeface="iCiel Cadena" pitchFamily="2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iCiel Cadena" pitchFamily="2" charset="0"/>
              </a:rPr>
              <a:t>trong</a:t>
            </a:r>
            <a:r>
              <a:rPr lang="en-US" sz="4000" dirty="0">
                <a:solidFill>
                  <a:srgbClr val="C00000"/>
                </a:solidFill>
                <a:latin typeface="iCiel Cadena" pitchFamily="2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iCiel Cadena" pitchFamily="2" charset="0"/>
              </a:rPr>
              <a:t>cuộc</a:t>
            </a:r>
            <a:r>
              <a:rPr lang="en-US" sz="4000" dirty="0">
                <a:solidFill>
                  <a:srgbClr val="C00000"/>
                </a:solidFill>
                <a:latin typeface="iCiel Cadena" pitchFamily="2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n-US" sz="4000" dirty="0" err="1">
                <a:solidFill>
                  <a:srgbClr val="C00000"/>
                </a:solidFill>
                <a:latin typeface="iCiel Cadena" pitchFamily="2" charset="0"/>
              </a:rPr>
              <a:t>sống</a:t>
            </a:r>
            <a:r>
              <a:rPr lang="en-US" sz="4000" dirty="0">
                <a:solidFill>
                  <a:srgbClr val="C00000"/>
                </a:solidFill>
                <a:latin typeface="iCiel Cadena" pitchFamily="2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iCiel Cadena" pitchFamily="2" charset="0"/>
              </a:rPr>
              <a:t>và</a:t>
            </a:r>
            <a:r>
              <a:rPr lang="en-US" sz="4000" dirty="0">
                <a:solidFill>
                  <a:srgbClr val="C00000"/>
                </a:solidFill>
                <a:latin typeface="iCiel Cadena" pitchFamily="2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iCiel Cadena" pitchFamily="2" charset="0"/>
              </a:rPr>
              <a:t>trong</a:t>
            </a:r>
            <a:r>
              <a:rPr lang="en-US" sz="4000" dirty="0">
                <a:solidFill>
                  <a:srgbClr val="C00000"/>
                </a:solidFill>
                <a:latin typeface="iCiel Cadena" pitchFamily="2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iCiel Cadena" pitchFamily="2" charset="0"/>
              </a:rPr>
              <a:t>tranh</a:t>
            </a:r>
            <a:r>
              <a:rPr lang="en-US" sz="4000" dirty="0">
                <a:solidFill>
                  <a:srgbClr val="C00000"/>
                </a:solidFill>
                <a:latin typeface="iCiel Cadena" pitchFamily="2" charset="0"/>
              </a:rPr>
              <a:t> 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9763" y="4208317"/>
            <a:ext cx="1997190" cy="28330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3142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4\gnhmngm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04799"/>
            <a:ext cx="3124200" cy="321511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4\nhgjnhj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200400"/>
            <a:ext cx="3429000" cy="327734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4\nhmnm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1219200"/>
            <a:ext cx="4267200" cy="5258549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886200" y="304799"/>
            <a:ext cx="4959114" cy="58477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3200" dirty="0" err="1">
                <a:solidFill>
                  <a:srgbClr val="FF0000"/>
                </a:solidFill>
                <a:latin typeface="iCiel Cadena" pitchFamily="2" charset="0"/>
              </a:rPr>
              <a:t>Khu</a:t>
            </a:r>
            <a:r>
              <a:rPr lang="en-US" sz="3200" dirty="0">
                <a:solidFill>
                  <a:srgbClr val="FF000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adena" pitchFamily="2" charset="0"/>
              </a:rPr>
              <a:t>vườn</a:t>
            </a:r>
            <a:r>
              <a:rPr lang="en-US" sz="3200" dirty="0">
                <a:solidFill>
                  <a:srgbClr val="FF000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adena" pitchFamily="2" charset="0"/>
              </a:rPr>
              <a:t>trong</a:t>
            </a:r>
            <a:r>
              <a:rPr lang="en-US" sz="3200" dirty="0">
                <a:solidFill>
                  <a:srgbClr val="FF000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adena" pitchFamily="2" charset="0"/>
              </a:rPr>
              <a:t>cuộc</a:t>
            </a:r>
            <a:r>
              <a:rPr lang="en-US" sz="3200" dirty="0">
                <a:solidFill>
                  <a:srgbClr val="FF000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adena" pitchFamily="2" charset="0"/>
              </a:rPr>
              <a:t>sống</a:t>
            </a:r>
            <a:r>
              <a:rPr lang="en-US" sz="3200" dirty="0">
                <a:solidFill>
                  <a:srgbClr val="FF0000"/>
                </a:solidFill>
                <a:latin typeface="iCiel Cadena" pitchFamily="2" charset="0"/>
              </a:rPr>
              <a:t>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74396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4\ghfjhgjh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3475" y="838201"/>
            <a:ext cx="3819525" cy="487147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4\gjnhfjhj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136" y="834189"/>
            <a:ext cx="4140664" cy="518561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413232" y="0"/>
            <a:ext cx="46556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>
                <a:solidFill>
                  <a:srgbClr val="003300"/>
                </a:solidFill>
                <a:latin typeface="iCiel Cadena" pitchFamily="2" charset="0"/>
              </a:rPr>
              <a:t>Khu</a:t>
            </a:r>
            <a:r>
              <a:rPr lang="en-US" sz="3600" dirty="0">
                <a:solidFill>
                  <a:srgbClr val="003300"/>
                </a:solidFill>
                <a:latin typeface="iCiel Cadena" pitchFamily="2" charset="0"/>
              </a:rPr>
              <a:t> </a:t>
            </a:r>
            <a:r>
              <a:rPr lang="en-US" sz="3600" dirty="0" err="1">
                <a:solidFill>
                  <a:srgbClr val="003300"/>
                </a:solidFill>
                <a:latin typeface="iCiel Cadena" pitchFamily="2" charset="0"/>
              </a:rPr>
              <a:t>vườn</a:t>
            </a:r>
            <a:r>
              <a:rPr lang="en-US" sz="3600" dirty="0">
                <a:solidFill>
                  <a:srgbClr val="003300"/>
                </a:solidFill>
                <a:latin typeface="iCiel Cadena" pitchFamily="2" charset="0"/>
              </a:rPr>
              <a:t> </a:t>
            </a:r>
            <a:r>
              <a:rPr lang="en-US" sz="3600" dirty="0" err="1">
                <a:solidFill>
                  <a:srgbClr val="003300"/>
                </a:solidFill>
                <a:latin typeface="iCiel Cadena" pitchFamily="2" charset="0"/>
              </a:rPr>
              <a:t>trong</a:t>
            </a:r>
            <a:r>
              <a:rPr lang="en-US" sz="3600" dirty="0">
                <a:solidFill>
                  <a:srgbClr val="003300"/>
                </a:solidFill>
                <a:latin typeface="iCiel Cadena" pitchFamily="2" charset="0"/>
              </a:rPr>
              <a:t> </a:t>
            </a:r>
            <a:r>
              <a:rPr lang="en-US" sz="3600" dirty="0" err="1">
                <a:solidFill>
                  <a:srgbClr val="003300"/>
                </a:solidFill>
                <a:latin typeface="iCiel Cadena" pitchFamily="2" charset="0"/>
              </a:rPr>
              <a:t>tranh</a:t>
            </a:r>
            <a:r>
              <a:rPr lang="en-US" sz="3600" dirty="0">
                <a:solidFill>
                  <a:srgbClr val="003300"/>
                </a:solidFill>
                <a:latin typeface="iCiel Cadena" pitchFamily="2" charset="0"/>
              </a:rPr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430" y="6243935"/>
            <a:ext cx="40663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“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Vườn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”-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bột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320189" y="5867400"/>
            <a:ext cx="306609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“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Vườn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hoa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 ”</a:t>
            </a:r>
          </a:p>
          <a:p>
            <a:pPr algn="ctr"/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cắt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dán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28593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>
            <a:extLst>
              <a:ext uri="{FF2B5EF4-FFF2-40B4-BE49-F238E27FC236}">
                <a16:creationId xmlns:a16="http://schemas.microsoft.com/office/drawing/2014/main" xmlns="" id="{68AFFE7B-7389-447A-A90E-08CB02B9D1C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0" y="2"/>
            <a:ext cx="1463040" cy="1770695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xmlns="" id="{789CA887-C328-4EF8-BD37-F5F28B4E8AF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490937" y="0"/>
            <a:ext cx="1653064" cy="1661218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xmlns="" id="{9C1F13ED-080F-4C19-83CD-75F96B8D95A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270680"/>
            <a:ext cx="9144000" cy="4316640"/>
          </a:xfrm>
          <a:prstGeom prst="rect">
            <a:avLst/>
          </a:prstGeom>
        </p:spPr>
      </p:pic>
      <p:grpSp>
        <p:nvGrpSpPr>
          <p:cNvPr id="41" name="组合 40">
            <a:extLst>
              <a:ext uri="{FF2B5EF4-FFF2-40B4-BE49-F238E27FC236}">
                <a16:creationId xmlns:a16="http://schemas.microsoft.com/office/drawing/2014/main" xmlns="" id="{58A318B0-2D75-407F-923B-E118E6258FDE}"/>
              </a:ext>
            </a:extLst>
          </p:cNvPr>
          <p:cNvGrpSpPr/>
          <p:nvPr/>
        </p:nvGrpSpPr>
        <p:grpSpPr>
          <a:xfrm>
            <a:off x="5998027" y="5460727"/>
            <a:ext cx="384317" cy="1133534"/>
            <a:chOff x="1174693" y="2702670"/>
            <a:chExt cx="652142" cy="1651354"/>
          </a:xfrm>
          <a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colorTemperature colorTemp="112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</p:grpSpPr>
        <p:sp>
          <p:nvSpPr>
            <p:cNvPr id="42" name="同侧圆角矩形 90">
              <a:extLst>
                <a:ext uri="{FF2B5EF4-FFF2-40B4-BE49-F238E27FC236}">
                  <a16:creationId xmlns:a16="http://schemas.microsoft.com/office/drawing/2014/main" xmlns="" id="{04DE162F-0F4E-4FA6-82EC-17B92240B255}"/>
                </a:ext>
              </a:extLst>
            </p:cNvPr>
            <p:cNvSpPr/>
            <p:nvPr/>
          </p:nvSpPr>
          <p:spPr>
            <a:xfrm flipV="1">
              <a:off x="1174693" y="2702670"/>
              <a:ext cx="652142" cy="1651354"/>
            </a:xfrm>
            <a:prstGeom prst="round2Same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sp>
          <p:nvSpPr>
            <p:cNvPr id="43" name="任意多边形 5">
              <a:extLst>
                <a:ext uri="{FF2B5EF4-FFF2-40B4-BE49-F238E27FC236}">
                  <a16:creationId xmlns:a16="http://schemas.microsoft.com/office/drawing/2014/main" xmlns="" id="{977D710A-8438-4296-A064-9C74E546C5F0}"/>
                </a:ext>
              </a:extLst>
            </p:cNvPr>
            <p:cNvSpPr>
              <a:spLocks/>
            </p:cNvSpPr>
            <p:nvPr/>
          </p:nvSpPr>
          <p:spPr bwMode="auto">
            <a:xfrm>
              <a:off x="1314407" y="3839426"/>
              <a:ext cx="372708" cy="372709"/>
            </a:xfrm>
            <a:custGeom>
              <a:avLst/>
              <a:gdLst>
                <a:gd name="T0" fmla="*/ 223 w 228"/>
                <a:gd name="T1" fmla="*/ 95 h 228"/>
                <a:gd name="T2" fmla="*/ 196 w 228"/>
                <a:gd name="T3" fmla="*/ 90 h 228"/>
                <a:gd name="T4" fmla="*/ 189 w 228"/>
                <a:gd name="T5" fmla="*/ 74 h 228"/>
                <a:gd name="T6" fmla="*/ 205 w 228"/>
                <a:gd name="T7" fmla="*/ 50 h 228"/>
                <a:gd name="T8" fmla="*/ 205 w 228"/>
                <a:gd name="T9" fmla="*/ 43 h 228"/>
                <a:gd name="T10" fmla="*/ 185 w 228"/>
                <a:gd name="T11" fmla="*/ 24 h 228"/>
                <a:gd name="T12" fmla="*/ 178 w 228"/>
                <a:gd name="T13" fmla="*/ 23 h 228"/>
                <a:gd name="T14" fmla="*/ 155 w 228"/>
                <a:gd name="T15" fmla="*/ 39 h 228"/>
                <a:gd name="T16" fmla="*/ 138 w 228"/>
                <a:gd name="T17" fmla="*/ 32 h 228"/>
                <a:gd name="T18" fmla="*/ 133 w 228"/>
                <a:gd name="T19" fmla="*/ 5 h 228"/>
                <a:gd name="T20" fmla="*/ 127 w 228"/>
                <a:gd name="T21" fmla="*/ 0 h 228"/>
                <a:gd name="T22" fmla="*/ 100 w 228"/>
                <a:gd name="T23" fmla="*/ 0 h 228"/>
                <a:gd name="T24" fmla="*/ 94 w 228"/>
                <a:gd name="T25" fmla="*/ 5 h 228"/>
                <a:gd name="T26" fmla="*/ 89 w 228"/>
                <a:gd name="T27" fmla="*/ 32 h 228"/>
                <a:gd name="T28" fmla="*/ 73 w 228"/>
                <a:gd name="T29" fmla="*/ 39 h 228"/>
                <a:gd name="T30" fmla="*/ 50 w 228"/>
                <a:gd name="T31" fmla="*/ 23 h 228"/>
                <a:gd name="T32" fmla="*/ 43 w 228"/>
                <a:gd name="T33" fmla="*/ 24 h 228"/>
                <a:gd name="T34" fmla="*/ 23 w 228"/>
                <a:gd name="T35" fmla="*/ 43 h 228"/>
                <a:gd name="T36" fmla="*/ 23 w 228"/>
                <a:gd name="T37" fmla="*/ 51 h 228"/>
                <a:gd name="T38" fmla="*/ 39 w 228"/>
                <a:gd name="T39" fmla="*/ 74 h 228"/>
                <a:gd name="T40" fmla="*/ 32 w 228"/>
                <a:gd name="T41" fmla="*/ 90 h 228"/>
                <a:gd name="T42" fmla="*/ 5 w 228"/>
                <a:gd name="T43" fmla="*/ 95 h 228"/>
                <a:gd name="T44" fmla="*/ 0 w 228"/>
                <a:gd name="T45" fmla="*/ 100 h 228"/>
                <a:gd name="T46" fmla="*/ 0 w 228"/>
                <a:gd name="T47" fmla="*/ 128 h 228"/>
                <a:gd name="T48" fmla="*/ 5 w 228"/>
                <a:gd name="T49" fmla="*/ 134 h 228"/>
                <a:gd name="T50" fmla="*/ 32 w 228"/>
                <a:gd name="T51" fmla="*/ 139 h 228"/>
                <a:gd name="T52" fmla="*/ 39 w 228"/>
                <a:gd name="T53" fmla="*/ 155 h 228"/>
                <a:gd name="T54" fmla="*/ 23 w 228"/>
                <a:gd name="T55" fmla="*/ 178 h 228"/>
                <a:gd name="T56" fmla="*/ 24 w 228"/>
                <a:gd name="T57" fmla="*/ 185 h 228"/>
                <a:gd name="T58" fmla="*/ 43 w 228"/>
                <a:gd name="T59" fmla="*/ 204 h 228"/>
                <a:gd name="T60" fmla="*/ 51 w 228"/>
                <a:gd name="T61" fmla="*/ 205 h 228"/>
                <a:gd name="T62" fmla="*/ 73 w 228"/>
                <a:gd name="T63" fmla="*/ 189 h 228"/>
                <a:gd name="T64" fmla="*/ 89 w 228"/>
                <a:gd name="T65" fmla="*/ 196 h 228"/>
                <a:gd name="T66" fmla="*/ 94 w 228"/>
                <a:gd name="T67" fmla="*/ 223 h 228"/>
                <a:gd name="T68" fmla="*/ 100 w 228"/>
                <a:gd name="T69" fmla="*/ 228 h 228"/>
                <a:gd name="T70" fmla="*/ 127 w 228"/>
                <a:gd name="T71" fmla="*/ 228 h 228"/>
                <a:gd name="T72" fmla="*/ 133 w 228"/>
                <a:gd name="T73" fmla="*/ 223 h 228"/>
                <a:gd name="T74" fmla="*/ 138 w 228"/>
                <a:gd name="T75" fmla="*/ 196 h 228"/>
                <a:gd name="T76" fmla="*/ 154 w 228"/>
                <a:gd name="T77" fmla="*/ 190 h 228"/>
                <a:gd name="T78" fmla="*/ 177 w 228"/>
                <a:gd name="T79" fmla="*/ 205 h 228"/>
                <a:gd name="T80" fmla="*/ 185 w 228"/>
                <a:gd name="T81" fmla="*/ 205 h 228"/>
                <a:gd name="T82" fmla="*/ 204 w 228"/>
                <a:gd name="T83" fmla="*/ 185 h 228"/>
                <a:gd name="T84" fmla="*/ 205 w 228"/>
                <a:gd name="T85" fmla="*/ 178 h 228"/>
                <a:gd name="T86" fmla="*/ 189 w 228"/>
                <a:gd name="T87" fmla="*/ 155 h 228"/>
                <a:gd name="T88" fmla="*/ 196 w 228"/>
                <a:gd name="T89" fmla="*/ 139 h 228"/>
                <a:gd name="T90" fmla="*/ 223 w 228"/>
                <a:gd name="T91" fmla="*/ 134 h 228"/>
                <a:gd name="T92" fmla="*/ 228 w 228"/>
                <a:gd name="T93" fmla="*/ 128 h 228"/>
                <a:gd name="T94" fmla="*/ 228 w 228"/>
                <a:gd name="T95" fmla="*/ 100 h 228"/>
                <a:gd name="T96" fmla="*/ 223 w 228"/>
                <a:gd name="T97" fmla="*/ 95 h 228"/>
                <a:gd name="T98" fmla="*/ 114 w 228"/>
                <a:gd name="T99" fmla="*/ 149 h 228"/>
                <a:gd name="T100" fmla="*/ 79 w 228"/>
                <a:gd name="T101" fmla="*/ 114 h 228"/>
                <a:gd name="T102" fmla="*/ 114 w 228"/>
                <a:gd name="T103" fmla="*/ 79 h 228"/>
                <a:gd name="T104" fmla="*/ 149 w 228"/>
                <a:gd name="T105" fmla="*/ 114 h 228"/>
                <a:gd name="T106" fmla="*/ 114 w 228"/>
                <a:gd name="T107" fmla="*/ 149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28" h="228">
                  <a:moveTo>
                    <a:pt x="223" y="95"/>
                  </a:moveTo>
                  <a:cubicBezTo>
                    <a:pt x="196" y="90"/>
                    <a:pt x="196" y="90"/>
                    <a:pt x="196" y="90"/>
                  </a:cubicBezTo>
                  <a:cubicBezTo>
                    <a:pt x="194" y="84"/>
                    <a:pt x="192" y="79"/>
                    <a:pt x="189" y="74"/>
                  </a:cubicBezTo>
                  <a:cubicBezTo>
                    <a:pt x="205" y="50"/>
                    <a:pt x="205" y="50"/>
                    <a:pt x="205" y="50"/>
                  </a:cubicBezTo>
                  <a:cubicBezTo>
                    <a:pt x="207" y="48"/>
                    <a:pt x="206" y="45"/>
                    <a:pt x="205" y="43"/>
                  </a:cubicBezTo>
                  <a:cubicBezTo>
                    <a:pt x="185" y="24"/>
                    <a:pt x="185" y="24"/>
                    <a:pt x="185" y="24"/>
                  </a:cubicBezTo>
                  <a:cubicBezTo>
                    <a:pt x="183" y="22"/>
                    <a:pt x="180" y="21"/>
                    <a:pt x="178" y="23"/>
                  </a:cubicBezTo>
                  <a:cubicBezTo>
                    <a:pt x="155" y="39"/>
                    <a:pt x="155" y="39"/>
                    <a:pt x="155" y="39"/>
                  </a:cubicBezTo>
                  <a:cubicBezTo>
                    <a:pt x="149" y="36"/>
                    <a:pt x="144" y="34"/>
                    <a:pt x="138" y="32"/>
                  </a:cubicBezTo>
                  <a:cubicBezTo>
                    <a:pt x="133" y="5"/>
                    <a:pt x="133" y="5"/>
                    <a:pt x="133" y="5"/>
                  </a:cubicBezTo>
                  <a:cubicBezTo>
                    <a:pt x="133" y="2"/>
                    <a:pt x="130" y="0"/>
                    <a:pt x="127" y="0"/>
                  </a:cubicBezTo>
                  <a:cubicBezTo>
                    <a:pt x="100" y="0"/>
                    <a:pt x="100" y="0"/>
                    <a:pt x="100" y="0"/>
                  </a:cubicBezTo>
                  <a:cubicBezTo>
                    <a:pt x="97" y="0"/>
                    <a:pt x="95" y="2"/>
                    <a:pt x="94" y="5"/>
                  </a:cubicBezTo>
                  <a:cubicBezTo>
                    <a:pt x="89" y="32"/>
                    <a:pt x="89" y="32"/>
                    <a:pt x="89" y="32"/>
                  </a:cubicBezTo>
                  <a:cubicBezTo>
                    <a:pt x="83" y="34"/>
                    <a:pt x="78" y="36"/>
                    <a:pt x="73" y="39"/>
                  </a:cubicBezTo>
                  <a:cubicBezTo>
                    <a:pt x="50" y="23"/>
                    <a:pt x="50" y="23"/>
                    <a:pt x="50" y="23"/>
                  </a:cubicBezTo>
                  <a:cubicBezTo>
                    <a:pt x="48" y="22"/>
                    <a:pt x="45" y="22"/>
                    <a:pt x="43" y="24"/>
                  </a:cubicBezTo>
                  <a:cubicBezTo>
                    <a:pt x="23" y="43"/>
                    <a:pt x="23" y="43"/>
                    <a:pt x="23" y="43"/>
                  </a:cubicBezTo>
                  <a:cubicBezTo>
                    <a:pt x="22" y="45"/>
                    <a:pt x="21" y="49"/>
                    <a:pt x="23" y="51"/>
                  </a:cubicBezTo>
                  <a:cubicBezTo>
                    <a:pt x="39" y="74"/>
                    <a:pt x="39" y="74"/>
                    <a:pt x="39" y="74"/>
                  </a:cubicBezTo>
                  <a:cubicBezTo>
                    <a:pt x="36" y="79"/>
                    <a:pt x="34" y="84"/>
                    <a:pt x="32" y="90"/>
                  </a:cubicBezTo>
                  <a:cubicBezTo>
                    <a:pt x="5" y="95"/>
                    <a:pt x="5" y="95"/>
                    <a:pt x="5" y="95"/>
                  </a:cubicBezTo>
                  <a:cubicBezTo>
                    <a:pt x="2" y="95"/>
                    <a:pt x="0" y="98"/>
                    <a:pt x="0" y="100"/>
                  </a:cubicBezTo>
                  <a:cubicBezTo>
                    <a:pt x="0" y="128"/>
                    <a:pt x="0" y="128"/>
                    <a:pt x="0" y="128"/>
                  </a:cubicBezTo>
                  <a:cubicBezTo>
                    <a:pt x="0" y="131"/>
                    <a:pt x="2" y="133"/>
                    <a:pt x="5" y="134"/>
                  </a:cubicBezTo>
                  <a:cubicBezTo>
                    <a:pt x="32" y="139"/>
                    <a:pt x="32" y="139"/>
                    <a:pt x="32" y="139"/>
                  </a:cubicBezTo>
                  <a:cubicBezTo>
                    <a:pt x="34" y="144"/>
                    <a:pt x="36" y="150"/>
                    <a:pt x="39" y="155"/>
                  </a:cubicBezTo>
                  <a:cubicBezTo>
                    <a:pt x="23" y="178"/>
                    <a:pt x="23" y="178"/>
                    <a:pt x="23" y="178"/>
                  </a:cubicBezTo>
                  <a:cubicBezTo>
                    <a:pt x="22" y="180"/>
                    <a:pt x="22" y="183"/>
                    <a:pt x="24" y="185"/>
                  </a:cubicBezTo>
                  <a:cubicBezTo>
                    <a:pt x="43" y="204"/>
                    <a:pt x="43" y="204"/>
                    <a:pt x="43" y="204"/>
                  </a:cubicBezTo>
                  <a:cubicBezTo>
                    <a:pt x="45" y="206"/>
                    <a:pt x="48" y="207"/>
                    <a:pt x="51" y="205"/>
                  </a:cubicBezTo>
                  <a:cubicBezTo>
                    <a:pt x="73" y="189"/>
                    <a:pt x="73" y="189"/>
                    <a:pt x="73" y="189"/>
                  </a:cubicBezTo>
                  <a:cubicBezTo>
                    <a:pt x="78" y="192"/>
                    <a:pt x="84" y="194"/>
                    <a:pt x="89" y="196"/>
                  </a:cubicBezTo>
                  <a:cubicBezTo>
                    <a:pt x="94" y="223"/>
                    <a:pt x="94" y="223"/>
                    <a:pt x="94" y="223"/>
                  </a:cubicBezTo>
                  <a:cubicBezTo>
                    <a:pt x="95" y="226"/>
                    <a:pt x="97" y="228"/>
                    <a:pt x="100" y="228"/>
                  </a:cubicBezTo>
                  <a:cubicBezTo>
                    <a:pt x="127" y="228"/>
                    <a:pt x="127" y="228"/>
                    <a:pt x="127" y="228"/>
                  </a:cubicBezTo>
                  <a:cubicBezTo>
                    <a:pt x="130" y="228"/>
                    <a:pt x="133" y="226"/>
                    <a:pt x="133" y="223"/>
                  </a:cubicBezTo>
                  <a:cubicBezTo>
                    <a:pt x="138" y="196"/>
                    <a:pt x="138" y="196"/>
                    <a:pt x="138" y="196"/>
                  </a:cubicBezTo>
                  <a:cubicBezTo>
                    <a:pt x="144" y="194"/>
                    <a:pt x="149" y="192"/>
                    <a:pt x="154" y="190"/>
                  </a:cubicBezTo>
                  <a:cubicBezTo>
                    <a:pt x="177" y="205"/>
                    <a:pt x="177" y="205"/>
                    <a:pt x="177" y="205"/>
                  </a:cubicBezTo>
                  <a:cubicBezTo>
                    <a:pt x="180" y="207"/>
                    <a:pt x="183" y="207"/>
                    <a:pt x="185" y="205"/>
                  </a:cubicBezTo>
                  <a:cubicBezTo>
                    <a:pt x="204" y="185"/>
                    <a:pt x="204" y="185"/>
                    <a:pt x="204" y="185"/>
                  </a:cubicBezTo>
                  <a:cubicBezTo>
                    <a:pt x="206" y="183"/>
                    <a:pt x="206" y="180"/>
                    <a:pt x="205" y="178"/>
                  </a:cubicBezTo>
                  <a:cubicBezTo>
                    <a:pt x="189" y="155"/>
                    <a:pt x="189" y="155"/>
                    <a:pt x="189" y="155"/>
                  </a:cubicBezTo>
                  <a:cubicBezTo>
                    <a:pt x="192" y="150"/>
                    <a:pt x="194" y="144"/>
                    <a:pt x="196" y="139"/>
                  </a:cubicBezTo>
                  <a:cubicBezTo>
                    <a:pt x="223" y="134"/>
                    <a:pt x="223" y="134"/>
                    <a:pt x="223" y="134"/>
                  </a:cubicBezTo>
                  <a:cubicBezTo>
                    <a:pt x="226" y="133"/>
                    <a:pt x="228" y="131"/>
                    <a:pt x="228" y="128"/>
                  </a:cubicBezTo>
                  <a:cubicBezTo>
                    <a:pt x="228" y="100"/>
                    <a:pt x="228" y="100"/>
                    <a:pt x="228" y="100"/>
                  </a:cubicBezTo>
                  <a:cubicBezTo>
                    <a:pt x="228" y="98"/>
                    <a:pt x="226" y="95"/>
                    <a:pt x="223" y="95"/>
                  </a:cubicBezTo>
                  <a:close/>
                  <a:moveTo>
                    <a:pt x="114" y="149"/>
                  </a:moveTo>
                  <a:cubicBezTo>
                    <a:pt x="95" y="149"/>
                    <a:pt x="79" y="133"/>
                    <a:pt x="79" y="114"/>
                  </a:cubicBezTo>
                  <a:cubicBezTo>
                    <a:pt x="79" y="95"/>
                    <a:pt x="95" y="79"/>
                    <a:pt x="114" y="79"/>
                  </a:cubicBezTo>
                  <a:cubicBezTo>
                    <a:pt x="133" y="79"/>
                    <a:pt x="149" y="95"/>
                    <a:pt x="149" y="114"/>
                  </a:cubicBezTo>
                  <a:cubicBezTo>
                    <a:pt x="149" y="133"/>
                    <a:pt x="133" y="149"/>
                    <a:pt x="114" y="14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anchor="ctr"/>
            <a:lstStyle/>
            <a:p>
              <a:pPr algn="ctr"/>
              <a:endParaRPr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58" name="组合 57">
            <a:extLst>
              <a:ext uri="{FF2B5EF4-FFF2-40B4-BE49-F238E27FC236}">
                <a16:creationId xmlns:a16="http://schemas.microsoft.com/office/drawing/2014/main" xmlns="" id="{995F7454-B71B-4052-A1F7-206FCB575B51}"/>
              </a:ext>
            </a:extLst>
          </p:cNvPr>
          <p:cNvGrpSpPr/>
          <p:nvPr/>
        </p:nvGrpSpPr>
        <p:grpSpPr>
          <a:xfrm>
            <a:off x="6705626" y="4876800"/>
            <a:ext cx="489107" cy="1648010"/>
            <a:chOff x="3584210" y="2482150"/>
            <a:chExt cx="652142" cy="1871874"/>
          </a:xfrm>
          <a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colorTemperature colorTemp="112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</p:grpSpPr>
        <p:sp>
          <p:nvSpPr>
            <p:cNvPr id="59" name="同侧圆角矩形 48">
              <a:extLst>
                <a:ext uri="{FF2B5EF4-FFF2-40B4-BE49-F238E27FC236}">
                  <a16:creationId xmlns:a16="http://schemas.microsoft.com/office/drawing/2014/main" xmlns="" id="{1A65E646-B677-488F-822A-4C41D2B8EBDC}"/>
                </a:ext>
              </a:extLst>
            </p:cNvPr>
            <p:cNvSpPr/>
            <p:nvPr/>
          </p:nvSpPr>
          <p:spPr>
            <a:xfrm flipV="1">
              <a:off x="3584210" y="2482150"/>
              <a:ext cx="652142" cy="1871874"/>
            </a:xfrm>
            <a:prstGeom prst="round2Same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sp>
          <p:nvSpPr>
            <p:cNvPr id="60" name="任意多边形 14">
              <a:extLst>
                <a:ext uri="{FF2B5EF4-FFF2-40B4-BE49-F238E27FC236}">
                  <a16:creationId xmlns:a16="http://schemas.microsoft.com/office/drawing/2014/main" xmlns="" id="{0EF28E52-9A06-40AD-A452-045E7562C6B0}"/>
                </a:ext>
              </a:extLst>
            </p:cNvPr>
            <p:cNvSpPr>
              <a:spLocks/>
            </p:cNvSpPr>
            <p:nvPr/>
          </p:nvSpPr>
          <p:spPr bwMode="auto">
            <a:xfrm>
              <a:off x="3733653" y="3839429"/>
              <a:ext cx="372708" cy="372709"/>
            </a:xfrm>
            <a:custGeom>
              <a:avLst/>
              <a:gdLst>
                <a:gd name="T0" fmla="*/ 182 w 236"/>
                <a:gd name="T1" fmla="*/ 109 h 236"/>
                <a:gd name="T2" fmla="*/ 157 w 236"/>
                <a:gd name="T3" fmla="*/ 103 h 236"/>
                <a:gd name="T4" fmla="*/ 134 w 236"/>
                <a:gd name="T5" fmla="*/ 102 h 236"/>
                <a:gd name="T6" fmla="*/ 120 w 236"/>
                <a:gd name="T7" fmla="*/ 114 h 236"/>
                <a:gd name="T8" fmla="*/ 118 w 236"/>
                <a:gd name="T9" fmla="*/ 129 h 236"/>
                <a:gd name="T10" fmla="*/ 122 w 236"/>
                <a:gd name="T11" fmla="*/ 141 h 236"/>
                <a:gd name="T12" fmla="*/ 135 w 236"/>
                <a:gd name="T13" fmla="*/ 156 h 236"/>
                <a:gd name="T14" fmla="*/ 139 w 236"/>
                <a:gd name="T15" fmla="*/ 185 h 236"/>
                <a:gd name="T16" fmla="*/ 152 w 236"/>
                <a:gd name="T17" fmla="*/ 198 h 236"/>
                <a:gd name="T18" fmla="*/ 169 w 236"/>
                <a:gd name="T19" fmla="*/ 180 h 236"/>
                <a:gd name="T20" fmla="*/ 187 w 236"/>
                <a:gd name="T21" fmla="*/ 150 h 236"/>
                <a:gd name="T22" fmla="*/ 200 w 236"/>
                <a:gd name="T23" fmla="*/ 122 h 236"/>
                <a:gd name="T24" fmla="*/ 182 w 236"/>
                <a:gd name="T25" fmla="*/ 109 h 236"/>
                <a:gd name="T26" fmla="*/ 118 w 236"/>
                <a:gd name="T27" fmla="*/ 0 h 236"/>
                <a:gd name="T28" fmla="*/ 0 w 236"/>
                <a:gd name="T29" fmla="*/ 118 h 236"/>
                <a:gd name="T30" fmla="*/ 118 w 236"/>
                <a:gd name="T31" fmla="*/ 236 h 236"/>
                <a:gd name="T32" fmla="*/ 236 w 236"/>
                <a:gd name="T33" fmla="*/ 118 h 236"/>
                <a:gd name="T34" fmla="*/ 118 w 236"/>
                <a:gd name="T35" fmla="*/ 0 h 236"/>
                <a:gd name="T36" fmla="*/ 126 w 236"/>
                <a:gd name="T37" fmla="*/ 212 h 236"/>
                <a:gd name="T38" fmla="*/ 128 w 236"/>
                <a:gd name="T39" fmla="*/ 208 h 236"/>
                <a:gd name="T40" fmla="*/ 125 w 236"/>
                <a:gd name="T41" fmla="*/ 186 h 236"/>
                <a:gd name="T42" fmla="*/ 105 w 236"/>
                <a:gd name="T43" fmla="*/ 186 h 236"/>
                <a:gd name="T44" fmla="*/ 98 w 236"/>
                <a:gd name="T45" fmla="*/ 207 h 236"/>
                <a:gd name="T46" fmla="*/ 102 w 236"/>
                <a:gd name="T47" fmla="*/ 211 h 236"/>
                <a:gd name="T48" fmla="*/ 34 w 236"/>
                <a:gd name="T49" fmla="*/ 161 h 236"/>
                <a:gd name="T50" fmla="*/ 44 w 236"/>
                <a:gd name="T51" fmla="*/ 157 h 236"/>
                <a:gd name="T52" fmla="*/ 44 w 236"/>
                <a:gd name="T53" fmla="*/ 157 h 236"/>
                <a:gd name="T54" fmla="*/ 81 w 236"/>
                <a:gd name="T55" fmla="*/ 142 h 236"/>
                <a:gd name="T56" fmla="*/ 81 w 236"/>
                <a:gd name="T57" fmla="*/ 118 h 236"/>
                <a:gd name="T58" fmla="*/ 55 w 236"/>
                <a:gd name="T59" fmla="*/ 94 h 236"/>
                <a:gd name="T60" fmla="*/ 28 w 236"/>
                <a:gd name="T61" fmla="*/ 90 h 236"/>
                <a:gd name="T62" fmla="*/ 84 w 236"/>
                <a:gd name="T63" fmla="*/ 30 h 236"/>
                <a:gd name="T64" fmla="*/ 84 w 236"/>
                <a:gd name="T65" fmla="*/ 31 h 236"/>
                <a:gd name="T66" fmla="*/ 102 w 236"/>
                <a:gd name="T67" fmla="*/ 56 h 236"/>
                <a:gd name="T68" fmla="*/ 120 w 236"/>
                <a:gd name="T69" fmla="*/ 79 h 236"/>
                <a:gd name="T70" fmla="*/ 131 w 236"/>
                <a:gd name="T71" fmla="*/ 97 h 236"/>
                <a:gd name="T72" fmla="*/ 146 w 236"/>
                <a:gd name="T73" fmla="*/ 88 h 236"/>
                <a:gd name="T74" fmla="*/ 177 w 236"/>
                <a:gd name="T75" fmla="*/ 66 h 236"/>
                <a:gd name="T76" fmla="*/ 190 w 236"/>
                <a:gd name="T77" fmla="*/ 57 h 236"/>
                <a:gd name="T78" fmla="*/ 212 w 236"/>
                <a:gd name="T79" fmla="*/ 118 h 236"/>
                <a:gd name="T80" fmla="*/ 126 w 236"/>
                <a:gd name="T81" fmla="*/ 212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36" h="236">
                  <a:moveTo>
                    <a:pt x="182" y="109"/>
                  </a:moveTo>
                  <a:cubicBezTo>
                    <a:pt x="172" y="107"/>
                    <a:pt x="161" y="105"/>
                    <a:pt x="157" y="103"/>
                  </a:cubicBezTo>
                  <a:cubicBezTo>
                    <a:pt x="153" y="102"/>
                    <a:pt x="143" y="101"/>
                    <a:pt x="134" y="102"/>
                  </a:cubicBezTo>
                  <a:cubicBezTo>
                    <a:pt x="125" y="103"/>
                    <a:pt x="119" y="109"/>
                    <a:pt x="120" y="114"/>
                  </a:cubicBezTo>
                  <a:cubicBezTo>
                    <a:pt x="121" y="119"/>
                    <a:pt x="120" y="126"/>
                    <a:pt x="118" y="129"/>
                  </a:cubicBezTo>
                  <a:cubicBezTo>
                    <a:pt x="117" y="132"/>
                    <a:pt x="118" y="138"/>
                    <a:pt x="122" y="141"/>
                  </a:cubicBezTo>
                  <a:cubicBezTo>
                    <a:pt x="127" y="144"/>
                    <a:pt x="132" y="151"/>
                    <a:pt x="135" y="156"/>
                  </a:cubicBezTo>
                  <a:cubicBezTo>
                    <a:pt x="138" y="162"/>
                    <a:pt x="140" y="175"/>
                    <a:pt x="139" y="185"/>
                  </a:cubicBezTo>
                  <a:cubicBezTo>
                    <a:pt x="139" y="195"/>
                    <a:pt x="145" y="201"/>
                    <a:pt x="152" y="198"/>
                  </a:cubicBezTo>
                  <a:cubicBezTo>
                    <a:pt x="160" y="195"/>
                    <a:pt x="167" y="187"/>
                    <a:pt x="169" y="180"/>
                  </a:cubicBezTo>
                  <a:cubicBezTo>
                    <a:pt x="171" y="174"/>
                    <a:pt x="179" y="160"/>
                    <a:pt x="187" y="150"/>
                  </a:cubicBezTo>
                  <a:cubicBezTo>
                    <a:pt x="195" y="140"/>
                    <a:pt x="201" y="127"/>
                    <a:pt x="200" y="122"/>
                  </a:cubicBezTo>
                  <a:cubicBezTo>
                    <a:pt x="200" y="116"/>
                    <a:pt x="191" y="111"/>
                    <a:pt x="182" y="109"/>
                  </a:cubicBezTo>
                  <a:close/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cubicBezTo>
                    <a:pt x="0" y="183"/>
                    <a:pt x="53" y="236"/>
                    <a:pt x="118" y="236"/>
                  </a:cubicBezTo>
                  <a:cubicBezTo>
                    <a:pt x="183" y="236"/>
                    <a:pt x="236" y="183"/>
                    <a:pt x="236" y="118"/>
                  </a:cubicBezTo>
                  <a:cubicBezTo>
                    <a:pt x="236" y="53"/>
                    <a:pt x="183" y="0"/>
                    <a:pt x="118" y="0"/>
                  </a:cubicBezTo>
                  <a:close/>
                  <a:moveTo>
                    <a:pt x="126" y="212"/>
                  </a:moveTo>
                  <a:cubicBezTo>
                    <a:pt x="127" y="211"/>
                    <a:pt x="128" y="209"/>
                    <a:pt x="128" y="208"/>
                  </a:cubicBezTo>
                  <a:cubicBezTo>
                    <a:pt x="130" y="201"/>
                    <a:pt x="128" y="191"/>
                    <a:pt x="125" y="186"/>
                  </a:cubicBezTo>
                  <a:cubicBezTo>
                    <a:pt x="121" y="181"/>
                    <a:pt x="112" y="181"/>
                    <a:pt x="105" y="186"/>
                  </a:cubicBezTo>
                  <a:cubicBezTo>
                    <a:pt x="97" y="191"/>
                    <a:pt x="94" y="200"/>
                    <a:pt x="98" y="207"/>
                  </a:cubicBezTo>
                  <a:cubicBezTo>
                    <a:pt x="99" y="208"/>
                    <a:pt x="100" y="210"/>
                    <a:pt x="102" y="211"/>
                  </a:cubicBezTo>
                  <a:cubicBezTo>
                    <a:pt x="72" y="206"/>
                    <a:pt x="47" y="187"/>
                    <a:pt x="34" y="161"/>
                  </a:cubicBezTo>
                  <a:cubicBezTo>
                    <a:pt x="37" y="161"/>
                    <a:pt x="40" y="159"/>
                    <a:pt x="44" y="157"/>
                  </a:cubicBezTo>
                  <a:cubicBezTo>
                    <a:pt x="44" y="157"/>
                    <a:pt x="44" y="157"/>
                    <a:pt x="44" y="157"/>
                  </a:cubicBezTo>
                  <a:cubicBezTo>
                    <a:pt x="57" y="148"/>
                    <a:pt x="74" y="141"/>
                    <a:pt x="81" y="142"/>
                  </a:cubicBezTo>
                  <a:cubicBezTo>
                    <a:pt x="89" y="142"/>
                    <a:pt x="89" y="131"/>
                    <a:pt x="81" y="118"/>
                  </a:cubicBezTo>
                  <a:cubicBezTo>
                    <a:pt x="74" y="105"/>
                    <a:pt x="62" y="94"/>
                    <a:pt x="55" y="94"/>
                  </a:cubicBezTo>
                  <a:cubicBezTo>
                    <a:pt x="48" y="94"/>
                    <a:pt x="36" y="92"/>
                    <a:pt x="28" y="90"/>
                  </a:cubicBezTo>
                  <a:cubicBezTo>
                    <a:pt x="37" y="62"/>
                    <a:pt x="58" y="41"/>
                    <a:pt x="84" y="30"/>
                  </a:cubicBezTo>
                  <a:cubicBezTo>
                    <a:pt x="84" y="31"/>
                    <a:pt x="84" y="31"/>
                    <a:pt x="84" y="31"/>
                  </a:cubicBezTo>
                  <a:cubicBezTo>
                    <a:pt x="86" y="39"/>
                    <a:pt x="95" y="50"/>
                    <a:pt x="102" y="56"/>
                  </a:cubicBezTo>
                  <a:cubicBezTo>
                    <a:pt x="110" y="62"/>
                    <a:pt x="118" y="72"/>
                    <a:pt x="120" y="79"/>
                  </a:cubicBezTo>
                  <a:cubicBezTo>
                    <a:pt x="122" y="85"/>
                    <a:pt x="127" y="93"/>
                    <a:pt x="131" y="97"/>
                  </a:cubicBezTo>
                  <a:cubicBezTo>
                    <a:pt x="136" y="100"/>
                    <a:pt x="142" y="96"/>
                    <a:pt x="146" y="88"/>
                  </a:cubicBezTo>
                  <a:cubicBezTo>
                    <a:pt x="150" y="80"/>
                    <a:pt x="164" y="70"/>
                    <a:pt x="177" y="66"/>
                  </a:cubicBezTo>
                  <a:cubicBezTo>
                    <a:pt x="183" y="64"/>
                    <a:pt x="187" y="61"/>
                    <a:pt x="190" y="57"/>
                  </a:cubicBezTo>
                  <a:cubicBezTo>
                    <a:pt x="204" y="74"/>
                    <a:pt x="212" y="95"/>
                    <a:pt x="212" y="118"/>
                  </a:cubicBezTo>
                  <a:cubicBezTo>
                    <a:pt x="212" y="168"/>
                    <a:pt x="174" y="208"/>
                    <a:pt x="126" y="21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anchor="ctr"/>
            <a:lstStyle/>
            <a:p>
              <a:pPr algn="ctr"/>
              <a:endParaRPr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75" name="组合 74">
            <a:extLst>
              <a:ext uri="{FF2B5EF4-FFF2-40B4-BE49-F238E27FC236}">
                <a16:creationId xmlns:a16="http://schemas.microsoft.com/office/drawing/2014/main" xmlns="" id="{F4C3C485-AC3D-4BD3-AD80-9F0869423552}"/>
              </a:ext>
            </a:extLst>
          </p:cNvPr>
          <p:cNvGrpSpPr/>
          <p:nvPr/>
        </p:nvGrpSpPr>
        <p:grpSpPr>
          <a:xfrm>
            <a:off x="7492914" y="4664987"/>
            <a:ext cx="489106" cy="2400937"/>
            <a:chOff x="5993727" y="2041114"/>
            <a:chExt cx="652141" cy="2312910"/>
          </a:xfrm>
          <a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colorTemperature colorTemp="112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</p:grpSpPr>
        <p:sp>
          <p:nvSpPr>
            <p:cNvPr id="76" name="同侧圆角矩形 76">
              <a:extLst>
                <a:ext uri="{FF2B5EF4-FFF2-40B4-BE49-F238E27FC236}">
                  <a16:creationId xmlns:a16="http://schemas.microsoft.com/office/drawing/2014/main" xmlns="" id="{D813E392-FC1E-4072-B812-2699A65C87F0}"/>
                </a:ext>
              </a:extLst>
            </p:cNvPr>
            <p:cNvSpPr/>
            <p:nvPr/>
          </p:nvSpPr>
          <p:spPr>
            <a:xfrm flipV="1">
              <a:off x="5993727" y="2041114"/>
              <a:ext cx="652141" cy="2312910"/>
            </a:xfrm>
            <a:prstGeom prst="round2Same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sp>
          <p:nvSpPr>
            <p:cNvPr id="77" name="任意多边形 8">
              <a:extLst>
                <a:ext uri="{FF2B5EF4-FFF2-40B4-BE49-F238E27FC236}">
                  <a16:creationId xmlns:a16="http://schemas.microsoft.com/office/drawing/2014/main" xmlns="" id="{6DF40B21-8CB3-4487-AA73-CE71785CD932}"/>
                </a:ext>
              </a:extLst>
            </p:cNvPr>
            <p:cNvSpPr>
              <a:spLocks/>
            </p:cNvSpPr>
            <p:nvPr/>
          </p:nvSpPr>
          <p:spPr bwMode="auto">
            <a:xfrm>
              <a:off x="6133445" y="3839429"/>
              <a:ext cx="372708" cy="372709"/>
            </a:xfrm>
            <a:custGeom>
              <a:avLst/>
              <a:gdLst>
                <a:gd name="T0" fmla="*/ 130 w 236"/>
                <a:gd name="T1" fmla="*/ 1 h 236"/>
                <a:gd name="T2" fmla="*/ 118 w 236"/>
                <a:gd name="T3" fmla="*/ 0 h 236"/>
                <a:gd name="T4" fmla="*/ 30 w 236"/>
                <a:gd name="T5" fmla="*/ 40 h 236"/>
                <a:gd name="T6" fmla="*/ 68 w 236"/>
                <a:gd name="T7" fmla="*/ 105 h 236"/>
                <a:gd name="T8" fmla="*/ 130 w 236"/>
                <a:gd name="T9" fmla="*/ 1 h 236"/>
                <a:gd name="T10" fmla="*/ 20 w 236"/>
                <a:gd name="T11" fmla="*/ 52 h 236"/>
                <a:gd name="T12" fmla="*/ 0 w 236"/>
                <a:gd name="T13" fmla="*/ 118 h 236"/>
                <a:gd name="T14" fmla="*/ 5 w 236"/>
                <a:gd name="T15" fmla="*/ 153 h 236"/>
                <a:gd name="T16" fmla="*/ 81 w 236"/>
                <a:gd name="T17" fmla="*/ 153 h 236"/>
                <a:gd name="T18" fmla="*/ 20 w 236"/>
                <a:gd name="T19" fmla="*/ 52 h 236"/>
                <a:gd name="T20" fmla="*/ 225 w 236"/>
                <a:gd name="T21" fmla="*/ 68 h 236"/>
                <a:gd name="T22" fmla="*/ 145 w 236"/>
                <a:gd name="T23" fmla="*/ 3 h 236"/>
                <a:gd name="T24" fmla="*/ 106 w 236"/>
                <a:gd name="T25" fmla="*/ 68 h 236"/>
                <a:gd name="T26" fmla="*/ 225 w 236"/>
                <a:gd name="T27" fmla="*/ 68 h 236"/>
                <a:gd name="T28" fmla="*/ 130 w 236"/>
                <a:gd name="T29" fmla="*/ 167 h 236"/>
                <a:gd name="T30" fmla="*/ 11 w 236"/>
                <a:gd name="T31" fmla="*/ 167 h 236"/>
                <a:gd name="T32" fmla="*/ 96 w 236"/>
                <a:gd name="T33" fmla="*/ 234 h 236"/>
                <a:gd name="T34" fmla="*/ 93 w 236"/>
                <a:gd name="T35" fmla="*/ 232 h 236"/>
                <a:gd name="T36" fmla="*/ 130 w 236"/>
                <a:gd name="T37" fmla="*/ 167 h 236"/>
                <a:gd name="T38" fmla="*/ 230 w 236"/>
                <a:gd name="T39" fmla="*/ 82 h 236"/>
                <a:gd name="T40" fmla="*/ 155 w 236"/>
                <a:gd name="T41" fmla="*/ 82 h 236"/>
                <a:gd name="T42" fmla="*/ 215 w 236"/>
                <a:gd name="T43" fmla="*/ 186 h 236"/>
                <a:gd name="T44" fmla="*/ 236 w 236"/>
                <a:gd name="T45" fmla="*/ 118 h 236"/>
                <a:gd name="T46" fmla="*/ 230 w 236"/>
                <a:gd name="T47" fmla="*/ 82 h 236"/>
                <a:gd name="T48" fmla="*/ 108 w 236"/>
                <a:gd name="T49" fmla="*/ 236 h 236"/>
                <a:gd name="T50" fmla="*/ 118 w 236"/>
                <a:gd name="T51" fmla="*/ 236 h 236"/>
                <a:gd name="T52" fmla="*/ 205 w 236"/>
                <a:gd name="T53" fmla="*/ 198 h 236"/>
                <a:gd name="T54" fmla="*/ 167 w 236"/>
                <a:gd name="T55" fmla="*/ 132 h 236"/>
                <a:gd name="T56" fmla="*/ 108 w 236"/>
                <a:gd name="T57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36" h="236">
                  <a:moveTo>
                    <a:pt x="130" y="1"/>
                  </a:moveTo>
                  <a:cubicBezTo>
                    <a:pt x="126" y="0"/>
                    <a:pt x="122" y="0"/>
                    <a:pt x="118" y="0"/>
                  </a:cubicBezTo>
                  <a:cubicBezTo>
                    <a:pt x="83" y="0"/>
                    <a:pt x="51" y="16"/>
                    <a:pt x="30" y="40"/>
                  </a:cubicBezTo>
                  <a:cubicBezTo>
                    <a:pt x="68" y="105"/>
                    <a:pt x="68" y="105"/>
                    <a:pt x="68" y="105"/>
                  </a:cubicBezTo>
                  <a:lnTo>
                    <a:pt x="130" y="1"/>
                  </a:lnTo>
                  <a:close/>
                  <a:moveTo>
                    <a:pt x="20" y="52"/>
                  </a:moveTo>
                  <a:cubicBezTo>
                    <a:pt x="7" y="71"/>
                    <a:pt x="0" y="94"/>
                    <a:pt x="0" y="118"/>
                  </a:cubicBezTo>
                  <a:cubicBezTo>
                    <a:pt x="0" y="130"/>
                    <a:pt x="2" y="142"/>
                    <a:pt x="5" y="153"/>
                  </a:cubicBezTo>
                  <a:cubicBezTo>
                    <a:pt x="81" y="153"/>
                    <a:pt x="81" y="153"/>
                    <a:pt x="81" y="153"/>
                  </a:cubicBezTo>
                  <a:lnTo>
                    <a:pt x="20" y="52"/>
                  </a:lnTo>
                  <a:close/>
                  <a:moveTo>
                    <a:pt x="225" y="68"/>
                  </a:moveTo>
                  <a:cubicBezTo>
                    <a:pt x="210" y="36"/>
                    <a:pt x="180" y="11"/>
                    <a:pt x="145" y="3"/>
                  </a:cubicBezTo>
                  <a:cubicBezTo>
                    <a:pt x="106" y="68"/>
                    <a:pt x="106" y="68"/>
                    <a:pt x="106" y="68"/>
                  </a:cubicBezTo>
                  <a:lnTo>
                    <a:pt x="225" y="68"/>
                  </a:lnTo>
                  <a:close/>
                  <a:moveTo>
                    <a:pt x="130" y="167"/>
                  </a:moveTo>
                  <a:cubicBezTo>
                    <a:pt x="11" y="167"/>
                    <a:pt x="11" y="167"/>
                    <a:pt x="11" y="167"/>
                  </a:cubicBezTo>
                  <a:cubicBezTo>
                    <a:pt x="26" y="201"/>
                    <a:pt x="58" y="227"/>
                    <a:pt x="96" y="234"/>
                  </a:cubicBezTo>
                  <a:cubicBezTo>
                    <a:pt x="93" y="232"/>
                    <a:pt x="93" y="232"/>
                    <a:pt x="93" y="232"/>
                  </a:cubicBezTo>
                  <a:lnTo>
                    <a:pt x="130" y="167"/>
                  </a:lnTo>
                  <a:close/>
                  <a:moveTo>
                    <a:pt x="230" y="82"/>
                  </a:moveTo>
                  <a:cubicBezTo>
                    <a:pt x="155" y="82"/>
                    <a:pt x="155" y="82"/>
                    <a:pt x="155" y="82"/>
                  </a:cubicBezTo>
                  <a:cubicBezTo>
                    <a:pt x="215" y="186"/>
                    <a:pt x="215" y="186"/>
                    <a:pt x="215" y="186"/>
                  </a:cubicBezTo>
                  <a:cubicBezTo>
                    <a:pt x="228" y="167"/>
                    <a:pt x="236" y="143"/>
                    <a:pt x="236" y="118"/>
                  </a:cubicBezTo>
                  <a:cubicBezTo>
                    <a:pt x="236" y="106"/>
                    <a:pt x="234" y="94"/>
                    <a:pt x="230" y="82"/>
                  </a:cubicBezTo>
                  <a:close/>
                  <a:moveTo>
                    <a:pt x="108" y="236"/>
                  </a:moveTo>
                  <a:cubicBezTo>
                    <a:pt x="111" y="236"/>
                    <a:pt x="115" y="236"/>
                    <a:pt x="118" y="236"/>
                  </a:cubicBezTo>
                  <a:cubicBezTo>
                    <a:pt x="152" y="236"/>
                    <a:pt x="183" y="221"/>
                    <a:pt x="205" y="198"/>
                  </a:cubicBezTo>
                  <a:cubicBezTo>
                    <a:pt x="167" y="132"/>
                    <a:pt x="167" y="132"/>
                    <a:pt x="167" y="132"/>
                  </a:cubicBezTo>
                  <a:lnTo>
                    <a:pt x="108" y="23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anchor="ctr"/>
            <a:lstStyle/>
            <a:p>
              <a:pPr algn="ctr"/>
              <a:endParaRPr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</p:grpSp>
      <p:pic>
        <p:nvPicPr>
          <p:cNvPr id="81" name="图片 80">
            <a:extLst>
              <a:ext uri="{FF2B5EF4-FFF2-40B4-BE49-F238E27FC236}">
                <a16:creationId xmlns:a16="http://schemas.microsoft.com/office/drawing/2014/main" xmlns="" id="{76A73C87-02A7-421C-BBD5-D730552E5B4D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3401" y="1770747"/>
            <a:ext cx="2461874" cy="5210613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1" y="5573056"/>
            <a:ext cx="381000" cy="1291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066344"/>
            <a:ext cx="243681" cy="8262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5587372"/>
            <a:ext cx="370649" cy="1256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" name="图片 24">
            <a:extLst>
              <a:ext uri="{FF2B5EF4-FFF2-40B4-BE49-F238E27FC236}">
                <a16:creationId xmlns:a16="http://schemas.microsoft.com/office/drawing/2014/main" xmlns="" id="{EF934D37-5F73-47C1-B224-A1D09A149FD8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7194707" y="1175365"/>
            <a:ext cx="1049397" cy="939705"/>
          </a:xfrm>
          <a:prstGeom prst="rect">
            <a:avLst/>
          </a:prstGeom>
        </p:spPr>
      </p:pic>
      <p:pic>
        <p:nvPicPr>
          <p:cNvPr id="83" name="图片 24">
            <a:extLst>
              <a:ext uri="{FF2B5EF4-FFF2-40B4-BE49-F238E27FC236}">
                <a16:creationId xmlns:a16="http://schemas.microsoft.com/office/drawing/2014/main" xmlns="" id="{EF934D37-5F73-47C1-B224-A1D09A149FD8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7352559" y="574216"/>
            <a:ext cx="800867" cy="717153"/>
          </a:xfrm>
          <a:prstGeom prst="rect">
            <a:avLst/>
          </a:prstGeom>
        </p:spPr>
      </p:pic>
      <p:sp>
        <p:nvSpPr>
          <p:cNvPr id="84" name="TextBox 37"/>
          <p:cNvSpPr txBox="1"/>
          <p:nvPr/>
        </p:nvSpPr>
        <p:spPr>
          <a:xfrm>
            <a:off x="2438400" y="1770747"/>
            <a:ext cx="6278086" cy="2908489"/>
          </a:xfrm>
          <a:prstGeom prst="rect">
            <a:avLst/>
          </a:prstGeom>
          <a:noFill/>
          <a:ln>
            <a:noFill/>
          </a:ln>
        </p:spPr>
        <p:txBody>
          <a:bodyPr wrap="square" lIns="0" tIns="91440" rtlCol="0">
            <a:spAutoFit/>
            <a:scene3d>
              <a:camera prst="orthographicFront">
                <a:rot lat="0" lon="0" rev="0"/>
              </a:camera>
              <a:lightRig rig="threePt" dir="t"/>
            </a:scene3d>
            <a:sp3d extrusionH="12700">
              <a:bevelT w="57150" h="38100" prst="hardEdge"/>
            </a:sp3d>
          </a:bodyPr>
          <a:lstStyle/>
          <a:p>
            <a:pPr algn="ctr"/>
            <a:r>
              <a:rPr lang="en-US" altLang="zh-CN" sz="6000" b="1" dirty="0" err="1">
                <a:ln w="6350">
                  <a:solidFill>
                    <a:schemeClr val="tx1"/>
                  </a:solidFill>
                </a:ln>
                <a:solidFill>
                  <a:srgbClr val="2CFE22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Hoạt</a:t>
            </a:r>
            <a:r>
              <a:rPr lang="en-US" altLang="zh-CN" sz="6000" b="1" dirty="0">
                <a:ln w="6350">
                  <a:solidFill>
                    <a:schemeClr val="tx1"/>
                  </a:solidFill>
                </a:ln>
                <a:solidFill>
                  <a:srgbClr val="2CFE22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6000" b="1" dirty="0" err="1">
                <a:ln w="6350">
                  <a:solidFill>
                    <a:schemeClr val="tx1"/>
                  </a:solidFill>
                </a:ln>
                <a:solidFill>
                  <a:srgbClr val="2CFE22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động</a:t>
            </a:r>
            <a:r>
              <a:rPr lang="en-US" altLang="zh-CN" sz="6000" b="1" dirty="0">
                <a:ln w="6350">
                  <a:solidFill>
                    <a:schemeClr val="tx1"/>
                  </a:solidFill>
                </a:ln>
                <a:solidFill>
                  <a:srgbClr val="2CFE22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2</a:t>
            </a:r>
          </a:p>
          <a:p>
            <a:pPr algn="ctr"/>
            <a:r>
              <a:rPr lang="en-US" altLang="zh-CN" sz="6000" b="1" dirty="0" err="1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Kiến</a:t>
            </a:r>
            <a:r>
              <a:rPr lang="en-US" altLang="zh-CN" sz="6000" b="1" dirty="0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6000" b="1" dirty="0" err="1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tạo</a:t>
            </a:r>
            <a:r>
              <a:rPr lang="en-US" altLang="zh-CN" sz="6000" b="1" dirty="0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6000" b="1" dirty="0" err="1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kiến</a:t>
            </a:r>
            <a:r>
              <a:rPr lang="en-US" altLang="zh-CN" sz="6000" b="1" dirty="0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6000" b="1" dirty="0" err="1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thức</a:t>
            </a:r>
            <a:r>
              <a:rPr lang="en-US" altLang="zh-CN" sz="6000" b="1" dirty="0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6000" b="1" dirty="0" err="1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kĩ</a:t>
            </a:r>
            <a:r>
              <a:rPr lang="en-US" altLang="zh-CN" sz="6000" b="1" dirty="0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6000" b="1" dirty="0" err="1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năng</a:t>
            </a:r>
            <a:endParaRPr lang="zh-CN" altLang="en-US" sz="6000" b="1" dirty="0">
              <a:ln w="0">
                <a:noFill/>
              </a:ln>
              <a:solidFill>
                <a:srgbClr val="FF0000"/>
              </a:solidFill>
              <a:effectLst>
                <a:outerShdw dist="50800" dir="4800000" algn="ctr" rotWithShape="0">
                  <a:srgbClr val="005F60">
                    <a:lumMod val="50000"/>
                  </a:srgbClr>
                </a:outerShdw>
              </a:effectLst>
              <a:latin typeface="iCiel Cadena" pitchFamily="2" charset="0"/>
              <a:cs typeface="+mn-ea"/>
              <a:sym typeface="+mn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99898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" presetClass="entr" presetSubtype="3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3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SE_ID" val="A4EB043A-CD9C-462B-A12A-AE710DA6688D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\uFFFD\uFFFD\uFFFD{BCDE8D6B-ECE7-4537-BB98-756BDC645690}&quot;,&quot;C:\\Users\\Administrator\\Documents\\Zalo Received Files\\Downloads\\MỸ THUẬT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RATE_QUIZZES" val="0"/>
  <p:tag name="ISPRING_SCORM_PASSING_SCORE" val="100.000000"/>
  <p:tag name="ISPRING_PRESENTATION_TITLE" val="Chủ đề 4 tiết 3 khu vườn của em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2E96A8D-D330-4539-895F-8F47DCFBA776}:40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306DBBF-EABE-4511-AD7C-FFDA55310168}:393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50CDCF4-01AB-4B0A-A211-064271F5FC11}:40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7435090-8AD9-4201-84D5-71E0246084C2}:416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3E6831E-672B-4EC2-A219-4E216EC78B7D}:41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9DD045F-AF8A-4B91-8EF5-CC88C8F57377}:40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72740BE-E444-4D94-810A-ACEFCF75001E}:409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34F329C-F3A9-4C20-9781-A6733972D51B}:410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867DAB9-4B6C-463C-99EE-2BD0629B0092}:41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FF27FEA-B4B5-441E-81EA-795A2627A952}:41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938876B-0221-49A6-9977-551491E5E515}:40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B6CFBAA-A80D-423D-BEE9-642876E8FB74}:413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48E8CE7-77D8-4420-8463-BA488EDC71DA}:414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DE68881-EC47-4514-9A0E-1D1E730F41D9}:41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95FE170-3008-4FA5-B6EA-E903CB9FA0E7}:39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4A98EF0-CA9E-4ECF-8029-F8CAF2B61786}:36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0598BE9-96C0-4A16-85D1-F48D1D521D17}:30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FCB224C-D56B-43D3-9E4D-9BAA2AED6A2F}:39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0022930-0AC5-4BD2-BC09-C5B46BF8BAFF}:39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81482ED-8A81-4289-8D17-463A7CD75EE2}:39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BC57064-9E49-41FB-9BF4-1851172F3223}:39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3_https://www.freeppt7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2_www.jp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jdbofdrq">
      <a:majorFont>
        <a:latin typeface="微软雅黑"/>
        <a:ea typeface="义启小魏楷"/>
        <a:cs typeface=""/>
      </a:majorFont>
      <a:minorFont>
        <a:latin typeface="微软雅黑"/>
        <a:ea typeface="义启小魏楷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3_www.jp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jdbofdrq">
      <a:majorFont>
        <a:latin typeface="微软雅黑"/>
        <a:ea typeface="义启小魏楷"/>
        <a:cs typeface=""/>
      </a:majorFont>
      <a:minorFont>
        <a:latin typeface="微软雅黑"/>
        <a:ea typeface="义启小魏楷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4_www.jp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jdbofdrq">
      <a:majorFont>
        <a:latin typeface="微软雅黑"/>
        <a:ea typeface="义启小魏楷"/>
        <a:cs typeface=""/>
      </a:majorFont>
      <a:minorFont>
        <a:latin typeface="微软雅黑"/>
        <a:ea typeface="义启小魏楷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5_www.jp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jdbofdrq">
      <a:majorFont>
        <a:latin typeface="微软雅黑"/>
        <a:ea typeface="义启小魏楷"/>
        <a:cs typeface=""/>
      </a:majorFont>
      <a:minorFont>
        <a:latin typeface="微软雅黑"/>
        <a:ea typeface="义启小魏楷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https://www.freeppt7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第一PPT，www.1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1_第一PPT，www.1ppt.com">
  <a:themeElements>
    <a:clrScheme name="自定义 40">
      <a:dk1>
        <a:sysClr val="windowText" lastClr="000000"/>
      </a:dk1>
      <a:lt1>
        <a:sysClr val="window" lastClr="FFFFFF"/>
      </a:lt1>
      <a:dk2>
        <a:srgbClr val="C00000"/>
      </a:dk2>
      <a:lt2>
        <a:srgbClr val="FF0000"/>
      </a:lt2>
      <a:accent1>
        <a:srgbClr val="FF6600"/>
      </a:accent1>
      <a:accent2>
        <a:srgbClr val="FFC000"/>
      </a:accent2>
      <a:accent3>
        <a:srgbClr val="92D050"/>
      </a:accent3>
      <a:accent4>
        <a:srgbClr val="00B0F0"/>
      </a:accent4>
      <a:accent5>
        <a:srgbClr val="7F7F7F"/>
      </a:accent5>
      <a:accent6>
        <a:srgbClr val="262626"/>
      </a:accent6>
      <a:hlink>
        <a:srgbClr val="262626"/>
      </a:hlink>
      <a:folHlink>
        <a:srgbClr val="7F7F7F"/>
      </a:folHlink>
    </a:clrScheme>
    <a:fontScheme name="自定义 1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www.jp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jdbofdrq">
      <a:majorFont>
        <a:latin typeface="微软雅黑"/>
        <a:ea typeface="义启小魏楷"/>
        <a:cs typeface=""/>
      </a:majorFont>
      <a:minorFont>
        <a:latin typeface="微软雅黑"/>
        <a:ea typeface="义启小魏楷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_https://www.freeppt7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1_www.jp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jdbofdrq">
      <a:majorFont>
        <a:latin typeface="微软雅黑"/>
        <a:ea typeface="义启小魏楷"/>
        <a:cs typeface=""/>
      </a:majorFont>
      <a:minorFont>
        <a:latin typeface="微软雅黑"/>
        <a:ea typeface="义启小魏楷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2_https://www.freeppt7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7632</TotalTime>
  <Words>282</Words>
  <Application>Microsoft Office PowerPoint</Application>
  <PresentationFormat>On-screen Show (4:3)</PresentationFormat>
  <Paragraphs>56</Paragraphs>
  <Slides>21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14</vt:i4>
      </vt:variant>
      <vt:variant>
        <vt:lpstr>Slide Titles</vt:lpstr>
      </vt:variant>
      <vt:variant>
        <vt:i4>21</vt:i4>
      </vt:variant>
    </vt:vector>
  </HeadingPairs>
  <TitlesOfParts>
    <vt:vector size="47" baseType="lpstr">
      <vt:lpstr>KaiTi</vt:lpstr>
      <vt:lpstr>맑은 고딕</vt:lpstr>
      <vt:lpstr>微软雅黑</vt:lpstr>
      <vt:lpstr>宋体</vt:lpstr>
      <vt:lpstr>Arial</vt:lpstr>
      <vt:lpstr>Calibri</vt:lpstr>
      <vt:lpstr>Calibri Light</vt:lpstr>
      <vt:lpstr>iCiel Cadena</vt:lpstr>
      <vt:lpstr>Times New Roman</vt:lpstr>
      <vt:lpstr>义启小魏楷</vt:lpstr>
      <vt:lpstr>等线</vt:lpstr>
      <vt:lpstr>等线 Light</vt:lpstr>
      <vt:lpstr>Office Theme</vt:lpstr>
      <vt:lpstr>https://www.freeppt7.com</vt:lpstr>
      <vt:lpstr>1_第一PPT，www.1ppt.com</vt:lpstr>
      <vt:lpstr>11_第一PPT，www.1ppt.com</vt:lpstr>
      <vt:lpstr>www.jpppt.com</vt:lpstr>
      <vt:lpstr>1_https://www.freeppt7.com</vt:lpstr>
      <vt:lpstr>1_www.jpppt.com</vt:lpstr>
      <vt:lpstr>2_https://www.freeppt7.com</vt:lpstr>
      <vt:lpstr>1_Office Theme</vt:lpstr>
      <vt:lpstr>3_https://www.freeppt7.com</vt:lpstr>
      <vt:lpstr>2_www.jpppt.com</vt:lpstr>
      <vt:lpstr>3_www.jpppt.com</vt:lpstr>
      <vt:lpstr>4_www.jpppt.com</vt:lpstr>
      <vt:lpstr>5_www.jpppt.com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Chủ đề 4 tiết 3 khu vườn của em</dc:title>
  <dc:creator>Admin</dc:creator>
  <cp:lastModifiedBy>Admin</cp:lastModifiedBy>
  <cp:revision>660</cp:revision>
  <dcterms:created xsi:type="dcterms:W3CDTF">2020-08-13T08:18:23Z</dcterms:created>
  <dcterms:modified xsi:type="dcterms:W3CDTF">2023-06-19T08:20:40Z</dcterms:modified>
</cp:coreProperties>
</file>