
<file path=[Content_Types].xml><?xml version="1.0" encoding="utf-8"?>
<Types xmlns="http://schemas.openxmlformats.org/package/2006/content-types">
  <Default Extension="png" ContentType="image/png"/>
  <Default Extension="mp3" ContentType="audio/m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6.xml" ContentType="application/vnd.openxmlformats-officedocument.theme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theme/theme7.xml" ContentType="application/vnd.openxmlformats-officedocument.theme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8.xml" ContentType="application/vnd.openxmlformats-officedocument.theme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theme/theme9.xml" ContentType="application/vnd.openxmlformats-officedocument.theme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theme/theme10.xml" ContentType="application/vnd.openxmlformats-officedocument.theme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theme/theme11.xml" ContentType="application/vnd.openxmlformats-officedocument.theme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theme/theme12.xml" ContentType="application/vnd.openxmlformats-officedocument.theme+xml"/>
  <Override PartName="/ppt/theme/theme1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3.xml" ContentType="application/vnd.openxmlformats-officedocument.presentationml.notesSlide+xml"/>
  <Override PartName="/ppt/tags/tag8.xml" ContentType="application/vnd.openxmlformats-officedocument.presentationml.tags+xml"/>
  <Override PartName="/ppt/notesSlides/notesSlide4.xml" ContentType="application/vnd.openxmlformats-officedocument.presentationml.notesSlide+xml"/>
  <Override PartName="/ppt/tags/tag9.xml" ContentType="application/vnd.openxmlformats-officedocument.presentationml.tags+xml"/>
  <Override PartName="/ppt/notesSlides/notesSlide5.xml" ContentType="application/vnd.openxmlformats-officedocument.presentationml.notesSlide+xml"/>
  <Override PartName="/ppt/tags/tag10.xml" ContentType="application/vnd.openxmlformats-officedocument.presentationml.tags+xml"/>
  <Override PartName="/ppt/notesSlides/notesSlide6.xml" ContentType="application/vnd.openxmlformats-officedocument.presentationml.notesSlide+xml"/>
  <Override PartName="/ppt/tags/tag11.xml" ContentType="application/vnd.openxmlformats-officedocument.presentationml.tags+xml"/>
  <Override PartName="/ppt/notesSlides/notesSlide7.xml" ContentType="application/vnd.openxmlformats-officedocument.presentationml.notesSlide+xml"/>
  <Override PartName="/ppt/tags/tag12.xml" ContentType="application/vnd.openxmlformats-officedocument.presentationml.tags+xml"/>
  <Override PartName="/ppt/notesSlides/notesSlide8.xml" ContentType="application/vnd.openxmlformats-officedocument.presentationml.notesSlide+xml"/>
  <Override PartName="/ppt/tags/tag13.xml" ContentType="application/vnd.openxmlformats-officedocument.presentationml.tags+xml"/>
  <Override PartName="/ppt/notesSlides/notesSlide9.xml" ContentType="application/vnd.openxmlformats-officedocument.presentationml.notesSlide+xml"/>
  <Override PartName="/ppt/tags/tag14.xml" ContentType="application/vnd.openxmlformats-officedocument.presentationml.tags+xml"/>
  <Override PartName="/ppt/notesSlides/notesSlide10.xml" ContentType="application/vnd.openxmlformats-officedocument.presentationml.notesSlide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74" r:id="rId2"/>
    <p:sldMasterId id="2147483873" r:id="rId3"/>
    <p:sldMasterId id="2147484009" r:id="rId4"/>
    <p:sldMasterId id="2147484036" r:id="rId5"/>
    <p:sldMasterId id="2147484061" r:id="rId6"/>
    <p:sldMasterId id="2147484116" r:id="rId7"/>
    <p:sldMasterId id="2147484130" r:id="rId8"/>
    <p:sldMasterId id="2147484160" r:id="rId9"/>
    <p:sldMasterId id="2147484172" r:id="rId10"/>
    <p:sldMasterId id="2147484185" r:id="rId11"/>
    <p:sldMasterId id="2147484197" r:id="rId12"/>
  </p:sldMasterIdLst>
  <p:notesMasterIdLst>
    <p:notesMasterId r:id="rId28"/>
  </p:notesMasterIdLst>
  <p:sldIdLst>
    <p:sldId id="422" r:id="rId13"/>
    <p:sldId id="420" r:id="rId14"/>
    <p:sldId id="364" r:id="rId15"/>
    <p:sldId id="308" r:id="rId16"/>
    <p:sldId id="392" r:id="rId17"/>
    <p:sldId id="442" r:id="rId18"/>
    <p:sldId id="424" r:id="rId19"/>
    <p:sldId id="450" r:id="rId20"/>
    <p:sldId id="441" r:id="rId21"/>
    <p:sldId id="435" r:id="rId22"/>
    <p:sldId id="437" r:id="rId23"/>
    <p:sldId id="438" r:id="rId24"/>
    <p:sldId id="439" r:id="rId25"/>
    <p:sldId id="414" r:id="rId26"/>
    <p:sldId id="440" r:id="rId27"/>
  </p:sldIdLst>
  <p:sldSz cx="9144000" cy="6858000" type="screen4x3"/>
  <p:notesSz cx="6858000" cy="9144000"/>
  <p:custDataLst>
    <p:tags r:id="rId29"/>
  </p:custDataLst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80FDBF68-F79F-47AC-8855-EF14A2E80A12}">
          <p14:sldIdLst>
            <p14:sldId id="422"/>
            <p14:sldId id="420"/>
            <p14:sldId id="364"/>
            <p14:sldId id="308"/>
            <p14:sldId id="392"/>
            <p14:sldId id="442"/>
            <p14:sldId id="424"/>
            <p14:sldId id="450"/>
            <p14:sldId id="441"/>
            <p14:sldId id="435"/>
            <p14:sldId id="437"/>
            <p14:sldId id="438"/>
            <p14:sldId id="439"/>
            <p14:sldId id="414"/>
            <p14:sldId id="440"/>
          </p14:sldIdLst>
        </p14:section>
        <p14:section name="Untitled Section" id="{D57258EA-FEF7-4B32-A45A-656DA101D383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216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dministrator" initials="Microsoft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00"/>
    <a:srgbClr val="336600"/>
    <a:srgbClr val="7AAA1A"/>
    <a:srgbClr val="2CFE22"/>
    <a:srgbClr val="FF3399"/>
    <a:srgbClr val="F0FA90"/>
    <a:srgbClr val="EBCCBF"/>
    <a:srgbClr val="EBB621"/>
    <a:srgbClr val="F4BF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408" autoAdjust="0"/>
    <p:restoredTop sz="97336" autoAdjust="0"/>
  </p:normalViewPr>
  <p:slideViewPr>
    <p:cSldViewPr>
      <p:cViewPr varScale="1">
        <p:scale>
          <a:sx n="82" d="100"/>
          <a:sy n="82" d="100"/>
        </p:scale>
        <p:origin x="858" y="258"/>
      </p:cViewPr>
      <p:guideLst>
        <p:guide orient="horz" pos="2160"/>
        <p:guide pos="2880"/>
        <p:guide orient="horz" pos="2161"/>
      </p:guideLst>
    </p:cSldViewPr>
  </p:slideViewPr>
  <p:outlineViewPr>
    <p:cViewPr>
      <p:scale>
        <a:sx n="33" d="100"/>
        <a:sy n="33" d="100"/>
      </p:scale>
      <p:origin x="258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22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26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9.xml"/><Relationship Id="rId34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5.xml"/><Relationship Id="rId25" Type="http://schemas.openxmlformats.org/officeDocument/2006/relationships/slide" Target="slides/slide1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4.xml"/><Relationship Id="rId20" Type="http://schemas.openxmlformats.org/officeDocument/2006/relationships/slide" Target="slides/slide8.xml"/><Relationship Id="rId29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2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3.xml"/><Relationship Id="rId23" Type="http://schemas.openxmlformats.org/officeDocument/2006/relationships/slide" Target="slides/slide11.xml"/><Relationship Id="rId28" Type="http://schemas.openxmlformats.org/officeDocument/2006/relationships/notesMaster" Target="notesMasters/notesMaster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7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openxmlformats.org/officeDocument/2006/relationships/slide" Target="slides/slide15.xml"/><Relationship Id="rId30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AD53D6-F9AE-4A7A-8B4A-399D226E2AEB}" type="datetimeFigureOut">
              <a:rPr lang="en-US" smtClean="0"/>
              <a:t>6/19/2023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B254D0-D385-4390-9C21-B76E3A32AD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5631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6AD9F8-C5F4-44F1-B06C-F2E34AD3C735}" type="slidenum">
              <a:rPr lang="zh-CN" altLang="en-US" smtClean="0">
                <a:solidFill>
                  <a:prstClr val="black"/>
                </a:solidFill>
              </a:rPr>
              <a:pPr/>
              <a:t>1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1496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0E0A07-2C1C-45C5-985B-D6CD99FDD0F0}" type="slidenum">
              <a:rPr lang="zh-CN" altLang="en-US" smtClean="0">
                <a:solidFill>
                  <a:prstClr val="black"/>
                </a:solidFill>
              </a:rPr>
              <a:pPr/>
              <a:t>13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98848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C16F62-945F-4BC3-A454-1BEAA43CD266}" type="slidenum">
              <a:rPr lang="zh-CN" altLang="en-US" smtClean="0">
                <a:solidFill>
                  <a:prstClr val="black"/>
                </a:solidFill>
              </a:rPr>
              <a:pPr/>
              <a:t>3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42127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5E8DB0-55DC-4221-A99C-988BCD133BF3}" type="slidenum">
              <a:rPr lang="en-US" altLang="zh-CN" smtClean="0">
                <a:solidFill>
                  <a:prstClr val="black"/>
                </a:solidFill>
              </a:rPr>
              <a:pPr>
                <a:defRPr/>
              </a:pPr>
              <a:t>6</a:t>
            </a:fld>
            <a:endParaRPr lang="en-US" altLang="zh-CN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69532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0E0A07-2C1C-45C5-985B-D6CD99FDD0F0}" type="slidenum">
              <a:rPr lang="zh-CN" altLang="en-US" smtClean="0">
                <a:solidFill>
                  <a:prstClr val="black"/>
                </a:solidFill>
              </a:rPr>
              <a:pPr/>
              <a:t>7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98848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5E8DB0-55DC-4221-A99C-988BCD133BF3}" type="slidenum">
              <a:rPr lang="en-US" altLang="zh-CN" smtClean="0">
                <a:solidFill>
                  <a:prstClr val="black"/>
                </a:solidFill>
              </a:rPr>
              <a:pPr>
                <a:defRPr/>
              </a:pPr>
              <a:t>8</a:t>
            </a:fld>
            <a:endParaRPr lang="en-US" altLang="zh-CN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69532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5E8DB0-55DC-4221-A99C-988BCD133BF3}" type="slidenum">
              <a:rPr lang="en-US" altLang="zh-CN" smtClean="0">
                <a:solidFill>
                  <a:prstClr val="black"/>
                </a:solidFill>
              </a:rPr>
              <a:pPr>
                <a:defRPr/>
              </a:pPr>
              <a:t>9</a:t>
            </a:fld>
            <a:endParaRPr lang="en-US" altLang="zh-CN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69532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5E8DB0-55DC-4221-A99C-988BCD133BF3}" type="slidenum">
              <a:rPr lang="en-US" altLang="zh-CN" smtClean="0">
                <a:solidFill>
                  <a:prstClr val="black"/>
                </a:solidFill>
              </a:rPr>
              <a:pPr>
                <a:defRPr/>
              </a:pPr>
              <a:t>10</a:t>
            </a:fld>
            <a:endParaRPr lang="en-US" altLang="zh-CN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69532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0E0A07-2C1C-45C5-985B-D6CD99FDD0F0}" type="slidenum">
              <a:rPr lang="zh-CN" altLang="en-US" smtClean="0">
                <a:solidFill>
                  <a:prstClr val="black"/>
                </a:solidFill>
              </a:rPr>
              <a:pPr/>
              <a:t>11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98848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5E8DB0-55DC-4221-A99C-988BCD133BF3}" type="slidenum">
              <a:rPr lang="en-US" altLang="zh-CN" smtClean="0">
                <a:solidFill>
                  <a:prstClr val="black"/>
                </a:solidFill>
              </a:rPr>
              <a:pPr>
                <a:defRPr/>
              </a:pPr>
              <a:t>12</a:t>
            </a:fld>
            <a:endParaRPr lang="en-US" altLang="zh-CN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69532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1ppt.com/moban/" TargetMode="External"/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643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19/06/2023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19/06/2023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5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72"/>
            <a:ext cx="7886700" cy="150018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03E64-1198-4350-AE4E-0E6A375354B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A8D4C-1946-442B-BA1B-548F02DF825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6615401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6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2" y="1825626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03E64-1198-4350-AE4E-0E6A375354B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A8D4C-1946-442B-BA1B-548F02DF825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014623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34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2" y="2505074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7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7" y="2505074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03E64-1198-4350-AE4E-0E6A375354B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A8D4C-1946-442B-BA1B-548F02DF825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7181510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03E64-1198-4350-AE4E-0E6A375354B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A8D4C-1946-442B-BA1B-548F02DF825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1496971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7"/>
            <a:ext cx="2949178" cy="160020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34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399"/>
            <a:ext cx="2949178" cy="381158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03E64-1198-4350-AE4E-0E6A375354B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A8D4C-1946-442B-BA1B-548F02DF825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7029630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7"/>
            <a:ext cx="2949178" cy="160020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987434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399"/>
            <a:ext cx="2949178" cy="381158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03E64-1198-4350-AE4E-0E6A375354B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A8D4C-1946-442B-BA1B-548F02DF825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3521741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03E64-1198-4350-AE4E-0E6A375354B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A8D4C-1946-442B-BA1B-548F02DF825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7161944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8" y="365124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62" y="365124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03E64-1198-4350-AE4E-0E6A375354B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A8D4C-1946-442B-BA1B-548F02DF825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9203383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2" y="1122366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2" y="3602039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7F733-D177-4D19-8AB5-134CCC040D5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1832B-D6C7-446D-88C8-21504B865CF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9702465"/>
      </p:ext>
    </p:extLst>
  </p:cSld>
  <p:clrMapOvr>
    <a:masterClrMapping/>
  </p:clrMapOvr>
  <p:transition spd="slow">
    <p:randomBar dir="vert"/>
  </p:transition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7F733-D177-4D19-8AB5-134CCC040D5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1832B-D6C7-446D-88C8-21504B865CF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505005"/>
      </p:ext>
    </p:extLst>
  </p:cSld>
  <p:clrMapOvr>
    <a:masterClrMapping/>
  </p:clrMapOvr>
  <p:transition spd="slow">
    <p:randomBar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824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3" y="274824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19/06/2023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7" y="1709746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7" y="4589464"/>
            <a:ext cx="7886700" cy="150018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7F733-D177-4D19-8AB5-134CCC040D5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1832B-D6C7-446D-88C8-21504B865CF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700156"/>
      </p:ext>
    </p:extLst>
  </p:cSld>
  <p:clrMapOvr>
    <a:masterClrMapping/>
  </p:clrMapOvr>
  <p:transition spd="slow">
    <p:randomBar dir="vert"/>
  </p:transition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6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2" y="1825626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7F733-D177-4D19-8AB5-134CCC040D5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1832B-D6C7-446D-88C8-21504B865CF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9820246"/>
      </p:ext>
    </p:extLst>
  </p:cSld>
  <p:clrMapOvr>
    <a:masterClrMapping/>
  </p:clrMapOvr>
  <p:transition spd="slow">
    <p:randomBar dir="vert"/>
  </p:transition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34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2" y="2505074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7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7" y="2505074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7F733-D177-4D19-8AB5-134CCC040D5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1832B-D6C7-446D-88C8-21504B865CF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2892560"/>
      </p:ext>
    </p:extLst>
  </p:cSld>
  <p:clrMapOvr>
    <a:masterClrMapping/>
  </p:clrMapOvr>
  <p:transition spd="slow">
    <p:randomBar dir="vert"/>
  </p:transition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7F733-D177-4D19-8AB5-134CCC040D5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1832B-D6C7-446D-88C8-21504B865CF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6483190"/>
      </p:ext>
    </p:extLst>
  </p:cSld>
  <p:clrMapOvr>
    <a:masterClrMapping/>
  </p:clrMapOvr>
  <p:transition spd="slow">
    <p:randomBar dir="vert"/>
  </p:transition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7F733-D177-4D19-8AB5-134CCC040D5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1832B-D6C7-446D-88C8-21504B865CF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366201"/>
      </p:ext>
    </p:extLst>
  </p:cSld>
  <p:clrMapOvr>
    <a:masterClrMapping/>
  </p:clrMapOvr>
  <p:transition spd="slow">
    <p:randomBar dir="vert"/>
  </p:transition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7"/>
            <a:ext cx="2949178" cy="160020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34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399"/>
            <a:ext cx="2949178" cy="381158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7F733-D177-4D19-8AB5-134CCC040D5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1832B-D6C7-446D-88C8-21504B865CF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630988"/>
      </p:ext>
    </p:extLst>
  </p:cSld>
  <p:clrMapOvr>
    <a:masterClrMapping/>
  </p:clrMapOvr>
  <p:transition spd="slow">
    <p:randomBar dir="vert"/>
  </p:transition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7"/>
            <a:ext cx="2949178" cy="160020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987434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399"/>
            <a:ext cx="2949178" cy="381158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7F733-D177-4D19-8AB5-134CCC040D5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1832B-D6C7-446D-88C8-21504B865CF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384896"/>
      </p:ext>
    </p:extLst>
  </p:cSld>
  <p:clrMapOvr>
    <a:masterClrMapping/>
  </p:clrMapOvr>
  <p:transition spd="slow">
    <p:randomBar dir="vert"/>
  </p:transition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7F733-D177-4D19-8AB5-134CCC040D5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1832B-D6C7-446D-88C8-21504B865CF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1998680"/>
      </p:ext>
    </p:extLst>
  </p:cSld>
  <p:clrMapOvr>
    <a:masterClrMapping/>
  </p:clrMapOvr>
  <p:transition spd="slow">
    <p:randomBar dir="vert"/>
  </p:transition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8" y="365124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60" y="365124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7F733-D177-4D19-8AB5-134CCC040D5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1832B-D6C7-446D-88C8-21504B865CF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2818552"/>
      </p:ext>
    </p:extLst>
  </p:cSld>
  <p:clrMapOvr>
    <a:masterClrMapping/>
  </p:clrMapOvr>
  <p:transition spd="slow">
    <p:randomBar dir="vert"/>
  </p:transition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2" y="275169"/>
            <a:ext cx="8229600" cy="114300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60CB959-3F8B-4280-A93D-18E6E9FD2942}" type="datetime1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2023/6/19</a:t>
            </a:fld>
            <a:endParaRPr lang="en-US" sz="2400">
              <a:solidFill>
                <a:prstClr val="black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zh-CN" altLang="zh-C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4805DCF-1577-42CE-B254-4FF01F8E256C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sz="24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5650485"/>
      </p:ext>
    </p:extLst>
  </p:cSld>
  <p:clrMapOvr>
    <a:masterClrMapping/>
  </p:clrMapOvr>
  <p:transition spd="slow">
    <p:randomBar dir="vert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3" y="1122370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143003" y="3602097"/>
            <a:ext cx="6858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929D9-0DBA-4F8C-ACCE-9DDC2919B32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59D5A-8EAF-4D52-8C0D-9BCECD4974A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5674487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33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0723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56445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5811323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2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3655115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7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3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35" y="2174877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563935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7004696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866487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10" y="273057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10" y="1435103"/>
            <a:ext cx="3008313" cy="46910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6717216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8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9749972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93545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929D9-0DBA-4F8C-ACCE-9DDC2919B32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59D5A-8EAF-4D52-8C0D-9BCECD4974A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460961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45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2" y="274645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6460858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1" y="6356352"/>
            <a:ext cx="2057400" cy="365125"/>
          </a:xfrm>
          <a:prstGeom prst="rect">
            <a:avLst/>
          </a:prstGeom>
        </p:spPr>
        <p:txBody>
          <a:bodyPr lIns="68581" tIns="34291" rIns="68581" bIns="34291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855318B-8D52-4AB3-88E8-DF04CA988589}" type="datetimeFigureOut">
              <a:rPr lang="zh-CN" altLang="en-US">
                <a:solidFill>
                  <a:prstClr val="black"/>
                </a:solidFill>
                <a:latin typeface="Arial" charset="0"/>
                <a:ea typeface="宋体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2023/6/19</a:t>
            </a:fld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</p:spPr>
        <p:txBody>
          <a:bodyPr lIns="68581" tIns="34291" rIns="68581" bIns="34291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2" y="6356352"/>
            <a:ext cx="2057400" cy="365125"/>
          </a:xfrm>
          <a:prstGeom prst="rect">
            <a:avLst/>
          </a:prstGeom>
        </p:spPr>
        <p:txBody>
          <a:bodyPr lIns="68581" tIns="34291" rIns="68581" bIns="34291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0922DB8-F9EC-4962-8855-399669701DDF}" type="slidenum">
              <a:rPr lang="zh-CN" altLang="en-US">
                <a:solidFill>
                  <a:prstClr val="black"/>
                </a:solidFill>
                <a:latin typeface="Arial" charset="0"/>
                <a:ea typeface="宋体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69368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advClick="0" advTm="0">
        <p14:prism/>
      </p:transition>
    </mc:Choice>
    <mc:Fallback xmlns="">
      <p:transition spd="med" advClick="0" advTm="0">
        <p:fade/>
      </p:transition>
    </mc:Fallback>
  </mc:AlternateConten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1" y="6356352"/>
            <a:ext cx="2057400" cy="365125"/>
          </a:xfrm>
          <a:prstGeom prst="rect">
            <a:avLst/>
          </a:prstGeom>
        </p:spPr>
        <p:txBody>
          <a:bodyPr lIns="68581" tIns="34291" rIns="68581" bIns="34291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8C93E5-6FF0-4F12-A05F-C8122A06B0AA}" type="datetimeFigureOut">
              <a:rPr lang="zh-CN" altLang="en-US">
                <a:solidFill>
                  <a:prstClr val="black"/>
                </a:solidFill>
                <a:latin typeface="Arial" charset="0"/>
                <a:ea typeface="宋体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2023/6/19</a:t>
            </a:fld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</p:spPr>
        <p:txBody>
          <a:bodyPr lIns="68581" tIns="34291" rIns="68581" bIns="34291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2" y="6356352"/>
            <a:ext cx="2057400" cy="365125"/>
          </a:xfrm>
          <a:prstGeom prst="rect">
            <a:avLst/>
          </a:prstGeom>
        </p:spPr>
        <p:txBody>
          <a:bodyPr lIns="68581" tIns="34291" rIns="68581" bIns="34291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00C461A-9496-4264-B117-983CC003075A}" type="slidenum">
              <a:rPr lang="zh-CN" altLang="en-US">
                <a:solidFill>
                  <a:prstClr val="black"/>
                </a:solidFill>
                <a:latin typeface="Arial" charset="0"/>
                <a:ea typeface="宋体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41737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advClick="0" advTm="0">
        <p14:prism/>
      </p:transition>
    </mc:Choice>
    <mc:Fallback xmlns="">
      <p:transition spd="med" advClick="0" advTm="0">
        <p:fade/>
      </p:transition>
    </mc:Fallback>
  </mc:AlternateConten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1" y="6356352"/>
            <a:ext cx="2057400" cy="365125"/>
          </a:xfrm>
          <a:prstGeom prst="rect">
            <a:avLst/>
          </a:prstGeom>
        </p:spPr>
        <p:txBody>
          <a:bodyPr lIns="68581" tIns="34291" rIns="68581" bIns="34291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07CCCA5-AFEE-41BF-9857-BD06BE4B7588}" type="datetimeFigureOut">
              <a:rPr lang="zh-CN" altLang="en-US">
                <a:solidFill>
                  <a:prstClr val="black"/>
                </a:solidFill>
                <a:latin typeface="Arial" charset="0"/>
                <a:ea typeface="宋体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2023/6/19</a:t>
            </a:fld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</p:spPr>
        <p:txBody>
          <a:bodyPr lIns="68581" tIns="34291" rIns="68581" bIns="34291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2" y="6356352"/>
            <a:ext cx="2057400" cy="365125"/>
          </a:xfrm>
          <a:prstGeom prst="rect">
            <a:avLst/>
          </a:prstGeom>
        </p:spPr>
        <p:txBody>
          <a:bodyPr lIns="68581" tIns="34291" rIns="68581" bIns="34291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59A204A-673A-4B72-958E-020C0F964882}" type="slidenum">
              <a:rPr lang="zh-CN" altLang="en-US">
                <a:solidFill>
                  <a:prstClr val="black"/>
                </a:solidFill>
                <a:latin typeface="Arial" charset="0"/>
                <a:ea typeface="宋体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31273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advClick="0" advTm="0">
        <p14:prism/>
      </p:transition>
    </mc:Choice>
    <mc:Fallback xmlns="">
      <p:transition spd="med" advClick="0" advTm="0">
        <p:fade/>
      </p:transition>
    </mc:Fallback>
  </mc:AlternateConten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日期占位符 4"/>
          <p:cNvSpPr>
            <a:spLocks noGrp="1"/>
          </p:cNvSpPr>
          <p:nvPr>
            <p:ph type="dt" sz="half" idx="10"/>
          </p:nvPr>
        </p:nvSpPr>
        <p:spPr>
          <a:xfrm>
            <a:off x="628651" y="6356352"/>
            <a:ext cx="2057400" cy="365125"/>
          </a:xfrm>
          <a:prstGeom prst="rect">
            <a:avLst/>
          </a:prstGeom>
        </p:spPr>
        <p:txBody>
          <a:bodyPr lIns="68581" tIns="34291" rIns="68581" bIns="34291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F5BA530-1488-4726-ACF8-EF2C1320F4EE}" type="datetimeFigureOut">
              <a:rPr lang="zh-CN" altLang="en-US">
                <a:solidFill>
                  <a:prstClr val="black"/>
                </a:solidFill>
                <a:latin typeface="Arial" charset="0"/>
                <a:ea typeface="宋体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2023/6/19</a:t>
            </a:fld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  <p:sp>
        <p:nvSpPr>
          <p:cNvPr id="8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</p:spPr>
        <p:txBody>
          <a:bodyPr lIns="68581" tIns="34291" rIns="68581" bIns="34291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08830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advClick="0" advTm="0">
        <p14:prism/>
      </p:transition>
    </mc:Choice>
    <mc:Fallback xmlns="">
      <p:transition spd="med" advClick="0" advTm="0">
        <p:fade/>
      </p:transition>
    </mc:Fallback>
  </mc:AlternateContent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628651" y="6356352"/>
            <a:ext cx="2057400" cy="365125"/>
          </a:xfrm>
          <a:prstGeom prst="rect">
            <a:avLst/>
          </a:prstGeom>
        </p:spPr>
        <p:txBody>
          <a:bodyPr lIns="68581" tIns="34291" rIns="68581" bIns="34291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B9F108-E657-4EBB-9A76-43D1DB91CD7B}" type="datetimeFigureOut">
              <a:rPr lang="zh-CN" altLang="en-US">
                <a:solidFill>
                  <a:prstClr val="black"/>
                </a:solidFill>
                <a:latin typeface="Arial" charset="0"/>
                <a:ea typeface="宋体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2023/6/19</a:t>
            </a:fld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</p:spPr>
        <p:txBody>
          <a:bodyPr lIns="68581" tIns="34291" rIns="68581" bIns="34291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94422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advClick="0" advTm="0">
        <p14:prism/>
      </p:transition>
    </mc:Choice>
    <mc:Fallback xmlns="">
      <p:transition spd="med" advClick="0" advTm="0">
        <p:fade/>
      </p:transition>
    </mc:Fallback>
  </mc:AlternateContent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1" y="6356352"/>
            <a:ext cx="2057400" cy="365125"/>
          </a:xfrm>
          <a:prstGeom prst="rect">
            <a:avLst/>
          </a:prstGeom>
        </p:spPr>
        <p:txBody>
          <a:bodyPr lIns="68581" tIns="34291" rIns="68581" bIns="34291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F01DA70-9AD2-4A9E-9D6D-F3B6C29B23E3}" type="datetimeFigureOut">
              <a:rPr lang="zh-CN" altLang="en-US">
                <a:solidFill>
                  <a:prstClr val="black"/>
                </a:solidFill>
                <a:latin typeface="Arial" charset="0"/>
                <a:ea typeface="宋体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2023/6/19</a:t>
            </a:fld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  <p:sp>
        <p:nvSpPr>
          <p:cNvPr id="8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</p:spPr>
        <p:txBody>
          <a:bodyPr lIns="68581" tIns="34291" rIns="68581" bIns="34291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34692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advClick="0" advTm="0">
        <p14:prism/>
      </p:transition>
    </mc:Choice>
    <mc:Fallback xmlns="">
      <p:transition spd="med" advClick="0" advTm="0">
        <p:fade/>
      </p:transition>
    </mc:Fallback>
  </mc:AlternateContent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日期占位符 1"/>
          <p:cNvSpPr>
            <a:spLocks noGrp="1"/>
          </p:cNvSpPr>
          <p:nvPr>
            <p:ph type="dt" sz="half" idx="10"/>
          </p:nvPr>
        </p:nvSpPr>
        <p:spPr>
          <a:xfrm>
            <a:off x="628651" y="6356352"/>
            <a:ext cx="2057400" cy="365125"/>
          </a:xfrm>
          <a:prstGeom prst="rect">
            <a:avLst/>
          </a:prstGeom>
        </p:spPr>
        <p:txBody>
          <a:bodyPr lIns="68581" tIns="34291" rIns="68581" bIns="34291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1F277ED-8DBB-450D-95DE-4E19B8FD65FF}" type="datetimeFigureOut">
              <a:rPr lang="zh-CN" altLang="en-US">
                <a:solidFill>
                  <a:prstClr val="black"/>
                </a:solidFill>
                <a:latin typeface="Arial" charset="0"/>
                <a:ea typeface="宋体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2023/6/19</a:t>
            </a:fld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  <p:sp>
        <p:nvSpPr>
          <p:cNvPr id="7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</p:spPr>
        <p:txBody>
          <a:bodyPr lIns="68581" tIns="34291" rIns="68581" bIns="34291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20927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advClick="0" advTm="0">
        <p14:prism/>
      </p:transition>
    </mc:Choice>
    <mc:Fallback xmlns="">
      <p:transition spd="med" advClick="0" advTm="0">
        <p:fade/>
      </p:transition>
    </mc:Fallback>
  </mc:AlternateContent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1" y="6356352"/>
            <a:ext cx="2057400" cy="365125"/>
          </a:xfrm>
          <a:prstGeom prst="rect">
            <a:avLst/>
          </a:prstGeom>
        </p:spPr>
        <p:txBody>
          <a:bodyPr lIns="68581" tIns="34291" rIns="68581" bIns="34291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F98FB6E-7353-4720-B774-435498923D7A}" type="datetimeFigureOut">
              <a:rPr lang="zh-CN" altLang="en-US">
                <a:solidFill>
                  <a:prstClr val="black"/>
                </a:solidFill>
                <a:latin typeface="Arial" charset="0"/>
                <a:ea typeface="宋体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2023/6/19</a:t>
            </a:fld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</p:spPr>
        <p:txBody>
          <a:bodyPr lIns="68581" tIns="34291" rIns="68581" bIns="34291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2" y="6356352"/>
            <a:ext cx="2057400" cy="365125"/>
          </a:xfrm>
          <a:prstGeom prst="rect">
            <a:avLst/>
          </a:prstGeom>
        </p:spPr>
        <p:txBody>
          <a:bodyPr lIns="68581" tIns="34291" rIns="68581" bIns="34291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3052B53-E723-4F99-B36B-21900D220B49}" type="slidenum">
              <a:rPr lang="zh-CN" altLang="en-US">
                <a:solidFill>
                  <a:prstClr val="black"/>
                </a:solidFill>
                <a:latin typeface="Arial" charset="0"/>
                <a:ea typeface="宋体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62694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advClick="0" advTm="0">
        <p14:prism/>
      </p:transition>
    </mc:Choice>
    <mc:Fallback xmlns="">
      <p:transition spd="med" advClick="0" advTm="0">
        <p:fade/>
      </p:transition>
    </mc:Fallback>
  </mc:AlternateContent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1" y="6356352"/>
            <a:ext cx="2057400" cy="365125"/>
          </a:xfrm>
          <a:prstGeom prst="rect">
            <a:avLst/>
          </a:prstGeom>
        </p:spPr>
        <p:txBody>
          <a:bodyPr lIns="68581" tIns="34291" rIns="68581" bIns="34291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4068121-48D8-4623-8AB4-2BE0D98680F8}" type="datetimeFigureOut">
              <a:rPr lang="zh-CN" altLang="en-US">
                <a:solidFill>
                  <a:prstClr val="black"/>
                </a:solidFill>
                <a:latin typeface="Arial" charset="0"/>
                <a:ea typeface="宋体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2023/6/19</a:t>
            </a:fld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</p:spPr>
        <p:txBody>
          <a:bodyPr lIns="68581" tIns="34291" rIns="68581" bIns="34291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2" y="6356352"/>
            <a:ext cx="2057400" cy="365125"/>
          </a:xfrm>
          <a:prstGeom prst="rect">
            <a:avLst/>
          </a:prstGeom>
        </p:spPr>
        <p:txBody>
          <a:bodyPr lIns="68581" tIns="34291" rIns="68581" bIns="34291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9C6393E-5698-4411-A602-7B9520C4D83E}" type="slidenum">
              <a:rPr lang="zh-CN" altLang="en-US">
                <a:solidFill>
                  <a:prstClr val="black"/>
                </a:solidFill>
                <a:latin typeface="Arial" charset="0"/>
                <a:ea typeface="宋体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72529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advClick="0" advTm="0">
        <p14:prism/>
      </p:transition>
    </mc:Choice>
    <mc:Fallback xmlns="">
      <p:transition spd="med" advClick="0" advTm="0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943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623888" y="4589467"/>
            <a:ext cx="7886700" cy="150018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929D9-0DBA-4F8C-ACCE-9DDC2919B32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59D5A-8EAF-4D52-8C0D-9BCECD4974A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0845096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1" y="6356352"/>
            <a:ext cx="2057400" cy="365125"/>
          </a:xfrm>
          <a:prstGeom prst="rect">
            <a:avLst/>
          </a:prstGeom>
        </p:spPr>
        <p:txBody>
          <a:bodyPr lIns="68581" tIns="34291" rIns="68581" bIns="34291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EE0663C-FDD8-44EE-A660-52E905988A74}" type="datetimeFigureOut">
              <a:rPr lang="zh-CN" altLang="en-US">
                <a:solidFill>
                  <a:prstClr val="black"/>
                </a:solidFill>
                <a:latin typeface="Arial" charset="0"/>
                <a:ea typeface="宋体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2023/6/19</a:t>
            </a:fld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</p:spPr>
        <p:txBody>
          <a:bodyPr lIns="68581" tIns="34291" rIns="68581" bIns="34291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2" y="6356352"/>
            <a:ext cx="2057400" cy="365125"/>
          </a:xfrm>
          <a:prstGeom prst="rect">
            <a:avLst/>
          </a:prstGeom>
        </p:spPr>
        <p:txBody>
          <a:bodyPr lIns="68581" tIns="34291" rIns="68581" bIns="34291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9A8EFD0-D0DD-4386-A3C5-187B29D03DBF}" type="slidenum">
              <a:rPr lang="zh-CN" altLang="en-US">
                <a:solidFill>
                  <a:prstClr val="black"/>
                </a:solidFill>
                <a:latin typeface="Arial" charset="0"/>
                <a:ea typeface="宋体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58017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advClick="0" advTm="0">
        <p14:prism/>
      </p:transition>
    </mc:Choice>
    <mc:Fallback xmlns="">
      <p:transition spd="med" advClick="0" advTm="0">
        <p:fade/>
      </p:transition>
    </mc:Fallback>
  </mc:AlternateConten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1" y="6356352"/>
            <a:ext cx="2057400" cy="365125"/>
          </a:xfrm>
          <a:prstGeom prst="rect">
            <a:avLst/>
          </a:prstGeom>
        </p:spPr>
        <p:txBody>
          <a:bodyPr lIns="68581" tIns="34291" rIns="68581" bIns="34291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5CBEA88-CFA9-44E8-9B85-1D4D8A9DCA17}" type="datetimeFigureOut">
              <a:rPr lang="zh-CN" altLang="en-US">
                <a:solidFill>
                  <a:prstClr val="black"/>
                </a:solidFill>
                <a:latin typeface="Arial" charset="0"/>
                <a:ea typeface="宋体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2023/6/19</a:t>
            </a:fld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</p:spPr>
        <p:txBody>
          <a:bodyPr lIns="68581" tIns="34291" rIns="68581" bIns="34291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2" y="6356352"/>
            <a:ext cx="2057400" cy="365125"/>
          </a:xfrm>
          <a:prstGeom prst="rect">
            <a:avLst/>
          </a:prstGeom>
        </p:spPr>
        <p:txBody>
          <a:bodyPr lIns="68581" tIns="34291" rIns="68581" bIns="34291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C8FCC2F-68E5-4AD3-9EAD-8FAE1BA78C93}" type="slidenum">
              <a:rPr lang="zh-CN" altLang="en-US">
                <a:solidFill>
                  <a:prstClr val="black"/>
                </a:solidFill>
                <a:latin typeface="Arial" charset="0"/>
                <a:ea typeface="宋体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12939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advClick="0" advTm="0">
        <p14:prism/>
      </p:transition>
    </mc:Choice>
    <mc:Fallback xmlns="">
      <p:transition spd="med" advClick="0" advTm="0">
        <p:fade/>
      </p:transition>
    </mc:Fallback>
  </mc:AlternateConten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1" y="6356352"/>
            <a:ext cx="2057400" cy="365125"/>
          </a:xfrm>
          <a:prstGeom prst="rect">
            <a:avLst/>
          </a:prstGeom>
        </p:spPr>
        <p:txBody>
          <a:bodyPr lIns="68565" tIns="34283" rIns="68565" bIns="34283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8C93E5-6FF0-4F12-A05F-C8122A06B0AA}" type="datetimeFigureOut">
              <a:rPr lang="zh-CN" altLang="en-US">
                <a:solidFill>
                  <a:prstClr val="black"/>
                </a:solidFill>
                <a:latin typeface="Arial" charset="0"/>
                <a:ea typeface="宋体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2023/6/19</a:t>
            </a:fld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</p:spPr>
        <p:txBody>
          <a:bodyPr lIns="68565" tIns="34283" rIns="68565" bIns="34283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1" y="6356352"/>
            <a:ext cx="2057400" cy="365125"/>
          </a:xfrm>
          <a:prstGeom prst="rect">
            <a:avLst/>
          </a:prstGeom>
        </p:spPr>
        <p:txBody>
          <a:bodyPr lIns="68565" tIns="34283" rIns="68565" bIns="34283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00C461A-9496-4264-B117-983CC003075A}" type="slidenum">
              <a:rPr lang="zh-CN" altLang="en-US">
                <a:solidFill>
                  <a:prstClr val="black"/>
                </a:solidFill>
                <a:latin typeface="Arial" charset="0"/>
                <a:ea typeface="宋体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37807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14:honeycomb/>
      </p:transition>
    </mc:Choice>
    <mc:Fallback xmlns="">
      <p:transition spd="slow" advClick="0" advTm="3000">
        <p:fade/>
      </p:transition>
    </mc:Fallback>
  </mc:AlternateContent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1" y="6356352"/>
            <a:ext cx="2057400" cy="365125"/>
          </a:xfrm>
          <a:prstGeom prst="rect">
            <a:avLst/>
          </a:prstGeom>
        </p:spPr>
        <p:txBody>
          <a:bodyPr lIns="68565" tIns="34283" rIns="68565" bIns="34283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8C93E5-6FF0-4F12-A05F-C8122A06B0AA}" type="datetimeFigureOut">
              <a:rPr lang="zh-CN" altLang="en-US">
                <a:solidFill>
                  <a:prstClr val="black"/>
                </a:solidFill>
                <a:latin typeface="Arial" charset="0"/>
                <a:ea typeface="宋体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2023/6/19</a:t>
            </a:fld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</p:spPr>
        <p:txBody>
          <a:bodyPr lIns="68565" tIns="34283" rIns="68565" bIns="34283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1" y="6356352"/>
            <a:ext cx="2057400" cy="365125"/>
          </a:xfrm>
          <a:prstGeom prst="rect">
            <a:avLst/>
          </a:prstGeom>
        </p:spPr>
        <p:txBody>
          <a:bodyPr lIns="68565" tIns="34283" rIns="68565" bIns="34283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00C461A-9496-4264-B117-983CC003075A}" type="slidenum">
              <a:rPr lang="zh-CN" altLang="en-US">
                <a:solidFill>
                  <a:prstClr val="black"/>
                </a:solidFill>
                <a:latin typeface="Arial" charset="0"/>
                <a:ea typeface="宋体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79145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14:honeycomb/>
      </p:transition>
    </mc:Choice>
    <mc:Fallback xmlns="">
      <p:transition spd="slow" advClick="0" advTm="3000">
        <p:fade/>
      </p:transition>
    </mc:Fallback>
  </mc:AlternateContent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1" y="6356352"/>
            <a:ext cx="2057400" cy="365126"/>
          </a:xfrm>
          <a:prstGeom prst="rect">
            <a:avLst/>
          </a:prstGeom>
        </p:spPr>
        <p:txBody>
          <a:bodyPr lIns="68577" tIns="34289" rIns="68577" bIns="34289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8C93E5-6FF0-4F12-A05F-C8122A06B0AA}" type="datetimeFigureOut">
              <a:rPr lang="zh-CN" altLang="en-US">
                <a:solidFill>
                  <a:prstClr val="black"/>
                </a:solidFill>
                <a:latin typeface="Arial" charset="0"/>
                <a:ea typeface="宋体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2023/6/19</a:t>
            </a:fld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0" y="6356352"/>
            <a:ext cx="3086100" cy="365126"/>
          </a:xfrm>
          <a:prstGeom prst="rect">
            <a:avLst/>
          </a:prstGeom>
        </p:spPr>
        <p:txBody>
          <a:bodyPr lIns="68577" tIns="34289" rIns="68577" bIns="34289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1" y="6356352"/>
            <a:ext cx="2057400" cy="365126"/>
          </a:xfrm>
          <a:prstGeom prst="rect">
            <a:avLst/>
          </a:prstGeom>
        </p:spPr>
        <p:txBody>
          <a:bodyPr lIns="68577" tIns="34289" rIns="68577" bIns="34289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00C461A-9496-4264-B117-983CC003075A}" type="slidenum">
              <a:rPr lang="zh-CN" altLang="en-US">
                <a:solidFill>
                  <a:prstClr val="black"/>
                </a:solidFill>
                <a:latin typeface="Arial" charset="0"/>
                <a:ea typeface="宋体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69775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14:honeycomb/>
      </p:transition>
    </mc:Choice>
    <mc:Fallback xmlns="">
      <p:transition spd="slow" advClick="0" advTm="3000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628650" y="1825632"/>
            <a:ext cx="3886200" cy="4351339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4629153" y="1825632"/>
            <a:ext cx="3886200" cy="4351339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929D9-0DBA-4F8C-ACCE-9DDC2919B32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59D5A-8EAF-4D52-8C0D-9BCECD4974A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13902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49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29842" y="2505074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4629157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4629157" y="2505074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929D9-0DBA-4F8C-ACCE-9DDC2919B32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59D5A-8EAF-4D52-8C0D-9BCECD4974A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938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929D9-0DBA-4F8C-ACCE-9DDC2919B32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59D5A-8EAF-4D52-8C0D-9BCECD4974A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66579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929D9-0DBA-4F8C-ACCE-9DDC2919B32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59D5A-8EAF-4D52-8C0D-9BCECD4974A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88788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401"/>
            <a:ext cx="2949178" cy="160020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3887391" y="9876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2057402"/>
            <a:ext cx="2949178" cy="381158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929D9-0DBA-4F8C-ACCE-9DDC2919B32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59D5A-8EAF-4D52-8C0D-9BCECD4974A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32393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19/06/2023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401"/>
            <a:ext cx="2949178" cy="160020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9876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2057402"/>
            <a:ext cx="2949178" cy="381158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929D9-0DBA-4F8C-ACCE-9DDC2919B32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59D5A-8EAF-4D52-8C0D-9BCECD4974A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06228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929D9-0DBA-4F8C-ACCE-9DDC2919B32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59D5A-8EAF-4D52-8C0D-9BCECD4974A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273156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85" y="365220"/>
            <a:ext cx="1971675" cy="581183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628707" y="365220"/>
            <a:ext cx="5800725" cy="5811839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929D9-0DBA-4F8C-ACCE-9DDC2919B32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59D5A-8EAF-4D52-8C0D-9BCECD4974A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407585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3" y="1122366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3" y="3602096"/>
            <a:ext cx="6858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5906436"/>
      </p:ext>
    </p:extLst>
  </p:cSld>
  <p:clrMapOvr>
    <a:masterClrMapping/>
  </p:clrMapOvr>
  <p:transition spd="slow" advClick="0" advTm="0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0939785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927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609"/>
            <a:ext cx="7886700" cy="150018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9811240"/>
      </p:ext>
    </p:extLst>
  </p:cSld>
  <p:clrMapOvr>
    <a:masterClrMapping/>
  </p:clrMapOvr>
  <p:transition spd="slow" advClick="0" advTm="0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32"/>
            <a:ext cx="3886200" cy="4351339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3" y="1825632"/>
            <a:ext cx="3886200" cy="4351339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3129034"/>
      </p:ext>
    </p:extLst>
  </p:cSld>
  <p:clrMapOvr>
    <a:masterClrMapping/>
  </p:clrMapOvr>
  <p:transition spd="slow" advClick="0" advTm="0"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42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2" y="2505074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7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7" y="2505074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4682939"/>
      </p:ext>
    </p:extLst>
  </p:cSld>
  <p:clrMapOvr>
    <a:masterClrMapping/>
  </p:clrMapOvr>
  <p:transition spd="slow" advClick="0" advTm="0"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9356058"/>
      </p:ext>
    </p:extLst>
  </p:cSld>
  <p:clrMapOvr>
    <a:masterClrMapping/>
  </p:clrMapOvr>
  <p:transition spd="slow" advClick="0" advTm="0"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4593799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7069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6"/>
            <a:ext cx="7772400" cy="150018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19/06/2023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14"/>
            <a:ext cx="2949178" cy="160020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61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2"/>
            <a:ext cx="2949178" cy="381158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5840046"/>
      </p:ext>
    </p:extLst>
  </p:cSld>
  <p:clrMapOvr>
    <a:masterClrMapping/>
  </p:clrMapOvr>
  <p:transition spd="slow" advClick="0" advTm="0"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14"/>
            <a:ext cx="2949178" cy="160020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98761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2"/>
            <a:ext cx="2949178" cy="381158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2481661"/>
      </p:ext>
    </p:extLst>
  </p:cSld>
  <p:clrMapOvr>
    <a:masterClrMapping/>
  </p:clrMapOvr>
  <p:transition spd="slow" advClick="0" advTm="0"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6801297"/>
      </p:ext>
    </p:extLst>
  </p:cSld>
  <p:clrMapOvr>
    <a:masterClrMapping/>
  </p:clrMapOvr>
  <p:transition spd="slow" advClick="0" advTm="0"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85" y="365220"/>
            <a:ext cx="1971675" cy="581183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707" y="365220"/>
            <a:ext cx="5800725" cy="5811839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8935788"/>
      </p:ext>
    </p:extLst>
  </p:cSld>
  <p:clrMapOvr>
    <a:masterClrMapping/>
  </p:clrMapOvr>
  <p:transition spd="slow" advClick="0" advTm="0"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3" y="1122366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3" y="3602039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8653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8618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805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513"/>
            <a:ext cx="7886700" cy="150018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199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6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3" y="1825626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9549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42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2" y="2505074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7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7" y="2505074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8108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6366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3" y="1600207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7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19/06/2023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362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14"/>
            <a:ext cx="2949178" cy="160020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89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2"/>
            <a:ext cx="2949178" cy="381158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3068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14"/>
            <a:ext cx="2949178" cy="160020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987489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2"/>
            <a:ext cx="2949178" cy="381158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7678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5761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85" y="365124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65" y="365124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8555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9" y="123492"/>
            <a:ext cx="8679898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265544" y="1131592"/>
            <a:ext cx="2670575" cy="5402561"/>
          </a:xfrm>
          <a:prstGeom prst="roundRect">
            <a:avLst>
              <a:gd name="adj" fmla="val 3968"/>
            </a:avLst>
          </a:prstGeom>
          <a:solidFill>
            <a:srgbClr val="8CBD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prstClr val="white"/>
              </a:solidFill>
            </a:endParaRPr>
          </a:p>
        </p:txBody>
      </p:sp>
      <p:sp>
        <p:nvSpPr>
          <p:cNvPr id="4" name="Rounded Rectangle 3"/>
          <p:cNvSpPr/>
          <p:nvPr userDrawn="1"/>
        </p:nvSpPr>
        <p:spPr>
          <a:xfrm>
            <a:off x="398963" y="1347500"/>
            <a:ext cx="115401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prstClr val="white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2207177" y="1362335"/>
            <a:ext cx="685850" cy="513861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=""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533781" y="1529492"/>
            <a:ext cx="1674186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=""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533781" y="2127463"/>
            <a:ext cx="1674186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=""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540925" y="5808515"/>
            <a:ext cx="1674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www.freeppt7.com</a:t>
            </a:r>
            <a:endParaRPr lang="ko-KR" altLang="en-US" sz="1400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=""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540922" y="4450390"/>
            <a:ext cx="2037972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prstClr val="white"/>
                </a:solidFill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prstClr val="white"/>
                </a:solidFill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73331145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3" y="1122366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3" y="3602039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9235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1481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95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505"/>
            <a:ext cx="7886700" cy="150018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359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6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3" y="1825626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1675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8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7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27" y="1535118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27" y="2174877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19/06/2023</a:t>
            </a:fld>
            <a:endParaRPr lang="vi-V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42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2" y="2505074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7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7" y="2505074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3798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5080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1463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14"/>
            <a:ext cx="2949178" cy="160020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82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2"/>
            <a:ext cx="2949178" cy="381158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1963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14"/>
            <a:ext cx="2949178" cy="160020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987482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2"/>
            <a:ext cx="2949178" cy="381158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4552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3182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85" y="365124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65" y="365124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8632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9" y="123492"/>
            <a:ext cx="8679898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265544" y="1131592"/>
            <a:ext cx="2670575" cy="5402561"/>
          </a:xfrm>
          <a:prstGeom prst="roundRect">
            <a:avLst>
              <a:gd name="adj" fmla="val 3968"/>
            </a:avLst>
          </a:prstGeom>
          <a:solidFill>
            <a:srgbClr val="8CBD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prstClr val="white"/>
              </a:solidFill>
            </a:endParaRPr>
          </a:p>
        </p:txBody>
      </p:sp>
      <p:sp>
        <p:nvSpPr>
          <p:cNvPr id="4" name="Rounded Rectangle 3"/>
          <p:cNvSpPr/>
          <p:nvPr userDrawn="1"/>
        </p:nvSpPr>
        <p:spPr>
          <a:xfrm>
            <a:off x="398963" y="1347500"/>
            <a:ext cx="115401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prstClr val="white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2207173" y="1362331"/>
            <a:ext cx="685850" cy="513861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=""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533781" y="1529492"/>
            <a:ext cx="1674186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=""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533781" y="2127463"/>
            <a:ext cx="1674186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=""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540925" y="5808507"/>
            <a:ext cx="1674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www.freeppt7.com</a:t>
            </a:r>
            <a:endParaRPr lang="ko-KR" altLang="en-US" sz="1400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=""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540922" y="4450382"/>
            <a:ext cx="2037972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prstClr val="white"/>
                </a:solidFill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prstClr val="white"/>
                </a:solidFill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184212282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3" y="1122366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3" y="3602039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6067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1869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19/06/2023</a:t>
            </a:fld>
            <a:endParaRPr lang="vi-V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90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500"/>
            <a:ext cx="7886700" cy="150018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705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6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3" y="1825626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4411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42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2" y="2505074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7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7" y="2505074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0954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0176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5032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14"/>
            <a:ext cx="2949178" cy="160020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7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2"/>
            <a:ext cx="2949178" cy="381158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1285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14"/>
            <a:ext cx="2949178" cy="160020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987478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2"/>
            <a:ext cx="2949178" cy="381158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0957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2895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85" y="365124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65" y="365124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2315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9" y="123492"/>
            <a:ext cx="8679898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265543" y="1131592"/>
            <a:ext cx="2670575" cy="5402561"/>
          </a:xfrm>
          <a:prstGeom prst="roundRect">
            <a:avLst>
              <a:gd name="adj" fmla="val 3968"/>
            </a:avLst>
          </a:prstGeom>
          <a:solidFill>
            <a:srgbClr val="8CBD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prstClr val="white"/>
              </a:solidFill>
            </a:endParaRPr>
          </a:p>
        </p:txBody>
      </p:sp>
      <p:sp>
        <p:nvSpPr>
          <p:cNvPr id="4" name="Rounded Rectangle 3"/>
          <p:cNvSpPr/>
          <p:nvPr userDrawn="1"/>
        </p:nvSpPr>
        <p:spPr>
          <a:xfrm>
            <a:off x="398963" y="1347500"/>
            <a:ext cx="115401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prstClr val="white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2207170" y="1362327"/>
            <a:ext cx="685850" cy="513861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=""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533781" y="1529492"/>
            <a:ext cx="1674186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=""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533781" y="2127463"/>
            <a:ext cx="1674186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=""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540925" y="5808501"/>
            <a:ext cx="1674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www.freeppt7.com</a:t>
            </a:r>
            <a:endParaRPr lang="ko-KR" altLang="en-US" sz="1400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=""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540922" y="4450374"/>
            <a:ext cx="2037972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prstClr val="white"/>
                </a:solidFill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prstClr val="white"/>
                </a:solidFill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42270580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19/06/2023</a:t>
            </a:fld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797">
            <a:hlinkClick r:id="" action="ppaction://media"/>
            <a:extLst>
              <a:ext uri="{FF2B5EF4-FFF2-40B4-BE49-F238E27FC236}">
                <a16:creationId xmlns="" xmlns:a16="http://schemas.microsoft.com/office/drawing/2014/main" id="{CCCE7297-F4E1-4ED4-9FC0-DABFE273A501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6575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5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="" xmlns:a16="http://schemas.microsoft.com/office/drawing/2014/main" id="{34B29A9D-9234-4D6C-BFDD-BAC267C2B71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481163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="" xmlns:a16="http://schemas.microsoft.com/office/drawing/2014/main" id="{09A251F4-1A55-4054-B979-E3CC8C5BBFE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94410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="" xmlns:a16="http://schemas.microsoft.com/office/drawing/2014/main" id="{09A251F4-1A55-4054-B979-E3CC8C5BBFE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="" xmlns:a16="http://schemas.microsoft.com/office/drawing/2014/main" id="{E485DD1D-21FB-46C7-93D9-1DBC060E737E}"/>
              </a:ext>
            </a:extLst>
          </p:cNvPr>
          <p:cNvSpPr/>
          <p:nvPr userDrawn="1"/>
        </p:nvSpPr>
        <p:spPr>
          <a:xfrm>
            <a:off x="383503" y="486250"/>
            <a:ext cx="8377019" cy="5885500"/>
          </a:xfrm>
          <a:prstGeom prst="rect">
            <a:avLst/>
          </a:prstGeom>
          <a:solidFill>
            <a:schemeClr val="bg1">
              <a:alpha val="50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7"/>
            <a:endParaRPr lang="zh-CN" altLang="en-US" dirty="0">
              <a:solidFill>
                <a:prstClr val="black">
                  <a:lumMod val="95000"/>
                  <a:lumOff val="5000"/>
                </a:prstClr>
              </a:solidFill>
              <a:latin typeface="KaiTi" panose="02010609060101010101" pitchFamily="49" charset="-122"/>
              <a:ea typeface="KaiTi" panose="02010609060101010101" pitchFamily="49" charset="-122"/>
              <a:sym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7344833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25CE4507-A9DC-4403-9145-8D352DE91B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F9D8F23B-39A1-4D11-890E-DDB7A176ED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6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="" xmlns:a16="http://schemas.microsoft.com/office/drawing/2014/main" id="{A499A0B9-7DB6-4BB1-B82A-F22A5A491A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3" y="1825626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="" xmlns:a16="http://schemas.microsoft.com/office/drawing/2014/main" id="{0EA7023C-31FC-4FA2-8025-3298500681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4982-C666-477D-BAF9-C341D41BC36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="" xmlns:a16="http://schemas.microsoft.com/office/drawing/2014/main" id="{E1C3E75D-EC7A-49AF-A2D9-E799F9E46E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="" xmlns:a16="http://schemas.microsoft.com/office/drawing/2014/main" id="{790A6948-BBAB-477E-AB55-2D161F8F6D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8AE8-204B-4879-81C1-C66B6C2180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276011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7863B32D-8BCB-486C-A44D-FA2551B23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37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="" xmlns:a16="http://schemas.microsoft.com/office/drawing/2014/main" id="{59FD3EEA-40E8-4844-A84B-B004D1C2D2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="" xmlns:a16="http://schemas.microsoft.com/office/drawing/2014/main" id="{2D19FF95-C2C5-4F5C-BCE5-F409F3C646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4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="" xmlns:a16="http://schemas.microsoft.com/office/drawing/2014/main" id="{FA819893-B629-4F10-8771-901793EF62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7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="" xmlns:a16="http://schemas.microsoft.com/office/drawing/2014/main" id="{3B2FCCF2-F2EE-4428-89A2-73C7CD0785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7" y="2505074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="" xmlns:a16="http://schemas.microsoft.com/office/drawing/2014/main" id="{E6FB6841-E3A0-46D7-AE68-B8E2EFD4C1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4982-C666-477D-BAF9-C341D41BC36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="" xmlns:a16="http://schemas.microsoft.com/office/drawing/2014/main" id="{2EE5E451-C846-4700-BE4D-7420E6F1C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="" xmlns:a16="http://schemas.microsoft.com/office/drawing/2014/main" id="{483A4986-2BF7-4CBE-860B-098C498BE0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8AE8-204B-4879-81C1-C66B6C2180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141525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7863B32D-8BCB-486C-A44D-FA2551B23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37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="" xmlns:a16="http://schemas.microsoft.com/office/drawing/2014/main" id="{59FD3EEA-40E8-4844-A84B-B004D1C2D2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="" xmlns:a16="http://schemas.microsoft.com/office/drawing/2014/main" id="{2D19FF95-C2C5-4F5C-BCE5-F409F3C646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4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="" xmlns:a16="http://schemas.microsoft.com/office/drawing/2014/main" id="{FA819893-B629-4F10-8771-901793EF62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7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="" xmlns:a16="http://schemas.microsoft.com/office/drawing/2014/main" id="{3B2FCCF2-F2EE-4428-89A2-73C7CD0785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7" y="2505074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="" xmlns:a16="http://schemas.microsoft.com/office/drawing/2014/main" id="{E6FB6841-E3A0-46D7-AE68-B8E2EFD4C1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4982-C666-477D-BAF9-C341D41BC36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="" xmlns:a16="http://schemas.microsoft.com/office/drawing/2014/main" id="{2EE5E451-C846-4700-BE4D-7420E6F1C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="" xmlns:a16="http://schemas.microsoft.com/office/drawing/2014/main" id="{483A4986-2BF7-4CBE-860B-098C498BE0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8AE8-204B-4879-81C1-C66B6C2180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1202179" y="6669566"/>
            <a:ext cx="1350150" cy="1231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CN" sz="100" dirty="0">
                <a:solidFill>
                  <a:prstClr val="black"/>
                </a:solidFill>
                <a:ea typeface="微软雅黑" panose="020B0503020204020204" pitchFamily="34" charset="-122"/>
                <a:hlinkClick r:id="rId2"/>
              </a:rPr>
              <a:t>PPT</a:t>
            </a:r>
            <a:r>
              <a:rPr lang="zh-CN" altLang="en-US" sz="100" dirty="0">
                <a:solidFill>
                  <a:prstClr val="black"/>
                </a:solidFill>
                <a:ea typeface="微软雅黑" panose="020B0503020204020204" pitchFamily="34" charset="-122"/>
                <a:hlinkClick r:id="rId2"/>
              </a:rPr>
              <a:t>模板</a:t>
            </a:r>
            <a:r>
              <a:rPr lang="zh-CN" altLang="en-US" sz="100" dirty="0">
                <a:solidFill>
                  <a:prstClr val="black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100" dirty="0">
                <a:solidFill>
                  <a:prstClr val="black"/>
                </a:solidFill>
                <a:ea typeface="微软雅黑" panose="020B0503020204020204" pitchFamily="34" charset="-122"/>
              </a:rPr>
              <a:t>http://www.1ppt.com/moban/</a:t>
            </a:r>
            <a:r>
              <a:rPr lang="zh-CN" altLang="en-US" sz="100" dirty="0">
                <a:solidFill>
                  <a:prstClr val="black"/>
                </a:solidFill>
                <a:ea typeface="微软雅黑" panose="020B0503020204020204" pitchFamily="34" charset="-122"/>
              </a:rPr>
              <a:t> </a:t>
            </a:r>
            <a:endParaRPr lang="en-US" altLang="zh-CN" sz="100" dirty="0">
              <a:solidFill>
                <a:prstClr val="black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0928203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BBF6C0D4-73B6-47AD-B286-A2A047D311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="" xmlns:a16="http://schemas.microsoft.com/office/drawing/2014/main" id="{E73AB4BC-A69E-4F51-8034-7E57B2AAE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4982-C666-477D-BAF9-C341D41BC36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="" xmlns:a16="http://schemas.microsoft.com/office/drawing/2014/main" id="{082233AE-1AD2-42FF-B7B8-1A0D5E7734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="" xmlns:a16="http://schemas.microsoft.com/office/drawing/2014/main" id="{32F3D708-D960-4007-AABB-F21D6CCD72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8AE8-204B-4879-81C1-C66B6C2180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597521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="" xmlns:a16="http://schemas.microsoft.com/office/drawing/2014/main" id="{FC85943F-E081-447A-9EB2-2B88D1C22E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4982-C666-477D-BAF9-C341D41BC36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="" xmlns:a16="http://schemas.microsoft.com/office/drawing/2014/main" id="{AFBAEEA8-CEEF-4F15-89D8-7DDE71B194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="" xmlns:a16="http://schemas.microsoft.com/office/drawing/2014/main" id="{C9D03397-6C58-4D98-89D1-203EEF75F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8AE8-204B-4879-81C1-C66B6C2180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957260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6CC68400-40BE-432B-B065-CE95AE3DA6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14"/>
            <a:ext cx="2949178" cy="160020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A84F8D77-48AD-4393-88F2-5A8AF2A788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40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="" xmlns:a16="http://schemas.microsoft.com/office/drawing/2014/main" id="{E6AF9ECA-FF14-4070-8EE1-56F08DF0BC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2"/>
            <a:ext cx="2949178" cy="381158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="" xmlns:a16="http://schemas.microsoft.com/office/drawing/2014/main" id="{BF0B8411-C849-44CC-B310-608EEF8627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4982-C666-477D-BAF9-C341D41BC36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="" xmlns:a16="http://schemas.microsoft.com/office/drawing/2014/main" id="{EC8D4AFF-E807-43B0-86EF-37278F70D1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="" xmlns:a16="http://schemas.microsoft.com/office/drawing/2014/main" id="{C7093E97-F209-449A-907B-4551FD4729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8AE8-204B-4879-81C1-C66B6C2180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12084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30" y="273233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241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30" y="1435107"/>
            <a:ext cx="3008313" cy="46910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19/06/2023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25353C68-7646-4399-98D5-5B3C4D1022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14"/>
            <a:ext cx="2949178" cy="160020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="" xmlns:a16="http://schemas.microsoft.com/office/drawing/2014/main" id="{78757E82-B725-4624-A28B-37FCC82475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40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="" xmlns:a16="http://schemas.microsoft.com/office/drawing/2014/main" id="{4443960C-6C6E-4FDE-8FD6-B259FE9BB0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2"/>
            <a:ext cx="2949178" cy="381158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="" xmlns:a16="http://schemas.microsoft.com/office/drawing/2014/main" id="{9C5B9962-007D-4762-9257-4C462F7651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4982-C666-477D-BAF9-C341D41BC36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="" xmlns:a16="http://schemas.microsoft.com/office/drawing/2014/main" id="{8933CFB8-52CC-42BA-A7D5-D372EB358F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="" xmlns:a16="http://schemas.microsoft.com/office/drawing/2014/main" id="{4230BB3B-6FF6-45EE-94B6-EFE514A0DB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8AE8-204B-4879-81C1-C66B6C2180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539316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8FB31B81-A36D-4F74-9BD3-DC0D63FA1A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="" xmlns:a16="http://schemas.microsoft.com/office/drawing/2014/main" id="{313C4CB7-C992-40B1-A52F-CF9A41276F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22565CE6-BEDC-4811-BD39-79E7C146B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4982-C666-477D-BAF9-C341D41BC36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988BD0CF-13D8-4911-9566-ACEF3CD2C1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A8D7BBF3-1B3A-4CE4-A65B-E54F1556A7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8AE8-204B-4879-81C1-C66B6C2180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4285660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="" xmlns:a16="http://schemas.microsoft.com/office/drawing/2014/main" id="{41B722FC-EC2A-48DE-AC5F-8E81F2EA89F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8" y="365124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="" xmlns:a16="http://schemas.microsoft.com/office/drawing/2014/main" id="{E405403A-6B86-46E1-995E-2A5398C795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62" y="365124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59F7AA5D-5136-4A57-B92C-828C56ECF4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4982-C666-477D-BAF9-C341D41BC36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85B739A5-B8FB-4DA4-AB0D-66B1792E4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3630DFA6-1C10-4BA9-A1F8-80B27E2FCE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8AE8-204B-4879-81C1-C66B6C2180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1668134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1" y="6356364"/>
            <a:ext cx="2057400" cy="365125"/>
          </a:xfrm>
          <a:prstGeom prst="rect">
            <a:avLst/>
          </a:prstGeom>
        </p:spPr>
        <p:txBody>
          <a:bodyPr lIns="68581" tIns="34291" rIns="68581" bIns="34291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855318B-8D52-4AB3-88E8-DF04CA988589}" type="datetimeFigureOut">
              <a:rPr lang="zh-CN" altLang="en-US">
                <a:solidFill>
                  <a:prstClr val="black"/>
                </a:solidFill>
                <a:latin typeface="Arial" charset="0"/>
                <a:ea typeface="宋体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2023/6/19</a:t>
            </a:fld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0" y="6356364"/>
            <a:ext cx="3086100" cy="365125"/>
          </a:xfrm>
          <a:prstGeom prst="rect">
            <a:avLst/>
          </a:prstGeom>
        </p:spPr>
        <p:txBody>
          <a:bodyPr lIns="68581" tIns="34291" rIns="68581" bIns="34291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5" y="6356364"/>
            <a:ext cx="2057400" cy="365125"/>
          </a:xfrm>
          <a:prstGeom prst="rect">
            <a:avLst/>
          </a:prstGeom>
        </p:spPr>
        <p:txBody>
          <a:bodyPr lIns="68581" tIns="34291" rIns="68581" bIns="34291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0922DB8-F9EC-4962-8855-399669701DDF}" type="slidenum">
              <a:rPr lang="zh-CN" altLang="en-US">
                <a:solidFill>
                  <a:prstClr val="black"/>
                </a:solidFill>
                <a:latin typeface="Arial" charset="0"/>
                <a:ea typeface="宋体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86165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advClick="0" advTm="0">
        <p14:prism/>
      </p:transition>
    </mc:Choice>
    <mc:Fallback xmlns="">
      <p:transition spd="med" advClick="0" advTm="0"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1" y="6356364"/>
            <a:ext cx="2057400" cy="365125"/>
          </a:xfrm>
          <a:prstGeom prst="rect">
            <a:avLst/>
          </a:prstGeom>
        </p:spPr>
        <p:txBody>
          <a:bodyPr lIns="68581" tIns="34291" rIns="68581" bIns="34291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8C93E5-6FF0-4F12-A05F-C8122A06B0AA}" type="datetimeFigureOut">
              <a:rPr lang="zh-CN" altLang="en-US">
                <a:solidFill>
                  <a:prstClr val="black"/>
                </a:solidFill>
                <a:latin typeface="Arial" charset="0"/>
                <a:ea typeface="宋体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2023/6/19</a:t>
            </a:fld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0" y="6356364"/>
            <a:ext cx="3086100" cy="365125"/>
          </a:xfrm>
          <a:prstGeom prst="rect">
            <a:avLst/>
          </a:prstGeom>
        </p:spPr>
        <p:txBody>
          <a:bodyPr lIns="68581" tIns="34291" rIns="68581" bIns="34291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5" y="6356364"/>
            <a:ext cx="2057400" cy="365125"/>
          </a:xfrm>
          <a:prstGeom prst="rect">
            <a:avLst/>
          </a:prstGeom>
        </p:spPr>
        <p:txBody>
          <a:bodyPr lIns="68581" tIns="34291" rIns="68581" bIns="34291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00C461A-9496-4264-B117-983CC003075A}" type="slidenum">
              <a:rPr lang="zh-CN" altLang="en-US">
                <a:solidFill>
                  <a:prstClr val="black"/>
                </a:solidFill>
                <a:latin typeface="Arial" charset="0"/>
                <a:ea typeface="宋体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25705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advClick="0" advTm="0">
        <p14:prism/>
      </p:transition>
    </mc:Choice>
    <mc:Fallback xmlns="">
      <p:transition spd="med" advClick="0" advTm="0">
        <p:fade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1" y="6356364"/>
            <a:ext cx="2057400" cy="365125"/>
          </a:xfrm>
          <a:prstGeom prst="rect">
            <a:avLst/>
          </a:prstGeom>
        </p:spPr>
        <p:txBody>
          <a:bodyPr lIns="68581" tIns="34291" rIns="68581" bIns="34291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07CCCA5-AFEE-41BF-9857-BD06BE4B7588}" type="datetimeFigureOut">
              <a:rPr lang="zh-CN" altLang="en-US">
                <a:solidFill>
                  <a:prstClr val="black"/>
                </a:solidFill>
                <a:latin typeface="Arial" charset="0"/>
                <a:ea typeface="宋体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2023/6/19</a:t>
            </a:fld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0" y="6356364"/>
            <a:ext cx="3086100" cy="365125"/>
          </a:xfrm>
          <a:prstGeom prst="rect">
            <a:avLst/>
          </a:prstGeom>
        </p:spPr>
        <p:txBody>
          <a:bodyPr lIns="68581" tIns="34291" rIns="68581" bIns="34291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5" y="6356364"/>
            <a:ext cx="2057400" cy="365125"/>
          </a:xfrm>
          <a:prstGeom prst="rect">
            <a:avLst/>
          </a:prstGeom>
        </p:spPr>
        <p:txBody>
          <a:bodyPr lIns="68581" tIns="34291" rIns="68581" bIns="34291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59A204A-673A-4B72-958E-020C0F964882}" type="slidenum">
              <a:rPr lang="zh-CN" altLang="en-US">
                <a:solidFill>
                  <a:prstClr val="black"/>
                </a:solidFill>
                <a:latin typeface="Arial" charset="0"/>
                <a:ea typeface="宋体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25616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advClick="0" advTm="0">
        <p14:prism/>
      </p:transition>
    </mc:Choice>
    <mc:Fallback xmlns="">
      <p:transition spd="med" advClick="0" advTm="0">
        <p:fade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日期占位符 4"/>
          <p:cNvSpPr>
            <a:spLocks noGrp="1"/>
          </p:cNvSpPr>
          <p:nvPr>
            <p:ph type="dt" sz="half" idx="10"/>
          </p:nvPr>
        </p:nvSpPr>
        <p:spPr>
          <a:xfrm>
            <a:off x="628651" y="6356364"/>
            <a:ext cx="2057400" cy="365125"/>
          </a:xfrm>
          <a:prstGeom prst="rect">
            <a:avLst/>
          </a:prstGeom>
        </p:spPr>
        <p:txBody>
          <a:bodyPr lIns="68581" tIns="34291" rIns="68581" bIns="34291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F5BA530-1488-4726-ACF8-EF2C1320F4EE}" type="datetimeFigureOut">
              <a:rPr lang="zh-CN" altLang="en-US">
                <a:solidFill>
                  <a:prstClr val="black"/>
                </a:solidFill>
                <a:latin typeface="Arial" charset="0"/>
                <a:ea typeface="宋体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2023/6/19</a:t>
            </a:fld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  <p:sp>
        <p:nvSpPr>
          <p:cNvPr id="8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028950" y="6356364"/>
            <a:ext cx="3086100" cy="365125"/>
          </a:xfrm>
          <a:prstGeom prst="rect">
            <a:avLst/>
          </a:prstGeom>
        </p:spPr>
        <p:txBody>
          <a:bodyPr lIns="68581" tIns="34291" rIns="68581" bIns="34291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49724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advClick="0" advTm="0">
        <p14:prism/>
      </p:transition>
    </mc:Choice>
    <mc:Fallback xmlns="">
      <p:transition spd="med" advClick="0" advTm="0">
        <p:fade/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628651" y="6356364"/>
            <a:ext cx="2057400" cy="365125"/>
          </a:xfrm>
          <a:prstGeom prst="rect">
            <a:avLst/>
          </a:prstGeom>
        </p:spPr>
        <p:txBody>
          <a:bodyPr lIns="68581" tIns="34291" rIns="68581" bIns="34291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B9F108-E657-4EBB-9A76-43D1DB91CD7B}" type="datetimeFigureOut">
              <a:rPr lang="zh-CN" altLang="en-US">
                <a:solidFill>
                  <a:prstClr val="black"/>
                </a:solidFill>
                <a:latin typeface="Arial" charset="0"/>
                <a:ea typeface="宋体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2023/6/19</a:t>
            </a:fld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3028950" y="6356364"/>
            <a:ext cx="3086100" cy="365125"/>
          </a:xfrm>
          <a:prstGeom prst="rect">
            <a:avLst/>
          </a:prstGeom>
        </p:spPr>
        <p:txBody>
          <a:bodyPr lIns="68581" tIns="34291" rIns="68581" bIns="34291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95734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advClick="0" advTm="0">
        <p14:prism/>
      </p:transition>
    </mc:Choice>
    <mc:Fallback xmlns="">
      <p:transition spd="med" advClick="0" advTm="0">
        <p:fade/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1" y="6356364"/>
            <a:ext cx="2057400" cy="365125"/>
          </a:xfrm>
          <a:prstGeom prst="rect">
            <a:avLst/>
          </a:prstGeom>
        </p:spPr>
        <p:txBody>
          <a:bodyPr lIns="68581" tIns="34291" rIns="68581" bIns="34291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F01DA70-9AD2-4A9E-9D6D-F3B6C29B23E3}" type="datetimeFigureOut">
              <a:rPr lang="zh-CN" altLang="en-US">
                <a:solidFill>
                  <a:prstClr val="black"/>
                </a:solidFill>
                <a:latin typeface="Arial" charset="0"/>
                <a:ea typeface="宋体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2023/6/19</a:t>
            </a:fld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  <p:sp>
        <p:nvSpPr>
          <p:cNvPr id="8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64"/>
            <a:ext cx="3086100" cy="365125"/>
          </a:xfrm>
          <a:prstGeom prst="rect">
            <a:avLst/>
          </a:prstGeom>
        </p:spPr>
        <p:txBody>
          <a:bodyPr lIns="68581" tIns="34291" rIns="68581" bIns="34291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27019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advClick="0" advTm="0">
        <p14:prism/>
      </p:transition>
    </mc:Choice>
    <mc:Fallback xmlns="">
      <p:transition spd="med" advClick="0" advTm="0">
        <p:fade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日期占位符 1"/>
          <p:cNvSpPr>
            <a:spLocks noGrp="1"/>
          </p:cNvSpPr>
          <p:nvPr>
            <p:ph type="dt" sz="half" idx="10"/>
          </p:nvPr>
        </p:nvSpPr>
        <p:spPr>
          <a:xfrm>
            <a:off x="628651" y="6356364"/>
            <a:ext cx="2057400" cy="365125"/>
          </a:xfrm>
          <a:prstGeom prst="rect">
            <a:avLst/>
          </a:prstGeom>
        </p:spPr>
        <p:txBody>
          <a:bodyPr lIns="68581" tIns="34291" rIns="68581" bIns="34291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1F277ED-8DBB-450D-95DE-4E19B8FD65FF}" type="datetimeFigureOut">
              <a:rPr lang="zh-CN" altLang="en-US">
                <a:solidFill>
                  <a:prstClr val="black"/>
                </a:solidFill>
                <a:latin typeface="Arial" charset="0"/>
                <a:ea typeface="宋体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2023/6/19</a:t>
            </a:fld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  <p:sp>
        <p:nvSpPr>
          <p:cNvPr id="7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028950" y="6356364"/>
            <a:ext cx="3086100" cy="365125"/>
          </a:xfrm>
          <a:prstGeom prst="rect">
            <a:avLst/>
          </a:prstGeom>
        </p:spPr>
        <p:txBody>
          <a:bodyPr lIns="68581" tIns="34291" rIns="68581" bIns="34291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58646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advClick="0" advTm="0">
        <p14:prism/>
      </p:transition>
    </mc:Choice>
    <mc:Fallback xmlns="">
      <p:transition spd="med" advClick="0" advTm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56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82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419"/>
            <a:ext cx="5486400" cy="80486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19/06/2023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1" y="6356364"/>
            <a:ext cx="2057400" cy="365125"/>
          </a:xfrm>
          <a:prstGeom prst="rect">
            <a:avLst/>
          </a:prstGeom>
        </p:spPr>
        <p:txBody>
          <a:bodyPr lIns="68581" tIns="34291" rIns="68581" bIns="34291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F98FB6E-7353-4720-B774-435498923D7A}" type="datetimeFigureOut">
              <a:rPr lang="zh-CN" altLang="en-US">
                <a:solidFill>
                  <a:prstClr val="black"/>
                </a:solidFill>
                <a:latin typeface="Arial" charset="0"/>
                <a:ea typeface="宋体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2023/6/19</a:t>
            </a:fld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0" y="6356364"/>
            <a:ext cx="3086100" cy="365125"/>
          </a:xfrm>
          <a:prstGeom prst="rect">
            <a:avLst/>
          </a:prstGeom>
        </p:spPr>
        <p:txBody>
          <a:bodyPr lIns="68581" tIns="34291" rIns="68581" bIns="34291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5" y="6356364"/>
            <a:ext cx="2057400" cy="365125"/>
          </a:xfrm>
          <a:prstGeom prst="rect">
            <a:avLst/>
          </a:prstGeom>
        </p:spPr>
        <p:txBody>
          <a:bodyPr lIns="68581" tIns="34291" rIns="68581" bIns="34291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3052B53-E723-4F99-B36B-21900D220B49}" type="slidenum">
              <a:rPr lang="zh-CN" altLang="en-US">
                <a:solidFill>
                  <a:prstClr val="black"/>
                </a:solidFill>
                <a:latin typeface="Arial" charset="0"/>
                <a:ea typeface="宋体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87333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advClick="0" advTm="0">
        <p14:prism/>
      </p:transition>
    </mc:Choice>
    <mc:Fallback xmlns="">
      <p:transition spd="med" advClick="0" advTm="0">
        <p:fade/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1" y="6356364"/>
            <a:ext cx="2057400" cy="365125"/>
          </a:xfrm>
          <a:prstGeom prst="rect">
            <a:avLst/>
          </a:prstGeom>
        </p:spPr>
        <p:txBody>
          <a:bodyPr lIns="68581" tIns="34291" rIns="68581" bIns="34291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4068121-48D8-4623-8AB4-2BE0D98680F8}" type="datetimeFigureOut">
              <a:rPr lang="zh-CN" altLang="en-US">
                <a:solidFill>
                  <a:prstClr val="black"/>
                </a:solidFill>
                <a:latin typeface="Arial" charset="0"/>
                <a:ea typeface="宋体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2023/6/19</a:t>
            </a:fld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0" y="6356364"/>
            <a:ext cx="3086100" cy="365125"/>
          </a:xfrm>
          <a:prstGeom prst="rect">
            <a:avLst/>
          </a:prstGeom>
        </p:spPr>
        <p:txBody>
          <a:bodyPr lIns="68581" tIns="34291" rIns="68581" bIns="34291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5" y="6356364"/>
            <a:ext cx="2057400" cy="365125"/>
          </a:xfrm>
          <a:prstGeom prst="rect">
            <a:avLst/>
          </a:prstGeom>
        </p:spPr>
        <p:txBody>
          <a:bodyPr lIns="68581" tIns="34291" rIns="68581" bIns="34291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9C6393E-5698-4411-A602-7B9520C4D83E}" type="slidenum">
              <a:rPr lang="zh-CN" altLang="en-US">
                <a:solidFill>
                  <a:prstClr val="black"/>
                </a:solidFill>
                <a:latin typeface="Arial" charset="0"/>
                <a:ea typeface="宋体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27389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advClick="0" advTm="0">
        <p14:prism/>
      </p:transition>
    </mc:Choice>
    <mc:Fallback xmlns="">
      <p:transition spd="med" advClick="0" advTm="0">
        <p:fade/>
      </p:transition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1" y="6356364"/>
            <a:ext cx="2057400" cy="365125"/>
          </a:xfrm>
          <a:prstGeom prst="rect">
            <a:avLst/>
          </a:prstGeom>
        </p:spPr>
        <p:txBody>
          <a:bodyPr lIns="68581" tIns="34291" rIns="68581" bIns="34291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EE0663C-FDD8-44EE-A660-52E905988A74}" type="datetimeFigureOut">
              <a:rPr lang="zh-CN" altLang="en-US">
                <a:solidFill>
                  <a:prstClr val="black"/>
                </a:solidFill>
                <a:latin typeface="Arial" charset="0"/>
                <a:ea typeface="宋体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2023/6/19</a:t>
            </a:fld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0" y="6356364"/>
            <a:ext cx="3086100" cy="365125"/>
          </a:xfrm>
          <a:prstGeom prst="rect">
            <a:avLst/>
          </a:prstGeom>
        </p:spPr>
        <p:txBody>
          <a:bodyPr lIns="68581" tIns="34291" rIns="68581" bIns="34291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5" y="6356364"/>
            <a:ext cx="2057400" cy="365125"/>
          </a:xfrm>
          <a:prstGeom prst="rect">
            <a:avLst/>
          </a:prstGeom>
        </p:spPr>
        <p:txBody>
          <a:bodyPr lIns="68581" tIns="34291" rIns="68581" bIns="34291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9A8EFD0-D0DD-4386-A3C5-187B29D03DBF}" type="slidenum">
              <a:rPr lang="zh-CN" altLang="en-US">
                <a:solidFill>
                  <a:prstClr val="black"/>
                </a:solidFill>
                <a:latin typeface="Arial" charset="0"/>
                <a:ea typeface="宋体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51977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advClick="0" advTm="0">
        <p14:prism/>
      </p:transition>
    </mc:Choice>
    <mc:Fallback xmlns="">
      <p:transition spd="med" advClick="0" advTm="0">
        <p:fade/>
      </p:transition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1" y="6356364"/>
            <a:ext cx="2057400" cy="365125"/>
          </a:xfrm>
          <a:prstGeom prst="rect">
            <a:avLst/>
          </a:prstGeom>
        </p:spPr>
        <p:txBody>
          <a:bodyPr lIns="68581" tIns="34291" rIns="68581" bIns="34291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5CBEA88-CFA9-44E8-9B85-1D4D8A9DCA17}" type="datetimeFigureOut">
              <a:rPr lang="zh-CN" altLang="en-US">
                <a:solidFill>
                  <a:prstClr val="black"/>
                </a:solidFill>
                <a:latin typeface="Arial" charset="0"/>
                <a:ea typeface="宋体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2023/6/19</a:t>
            </a:fld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0" y="6356364"/>
            <a:ext cx="3086100" cy="365125"/>
          </a:xfrm>
          <a:prstGeom prst="rect">
            <a:avLst/>
          </a:prstGeom>
        </p:spPr>
        <p:txBody>
          <a:bodyPr lIns="68581" tIns="34291" rIns="68581" bIns="34291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5" y="6356364"/>
            <a:ext cx="2057400" cy="365125"/>
          </a:xfrm>
          <a:prstGeom prst="rect">
            <a:avLst/>
          </a:prstGeom>
        </p:spPr>
        <p:txBody>
          <a:bodyPr lIns="68581" tIns="34291" rIns="68581" bIns="34291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C8FCC2F-68E5-4AD3-9EAD-8FAE1BA78C93}" type="slidenum">
              <a:rPr lang="zh-CN" altLang="en-US">
                <a:solidFill>
                  <a:prstClr val="black"/>
                </a:solidFill>
                <a:latin typeface="Arial" charset="0"/>
                <a:ea typeface="宋体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31913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advClick="0" advTm="0">
        <p14:prism/>
      </p:transition>
    </mc:Choice>
    <mc:Fallback xmlns="">
      <p:transition spd="med" advClick="0" advTm="0">
        <p:fade/>
      </p:transition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1" y="6356364"/>
            <a:ext cx="2057400" cy="365125"/>
          </a:xfrm>
          <a:prstGeom prst="rect">
            <a:avLst/>
          </a:prstGeom>
        </p:spPr>
        <p:txBody>
          <a:bodyPr lIns="68565" tIns="34283" rIns="68565" bIns="34283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8C93E5-6FF0-4F12-A05F-C8122A06B0AA}" type="datetimeFigureOut">
              <a:rPr lang="zh-CN" altLang="en-US">
                <a:solidFill>
                  <a:prstClr val="black"/>
                </a:solidFill>
                <a:latin typeface="Arial" charset="0"/>
                <a:ea typeface="宋体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2023/6/19</a:t>
            </a:fld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0" y="6356364"/>
            <a:ext cx="3086100" cy="365125"/>
          </a:xfrm>
          <a:prstGeom prst="rect">
            <a:avLst/>
          </a:prstGeom>
        </p:spPr>
        <p:txBody>
          <a:bodyPr lIns="68565" tIns="34283" rIns="68565" bIns="34283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4" y="6356364"/>
            <a:ext cx="2057400" cy="365125"/>
          </a:xfrm>
          <a:prstGeom prst="rect">
            <a:avLst/>
          </a:prstGeom>
        </p:spPr>
        <p:txBody>
          <a:bodyPr lIns="68565" tIns="34283" rIns="68565" bIns="34283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00C461A-9496-4264-B117-983CC003075A}" type="slidenum">
              <a:rPr lang="zh-CN" altLang="en-US">
                <a:solidFill>
                  <a:prstClr val="black"/>
                </a:solidFill>
                <a:latin typeface="Arial" charset="0"/>
                <a:ea typeface="宋体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87473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14:honeycomb/>
      </p:transition>
    </mc:Choice>
    <mc:Fallback xmlns="">
      <p:transition spd="slow" advClick="0" advTm="3000">
        <p:fade/>
      </p:transition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1" y="6356364"/>
            <a:ext cx="2057400" cy="365125"/>
          </a:xfrm>
          <a:prstGeom prst="rect">
            <a:avLst/>
          </a:prstGeom>
        </p:spPr>
        <p:txBody>
          <a:bodyPr lIns="68565" tIns="34283" rIns="68565" bIns="34283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8C93E5-6FF0-4F12-A05F-C8122A06B0AA}" type="datetimeFigureOut">
              <a:rPr lang="zh-CN" altLang="en-US">
                <a:solidFill>
                  <a:prstClr val="black"/>
                </a:solidFill>
                <a:latin typeface="Arial" charset="0"/>
                <a:ea typeface="宋体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2023/6/19</a:t>
            </a:fld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0" y="6356364"/>
            <a:ext cx="3086100" cy="365125"/>
          </a:xfrm>
          <a:prstGeom prst="rect">
            <a:avLst/>
          </a:prstGeom>
        </p:spPr>
        <p:txBody>
          <a:bodyPr lIns="68565" tIns="34283" rIns="68565" bIns="34283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4" y="6356364"/>
            <a:ext cx="2057400" cy="365125"/>
          </a:xfrm>
          <a:prstGeom prst="rect">
            <a:avLst/>
          </a:prstGeom>
        </p:spPr>
        <p:txBody>
          <a:bodyPr lIns="68565" tIns="34283" rIns="68565" bIns="34283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00C461A-9496-4264-B117-983CC003075A}" type="slidenum">
              <a:rPr lang="zh-CN" altLang="en-US">
                <a:solidFill>
                  <a:prstClr val="black"/>
                </a:solidFill>
                <a:latin typeface="Arial" charset="0"/>
                <a:ea typeface="宋体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69764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14:honeycomb/>
      </p:transition>
    </mc:Choice>
    <mc:Fallback xmlns="">
      <p:transition spd="slow" advClick="0" advTm="3000">
        <p:fade/>
      </p:transition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1" y="6356354"/>
            <a:ext cx="2057400" cy="365126"/>
          </a:xfrm>
          <a:prstGeom prst="rect">
            <a:avLst/>
          </a:prstGeom>
        </p:spPr>
        <p:txBody>
          <a:bodyPr lIns="68577" tIns="34289" rIns="68577" bIns="34289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8C93E5-6FF0-4F12-A05F-C8122A06B0AA}" type="datetimeFigureOut">
              <a:rPr lang="zh-CN" altLang="en-US">
                <a:solidFill>
                  <a:prstClr val="black"/>
                </a:solidFill>
                <a:latin typeface="Arial" charset="0"/>
                <a:ea typeface="宋体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2023/6/19</a:t>
            </a:fld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0" y="6356354"/>
            <a:ext cx="3086100" cy="365126"/>
          </a:xfrm>
          <a:prstGeom prst="rect">
            <a:avLst/>
          </a:prstGeom>
        </p:spPr>
        <p:txBody>
          <a:bodyPr lIns="68577" tIns="34289" rIns="68577" bIns="34289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4" y="6356354"/>
            <a:ext cx="2057400" cy="365126"/>
          </a:xfrm>
          <a:prstGeom prst="rect">
            <a:avLst/>
          </a:prstGeom>
        </p:spPr>
        <p:txBody>
          <a:bodyPr lIns="68577" tIns="34289" rIns="68577" bIns="34289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00C461A-9496-4264-B117-983CC003075A}" type="slidenum">
              <a:rPr lang="zh-CN" altLang="en-US">
                <a:solidFill>
                  <a:prstClr val="black"/>
                </a:solidFill>
                <a:latin typeface="Arial" charset="0"/>
                <a:ea typeface="宋体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35670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14:honeycomb/>
      </p:transition>
    </mc:Choice>
    <mc:Fallback xmlns="">
      <p:transition spd="slow" advClick="0" advTm="3000">
        <p:fade/>
      </p:transition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03E64-1198-4350-AE4E-0E6A375354B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A8D4C-1946-442B-BA1B-548F02DF825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07373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2" y="1122366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2" y="3602039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03E64-1198-4350-AE4E-0E6A375354B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A8D4C-1946-442B-BA1B-548F02DF825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6960682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03E64-1198-4350-AE4E-0E6A375354B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A8D4C-1946-442B-BA1B-548F02DF825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60479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5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110.xml"/><Relationship Id="rId7" Type="http://schemas.openxmlformats.org/officeDocument/2006/relationships/slideLayout" Target="../slideLayouts/slideLayout114.xml"/><Relationship Id="rId12" Type="http://schemas.openxmlformats.org/officeDocument/2006/relationships/slideLayout" Target="../slideLayouts/slideLayout119.xml"/><Relationship Id="rId2" Type="http://schemas.openxmlformats.org/officeDocument/2006/relationships/slideLayout" Target="../slideLayouts/slideLayout109.xml"/><Relationship Id="rId1" Type="http://schemas.openxmlformats.org/officeDocument/2006/relationships/slideLayout" Target="../slideLayouts/slideLayout108.xml"/><Relationship Id="rId6" Type="http://schemas.openxmlformats.org/officeDocument/2006/relationships/slideLayout" Target="../slideLayouts/slideLayout113.xml"/><Relationship Id="rId11" Type="http://schemas.openxmlformats.org/officeDocument/2006/relationships/slideLayout" Target="../slideLayouts/slideLayout118.xml"/><Relationship Id="rId5" Type="http://schemas.openxmlformats.org/officeDocument/2006/relationships/slideLayout" Target="../slideLayouts/slideLayout112.xml"/><Relationship Id="rId10" Type="http://schemas.openxmlformats.org/officeDocument/2006/relationships/slideLayout" Target="../slideLayouts/slideLayout117.xml"/><Relationship Id="rId4" Type="http://schemas.openxmlformats.org/officeDocument/2006/relationships/slideLayout" Target="../slideLayouts/slideLayout111.xml"/><Relationship Id="rId9" Type="http://schemas.openxmlformats.org/officeDocument/2006/relationships/slideLayout" Target="../slideLayouts/slideLayout116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7.xml"/><Relationship Id="rId3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126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120.xml"/><Relationship Id="rId6" Type="http://schemas.openxmlformats.org/officeDocument/2006/relationships/slideLayout" Target="../slideLayouts/slideLayout125.xml"/><Relationship Id="rId11" Type="http://schemas.openxmlformats.org/officeDocument/2006/relationships/slideLayout" Target="../slideLayouts/slideLayout130.xml"/><Relationship Id="rId5" Type="http://schemas.openxmlformats.org/officeDocument/2006/relationships/slideLayout" Target="../slideLayouts/slideLayout124.xml"/><Relationship Id="rId10" Type="http://schemas.openxmlformats.org/officeDocument/2006/relationships/slideLayout" Target="../slideLayouts/slideLayout129.xml"/><Relationship Id="rId4" Type="http://schemas.openxmlformats.org/officeDocument/2006/relationships/slideLayout" Target="../slideLayouts/slideLayout123.xml"/><Relationship Id="rId9" Type="http://schemas.openxmlformats.org/officeDocument/2006/relationships/slideLayout" Target="../slideLayouts/slideLayout128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8.xml"/><Relationship Id="rId13" Type="http://schemas.openxmlformats.org/officeDocument/2006/relationships/slideLayout" Target="../slideLayouts/slideLayout143.xml"/><Relationship Id="rId3" Type="http://schemas.openxmlformats.org/officeDocument/2006/relationships/slideLayout" Target="../slideLayouts/slideLayout133.xml"/><Relationship Id="rId7" Type="http://schemas.openxmlformats.org/officeDocument/2006/relationships/slideLayout" Target="../slideLayouts/slideLayout137.xml"/><Relationship Id="rId12" Type="http://schemas.openxmlformats.org/officeDocument/2006/relationships/slideLayout" Target="../slideLayouts/slideLayout142.xml"/><Relationship Id="rId17" Type="http://schemas.openxmlformats.org/officeDocument/2006/relationships/image" Target="../media/image5.jpg"/><Relationship Id="rId2" Type="http://schemas.openxmlformats.org/officeDocument/2006/relationships/slideLayout" Target="../slideLayouts/slideLayout13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31.xml"/><Relationship Id="rId6" Type="http://schemas.openxmlformats.org/officeDocument/2006/relationships/slideLayout" Target="../slideLayouts/slideLayout136.xml"/><Relationship Id="rId11" Type="http://schemas.openxmlformats.org/officeDocument/2006/relationships/slideLayout" Target="../slideLayouts/slideLayout141.xml"/><Relationship Id="rId5" Type="http://schemas.openxmlformats.org/officeDocument/2006/relationships/slideLayout" Target="../slideLayouts/slideLayout135.xml"/><Relationship Id="rId15" Type="http://schemas.openxmlformats.org/officeDocument/2006/relationships/theme" Target="../theme/theme12.xml"/><Relationship Id="rId10" Type="http://schemas.openxmlformats.org/officeDocument/2006/relationships/slideLayout" Target="../slideLayouts/slideLayout140.xml"/><Relationship Id="rId4" Type="http://schemas.openxmlformats.org/officeDocument/2006/relationships/slideLayout" Target="../slideLayouts/slideLayout134.xml"/><Relationship Id="rId9" Type="http://schemas.openxmlformats.org/officeDocument/2006/relationships/slideLayout" Target="../slideLayouts/slideLayout139.xml"/><Relationship Id="rId14" Type="http://schemas.openxmlformats.org/officeDocument/2006/relationships/slideLayout" Target="../slideLayouts/slideLayout14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slideLayout" Target="../slideLayouts/slideLayout57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slideLayout" Target="../slideLayouts/slideLayout69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7.xml"/><Relationship Id="rId13" Type="http://schemas.openxmlformats.org/officeDocument/2006/relationships/slideLayout" Target="../slideLayouts/slideLayout82.xml"/><Relationship Id="rId3" Type="http://schemas.openxmlformats.org/officeDocument/2006/relationships/slideLayout" Target="../slideLayouts/slideLayout72.xml"/><Relationship Id="rId7" Type="http://schemas.openxmlformats.org/officeDocument/2006/relationships/slideLayout" Target="../slideLayouts/slideLayout76.xml"/><Relationship Id="rId12" Type="http://schemas.openxmlformats.org/officeDocument/2006/relationships/slideLayout" Target="../slideLayouts/slideLayout81.xml"/><Relationship Id="rId2" Type="http://schemas.openxmlformats.org/officeDocument/2006/relationships/slideLayout" Target="../slideLayouts/slideLayout71.xml"/><Relationship Id="rId1" Type="http://schemas.openxmlformats.org/officeDocument/2006/relationships/slideLayout" Target="../slideLayouts/slideLayout70.xml"/><Relationship Id="rId6" Type="http://schemas.openxmlformats.org/officeDocument/2006/relationships/slideLayout" Target="../slideLayouts/slideLayout75.xml"/><Relationship Id="rId11" Type="http://schemas.openxmlformats.org/officeDocument/2006/relationships/slideLayout" Target="../slideLayouts/slideLayout80.xml"/><Relationship Id="rId5" Type="http://schemas.openxmlformats.org/officeDocument/2006/relationships/slideLayout" Target="../slideLayouts/slideLayout74.xml"/><Relationship Id="rId10" Type="http://schemas.openxmlformats.org/officeDocument/2006/relationships/slideLayout" Target="../slideLayouts/slideLayout79.xml"/><Relationship Id="rId4" Type="http://schemas.openxmlformats.org/officeDocument/2006/relationships/slideLayout" Target="../slideLayouts/slideLayout73.xml"/><Relationship Id="rId9" Type="http://schemas.openxmlformats.org/officeDocument/2006/relationships/slideLayout" Target="../slideLayouts/slideLayout78.xml"/><Relationship Id="rId1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0.xml"/><Relationship Id="rId13" Type="http://schemas.openxmlformats.org/officeDocument/2006/relationships/slideLayout" Target="../slideLayouts/slideLayout95.xml"/><Relationship Id="rId3" Type="http://schemas.openxmlformats.org/officeDocument/2006/relationships/slideLayout" Target="../slideLayouts/slideLayout85.xml"/><Relationship Id="rId7" Type="http://schemas.openxmlformats.org/officeDocument/2006/relationships/slideLayout" Target="../slideLayouts/slideLayout89.xml"/><Relationship Id="rId12" Type="http://schemas.openxmlformats.org/officeDocument/2006/relationships/slideLayout" Target="../slideLayouts/slideLayout94.xml"/><Relationship Id="rId17" Type="http://schemas.openxmlformats.org/officeDocument/2006/relationships/image" Target="../media/image5.jpg"/><Relationship Id="rId2" Type="http://schemas.openxmlformats.org/officeDocument/2006/relationships/slideLayout" Target="../slideLayouts/slideLayout84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83.xml"/><Relationship Id="rId6" Type="http://schemas.openxmlformats.org/officeDocument/2006/relationships/slideLayout" Target="../slideLayouts/slideLayout88.xml"/><Relationship Id="rId11" Type="http://schemas.openxmlformats.org/officeDocument/2006/relationships/slideLayout" Target="../slideLayouts/slideLayout93.xml"/><Relationship Id="rId5" Type="http://schemas.openxmlformats.org/officeDocument/2006/relationships/slideLayout" Target="../slideLayouts/slideLayout87.xml"/><Relationship Id="rId15" Type="http://schemas.openxmlformats.org/officeDocument/2006/relationships/theme" Target="../theme/theme8.xml"/><Relationship Id="rId10" Type="http://schemas.openxmlformats.org/officeDocument/2006/relationships/slideLayout" Target="../slideLayouts/slideLayout92.xml"/><Relationship Id="rId4" Type="http://schemas.openxmlformats.org/officeDocument/2006/relationships/slideLayout" Target="../slideLayouts/slideLayout86.xml"/><Relationship Id="rId9" Type="http://schemas.openxmlformats.org/officeDocument/2006/relationships/slideLayout" Target="../slideLayouts/slideLayout91.xml"/><Relationship Id="rId14" Type="http://schemas.openxmlformats.org/officeDocument/2006/relationships/slideLayout" Target="../slideLayouts/slideLayout9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4.xml"/><Relationship Id="rId3" Type="http://schemas.openxmlformats.org/officeDocument/2006/relationships/slideLayout" Target="../slideLayouts/slideLayout99.xml"/><Relationship Id="rId7" Type="http://schemas.openxmlformats.org/officeDocument/2006/relationships/slideLayout" Target="../slideLayouts/slideLayout103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8.xml"/><Relationship Id="rId1" Type="http://schemas.openxmlformats.org/officeDocument/2006/relationships/slideLayout" Target="../slideLayouts/slideLayout97.xml"/><Relationship Id="rId6" Type="http://schemas.openxmlformats.org/officeDocument/2006/relationships/slideLayout" Target="../slideLayouts/slideLayout102.xml"/><Relationship Id="rId11" Type="http://schemas.openxmlformats.org/officeDocument/2006/relationships/slideLayout" Target="../slideLayouts/slideLayout107.xml"/><Relationship Id="rId5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106.xml"/><Relationship Id="rId4" Type="http://schemas.openxmlformats.org/officeDocument/2006/relationships/slideLayout" Target="../slideLayouts/slideLayout100.xml"/><Relationship Id="rId9" Type="http://schemas.openxmlformats.org/officeDocument/2006/relationships/slideLayout" Target="../slideLayouts/slideLayout10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3" y="27464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3" y="1600207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52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226D32-79A9-4E6E-9133-69F462CF5197}" type="datetimeFigureOut">
              <a:rPr lang="vi-VN" smtClean="0"/>
              <a:pPr/>
              <a:t>19/06/2023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3" y="635652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3" y="635652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dissolv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34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6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27F733-D177-4D19-8AB5-134CCC040D5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2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B1832B-D6C7-446D-88C8-21504B865CF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3648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73" r:id="rId1"/>
    <p:sldLayoutId id="2147484174" r:id="rId2"/>
    <p:sldLayoutId id="2147484175" r:id="rId3"/>
    <p:sldLayoutId id="2147484176" r:id="rId4"/>
    <p:sldLayoutId id="2147484177" r:id="rId5"/>
    <p:sldLayoutId id="2147484178" r:id="rId6"/>
    <p:sldLayoutId id="2147484179" r:id="rId7"/>
    <p:sldLayoutId id="2147484180" r:id="rId8"/>
    <p:sldLayoutId id="2147484181" r:id="rId9"/>
    <p:sldLayoutId id="2147484182" r:id="rId10"/>
    <p:sldLayoutId id="2147484183" r:id="rId11"/>
    <p:sldLayoutId id="2147484184" r:id="rId12"/>
  </p:sldLayoutIdLst>
  <p:transition spd="slow">
    <p:randomBar dir="vert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2" y="27464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2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2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2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矩形 7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1085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86" r:id="rId1"/>
    <p:sldLayoutId id="2147484187" r:id="rId2"/>
    <p:sldLayoutId id="2147484188" r:id="rId3"/>
    <p:sldLayoutId id="2147484189" r:id="rId4"/>
    <p:sldLayoutId id="2147484190" r:id="rId5"/>
    <p:sldLayoutId id="2147484191" r:id="rId6"/>
    <p:sldLayoutId id="2147484192" r:id="rId7"/>
    <p:sldLayoutId id="2147484193" r:id="rId8"/>
    <p:sldLayoutId id="2147484194" r:id="rId9"/>
    <p:sldLayoutId id="2147484195" r:id="rId10"/>
    <p:sldLayoutId id="2147484196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7014" y="1993512"/>
            <a:ext cx="6189976" cy="2870979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" y="0"/>
            <a:ext cx="91425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2668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8" r:id="rId1"/>
    <p:sldLayoutId id="2147484199" r:id="rId2"/>
    <p:sldLayoutId id="2147484200" r:id="rId3"/>
    <p:sldLayoutId id="2147484201" r:id="rId4"/>
    <p:sldLayoutId id="2147484202" r:id="rId5"/>
    <p:sldLayoutId id="2147484203" r:id="rId6"/>
    <p:sldLayoutId id="2147484204" r:id="rId7"/>
    <p:sldLayoutId id="2147484205" r:id="rId8"/>
    <p:sldLayoutId id="2147484206" r:id="rId9"/>
    <p:sldLayoutId id="2147484207" r:id="rId10"/>
    <p:sldLayoutId id="2147484208" r:id="rId11"/>
    <p:sldLayoutId id="2147484209" r:id="rId12"/>
    <p:sldLayoutId id="2147484210" r:id="rId13"/>
    <p:sldLayoutId id="2147484211" r:id="rId14"/>
  </p:sldLayoutIdLst>
  <mc:AlternateContent xmlns:mc="http://schemas.openxmlformats.org/markup-compatibility/2006" xmlns:p14="http://schemas.microsoft.com/office/powerpoint/2010/main">
    <mc:Choice Requires="p14">
      <p:transition spd="med" advClick="0" advTm="0">
        <p14:prism/>
      </p:transition>
    </mc:Choice>
    <mc:Fallback xmlns="">
      <p:transition spd="med" advClick="0" advTm="0">
        <p:fade/>
      </p:transition>
    </mc:Fallback>
  </mc:AlternateConten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Arial" charset="0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charset="0"/>
          <a:ea typeface="微软雅黑" pitchFamily="34" charset="-122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charset="0"/>
          <a:ea typeface="微软雅黑" pitchFamily="34" charset="-122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charset="0"/>
          <a:ea typeface="微软雅黑" pitchFamily="34" charset="-122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charset="0"/>
          <a:ea typeface="微软雅黑" pitchFamily="34" charset="-122"/>
        </a:defRPr>
      </a:lvl5pPr>
      <a:lvl6pPr marL="342906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charset="0"/>
          <a:ea typeface="微软雅黑" pitchFamily="34" charset="-122"/>
        </a:defRPr>
      </a:lvl6pPr>
      <a:lvl7pPr marL="685811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charset="0"/>
          <a:ea typeface="微软雅黑" pitchFamily="34" charset="-122"/>
        </a:defRPr>
      </a:lvl7pPr>
      <a:lvl8pPr marL="1028717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charset="0"/>
          <a:ea typeface="微软雅黑" pitchFamily="34" charset="-122"/>
        </a:defRPr>
      </a:lvl8pPr>
      <a:lvl9pPr marL="1371623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charset="0"/>
          <a:ea typeface="微软雅黑" pitchFamily="34" charset="-122"/>
        </a:defRPr>
      </a:lvl9pPr>
    </p:titleStyle>
    <p:bodyStyle>
      <a:lvl1pPr marL="171453" indent="-171453" algn="l" rtl="0" fontAlgn="base">
        <a:lnSpc>
          <a:spcPct val="90000"/>
        </a:lnSpc>
        <a:spcBef>
          <a:spcPts val="750"/>
        </a:spcBef>
        <a:spcAft>
          <a:spcPct val="0"/>
        </a:spcAft>
        <a:buFont typeface="Arial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9" indent="-171453" algn="l" rtl="0" fontAlgn="base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64" indent="-171453" algn="l" rtl="0" fontAlgn="base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70" indent="-171453" algn="l" rtl="0" fontAlgn="base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543076" indent="-171453" algn="l" rtl="0" fontAlgn="base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885981" indent="-171453" algn="l" defTabSz="685811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87" indent="-171453" algn="l" defTabSz="685811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93" indent="-171453" algn="l" defTabSz="685811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99" indent="-171453" algn="l" defTabSz="685811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1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6" algn="l" defTabSz="68581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11" algn="l" defTabSz="68581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17" algn="l" defTabSz="68581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23" algn="l" defTabSz="68581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29" algn="l" defTabSz="68581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34" algn="l" defTabSz="68581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40" algn="l" defTabSz="68581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45" algn="l" defTabSz="68581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4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32"/>
            <a:ext cx="78867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52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1929D9-0DBA-4F8C-ACCE-9DDC2919B32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52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3" y="635652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359D5A-8EAF-4D52-8C0D-9BCECD4974A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5186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42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32"/>
            <a:ext cx="78867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508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508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3" y="6356508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1992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4" r:id="rId1"/>
    <p:sldLayoutId id="2147483875" r:id="rId2"/>
    <p:sldLayoutId id="2147483876" r:id="rId3"/>
    <p:sldLayoutId id="2147483877" r:id="rId4"/>
    <p:sldLayoutId id="2147483878" r:id="rId5"/>
    <p:sldLayoutId id="2147483879" r:id="rId6"/>
    <p:sldLayoutId id="2147483880" r:id="rId7"/>
    <p:sldLayoutId id="2147483881" r:id="rId8"/>
    <p:sldLayoutId id="2147483882" r:id="rId9"/>
    <p:sldLayoutId id="2147483883" r:id="rId10"/>
    <p:sldLayoutId id="2147483884" r:id="rId11"/>
  </p:sldLayoutIdLst>
  <p:transition spd="slow" advClick="0" advTm="0">
    <p:fade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42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6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41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41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3" y="635641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4705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0" r:id="rId1"/>
    <p:sldLayoutId id="2147484011" r:id="rId2"/>
    <p:sldLayoutId id="2147484012" r:id="rId3"/>
    <p:sldLayoutId id="2147484013" r:id="rId4"/>
    <p:sldLayoutId id="2147484014" r:id="rId5"/>
    <p:sldLayoutId id="2147484015" r:id="rId6"/>
    <p:sldLayoutId id="2147484016" r:id="rId7"/>
    <p:sldLayoutId id="2147484017" r:id="rId8"/>
    <p:sldLayoutId id="2147484018" r:id="rId9"/>
    <p:sldLayoutId id="2147484019" r:id="rId10"/>
    <p:sldLayoutId id="2147484020" r:id="rId11"/>
    <p:sldLayoutId id="2147484021" r:id="rId12"/>
  </p:sldLayoutIdLst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42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6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40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405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3" y="635640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7982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7" r:id="rId1"/>
    <p:sldLayoutId id="2147484038" r:id="rId2"/>
    <p:sldLayoutId id="2147484039" r:id="rId3"/>
    <p:sldLayoutId id="2147484040" r:id="rId4"/>
    <p:sldLayoutId id="2147484041" r:id="rId5"/>
    <p:sldLayoutId id="2147484042" r:id="rId6"/>
    <p:sldLayoutId id="2147484043" r:id="rId7"/>
    <p:sldLayoutId id="2147484044" r:id="rId8"/>
    <p:sldLayoutId id="2147484045" r:id="rId9"/>
    <p:sldLayoutId id="2147484046" r:id="rId10"/>
    <p:sldLayoutId id="2147484047" r:id="rId11"/>
    <p:sldLayoutId id="2147484048" r:id="rId12"/>
  </p:sldLayoutIdLst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42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6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3" y="635640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51194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2" r:id="rId1"/>
    <p:sldLayoutId id="2147484063" r:id="rId2"/>
    <p:sldLayoutId id="2147484064" r:id="rId3"/>
    <p:sldLayoutId id="2147484065" r:id="rId4"/>
    <p:sldLayoutId id="2147484066" r:id="rId5"/>
    <p:sldLayoutId id="2147484067" r:id="rId6"/>
    <p:sldLayoutId id="2147484068" r:id="rId7"/>
    <p:sldLayoutId id="2147484069" r:id="rId8"/>
    <p:sldLayoutId id="2147484070" r:id="rId9"/>
    <p:sldLayoutId id="2147484071" r:id="rId10"/>
    <p:sldLayoutId id="2147484072" r:id="rId11"/>
    <p:sldLayoutId id="2147484073" r:id="rId12"/>
  </p:sldLayoutIdLst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="" xmlns:a16="http://schemas.microsoft.com/office/drawing/2014/main" id="{CB4417AF-FA81-40D2-A298-D8DD36F5CC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37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="" xmlns:a16="http://schemas.microsoft.com/office/drawing/2014/main" id="{1DC41C00-654E-4DA7-8043-74DF41C7C4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6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F9585945-683B-4EB8-88DB-C025B66C7AA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64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4A4982-C666-477D-BAF9-C341D41BC36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1D06BDBF-51C9-4F81-BBD4-6092E127C4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64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F4C439A6-1331-4ABD-B0AA-DB0E34CAFE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3" y="6356364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7F8AE8-204B-4879-81C1-C66B6C2180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568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17" r:id="rId1"/>
    <p:sldLayoutId id="2147484118" r:id="rId2"/>
    <p:sldLayoutId id="2147484119" r:id="rId3"/>
    <p:sldLayoutId id="2147484120" r:id="rId4"/>
    <p:sldLayoutId id="2147484121" r:id="rId5"/>
    <p:sldLayoutId id="2147484122" r:id="rId6"/>
    <p:sldLayoutId id="2147484123" r:id="rId7"/>
    <p:sldLayoutId id="2147484124" r:id="rId8"/>
    <p:sldLayoutId id="2147484125" r:id="rId9"/>
    <p:sldLayoutId id="2147484126" r:id="rId10"/>
    <p:sldLayoutId id="2147484127" r:id="rId11"/>
    <p:sldLayoutId id="2147484128" r:id="rId12"/>
    <p:sldLayoutId id="2147484129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7019" y="1993522"/>
            <a:ext cx="6189976" cy="2870979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" y="0"/>
            <a:ext cx="91425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61985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1" r:id="rId1"/>
    <p:sldLayoutId id="2147484132" r:id="rId2"/>
    <p:sldLayoutId id="2147484133" r:id="rId3"/>
    <p:sldLayoutId id="2147484134" r:id="rId4"/>
    <p:sldLayoutId id="2147484135" r:id="rId5"/>
    <p:sldLayoutId id="2147484136" r:id="rId6"/>
    <p:sldLayoutId id="2147484137" r:id="rId7"/>
    <p:sldLayoutId id="2147484138" r:id="rId8"/>
    <p:sldLayoutId id="2147484139" r:id="rId9"/>
    <p:sldLayoutId id="2147484140" r:id="rId10"/>
    <p:sldLayoutId id="2147484141" r:id="rId11"/>
    <p:sldLayoutId id="2147484142" r:id="rId12"/>
    <p:sldLayoutId id="2147484143" r:id="rId13"/>
    <p:sldLayoutId id="2147484144" r:id="rId14"/>
  </p:sldLayoutIdLst>
  <mc:AlternateContent xmlns:mc="http://schemas.openxmlformats.org/markup-compatibility/2006" xmlns:p14="http://schemas.microsoft.com/office/powerpoint/2010/main">
    <mc:Choice Requires="p14">
      <p:transition spd="med" advClick="0" advTm="0">
        <p14:prism/>
      </p:transition>
    </mc:Choice>
    <mc:Fallback xmlns="">
      <p:transition spd="med" advClick="0" advTm="0">
        <p:fade/>
      </p:transition>
    </mc:Fallback>
  </mc:AlternateConten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Arial" charset="0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charset="0"/>
          <a:ea typeface="微软雅黑" pitchFamily="34" charset="-122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charset="0"/>
          <a:ea typeface="微软雅黑" pitchFamily="34" charset="-122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charset="0"/>
          <a:ea typeface="微软雅黑" pitchFamily="34" charset="-122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charset="0"/>
          <a:ea typeface="微软雅黑" pitchFamily="34" charset="-122"/>
        </a:defRPr>
      </a:lvl5pPr>
      <a:lvl6pPr marL="342906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charset="0"/>
          <a:ea typeface="微软雅黑" pitchFamily="34" charset="-122"/>
        </a:defRPr>
      </a:lvl6pPr>
      <a:lvl7pPr marL="685811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charset="0"/>
          <a:ea typeface="微软雅黑" pitchFamily="34" charset="-122"/>
        </a:defRPr>
      </a:lvl7pPr>
      <a:lvl8pPr marL="1028717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charset="0"/>
          <a:ea typeface="微软雅黑" pitchFamily="34" charset="-122"/>
        </a:defRPr>
      </a:lvl8pPr>
      <a:lvl9pPr marL="1371623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charset="0"/>
          <a:ea typeface="微软雅黑" pitchFamily="34" charset="-122"/>
        </a:defRPr>
      </a:lvl9pPr>
    </p:titleStyle>
    <p:bodyStyle>
      <a:lvl1pPr marL="171453" indent="-171453" algn="l" rtl="0" fontAlgn="base">
        <a:lnSpc>
          <a:spcPct val="90000"/>
        </a:lnSpc>
        <a:spcBef>
          <a:spcPts val="750"/>
        </a:spcBef>
        <a:spcAft>
          <a:spcPct val="0"/>
        </a:spcAft>
        <a:buFont typeface="Arial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9" indent="-171453" algn="l" rtl="0" fontAlgn="base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64" indent="-171453" algn="l" rtl="0" fontAlgn="base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70" indent="-171453" algn="l" rtl="0" fontAlgn="base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543076" indent="-171453" algn="l" rtl="0" fontAlgn="base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885981" indent="-171453" algn="l" defTabSz="685811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87" indent="-171453" algn="l" defTabSz="685811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93" indent="-171453" algn="l" defTabSz="685811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99" indent="-171453" algn="l" defTabSz="685811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1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6" algn="l" defTabSz="68581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11" algn="l" defTabSz="68581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17" algn="l" defTabSz="68581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23" algn="l" defTabSz="68581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29" algn="l" defTabSz="68581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34" algn="l" defTabSz="68581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40" algn="l" defTabSz="68581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45" algn="l" defTabSz="68581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34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6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6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603E64-1198-4350-AE4E-0E6A375354B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6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2" y="635636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2A8D4C-1946-442B-BA1B-548F02DF825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49831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61" r:id="rId1"/>
    <p:sldLayoutId id="2147484162" r:id="rId2"/>
    <p:sldLayoutId id="2147484163" r:id="rId3"/>
    <p:sldLayoutId id="2147484164" r:id="rId4"/>
    <p:sldLayoutId id="2147484165" r:id="rId5"/>
    <p:sldLayoutId id="2147484166" r:id="rId6"/>
    <p:sldLayoutId id="2147484167" r:id="rId7"/>
    <p:sldLayoutId id="2147484168" r:id="rId8"/>
    <p:sldLayoutId id="2147484169" r:id="rId9"/>
    <p:sldLayoutId id="2147484170" r:id="rId10"/>
    <p:sldLayoutId id="2147484171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121.xml"/><Relationship Id="rId1" Type="http://schemas.openxmlformats.org/officeDocument/2006/relationships/tags" Target="../tags/tag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43.xml"/><Relationship Id="rId1" Type="http://schemas.openxmlformats.org/officeDocument/2006/relationships/tags" Target="../tags/tag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89.xml"/><Relationship Id="rId1" Type="http://schemas.openxmlformats.org/officeDocument/2006/relationships/tags" Target="../tags/tag12.xml"/><Relationship Id="rId5" Type="http://schemas.openxmlformats.org/officeDocument/2006/relationships/image" Target="../media/image35.png"/><Relationship Id="rId4" Type="http://schemas.openxmlformats.org/officeDocument/2006/relationships/image" Target="../media/image34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43.xml"/><Relationship Id="rId1" Type="http://schemas.openxmlformats.org/officeDocument/2006/relationships/tags" Target="../tags/tag13.xml"/><Relationship Id="rId5" Type="http://schemas.openxmlformats.org/officeDocument/2006/relationships/image" Target="../media/image41.png"/><Relationship Id="rId4" Type="http://schemas.openxmlformats.org/officeDocument/2006/relationships/image" Target="../media/image40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89.xml"/><Relationship Id="rId1" Type="http://schemas.openxmlformats.org/officeDocument/2006/relationships/tags" Target="../tags/tag14.xml"/><Relationship Id="rId5" Type="http://schemas.openxmlformats.org/officeDocument/2006/relationships/image" Target="../media/image35.png"/><Relationship Id="rId4" Type="http://schemas.openxmlformats.org/officeDocument/2006/relationships/image" Target="../media/image34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slideLayout" Target="../slideLayouts/slideLayout73.xml"/><Relationship Id="rId1" Type="http://schemas.openxmlformats.org/officeDocument/2006/relationships/tags" Target="../tags/tag15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emf"/><Relationship Id="rId7" Type="http://schemas.openxmlformats.org/officeDocument/2006/relationships/image" Target="../media/image14.emf"/><Relationship Id="rId2" Type="http://schemas.openxmlformats.org/officeDocument/2006/relationships/slideLayout" Target="../slideLayouts/slideLayout97.xml"/><Relationship Id="rId1" Type="http://schemas.openxmlformats.org/officeDocument/2006/relationships/tags" Target="../tags/tag16.xml"/><Relationship Id="rId6" Type="http://schemas.openxmlformats.org/officeDocument/2006/relationships/image" Target="../media/image13.emf"/><Relationship Id="rId5" Type="http://schemas.openxmlformats.org/officeDocument/2006/relationships/image" Target="../media/image12.emf"/><Relationship Id="rId10" Type="http://schemas.openxmlformats.org/officeDocument/2006/relationships/image" Target="../media/image17.emf"/><Relationship Id="rId4" Type="http://schemas.openxmlformats.org/officeDocument/2006/relationships/image" Target="../media/image11.emf"/><Relationship Id="rId9" Type="http://schemas.openxmlformats.org/officeDocument/2006/relationships/image" Target="../media/image16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emf"/><Relationship Id="rId7" Type="http://schemas.openxmlformats.org/officeDocument/2006/relationships/image" Target="../media/image14.emf"/><Relationship Id="rId2" Type="http://schemas.openxmlformats.org/officeDocument/2006/relationships/slideLayout" Target="../slideLayouts/slideLayout97.xml"/><Relationship Id="rId1" Type="http://schemas.openxmlformats.org/officeDocument/2006/relationships/tags" Target="../tags/tag3.xml"/><Relationship Id="rId6" Type="http://schemas.openxmlformats.org/officeDocument/2006/relationships/image" Target="../media/image13.emf"/><Relationship Id="rId5" Type="http://schemas.openxmlformats.org/officeDocument/2006/relationships/image" Target="../media/image12.emf"/><Relationship Id="rId10" Type="http://schemas.openxmlformats.org/officeDocument/2006/relationships/image" Target="../media/image17.emf"/><Relationship Id="rId4" Type="http://schemas.openxmlformats.org/officeDocument/2006/relationships/image" Target="../media/image11.emf"/><Relationship Id="rId9" Type="http://schemas.openxmlformats.org/officeDocument/2006/relationships/image" Target="../media/image16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audio" Target="../media/media2.mp3"/><Relationship Id="rId7" Type="http://schemas.openxmlformats.org/officeDocument/2006/relationships/image" Target="../media/image19.png"/><Relationship Id="rId2" Type="http://schemas.microsoft.com/office/2007/relationships/media" Target="../media/media2.mp3"/><Relationship Id="rId1" Type="http://schemas.openxmlformats.org/officeDocument/2006/relationships/tags" Target="../tags/tag4.xml"/><Relationship Id="rId6" Type="http://schemas.openxmlformats.org/officeDocument/2006/relationships/image" Target="../media/image18.png"/><Relationship Id="rId5" Type="http://schemas.openxmlformats.org/officeDocument/2006/relationships/notesSlide" Target="../notesSlides/notesSlide2.xml"/><Relationship Id="rId10" Type="http://schemas.openxmlformats.org/officeDocument/2006/relationships/image" Target="../media/image22.png"/><Relationship Id="rId4" Type="http://schemas.openxmlformats.org/officeDocument/2006/relationships/slideLayout" Target="../slideLayouts/slideLayout24.xml"/><Relationship Id="rId9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slideLayout" Target="../slideLayouts/slideLayout35.xml"/><Relationship Id="rId1" Type="http://schemas.openxmlformats.org/officeDocument/2006/relationships/tags" Target="../tags/tag6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43.xml"/><Relationship Id="rId1" Type="http://schemas.openxmlformats.org/officeDocument/2006/relationships/tags" Target="../tags/tag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89.xml"/><Relationship Id="rId1" Type="http://schemas.openxmlformats.org/officeDocument/2006/relationships/tags" Target="../tags/tag8.xml"/><Relationship Id="rId5" Type="http://schemas.openxmlformats.org/officeDocument/2006/relationships/image" Target="../media/image35.png"/><Relationship Id="rId4" Type="http://schemas.openxmlformats.org/officeDocument/2006/relationships/image" Target="../media/image34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43.xml"/><Relationship Id="rId1" Type="http://schemas.openxmlformats.org/officeDocument/2006/relationships/tags" Target="../tags/tag9.xml"/><Relationship Id="rId4" Type="http://schemas.openxmlformats.org/officeDocument/2006/relationships/image" Target="../media/image3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43.xml"/><Relationship Id="rId1" Type="http://schemas.openxmlformats.org/officeDocument/2006/relationships/tags" Target="../tags/tag10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淘宝网chenying0907出品 4"/>
          <p:cNvSpPr/>
          <p:nvPr/>
        </p:nvSpPr>
        <p:spPr>
          <a:xfrm>
            <a:off x="-10630" y="0"/>
            <a:ext cx="9182228" cy="6858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pic>
        <p:nvPicPr>
          <p:cNvPr id="9" name="Picture 2" descr="E:\丫头\png\小人\卡通类素材\yunf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7758" y="221234"/>
            <a:ext cx="1629202" cy="911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E:\丫头\png\小人\卡通类素材\yunf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632" y="334351"/>
            <a:ext cx="1347858" cy="754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479"/>
          <a:stretch>
            <a:fillRect/>
          </a:stretch>
        </p:blipFill>
        <p:spPr bwMode="auto">
          <a:xfrm flipH="1">
            <a:off x="-1" y="3466041"/>
            <a:ext cx="9171597" cy="3391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1008834" y="1187249"/>
            <a:ext cx="7143302" cy="1938992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bliqueTopRigh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en-US" altLang="zh-CN" sz="4800" kern="0" dirty="0" smtClean="0">
                <a:ln>
                  <a:solidFill>
                    <a:sysClr val="windowText" lastClr="000000"/>
                  </a:solidFill>
                </a:ln>
                <a:solidFill>
                  <a:srgbClr val="00B0F0"/>
                </a:solidFill>
                <a:latin typeface="iCiel Cadena" pitchFamily="2" charset="0"/>
              </a:rPr>
              <a:t>CHỦ ĐỀ 5 </a:t>
            </a:r>
          </a:p>
          <a:p>
            <a:pPr algn="ctr"/>
            <a:r>
              <a:rPr lang="en-US" altLang="zh-CN" sz="7200" kern="0" dirty="0" err="1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iCiel Cadena" pitchFamily="2" charset="0"/>
              </a:rPr>
              <a:t>Khéo</a:t>
            </a:r>
            <a:r>
              <a:rPr lang="en-US" altLang="zh-CN" sz="7200" kern="0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iCiel Cadena" pitchFamily="2" charset="0"/>
              </a:rPr>
              <a:t> </a:t>
            </a:r>
            <a:r>
              <a:rPr lang="en-US" altLang="zh-CN" sz="7200" kern="0" dirty="0" err="1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iCiel Cadena" pitchFamily="2" charset="0"/>
              </a:rPr>
              <a:t>tay</a:t>
            </a:r>
            <a:r>
              <a:rPr lang="en-US" altLang="zh-CN" sz="7200" kern="0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iCiel Cadena" pitchFamily="2" charset="0"/>
              </a:rPr>
              <a:t> hay </a:t>
            </a:r>
            <a:r>
              <a:rPr lang="en-US" altLang="zh-CN" sz="7200" kern="0" dirty="0" err="1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iCiel Cadena" pitchFamily="2" charset="0"/>
              </a:rPr>
              <a:t>làm</a:t>
            </a:r>
            <a:endParaRPr lang="en-US" altLang="zh-CN" sz="7200" kern="0" dirty="0" smtClean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  <a:latin typeface="iCiel Cadena" pitchFamily="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2905" y="677059"/>
            <a:ext cx="1394103" cy="12934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6869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43 -0.00062 L 0.01875 2.46914E-6 " pathEditMode="relative" rAng="0" ptsTypes="AA">
                                      <p:cBhvr>
                                        <p:cTn id="12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59" y="3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66667E-6 3.20988E-6 L -0.02362 0.00031 " pathEditMode="relative" ptsTypes="AA">
                                      <p:cBhvr>
                                        <p:cTn id="14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04232" y="2776478"/>
            <a:ext cx="7444987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b="1" dirty="0" err="1" smtClean="0">
                <a:solidFill>
                  <a:srgbClr val="003300"/>
                </a:solidFill>
                <a:latin typeface="iCiel Cadena" pitchFamily="2" charset="0"/>
                <a:cs typeface="Times New Roman" pitchFamily="18" charset="0"/>
              </a:rPr>
              <a:t>Hoàn</a:t>
            </a:r>
            <a:r>
              <a:rPr lang="en-US" sz="4000" b="1" dirty="0" smtClean="0">
                <a:solidFill>
                  <a:srgbClr val="003300"/>
                </a:solidFill>
                <a:latin typeface="iCiel Cadena" pitchFamily="2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3300"/>
                </a:solidFill>
                <a:latin typeface="iCiel Cadena" pitchFamily="2" charset="0"/>
                <a:cs typeface="Times New Roman" pitchFamily="18" charset="0"/>
              </a:rPr>
              <a:t>thiện</a:t>
            </a:r>
            <a:r>
              <a:rPr lang="en-US" sz="4000" b="1" dirty="0" smtClean="0">
                <a:solidFill>
                  <a:srgbClr val="003300"/>
                </a:solidFill>
                <a:latin typeface="iCiel Cadena" pitchFamily="2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3300"/>
                </a:solidFill>
                <a:latin typeface="iCiel Cadena" pitchFamily="2" charset="0"/>
                <a:cs typeface="Times New Roman" pitchFamily="18" charset="0"/>
              </a:rPr>
              <a:t>sản</a:t>
            </a:r>
            <a:r>
              <a:rPr lang="en-US" sz="4000" b="1" dirty="0" smtClean="0">
                <a:solidFill>
                  <a:srgbClr val="003300"/>
                </a:solidFill>
                <a:latin typeface="iCiel Cadena" pitchFamily="2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3300"/>
                </a:solidFill>
                <a:latin typeface="iCiel Cadena" pitchFamily="2" charset="0"/>
                <a:cs typeface="Times New Roman" pitchFamily="18" charset="0"/>
              </a:rPr>
              <a:t>phẩm</a:t>
            </a:r>
            <a:r>
              <a:rPr lang="en-US" sz="4000" b="1" dirty="0" smtClean="0">
                <a:solidFill>
                  <a:srgbClr val="003300"/>
                </a:solidFill>
                <a:latin typeface="iCiel Cadena" pitchFamily="2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3300"/>
                </a:solidFill>
                <a:latin typeface="iCiel Cadena" pitchFamily="2" charset="0"/>
                <a:cs typeface="Times New Roman" pitchFamily="18" charset="0"/>
              </a:rPr>
              <a:t>của</a:t>
            </a:r>
            <a:r>
              <a:rPr lang="en-US" sz="4000" b="1" dirty="0" smtClean="0">
                <a:solidFill>
                  <a:srgbClr val="003300"/>
                </a:solidFill>
                <a:latin typeface="iCiel Cadena" pitchFamily="2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3300"/>
                </a:solidFill>
                <a:latin typeface="iCiel Cadena" pitchFamily="2" charset="0"/>
                <a:cs typeface="Times New Roman" pitchFamily="18" charset="0"/>
              </a:rPr>
              <a:t>nhóm</a:t>
            </a:r>
            <a:r>
              <a:rPr lang="en-US" sz="4000" b="1" dirty="0" smtClean="0">
                <a:solidFill>
                  <a:srgbClr val="003300"/>
                </a:solidFill>
                <a:latin typeface="iCiel Cadena" pitchFamily="2" charset="0"/>
                <a:cs typeface="Times New Roman" pitchFamily="18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sz="4000" b="1" dirty="0" err="1" smtClean="0">
                <a:solidFill>
                  <a:srgbClr val="003300"/>
                </a:solidFill>
                <a:latin typeface="iCiel Cadena" pitchFamily="2" charset="0"/>
                <a:cs typeface="Times New Roman" pitchFamily="18" charset="0"/>
              </a:rPr>
              <a:t>Chuẩn</a:t>
            </a:r>
            <a:r>
              <a:rPr lang="en-US" sz="4000" b="1" dirty="0" smtClean="0">
                <a:solidFill>
                  <a:srgbClr val="003300"/>
                </a:solidFill>
                <a:latin typeface="iCiel Cadena" pitchFamily="2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3300"/>
                </a:solidFill>
                <a:latin typeface="iCiel Cadena" pitchFamily="2" charset="0"/>
                <a:cs typeface="Times New Roman" pitchFamily="18" charset="0"/>
              </a:rPr>
              <a:t>bị</a:t>
            </a:r>
            <a:r>
              <a:rPr lang="en-US" sz="4000" b="1" dirty="0" smtClean="0">
                <a:solidFill>
                  <a:srgbClr val="003300"/>
                </a:solidFill>
                <a:latin typeface="iCiel Cadena" pitchFamily="2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3300"/>
                </a:solidFill>
                <a:latin typeface="iCiel Cadena" pitchFamily="2" charset="0"/>
                <a:cs typeface="Times New Roman" pitchFamily="18" charset="0"/>
              </a:rPr>
              <a:t>cho</a:t>
            </a:r>
            <a:r>
              <a:rPr lang="en-US" sz="4000" b="1" dirty="0" smtClean="0">
                <a:solidFill>
                  <a:srgbClr val="003300"/>
                </a:solidFill>
                <a:latin typeface="iCiel Cadena" pitchFamily="2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3300"/>
                </a:solidFill>
                <a:latin typeface="iCiel Cadena" pitchFamily="2" charset="0"/>
                <a:cs typeface="Times New Roman" pitchFamily="18" charset="0"/>
              </a:rPr>
              <a:t>học</a:t>
            </a:r>
            <a:r>
              <a:rPr lang="en-US" sz="4000" b="1" dirty="0" smtClean="0">
                <a:solidFill>
                  <a:srgbClr val="003300"/>
                </a:solidFill>
                <a:latin typeface="iCiel Cadena" pitchFamily="2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3300"/>
                </a:solidFill>
                <a:latin typeface="iCiel Cadena" pitchFamily="2" charset="0"/>
                <a:cs typeface="Times New Roman" pitchFamily="18" charset="0"/>
              </a:rPr>
              <a:t>sinh</a:t>
            </a:r>
            <a:r>
              <a:rPr lang="en-US" sz="4000" b="1" dirty="0" smtClean="0">
                <a:solidFill>
                  <a:srgbClr val="003300"/>
                </a:solidFill>
                <a:latin typeface="iCiel Cadena" pitchFamily="2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3300"/>
                </a:solidFill>
                <a:latin typeface="iCiel Cadena" pitchFamily="2" charset="0"/>
                <a:cs typeface="Times New Roman" pitchFamily="18" charset="0"/>
              </a:rPr>
              <a:t>trưng</a:t>
            </a:r>
            <a:r>
              <a:rPr lang="en-US" sz="4000" b="1" dirty="0" smtClean="0">
                <a:solidFill>
                  <a:srgbClr val="003300"/>
                </a:solidFill>
                <a:latin typeface="iCiel Cadena" pitchFamily="2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3300"/>
                </a:solidFill>
                <a:latin typeface="iCiel Cadena" pitchFamily="2" charset="0"/>
                <a:cs typeface="Times New Roman" pitchFamily="18" charset="0"/>
              </a:rPr>
              <a:t>bày</a:t>
            </a:r>
            <a:r>
              <a:rPr lang="en-US" sz="4000" b="1" dirty="0" smtClean="0">
                <a:solidFill>
                  <a:srgbClr val="003300"/>
                </a:solidFill>
                <a:latin typeface="iCiel Cadena" pitchFamily="2" charset="0"/>
                <a:cs typeface="Times New Roman" pitchFamily="18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en-US" sz="4000" b="1" dirty="0" err="1" smtClean="0">
                <a:solidFill>
                  <a:srgbClr val="003300"/>
                </a:solidFill>
                <a:latin typeface="iCiel Cadena" pitchFamily="2" charset="0"/>
                <a:cs typeface="Times New Roman" pitchFamily="18" charset="0"/>
              </a:rPr>
              <a:t>giới</a:t>
            </a:r>
            <a:r>
              <a:rPr lang="en-US" sz="4000" b="1" dirty="0" smtClean="0">
                <a:solidFill>
                  <a:srgbClr val="003300"/>
                </a:solidFill>
                <a:latin typeface="iCiel Cadena" pitchFamily="2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3300"/>
                </a:solidFill>
                <a:latin typeface="iCiel Cadena" pitchFamily="2" charset="0"/>
                <a:cs typeface="Times New Roman" pitchFamily="18" charset="0"/>
              </a:rPr>
              <a:t>thiệu</a:t>
            </a:r>
            <a:r>
              <a:rPr lang="en-US" sz="4000" b="1" dirty="0" smtClean="0">
                <a:solidFill>
                  <a:srgbClr val="003300"/>
                </a:solidFill>
                <a:latin typeface="iCiel Cadena" pitchFamily="2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3300"/>
                </a:solidFill>
                <a:latin typeface="iCiel Cadena" pitchFamily="2" charset="0"/>
                <a:cs typeface="Times New Roman" pitchFamily="18" charset="0"/>
              </a:rPr>
              <a:t>sản</a:t>
            </a:r>
            <a:r>
              <a:rPr lang="en-US" sz="4000" b="1" dirty="0" smtClean="0">
                <a:solidFill>
                  <a:srgbClr val="003300"/>
                </a:solidFill>
                <a:latin typeface="iCiel Cadena" pitchFamily="2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3300"/>
                </a:solidFill>
                <a:latin typeface="iCiel Cadena" pitchFamily="2" charset="0"/>
                <a:cs typeface="Times New Roman" pitchFamily="18" charset="0"/>
              </a:rPr>
              <a:t>phẩm</a:t>
            </a:r>
            <a:r>
              <a:rPr lang="en-US" sz="4000" b="1" dirty="0" smtClean="0">
                <a:solidFill>
                  <a:srgbClr val="003300"/>
                </a:solidFill>
                <a:latin typeface="iCiel Cadena" pitchFamily="2" charset="0"/>
                <a:cs typeface="Times New Roman" pitchFamily="18" charset="0"/>
              </a:rPr>
              <a:t> </a:t>
            </a:r>
          </a:p>
        </p:txBody>
      </p:sp>
      <p:sp>
        <p:nvSpPr>
          <p:cNvPr id="5" name="Rectangle 4"/>
          <p:cNvSpPr/>
          <p:nvPr/>
        </p:nvSpPr>
        <p:spPr>
          <a:xfrm>
            <a:off x="2024619" y="1042987"/>
            <a:ext cx="532447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dirty="0" err="1">
                <a:solidFill>
                  <a:srgbClr val="FF0000"/>
                </a:solidFill>
                <a:latin typeface="iCiel Cadena" pitchFamily="2" charset="0"/>
              </a:rPr>
              <a:t>Thực</a:t>
            </a:r>
            <a:r>
              <a:rPr lang="en-US" sz="5400" dirty="0">
                <a:solidFill>
                  <a:srgbClr val="FF0000"/>
                </a:solidFill>
                <a:latin typeface="iCiel Cadena" pitchFamily="2" charset="0"/>
              </a:rPr>
              <a:t> </a:t>
            </a:r>
            <a:r>
              <a:rPr lang="en-US" sz="5400" dirty="0" err="1">
                <a:solidFill>
                  <a:srgbClr val="FF0000"/>
                </a:solidFill>
                <a:latin typeface="iCiel Cadena" pitchFamily="2" charset="0"/>
              </a:rPr>
              <a:t>hành</a:t>
            </a:r>
            <a:r>
              <a:rPr lang="en-US" sz="5400" dirty="0">
                <a:solidFill>
                  <a:srgbClr val="FF0000"/>
                </a:solidFill>
                <a:latin typeface="iCiel Cadena" pitchFamily="2" charset="0"/>
              </a:rPr>
              <a:t> </a:t>
            </a:r>
            <a:r>
              <a:rPr lang="en-US" sz="5400" dirty="0" err="1" smtClean="0">
                <a:solidFill>
                  <a:srgbClr val="FF0000"/>
                </a:solidFill>
                <a:latin typeface="iCiel Cadena" pitchFamily="2" charset="0"/>
              </a:rPr>
              <a:t>nhóm</a:t>
            </a:r>
            <a:r>
              <a:rPr lang="en-US" sz="5400" dirty="0" smtClean="0">
                <a:solidFill>
                  <a:srgbClr val="FF0000"/>
                </a:solidFill>
                <a:latin typeface="iCiel Cadena" pitchFamily="2" charset="0"/>
              </a:rPr>
              <a:t> </a:t>
            </a:r>
            <a:endParaRPr lang="en-US" sz="5400" dirty="0">
              <a:solidFill>
                <a:srgbClr val="FF0000"/>
              </a:solidFill>
              <a:latin typeface="iCiel Cadena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62000" y="2020431"/>
            <a:ext cx="773961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4000" dirty="0">
                <a:solidFill>
                  <a:srgbClr val="C00000"/>
                </a:solidFill>
                <a:latin typeface="iCiel Cadena" pitchFamily="2" charset="0"/>
              </a:rPr>
              <a:t>HS hoạt động theo nhóm 4-6 bạn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50741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" y="-17315"/>
            <a:ext cx="9143999" cy="6850977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198" y="-381000"/>
            <a:ext cx="8159632" cy="6995512"/>
          </a:xfrm>
          <a:prstGeom prst="rect">
            <a:avLst/>
          </a:prstGeom>
        </p:spPr>
      </p:pic>
      <p:sp>
        <p:nvSpPr>
          <p:cNvPr id="7" name="TextBox 37"/>
          <p:cNvSpPr txBox="1"/>
          <p:nvPr/>
        </p:nvSpPr>
        <p:spPr>
          <a:xfrm>
            <a:off x="1631062" y="2885688"/>
            <a:ext cx="5881904" cy="2600712"/>
          </a:xfrm>
          <a:prstGeom prst="rect">
            <a:avLst/>
          </a:prstGeom>
          <a:noFill/>
          <a:ln>
            <a:noFill/>
          </a:ln>
        </p:spPr>
        <p:txBody>
          <a:bodyPr wrap="square" lIns="0" tIns="91440" rtlCol="0">
            <a:spAutoFit/>
            <a:scene3d>
              <a:camera prst="orthographicFront">
                <a:rot lat="0" lon="0" rev="0"/>
              </a:camera>
              <a:lightRig rig="threePt" dir="t"/>
            </a:scene3d>
            <a:sp3d extrusionH="12700">
              <a:bevelT w="57150" h="38100" prst="hardEdge"/>
            </a:sp3d>
          </a:bodyPr>
          <a:lstStyle/>
          <a:p>
            <a:pPr algn="ctr"/>
            <a:r>
              <a:rPr lang="en-US" altLang="zh-CN" sz="8000" b="1" dirty="0" err="1" smtClean="0">
                <a:ln w="0">
                  <a:noFill/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Phân</a:t>
            </a:r>
            <a:r>
              <a:rPr lang="en-US" altLang="zh-CN" sz="8000" b="1" dirty="0" smtClean="0">
                <a:ln w="0">
                  <a:noFill/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8000" b="1" dirty="0" err="1" smtClean="0">
                <a:ln w="0">
                  <a:noFill/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tích</a:t>
            </a:r>
            <a:r>
              <a:rPr lang="en-US" altLang="zh-CN" sz="8000" b="1" dirty="0" smtClean="0">
                <a:ln w="0">
                  <a:noFill/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</a:p>
          <a:p>
            <a:pPr algn="ctr"/>
            <a:r>
              <a:rPr lang="en-US" altLang="zh-CN" sz="8000" b="1" dirty="0" smtClean="0">
                <a:ln w="0">
                  <a:noFill/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8000" b="1" dirty="0" err="1" smtClean="0">
                <a:ln w="0">
                  <a:noFill/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đánh</a:t>
            </a:r>
            <a:r>
              <a:rPr lang="en-US" altLang="zh-CN" sz="8000" b="1" dirty="0" smtClean="0">
                <a:ln w="0">
                  <a:noFill/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8000" b="1" dirty="0" err="1" smtClean="0">
                <a:ln w="0">
                  <a:noFill/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giá</a:t>
            </a:r>
            <a:r>
              <a:rPr lang="en-US" altLang="zh-CN" sz="8000" b="1" dirty="0" smtClean="0">
                <a:ln w="0">
                  <a:noFill/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endParaRPr lang="zh-CN" altLang="en-US" sz="8000" b="1" dirty="0">
              <a:ln w="0">
                <a:noFill/>
              </a:ln>
              <a:solidFill>
                <a:srgbClr val="FF0000"/>
              </a:solidFill>
              <a:effectLst>
                <a:outerShdw dist="50800" dir="4800000" algn="ctr" rotWithShape="0">
                  <a:srgbClr val="005F60">
                    <a:lumMod val="50000"/>
                  </a:srgbClr>
                </a:outerShdw>
              </a:effectLst>
              <a:latin typeface="iCiel Cadena" pitchFamily="2" charset="0"/>
              <a:cs typeface="+mn-ea"/>
              <a:sym typeface="+mn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37191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59" descr="10004015438746072987">
            <a:extLst>
              <a:ext uri="{FF2B5EF4-FFF2-40B4-BE49-F238E27FC236}">
                <a16:creationId xmlns="" xmlns:a16="http://schemas.microsoft.com/office/drawing/2014/main" id="{B4D7221B-CA3D-434F-B50B-6D0030D2D78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6978786" y="3109212"/>
            <a:ext cx="825228" cy="1100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092036" y="228600"/>
            <a:ext cx="565731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err="1" smtClean="0">
                <a:solidFill>
                  <a:srgbClr val="FF0000"/>
                </a:solidFill>
                <a:latin typeface="iCiel Cadena" pitchFamily="2" charset="0"/>
              </a:rPr>
              <a:t>Giới</a:t>
            </a:r>
            <a:r>
              <a:rPr lang="en-US" sz="4800" dirty="0" smtClean="0">
                <a:solidFill>
                  <a:srgbClr val="FF0000"/>
                </a:solidFill>
                <a:latin typeface="iCiel Cadena" pitchFamily="2" charset="0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latin typeface="iCiel Cadena" pitchFamily="2" charset="0"/>
              </a:rPr>
              <a:t>thiệu</a:t>
            </a:r>
            <a:r>
              <a:rPr lang="en-US" sz="4800" dirty="0" smtClean="0">
                <a:solidFill>
                  <a:srgbClr val="FF0000"/>
                </a:solidFill>
                <a:latin typeface="iCiel Cadena" pitchFamily="2" charset="0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latin typeface="iCiel Cadena" pitchFamily="2" charset="0"/>
              </a:rPr>
              <a:t>sản</a:t>
            </a:r>
            <a:r>
              <a:rPr lang="en-US" sz="4800" dirty="0" smtClean="0">
                <a:solidFill>
                  <a:srgbClr val="FF0000"/>
                </a:solidFill>
                <a:latin typeface="iCiel Cadena" pitchFamily="2" charset="0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latin typeface="iCiel Cadena" pitchFamily="2" charset="0"/>
              </a:rPr>
              <a:t>phẩm</a:t>
            </a:r>
            <a:r>
              <a:rPr lang="en-US" sz="4800" dirty="0" smtClean="0">
                <a:solidFill>
                  <a:srgbClr val="FF0000"/>
                </a:solidFill>
                <a:latin typeface="iCiel Cadena" pitchFamily="2" charset="0"/>
              </a:rPr>
              <a:t> </a:t>
            </a:r>
            <a:endParaRPr lang="en-US" sz="4800" dirty="0">
              <a:solidFill>
                <a:srgbClr val="FF0000"/>
              </a:solidFill>
              <a:latin typeface="iCiel Cadena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04800" y="1038285"/>
            <a:ext cx="85344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>
                <a:solidFill>
                  <a:srgbClr val="002060"/>
                </a:solidFill>
                <a:latin typeface="iCiel Cadena" pitchFamily="2" charset="0"/>
              </a:rPr>
              <a:t>. </a:t>
            </a:r>
            <a:r>
              <a:rPr lang="vi-VN" sz="3200" dirty="0" smtClean="0">
                <a:solidFill>
                  <a:srgbClr val="002060"/>
                </a:solidFill>
                <a:latin typeface="iCiel Cadena" pitchFamily="2" charset="0"/>
              </a:rPr>
              <a:t>Giới thiệu</a:t>
            </a:r>
            <a:r>
              <a:rPr lang="vi-VN" sz="3200" dirty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vi-VN" sz="3200" dirty="0" smtClean="0">
                <a:solidFill>
                  <a:srgbClr val="002060"/>
                </a:solidFill>
                <a:latin typeface="iCiel Cadena" pitchFamily="2" charset="0"/>
              </a:rPr>
              <a:t>nhận</a:t>
            </a:r>
            <a:r>
              <a:rPr lang="en-US" sz="3200" dirty="0" smtClean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vi-VN" sz="3200" dirty="0" smtClean="0">
                <a:solidFill>
                  <a:srgbClr val="002060"/>
                </a:solidFill>
                <a:latin typeface="iCiel Cadena" pitchFamily="2" charset="0"/>
              </a:rPr>
              <a:t>xét  </a:t>
            </a:r>
            <a:r>
              <a:rPr lang="vi-VN" sz="3200" dirty="0">
                <a:solidFill>
                  <a:srgbClr val="002060"/>
                </a:solidFill>
                <a:latin typeface="iCiel Cadena" pitchFamily="2" charset="0"/>
              </a:rPr>
              <a:t>đánh giá </a:t>
            </a:r>
            <a:r>
              <a:rPr lang="vi-VN" sz="3200" dirty="0" smtClean="0">
                <a:solidFill>
                  <a:srgbClr val="002060"/>
                </a:solidFill>
                <a:latin typeface="iCiel Cadena" pitchFamily="2" charset="0"/>
              </a:rPr>
              <a:t>sản </a:t>
            </a:r>
            <a:r>
              <a:rPr lang="vi-VN" sz="3200" dirty="0">
                <a:solidFill>
                  <a:srgbClr val="002060"/>
                </a:solidFill>
                <a:latin typeface="iCiel Cadena" pitchFamily="2" charset="0"/>
              </a:rPr>
              <a:t>phẩm Của </a:t>
            </a:r>
            <a:r>
              <a:rPr lang="en-US" sz="3200" dirty="0" err="1" smtClean="0">
                <a:solidFill>
                  <a:srgbClr val="002060"/>
                </a:solidFill>
                <a:latin typeface="iCiel Cadena" pitchFamily="2" charset="0"/>
              </a:rPr>
              <a:t>nhóm</a:t>
            </a:r>
            <a:r>
              <a:rPr lang="en-US" sz="3200" dirty="0" smtClean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iCiel Cadena" pitchFamily="2" charset="0"/>
              </a:rPr>
              <a:t>mình</a:t>
            </a:r>
            <a:r>
              <a:rPr lang="en-US" sz="3200" dirty="0" smtClean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vi-VN" sz="3200" dirty="0" smtClean="0">
                <a:solidFill>
                  <a:srgbClr val="002060"/>
                </a:solidFill>
                <a:latin typeface="iCiel Cadena" pitchFamily="2" charset="0"/>
              </a:rPr>
              <a:t>và </a:t>
            </a:r>
            <a:r>
              <a:rPr lang="en-US" sz="3200" dirty="0" err="1" smtClean="0">
                <a:solidFill>
                  <a:srgbClr val="002060"/>
                </a:solidFill>
                <a:latin typeface="iCiel Cadena" pitchFamily="2" charset="0"/>
              </a:rPr>
              <a:t>nhóm</a:t>
            </a:r>
            <a:r>
              <a:rPr lang="en-US" sz="3200" dirty="0" smtClean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vi-VN" sz="3200" dirty="0" smtClean="0">
                <a:solidFill>
                  <a:srgbClr val="002060"/>
                </a:solidFill>
                <a:latin typeface="iCiel Cadena" pitchFamily="2" charset="0"/>
              </a:rPr>
              <a:t>bạn </a:t>
            </a:r>
            <a:r>
              <a:rPr lang="en-US" sz="3200" dirty="0" err="1" smtClean="0">
                <a:solidFill>
                  <a:srgbClr val="002060"/>
                </a:solidFill>
                <a:latin typeface="iCiel Cadena" pitchFamily="2" charset="0"/>
              </a:rPr>
              <a:t>bằng</a:t>
            </a:r>
            <a:r>
              <a:rPr lang="en-US" sz="3200" dirty="0" smtClean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iCiel Cadena" pitchFamily="2" charset="0"/>
              </a:rPr>
              <a:t>các</a:t>
            </a:r>
            <a:r>
              <a:rPr lang="en-US" sz="3200" dirty="0" smtClean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iCiel Cadena" pitchFamily="2" charset="0"/>
              </a:rPr>
              <a:t>câu</a:t>
            </a:r>
            <a:r>
              <a:rPr lang="en-US" sz="3200" dirty="0" smtClean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iCiel Cadena" pitchFamily="2" charset="0"/>
              </a:rPr>
              <a:t>hỏi</a:t>
            </a:r>
            <a:r>
              <a:rPr lang="en-US" sz="3200" dirty="0" smtClean="0">
                <a:solidFill>
                  <a:srgbClr val="002060"/>
                </a:solidFill>
                <a:latin typeface="iCiel Cadena" pitchFamily="2" charset="0"/>
              </a:rPr>
              <a:t> :</a:t>
            </a:r>
          </a:p>
          <a:p>
            <a:pPr>
              <a:lnSpc>
                <a:spcPct val="150000"/>
              </a:lnSpc>
            </a:pPr>
            <a:r>
              <a:rPr lang="en-US" sz="3200" dirty="0" smtClean="0">
                <a:solidFill>
                  <a:srgbClr val="002060"/>
                </a:solidFill>
                <a:latin typeface="iCiel Cadena" pitchFamily="2" charset="0"/>
              </a:rPr>
              <a:t>. HS </a:t>
            </a:r>
            <a:r>
              <a:rPr lang="en-US" sz="3200" dirty="0" err="1" smtClean="0">
                <a:solidFill>
                  <a:srgbClr val="002060"/>
                </a:solidFill>
                <a:latin typeface="iCiel Cadena" pitchFamily="2" charset="0"/>
              </a:rPr>
              <a:t>tự</a:t>
            </a:r>
            <a:r>
              <a:rPr lang="en-US" sz="3200" dirty="0" smtClean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iCiel Cadena" pitchFamily="2" charset="0"/>
              </a:rPr>
              <a:t>nêu</a:t>
            </a:r>
            <a:r>
              <a:rPr lang="en-US" sz="3200" dirty="0" smtClean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iCiel Cadena" pitchFamily="2" charset="0"/>
              </a:rPr>
              <a:t>cách</a:t>
            </a:r>
            <a:r>
              <a:rPr lang="en-US" sz="3200" dirty="0" smtClean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iCiel Cadena" pitchFamily="2" charset="0"/>
              </a:rPr>
              <a:t>giữ</a:t>
            </a:r>
            <a:r>
              <a:rPr lang="en-US" sz="3200" dirty="0" smtClean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iCiel Cadena" pitchFamily="2" charset="0"/>
              </a:rPr>
              <a:t>gìn</a:t>
            </a:r>
            <a:r>
              <a:rPr lang="en-US" sz="3200" dirty="0" smtClean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iCiel Cadena" pitchFamily="2" charset="0"/>
              </a:rPr>
              <a:t>sản</a:t>
            </a:r>
            <a:r>
              <a:rPr lang="en-US" sz="3200" dirty="0" smtClean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iCiel Cadena" pitchFamily="2" charset="0"/>
              </a:rPr>
              <a:t>phẩm</a:t>
            </a:r>
            <a:r>
              <a:rPr lang="en-US" sz="3200" dirty="0" smtClean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iCiel Cadena" pitchFamily="2" charset="0"/>
              </a:rPr>
              <a:t>mĩ</a:t>
            </a:r>
            <a:r>
              <a:rPr lang="en-US" sz="3200" dirty="0" smtClean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iCiel Cadena" pitchFamily="2" charset="0"/>
              </a:rPr>
              <a:t>thuật</a:t>
            </a:r>
            <a:r>
              <a:rPr lang="en-US" sz="3200" dirty="0" smtClean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iCiel Cadena" pitchFamily="2" charset="0"/>
              </a:rPr>
              <a:t>và</a:t>
            </a:r>
            <a:r>
              <a:rPr lang="en-US" sz="3200" dirty="0" smtClean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iCiel Cadena" pitchFamily="2" charset="0"/>
              </a:rPr>
              <a:t>đồ</a:t>
            </a:r>
            <a:r>
              <a:rPr lang="en-US" sz="3200" dirty="0" smtClean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iCiel Cadena" pitchFamily="2" charset="0"/>
              </a:rPr>
              <a:t>dùng</a:t>
            </a:r>
            <a:r>
              <a:rPr lang="en-US" sz="3200" dirty="0" smtClean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iCiel Cadena" pitchFamily="2" charset="0"/>
              </a:rPr>
              <a:t>học</a:t>
            </a:r>
            <a:r>
              <a:rPr lang="en-US" sz="3200" dirty="0" smtClean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iCiel Cadena" pitchFamily="2" charset="0"/>
              </a:rPr>
              <a:t>tập</a:t>
            </a:r>
            <a:r>
              <a:rPr lang="en-US" sz="3200" dirty="0" smtClean="0">
                <a:solidFill>
                  <a:srgbClr val="002060"/>
                </a:solidFill>
                <a:latin typeface="iCiel Cadena" pitchFamily="2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sz="3200" dirty="0" smtClean="0">
                <a:solidFill>
                  <a:srgbClr val="002060"/>
                </a:solidFill>
                <a:latin typeface="iCiel Cadena" pitchFamily="2" charset="0"/>
              </a:rPr>
              <a:t>. </a:t>
            </a:r>
            <a:r>
              <a:rPr lang="en-US" sz="3200" dirty="0" err="1" smtClean="0">
                <a:solidFill>
                  <a:srgbClr val="002060"/>
                </a:solidFill>
                <a:latin typeface="iCiel Cadena" pitchFamily="2" charset="0"/>
              </a:rPr>
              <a:t>Nêu</a:t>
            </a:r>
            <a:r>
              <a:rPr lang="en-US" sz="3200" dirty="0" smtClean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iCiel Cadena" pitchFamily="2" charset="0"/>
              </a:rPr>
              <a:t>những</a:t>
            </a:r>
            <a:r>
              <a:rPr lang="en-US" sz="3200" dirty="0" smtClean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iCiel Cadena" pitchFamily="2" charset="0"/>
              </a:rPr>
              <a:t>món</a:t>
            </a:r>
            <a:r>
              <a:rPr lang="en-US" sz="3200" dirty="0" smtClean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iCiel Cadena" pitchFamily="2" charset="0"/>
              </a:rPr>
              <a:t>quà</a:t>
            </a:r>
            <a:r>
              <a:rPr lang="en-US" sz="3200" dirty="0" smtClean="0">
                <a:solidFill>
                  <a:srgbClr val="002060"/>
                </a:solidFill>
                <a:latin typeface="iCiel Cadena" pitchFamily="2" charset="0"/>
              </a:rPr>
              <a:t> ý </a:t>
            </a:r>
            <a:r>
              <a:rPr lang="en-US" sz="3200" dirty="0" err="1" smtClean="0">
                <a:solidFill>
                  <a:srgbClr val="002060"/>
                </a:solidFill>
                <a:latin typeface="iCiel Cadena" pitchFamily="2" charset="0"/>
              </a:rPr>
              <a:t>nghĩa</a:t>
            </a:r>
            <a:r>
              <a:rPr lang="en-US" sz="3200" dirty="0" smtClean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iCiel Cadena" pitchFamily="2" charset="0"/>
              </a:rPr>
              <a:t>văn</a:t>
            </a:r>
            <a:r>
              <a:rPr lang="en-US" sz="3200" dirty="0" smtClean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iCiel Cadena" pitchFamily="2" charset="0"/>
              </a:rPr>
              <a:t>hóa</a:t>
            </a:r>
            <a:r>
              <a:rPr lang="en-US" sz="3200" dirty="0" smtClean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iCiel Cadena" pitchFamily="2" charset="0"/>
              </a:rPr>
              <a:t>của</a:t>
            </a:r>
            <a:r>
              <a:rPr lang="en-US" sz="3200" dirty="0" smtClean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iCiel Cadena" pitchFamily="2" charset="0"/>
              </a:rPr>
              <a:t>nghệ</a:t>
            </a:r>
            <a:r>
              <a:rPr lang="en-US" sz="3200" dirty="0" smtClean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iCiel Cadena" pitchFamily="2" charset="0"/>
              </a:rPr>
              <a:t>thuật</a:t>
            </a:r>
            <a:r>
              <a:rPr lang="en-US" sz="3200" dirty="0" smtClean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iCiel Cadena" pitchFamily="2" charset="0"/>
              </a:rPr>
              <a:t>nặn</a:t>
            </a:r>
            <a:r>
              <a:rPr lang="en-US" sz="3200" dirty="0" smtClean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iCiel Cadena" pitchFamily="2" charset="0"/>
              </a:rPr>
              <a:t>tò</a:t>
            </a:r>
            <a:r>
              <a:rPr lang="en-US" sz="3200" dirty="0" smtClean="0">
                <a:solidFill>
                  <a:srgbClr val="002060"/>
                </a:solidFill>
                <a:latin typeface="iCiel Cadena" pitchFamily="2" charset="0"/>
              </a:rPr>
              <a:t> he </a:t>
            </a:r>
            <a:r>
              <a:rPr lang="en-US" sz="3200" dirty="0" err="1" smtClean="0">
                <a:solidFill>
                  <a:srgbClr val="002060"/>
                </a:solidFill>
                <a:latin typeface="iCiel Cadena" pitchFamily="2" charset="0"/>
              </a:rPr>
              <a:t>và</a:t>
            </a:r>
            <a:r>
              <a:rPr lang="en-US" sz="3200" dirty="0" smtClean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iCiel Cadena" pitchFamily="2" charset="0"/>
              </a:rPr>
              <a:t>mâm</a:t>
            </a:r>
            <a:r>
              <a:rPr lang="en-US" sz="3200" dirty="0" smtClean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iCiel Cadena" pitchFamily="2" charset="0"/>
              </a:rPr>
              <a:t>ngũ</a:t>
            </a:r>
            <a:r>
              <a:rPr lang="en-US" sz="3200" dirty="0" smtClean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iCiel Cadena" pitchFamily="2" charset="0"/>
              </a:rPr>
              <a:t>quả</a:t>
            </a:r>
            <a:r>
              <a:rPr lang="en-US" sz="3200" dirty="0" smtClean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iCiel Cadena" pitchFamily="2" charset="0"/>
              </a:rPr>
              <a:t>ngày</a:t>
            </a:r>
            <a:r>
              <a:rPr lang="en-US" sz="3200" dirty="0" smtClean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iCiel Cadena" pitchFamily="2" charset="0"/>
              </a:rPr>
              <a:t>tết</a:t>
            </a:r>
            <a:endParaRPr lang="en-US" sz="3200" dirty="0">
              <a:solidFill>
                <a:srgbClr val="002060"/>
              </a:solidFill>
              <a:latin typeface="iCiel Cadena" pitchFamily="2" charset="0"/>
            </a:endParaRPr>
          </a:p>
        </p:txBody>
      </p:sp>
      <p:pic>
        <p:nvPicPr>
          <p:cNvPr id="9" name="图片 7">
            <a:extLst>
              <a:ext uri="{FF2B5EF4-FFF2-40B4-BE49-F238E27FC236}">
                <a16:creationId xmlns="" xmlns:a16="http://schemas.microsoft.com/office/drawing/2014/main" id="{A07866F2-19C9-40A7-921F-AA9C11F8FD5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5105399"/>
            <a:ext cx="9144000" cy="175260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8367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" y="-17315"/>
            <a:ext cx="9143999" cy="6850977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198" y="-381000"/>
            <a:ext cx="8159632" cy="6995512"/>
          </a:xfrm>
          <a:prstGeom prst="rect">
            <a:avLst/>
          </a:prstGeom>
        </p:spPr>
      </p:pic>
      <p:sp>
        <p:nvSpPr>
          <p:cNvPr id="5" name="TextBox 37"/>
          <p:cNvSpPr txBox="1"/>
          <p:nvPr/>
        </p:nvSpPr>
        <p:spPr>
          <a:xfrm>
            <a:off x="1738096" y="2819400"/>
            <a:ext cx="5881904" cy="2600712"/>
          </a:xfrm>
          <a:prstGeom prst="rect">
            <a:avLst/>
          </a:prstGeom>
          <a:noFill/>
          <a:ln>
            <a:noFill/>
          </a:ln>
        </p:spPr>
        <p:txBody>
          <a:bodyPr wrap="square" lIns="0" tIns="91440" rtlCol="0">
            <a:spAutoFit/>
            <a:scene3d>
              <a:camera prst="orthographicFront">
                <a:rot lat="0" lon="0" rev="0"/>
              </a:camera>
              <a:lightRig rig="threePt" dir="t"/>
            </a:scene3d>
            <a:sp3d extrusionH="12700">
              <a:bevelT w="57150" h="38100" prst="hardEdge"/>
            </a:sp3d>
          </a:bodyPr>
          <a:lstStyle/>
          <a:p>
            <a:pPr algn="ctr"/>
            <a:r>
              <a:rPr lang="en-US" altLang="zh-CN" sz="8000" b="1" dirty="0" err="1" smtClean="0">
                <a:ln w="0">
                  <a:noFill/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Vận</a:t>
            </a:r>
            <a:r>
              <a:rPr lang="en-US" altLang="zh-CN" sz="8000" b="1" dirty="0" smtClean="0">
                <a:ln w="0">
                  <a:noFill/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8000" b="1" dirty="0" err="1" smtClean="0">
                <a:ln w="0">
                  <a:noFill/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dụng</a:t>
            </a:r>
            <a:r>
              <a:rPr lang="en-US" altLang="zh-CN" sz="8000" b="1" dirty="0" smtClean="0">
                <a:ln w="0">
                  <a:noFill/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</a:p>
          <a:p>
            <a:pPr algn="ctr"/>
            <a:r>
              <a:rPr lang="en-US" altLang="zh-CN" sz="8000" b="1" dirty="0" err="1" smtClean="0">
                <a:ln w="0">
                  <a:noFill/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Phát</a:t>
            </a:r>
            <a:r>
              <a:rPr lang="en-US" altLang="zh-CN" sz="8000" b="1" dirty="0" smtClean="0">
                <a:ln w="0">
                  <a:noFill/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8000" b="1" dirty="0" err="1" smtClean="0">
                <a:ln w="0">
                  <a:noFill/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triển</a:t>
            </a:r>
            <a:r>
              <a:rPr lang="en-US" altLang="zh-CN" sz="8000" b="1" dirty="0" smtClean="0">
                <a:ln w="0">
                  <a:noFill/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endParaRPr lang="zh-CN" altLang="en-US" sz="8000" b="1" dirty="0">
              <a:ln w="0">
                <a:noFill/>
              </a:ln>
              <a:solidFill>
                <a:srgbClr val="FF0000"/>
              </a:solidFill>
              <a:effectLst>
                <a:outerShdw dist="50800" dir="4800000" algn="ctr" rotWithShape="0">
                  <a:srgbClr val="005F60">
                    <a:lumMod val="50000"/>
                  </a:srgbClr>
                </a:outerShdw>
              </a:effectLst>
              <a:latin typeface="iCiel Cadena" pitchFamily="2" charset="0"/>
              <a:cs typeface="+mn-ea"/>
              <a:sym typeface="+mn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9521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图片 26">
            <a:extLst>
              <a:ext uri="{FF2B5EF4-FFF2-40B4-BE49-F238E27FC236}">
                <a16:creationId xmlns="" xmlns:a16="http://schemas.microsoft.com/office/drawing/2014/main" id="{93BE9C9E-C7AA-45C0-92FC-5CE8FF41C68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1339618"/>
            <a:ext cx="9144000" cy="4316641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="" xmlns:a16="http://schemas.microsoft.com/office/drawing/2014/main" id="{789CA887-C328-4EF8-BD37-F5F28B4E8AF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400799" y="0"/>
            <a:ext cx="2743215" cy="1828809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="" xmlns:a16="http://schemas.microsoft.com/office/drawing/2014/main" id="{68AFFE7B-7389-447A-A90E-08CB02B9D1C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4" y="16054"/>
            <a:ext cx="1752585" cy="2121127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="" xmlns:a16="http://schemas.microsoft.com/office/drawing/2014/main" id="{8938951C-905D-4130-B8A9-9D3CD476FC7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62562" y="1294989"/>
            <a:ext cx="3576638" cy="548681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012317" y="1349137"/>
            <a:ext cx="4626483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003300"/>
                </a:solidFill>
                <a:latin typeface="iCiel Cadena" pitchFamily="2" charset="0"/>
              </a:rPr>
              <a:t>Hãy</a:t>
            </a:r>
            <a:r>
              <a:rPr lang="en-US" sz="4000" dirty="0" smtClean="0">
                <a:solidFill>
                  <a:srgbClr val="003300"/>
                </a:solidFill>
                <a:latin typeface="iCiel Cadena" pitchFamily="2" charset="0"/>
              </a:rPr>
              <a:t> </a:t>
            </a:r>
            <a:r>
              <a:rPr lang="en-US" sz="4000" dirty="0" err="1" smtClean="0">
                <a:solidFill>
                  <a:srgbClr val="003300"/>
                </a:solidFill>
                <a:latin typeface="iCiel Cadena" pitchFamily="2" charset="0"/>
              </a:rPr>
              <a:t>yêu</a:t>
            </a:r>
            <a:r>
              <a:rPr lang="en-US" sz="4000" dirty="0" smtClean="0">
                <a:solidFill>
                  <a:srgbClr val="003300"/>
                </a:solidFill>
                <a:latin typeface="iCiel Cadena" pitchFamily="2" charset="0"/>
              </a:rPr>
              <a:t> </a:t>
            </a:r>
            <a:r>
              <a:rPr lang="en-US" sz="4000" dirty="0" err="1" smtClean="0">
                <a:solidFill>
                  <a:srgbClr val="003300"/>
                </a:solidFill>
                <a:latin typeface="iCiel Cadena" pitchFamily="2" charset="0"/>
              </a:rPr>
              <a:t>quê</a:t>
            </a:r>
            <a:r>
              <a:rPr lang="en-US" sz="4000" dirty="0" smtClean="0">
                <a:solidFill>
                  <a:srgbClr val="003300"/>
                </a:solidFill>
                <a:latin typeface="iCiel Cadena" pitchFamily="2" charset="0"/>
              </a:rPr>
              <a:t> </a:t>
            </a:r>
            <a:r>
              <a:rPr lang="en-US" sz="4000" dirty="0" err="1" smtClean="0">
                <a:solidFill>
                  <a:srgbClr val="003300"/>
                </a:solidFill>
                <a:latin typeface="iCiel Cadena" pitchFamily="2" charset="0"/>
              </a:rPr>
              <a:t>hương</a:t>
            </a:r>
            <a:endParaRPr lang="en-US" sz="4000" dirty="0">
              <a:solidFill>
                <a:srgbClr val="003300"/>
              </a:solidFill>
              <a:latin typeface="iCiel Cadena" pitchFamily="2" charset="0"/>
            </a:endParaRPr>
          </a:p>
          <a:p>
            <a:r>
              <a:rPr lang="en-US" sz="4000" dirty="0" err="1" smtClean="0">
                <a:solidFill>
                  <a:srgbClr val="003300"/>
                </a:solidFill>
                <a:latin typeface="iCiel Cadena" pitchFamily="2" charset="0"/>
              </a:rPr>
              <a:t>đất</a:t>
            </a:r>
            <a:r>
              <a:rPr lang="en-US" sz="4000" dirty="0" smtClean="0">
                <a:solidFill>
                  <a:srgbClr val="003300"/>
                </a:solidFill>
                <a:latin typeface="iCiel Cadena" pitchFamily="2" charset="0"/>
              </a:rPr>
              <a:t> </a:t>
            </a:r>
            <a:r>
              <a:rPr lang="en-US" sz="4000" dirty="0" err="1" smtClean="0">
                <a:solidFill>
                  <a:srgbClr val="003300"/>
                </a:solidFill>
                <a:latin typeface="iCiel Cadena" pitchFamily="2" charset="0"/>
              </a:rPr>
              <a:t>nước</a:t>
            </a:r>
            <a:r>
              <a:rPr lang="en-US" sz="4000" dirty="0" smtClean="0">
                <a:solidFill>
                  <a:srgbClr val="003300"/>
                </a:solidFill>
                <a:latin typeface="iCiel Cadena" pitchFamily="2" charset="0"/>
              </a:rPr>
              <a:t>, </a:t>
            </a:r>
            <a:r>
              <a:rPr lang="en-US" sz="4000" dirty="0" err="1" smtClean="0">
                <a:solidFill>
                  <a:srgbClr val="003300"/>
                </a:solidFill>
                <a:latin typeface="iCiel Cadena" pitchFamily="2" charset="0"/>
              </a:rPr>
              <a:t>bảo</a:t>
            </a:r>
            <a:r>
              <a:rPr lang="en-US" sz="4000" dirty="0" smtClean="0">
                <a:solidFill>
                  <a:srgbClr val="003300"/>
                </a:solidFill>
                <a:latin typeface="iCiel Cadena" pitchFamily="2" charset="0"/>
              </a:rPr>
              <a:t> </a:t>
            </a:r>
            <a:r>
              <a:rPr lang="en-US" sz="4000" dirty="0" err="1" smtClean="0">
                <a:solidFill>
                  <a:srgbClr val="003300"/>
                </a:solidFill>
                <a:latin typeface="iCiel Cadena" pitchFamily="2" charset="0"/>
              </a:rPr>
              <a:t>tồn</a:t>
            </a:r>
            <a:r>
              <a:rPr lang="en-US" sz="4000" dirty="0" smtClean="0">
                <a:solidFill>
                  <a:srgbClr val="003300"/>
                </a:solidFill>
                <a:latin typeface="iCiel Cadena" pitchFamily="2" charset="0"/>
              </a:rPr>
              <a:t> </a:t>
            </a:r>
          </a:p>
          <a:p>
            <a:r>
              <a:rPr lang="en-US" sz="4000" dirty="0" err="1" smtClean="0">
                <a:solidFill>
                  <a:srgbClr val="003300"/>
                </a:solidFill>
                <a:latin typeface="iCiel Cadena" pitchFamily="2" charset="0"/>
              </a:rPr>
              <a:t>giá</a:t>
            </a:r>
            <a:r>
              <a:rPr lang="en-US" sz="4000" dirty="0" smtClean="0">
                <a:solidFill>
                  <a:srgbClr val="003300"/>
                </a:solidFill>
                <a:latin typeface="iCiel Cadena" pitchFamily="2" charset="0"/>
              </a:rPr>
              <a:t> </a:t>
            </a:r>
            <a:r>
              <a:rPr lang="en-US" sz="4000" dirty="0" err="1" smtClean="0">
                <a:solidFill>
                  <a:srgbClr val="003300"/>
                </a:solidFill>
                <a:latin typeface="iCiel Cadena" pitchFamily="2" charset="0"/>
              </a:rPr>
              <a:t>trị</a:t>
            </a:r>
            <a:r>
              <a:rPr lang="en-US" sz="4000" dirty="0" smtClean="0">
                <a:solidFill>
                  <a:srgbClr val="003300"/>
                </a:solidFill>
                <a:latin typeface="iCiel Cadena" pitchFamily="2" charset="0"/>
              </a:rPr>
              <a:t> </a:t>
            </a:r>
            <a:r>
              <a:rPr lang="en-US" sz="4000" dirty="0" err="1" smtClean="0">
                <a:solidFill>
                  <a:srgbClr val="003300"/>
                </a:solidFill>
                <a:latin typeface="iCiel Cadena" pitchFamily="2" charset="0"/>
              </a:rPr>
              <a:t>nghệ</a:t>
            </a:r>
            <a:r>
              <a:rPr lang="en-US" sz="4000" dirty="0" smtClean="0">
                <a:solidFill>
                  <a:srgbClr val="003300"/>
                </a:solidFill>
                <a:latin typeface="iCiel Cadena" pitchFamily="2" charset="0"/>
              </a:rPr>
              <a:t> </a:t>
            </a:r>
            <a:r>
              <a:rPr lang="en-US" sz="4000" dirty="0" err="1" smtClean="0">
                <a:solidFill>
                  <a:srgbClr val="003300"/>
                </a:solidFill>
                <a:latin typeface="iCiel Cadena" pitchFamily="2" charset="0"/>
              </a:rPr>
              <a:t>thuật</a:t>
            </a:r>
            <a:r>
              <a:rPr lang="en-US" sz="4000" dirty="0" smtClean="0">
                <a:solidFill>
                  <a:srgbClr val="003300"/>
                </a:solidFill>
                <a:latin typeface="iCiel Cadena" pitchFamily="2" charset="0"/>
              </a:rPr>
              <a:t> </a:t>
            </a:r>
          </a:p>
          <a:p>
            <a:r>
              <a:rPr lang="en-US" sz="4000" dirty="0" err="1" smtClean="0">
                <a:solidFill>
                  <a:srgbClr val="003300"/>
                </a:solidFill>
                <a:latin typeface="iCiel Cadena" pitchFamily="2" charset="0"/>
              </a:rPr>
              <a:t>văn</a:t>
            </a:r>
            <a:r>
              <a:rPr lang="en-US" sz="4000" dirty="0" smtClean="0">
                <a:solidFill>
                  <a:srgbClr val="003300"/>
                </a:solidFill>
                <a:latin typeface="iCiel Cadena" pitchFamily="2" charset="0"/>
              </a:rPr>
              <a:t> </a:t>
            </a:r>
            <a:r>
              <a:rPr lang="en-US" sz="4000" dirty="0" err="1" smtClean="0">
                <a:solidFill>
                  <a:srgbClr val="003300"/>
                </a:solidFill>
                <a:latin typeface="iCiel Cadena" pitchFamily="2" charset="0"/>
              </a:rPr>
              <a:t>hóa</a:t>
            </a:r>
            <a:r>
              <a:rPr lang="en-US" sz="4000" dirty="0" smtClean="0">
                <a:solidFill>
                  <a:srgbClr val="003300"/>
                </a:solidFill>
                <a:latin typeface="iCiel Cadena" pitchFamily="2" charset="0"/>
              </a:rPr>
              <a:t> </a:t>
            </a:r>
            <a:r>
              <a:rPr lang="en-US" sz="4000" dirty="0" err="1" smtClean="0">
                <a:solidFill>
                  <a:srgbClr val="003300"/>
                </a:solidFill>
                <a:latin typeface="iCiel Cadena" pitchFamily="2" charset="0"/>
              </a:rPr>
              <a:t>xây</a:t>
            </a:r>
            <a:r>
              <a:rPr lang="en-US" sz="4000" dirty="0" smtClean="0">
                <a:solidFill>
                  <a:srgbClr val="003300"/>
                </a:solidFill>
                <a:latin typeface="iCiel Cadena" pitchFamily="2" charset="0"/>
              </a:rPr>
              <a:t> </a:t>
            </a:r>
            <a:r>
              <a:rPr lang="en-US" sz="4000" dirty="0" err="1" smtClean="0">
                <a:solidFill>
                  <a:srgbClr val="003300"/>
                </a:solidFill>
                <a:latin typeface="iCiel Cadena" pitchFamily="2" charset="0"/>
              </a:rPr>
              <a:t>dựng</a:t>
            </a:r>
            <a:r>
              <a:rPr lang="en-US" sz="4000" dirty="0" smtClean="0">
                <a:solidFill>
                  <a:srgbClr val="003300"/>
                </a:solidFill>
                <a:latin typeface="iCiel Cadena" pitchFamily="2" charset="0"/>
              </a:rPr>
              <a:t> </a:t>
            </a:r>
          </a:p>
          <a:p>
            <a:r>
              <a:rPr lang="en-US" sz="4000" dirty="0" err="1" smtClean="0">
                <a:solidFill>
                  <a:srgbClr val="003300"/>
                </a:solidFill>
                <a:latin typeface="iCiel Cadena" pitchFamily="2" charset="0"/>
              </a:rPr>
              <a:t>tình</a:t>
            </a:r>
            <a:r>
              <a:rPr lang="en-US" sz="4000" dirty="0" smtClean="0">
                <a:solidFill>
                  <a:srgbClr val="003300"/>
                </a:solidFill>
                <a:latin typeface="iCiel Cadena" pitchFamily="2" charset="0"/>
              </a:rPr>
              <a:t> </a:t>
            </a:r>
            <a:r>
              <a:rPr lang="en-US" sz="4000" dirty="0" err="1" smtClean="0">
                <a:solidFill>
                  <a:srgbClr val="003300"/>
                </a:solidFill>
                <a:latin typeface="iCiel Cadena" pitchFamily="2" charset="0"/>
              </a:rPr>
              <a:t>yêu</a:t>
            </a:r>
            <a:r>
              <a:rPr lang="en-US" sz="4000" dirty="0" smtClean="0">
                <a:solidFill>
                  <a:srgbClr val="003300"/>
                </a:solidFill>
                <a:latin typeface="iCiel Cadena" pitchFamily="2" charset="0"/>
              </a:rPr>
              <a:t> </a:t>
            </a:r>
            <a:r>
              <a:rPr lang="en-US" sz="4000" dirty="0" err="1" smtClean="0">
                <a:solidFill>
                  <a:srgbClr val="003300"/>
                </a:solidFill>
                <a:latin typeface="iCiel Cadena" pitchFamily="2" charset="0"/>
              </a:rPr>
              <a:t>và</a:t>
            </a:r>
            <a:r>
              <a:rPr lang="en-US" sz="4000" dirty="0" smtClean="0">
                <a:solidFill>
                  <a:srgbClr val="003300"/>
                </a:solidFill>
                <a:latin typeface="iCiel Cadena" pitchFamily="2" charset="0"/>
              </a:rPr>
              <a:t> </a:t>
            </a:r>
            <a:r>
              <a:rPr lang="en-US" sz="4000" dirty="0" err="1" smtClean="0">
                <a:solidFill>
                  <a:srgbClr val="003300"/>
                </a:solidFill>
                <a:latin typeface="iCiel Cadena" pitchFamily="2" charset="0"/>
              </a:rPr>
              <a:t>trách</a:t>
            </a:r>
            <a:r>
              <a:rPr lang="en-US" sz="4000" dirty="0" smtClean="0">
                <a:solidFill>
                  <a:srgbClr val="003300"/>
                </a:solidFill>
                <a:latin typeface="iCiel Cadena" pitchFamily="2" charset="0"/>
              </a:rPr>
              <a:t> </a:t>
            </a:r>
          </a:p>
          <a:p>
            <a:r>
              <a:rPr lang="en-US" sz="4000" dirty="0" err="1" smtClean="0">
                <a:solidFill>
                  <a:srgbClr val="003300"/>
                </a:solidFill>
                <a:latin typeface="iCiel Cadena" pitchFamily="2" charset="0"/>
              </a:rPr>
              <a:t>nhiệm</a:t>
            </a:r>
            <a:r>
              <a:rPr lang="en-US" sz="4000" dirty="0" smtClean="0">
                <a:solidFill>
                  <a:srgbClr val="003300"/>
                </a:solidFill>
                <a:latin typeface="iCiel Cadena" pitchFamily="2" charset="0"/>
              </a:rPr>
              <a:t> </a:t>
            </a:r>
            <a:r>
              <a:rPr lang="en-US" sz="4000" dirty="0" err="1" smtClean="0">
                <a:solidFill>
                  <a:srgbClr val="003300"/>
                </a:solidFill>
                <a:latin typeface="iCiel Cadena" pitchFamily="2" charset="0"/>
              </a:rPr>
              <a:t>với</a:t>
            </a:r>
            <a:r>
              <a:rPr lang="en-US" sz="4000" dirty="0" smtClean="0">
                <a:solidFill>
                  <a:srgbClr val="003300"/>
                </a:solidFill>
                <a:latin typeface="iCiel Cadena" pitchFamily="2" charset="0"/>
              </a:rPr>
              <a:t> </a:t>
            </a:r>
            <a:r>
              <a:rPr lang="en-US" sz="4000" dirty="0" err="1" smtClean="0">
                <a:solidFill>
                  <a:srgbClr val="003300"/>
                </a:solidFill>
                <a:latin typeface="iCiel Cadena" pitchFamily="2" charset="0"/>
              </a:rPr>
              <a:t>bạn</a:t>
            </a:r>
            <a:r>
              <a:rPr lang="en-US" sz="4000" dirty="0" smtClean="0">
                <a:solidFill>
                  <a:srgbClr val="003300"/>
                </a:solidFill>
                <a:latin typeface="iCiel Cadena" pitchFamily="2" charset="0"/>
              </a:rPr>
              <a:t> </a:t>
            </a:r>
            <a:r>
              <a:rPr lang="en-US" sz="4000" dirty="0" err="1" smtClean="0">
                <a:solidFill>
                  <a:srgbClr val="003300"/>
                </a:solidFill>
                <a:latin typeface="iCiel Cadena" pitchFamily="2" charset="0"/>
              </a:rPr>
              <a:t>bè</a:t>
            </a:r>
            <a:r>
              <a:rPr lang="en-US" sz="4000" dirty="0" smtClean="0">
                <a:solidFill>
                  <a:srgbClr val="003300"/>
                </a:solidFill>
                <a:latin typeface="iCiel Cadena" pitchFamily="2" charset="0"/>
              </a:rPr>
              <a:t> </a:t>
            </a:r>
          </a:p>
          <a:p>
            <a:r>
              <a:rPr lang="en-US" sz="4000" dirty="0" smtClean="0">
                <a:solidFill>
                  <a:srgbClr val="003300"/>
                </a:solidFill>
                <a:latin typeface="iCiel Cadena" pitchFamily="2" charset="0"/>
              </a:rPr>
              <a:t> </a:t>
            </a:r>
            <a:endParaRPr lang="en-US" sz="4000" dirty="0">
              <a:solidFill>
                <a:srgbClr val="003300"/>
              </a:solidFill>
              <a:latin typeface="iCiel Cadena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11659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 tmFilter="0,0; .5, 1; 1, 1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 tmFilter="0,0; .5, 1; 1, 1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 tmFilter="0,0; .5, 1; 1, 1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 tmFilter="0,0; .5, 1; 1, 1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 tmFilter="0,0; .5, 1; 1, 1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 tmFilter="0,0; .5, 1; 1, 1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rgbClr val="6BA2E3"/>
            </a:gs>
            <a:gs pos="21000">
              <a:srgbClr val="61D6FF"/>
            </a:gs>
            <a:gs pos="0">
              <a:srgbClr val="D5F4FF"/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椭圆 8"/>
          <p:cNvSpPr/>
          <p:nvPr/>
        </p:nvSpPr>
        <p:spPr>
          <a:xfrm>
            <a:off x="152402" y="249670"/>
            <a:ext cx="1623749" cy="2165000"/>
          </a:xfrm>
          <a:prstGeom prst="ellipse">
            <a:avLst/>
          </a:prstGeom>
          <a:solidFill>
            <a:srgbClr val="FCFF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8313" y="762001"/>
            <a:ext cx="2614052" cy="1240568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86419" y="690822"/>
            <a:ext cx="953438" cy="618750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00298" y="1922473"/>
            <a:ext cx="826875" cy="596251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62812" y="381000"/>
            <a:ext cx="1257188" cy="551250"/>
          </a:xfrm>
          <a:prstGeom prst="rect">
            <a:avLst/>
          </a:prstGeom>
        </p:spPr>
      </p:pic>
      <p:pic>
        <p:nvPicPr>
          <p:cNvPr id="1176" name="图片 117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514351" y="5753878"/>
            <a:ext cx="9944101" cy="2143861"/>
          </a:xfrm>
          <a:prstGeom prst="rect">
            <a:avLst/>
          </a:prstGeom>
        </p:spPr>
      </p:pic>
      <p:pic>
        <p:nvPicPr>
          <p:cNvPr id="1186" name="图片 118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6041" y="1000200"/>
            <a:ext cx="7551776" cy="5663831"/>
          </a:xfrm>
          <a:prstGeom prst="rect">
            <a:avLst/>
          </a:prstGeom>
        </p:spPr>
      </p:pic>
      <p:pic>
        <p:nvPicPr>
          <p:cNvPr id="391" name="图片 39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flipH="1">
            <a:off x="8211529" y="4556342"/>
            <a:ext cx="1104535" cy="1877052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flipH="1">
            <a:off x="-537123" y="2540801"/>
            <a:ext cx="1983392" cy="4247046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 rot="21385272">
            <a:off x="2191855" y="1916982"/>
            <a:ext cx="5373587" cy="341632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  <a:scene3d>
              <a:camera prst="obliqueTopRigh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en-US" altLang="zh-CN" sz="7200" kern="0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latin typeface="iCiel Cadena" pitchFamily="2" charset="0"/>
              </a:rPr>
              <a:t>XIN CHÀO </a:t>
            </a:r>
          </a:p>
          <a:p>
            <a:pPr algn="ctr"/>
            <a:r>
              <a:rPr lang="en-US" altLang="zh-CN" sz="7200" kern="0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latin typeface="iCiel Cadena" pitchFamily="2" charset="0"/>
              </a:rPr>
              <a:t>VÀ </a:t>
            </a:r>
            <a:r>
              <a:rPr lang="en-US" altLang="zh-CN" sz="7200" kern="0" dirty="0" smtClean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latin typeface="iCiel Cadena" pitchFamily="2" charset="0"/>
              </a:rPr>
              <a:t>HẸN </a:t>
            </a:r>
            <a:r>
              <a:rPr lang="en-US" altLang="zh-CN" sz="7200" kern="0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latin typeface="iCiel Cadena" pitchFamily="2" charset="0"/>
              </a:rPr>
              <a:t>GẶP </a:t>
            </a:r>
            <a:endParaRPr lang="en-US" altLang="zh-CN" sz="7200" kern="0" dirty="0" smtClean="0">
              <a:ln>
                <a:solidFill>
                  <a:sysClr val="windowText" lastClr="000000"/>
                </a:solidFill>
              </a:ln>
              <a:solidFill>
                <a:schemeClr val="bg1"/>
              </a:solidFill>
              <a:latin typeface="iCiel Cadena" pitchFamily="2" charset="0"/>
            </a:endParaRPr>
          </a:p>
          <a:p>
            <a:pPr algn="ctr"/>
            <a:r>
              <a:rPr lang="en-US" altLang="zh-CN" sz="7200" kern="0" dirty="0" smtClean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latin typeface="iCiel Cadena" pitchFamily="2" charset="0"/>
              </a:rPr>
              <a:t>LẠI </a:t>
            </a:r>
            <a:r>
              <a:rPr lang="en-US" altLang="zh-CN" sz="7200" kern="0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latin typeface="iCiel Cadena" pitchFamily="2" charset="0"/>
              </a:rPr>
              <a:t>CÁC EM !</a:t>
            </a:r>
            <a:r>
              <a:rPr lang="en-US" altLang="zh-CN" sz="7200" kern="0" dirty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iCiel Cadena" pitchFamily="2" charset="0"/>
              </a:rPr>
              <a:t> </a:t>
            </a:r>
            <a:endParaRPr lang="en-US" altLang="zh-CN" sz="7200" kern="0" dirty="0" smtClean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  <a:latin typeface="iCiel Cadena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82777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"/>
                                        <p:tgtEl>
                                          <p:spTgt spid="11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" fill="hold"/>
                                        <p:tgtEl>
                                          <p:spTgt spid="1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" fill="hold"/>
                                        <p:tgtEl>
                                          <p:spTgt spid="1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200"/>
                            </p:stCondLst>
                            <p:childTnLst>
                              <p:par>
                                <p:cTn id="2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2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400"/>
                            </p:stCondLst>
                            <p:childTnLst>
                              <p:par>
                                <p:cTn id="3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"/>
                                        <p:tgtEl>
                                          <p:spTgt spid="3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200" fill="hold"/>
                                        <p:tgtEl>
                                          <p:spTgt spid="3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" fill="hold"/>
                                        <p:tgtEl>
                                          <p:spTgt spid="3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600"/>
                            </p:stCondLst>
                            <p:childTnLst>
                              <p:par>
                                <p:cTn id="4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800"/>
                            </p:stCondLst>
                            <p:childTnLst>
                              <p:par>
                                <p:cTn id="4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2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2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200"/>
                            </p:stCondLst>
                            <p:childTnLst>
                              <p:par>
                                <p:cTn id="6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1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1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18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rgbClr val="6BA2E3"/>
            </a:gs>
            <a:gs pos="21000">
              <a:srgbClr val="61D6FF"/>
            </a:gs>
            <a:gs pos="0">
              <a:srgbClr val="D5F4FF"/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椭圆 8"/>
          <p:cNvSpPr/>
          <p:nvPr/>
        </p:nvSpPr>
        <p:spPr>
          <a:xfrm>
            <a:off x="152402" y="249670"/>
            <a:ext cx="1623749" cy="2165000"/>
          </a:xfrm>
          <a:prstGeom prst="ellipse">
            <a:avLst/>
          </a:prstGeom>
          <a:solidFill>
            <a:srgbClr val="FCFF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8313" y="762001"/>
            <a:ext cx="2614052" cy="1240568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86419" y="690822"/>
            <a:ext cx="953438" cy="618750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00298" y="1922473"/>
            <a:ext cx="826875" cy="596251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62812" y="381000"/>
            <a:ext cx="1257188" cy="551250"/>
          </a:xfrm>
          <a:prstGeom prst="rect">
            <a:avLst/>
          </a:prstGeom>
        </p:spPr>
      </p:pic>
      <p:pic>
        <p:nvPicPr>
          <p:cNvPr id="1176" name="图片 117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514351" y="5753878"/>
            <a:ext cx="9944101" cy="2143861"/>
          </a:xfrm>
          <a:prstGeom prst="rect">
            <a:avLst/>
          </a:prstGeom>
        </p:spPr>
      </p:pic>
      <p:pic>
        <p:nvPicPr>
          <p:cNvPr id="1186" name="图片 118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6041" y="1000200"/>
            <a:ext cx="7551776" cy="5663831"/>
          </a:xfrm>
          <a:prstGeom prst="rect">
            <a:avLst/>
          </a:prstGeom>
        </p:spPr>
      </p:pic>
      <p:pic>
        <p:nvPicPr>
          <p:cNvPr id="391" name="图片 39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flipH="1">
            <a:off x="8211529" y="4556342"/>
            <a:ext cx="1104535" cy="1877052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flipH="1">
            <a:off x="-537123" y="2540801"/>
            <a:ext cx="1983392" cy="4247046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 rot="21416012">
            <a:off x="1701717" y="2080547"/>
            <a:ext cx="6537754" cy="34778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z="-31750" extrusionH="57150">
              <a:bevelT w="57150" h="38100" prst="hardEdge"/>
              <a:bevelB w="12700" h="260350"/>
            </a:sp3d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0" cap="none" spc="0" normalizeH="0" baseline="0" noProof="0" dirty="0" err="1" smtClean="0">
                <a:ln w="6350"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iCiel Cadena" pitchFamily="2" charset="0"/>
              </a:rPr>
              <a:t>Tiết</a:t>
            </a:r>
            <a:r>
              <a:rPr kumimoji="0" lang="en-US" sz="6000" b="0" i="0" u="none" strike="noStrike" kern="0" cap="none" spc="0" normalizeH="0" baseline="0" noProof="0" dirty="0" smtClean="0">
                <a:ln w="6350"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iCiel Cadena" pitchFamily="2" charset="0"/>
              </a:rPr>
              <a:t> </a:t>
            </a:r>
            <a:r>
              <a:rPr lang="en-US" sz="6000" kern="0" dirty="0">
                <a:ln w="6350"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iCiel Cadena" pitchFamily="2" charset="0"/>
              </a:rPr>
              <a:t>4</a:t>
            </a:r>
            <a:endParaRPr kumimoji="0" lang="en-US" sz="6000" b="0" i="0" u="none" strike="noStrike" kern="0" cap="none" spc="0" normalizeH="0" baseline="0" noProof="0" dirty="0" smtClean="0">
              <a:ln w="6350">
                <a:solidFill>
                  <a:sysClr val="windowText" lastClr="000000"/>
                </a:solidFill>
              </a:ln>
              <a:solidFill>
                <a:srgbClr val="FF0000"/>
              </a:solidFill>
              <a:effectLst/>
              <a:uLnTx/>
              <a:uFillTx/>
              <a:latin typeface="iCiel Cadena" pitchFamily="2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0" cap="none" spc="0" normalizeH="0" baseline="0" noProof="0" dirty="0" err="1" smtClean="0">
                <a:ln w="38100">
                  <a:solidFill>
                    <a:sysClr val="windowText" lastClr="000000"/>
                  </a:solidFill>
                </a:ln>
                <a:solidFill>
                  <a:srgbClr val="2CFE22"/>
                </a:solidFill>
                <a:effectLst/>
                <a:uLnTx/>
                <a:uFillTx/>
                <a:latin typeface="iCiel Cadena" pitchFamily="2" charset="0"/>
              </a:rPr>
              <a:t>Góc</a:t>
            </a:r>
            <a:r>
              <a:rPr kumimoji="0" lang="en-US" sz="8000" b="1" i="0" u="none" strike="noStrike" kern="0" cap="none" spc="0" normalizeH="0" noProof="0" dirty="0" smtClean="0">
                <a:ln w="38100">
                  <a:solidFill>
                    <a:sysClr val="windowText" lastClr="000000"/>
                  </a:solidFill>
                </a:ln>
                <a:solidFill>
                  <a:srgbClr val="2CFE22"/>
                </a:solidFill>
                <a:effectLst/>
                <a:uLnTx/>
                <a:uFillTx/>
                <a:latin typeface="iCiel Cadena" pitchFamily="2" charset="0"/>
              </a:rPr>
              <a:t> </a:t>
            </a:r>
            <a:r>
              <a:rPr kumimoji="0" lang="en-US" sz="8000" b="1" i="0" u="none" strike="noStrike" kern="0" cap="none" spc="0" normalizeH="0" noProof="0" dirty="0" err="1" smtClean="0">
                <a:ln w="38100">
                  <a:solidFill>
                    <a:sysClr val="windowText" lastClr="000000"/>
                  </a:solidFill>
                </a:ln>
                <a:solidFill>
                  <a:srgbClr val="2CFE22"/>
                </a:solidFill>
                <a:effectLst/>
                <a:uLnTx/>
                <a:uFillTx/>
                <a:latin typeface="iCiel Cadena" pitchFamily="2" charset="0"/>
              </a:rPr>
              <a:t>mĩ</a:t>
            </a:r>
            <a:r>
              <a:rPr kumimoji="0" lang="en-US" sz="8000" b="1" i="0" u="none" strike="noStrike" kern="0" cap="none" spc="0" normalizeH="0" noProof="0" dirty="0" smtClean="0">
                <a:ln w="38100">
                  <a:solidFill>
                    <a:sysClr val="windowText" lastClr="000000"/>
                  </a:solidFill>
                </a:ln>
                <a:solidFill>
                  <a:srgbClr val="2CFE22"/>
                </a:solidFill>
                <a:effectLst/>
                <a:uLnTx/>
                <a:uFillTx/>
                <a:latin typeface="iCiel Cadena" pitchFamily="2" charset="0"/>
              </a:rPr>
              <a:t> </a:t>
            </a:r>
            <a:r>
              <a:rPr kumimoji="0" lang="en-US" sz="8000" b="1" i="0" u="none" strike="noStrike" kern="0" cap="none" spc="0" normalizeH="0" noProof="0" dirty="0" err="1" smtClean="0">
                <a:ln w="38100">
                  <a:solidFill>
                    <a:sysClr val="windowText" lastClr="000000"/>
                  </a:solidFill>
                </a:ln>
                <a:solidFill>
                  <a:srgbClr val="2CFE22"/>
                </a:solidFill>
                <a:effectLst/>
                <a:uLnTx/>
                <a:uFillTx/>
                <a:latin typeface="iCiel Cadena" pitchFamily="2" charset="0"/>
              </a:rPr>
              <a:t>thuật</a:t>
            </a:r>
            <a:r>
              <a:rPr kumimoji="0" lang="en-US" sz="8000" b="1" i="0" u="none" strike="noStrike" kern="0" cap="none" spc="0" normalizeH="0" noProof="0" dirty="0" smtClean="0">
                <a:ln w="38100">
                  <a:solidFill>
                    <a:sysClr val="windowText" lastClr="000000"/>
                  </a:solidFill>
                </a:ln>
                <a:solidFill>
                  <a:srgbClr val="2CFE22"/>
                </a:solidFill>
                <a:effectLst/>
                <a:uLnTx/>
                <a:uFillTx/>
                <a:latin typeface="iCiel Cadena" pitchFamily="2" charset="0"/>
              </a:rPr>
              <a:t> </a:t>
            </a:r>
            <a:r>
              <a:rPr kumimoji="0" lang="en-US" sz="8000" b="1" i="0" u="none" strike="noStrike" kern="0" cap="none" spc="0" normalizeH="0" noProof="0" dirty="0" err="1" smtClean="0">
                <a:ln w="38100">
                  <a:solidFill>
                    <a:sysClr val="windowText" lastClr="000000"/>
                  </a:solidFill>
                </a:ln>
                <a:solidFill>
                  <a:srgbClr val="2CFE22"/>
                </a:solidFill>
                <a:effectLst/>
                <a:uLnTx/>
                <a:uFillTx/>
                <a:latin typeface="iCiel Cadena" pitchFamily="2" charset="0"/>
              </a:rPr>
              <a:t>của</a:t>
            </a:r>
            <a:r>
              <a:rPr kumimoji="0" lang="en-US" sz="8000" b="1" i="0" u="none" strike="noStrike" kern="0" cap="none" spc="0" normalizeH="0" noProof="0" dirty="0" smtClean="0">
                <a:ln w="38100">
                  <a:solidFill>
                    <a:sysClr val="windowText" lastClr="000000"/>
                  </a:solidFill>
                </a:ln>
                <a:solidFill>
                  <a:srgbClr val="2CFE22"/>
                </a:solidFill>
                <a:effectLst/>
                <a:uLnTx/>
                <a:uFillTx/>
                <a:latin typeface="iCiel Cadena" pitchFamily="2" charset="0"/>
              </a:rPr>
              <a:t> </a:t>
            </a:r>
            <a:r>
              <a:rPr kumimoji="0" lang="en-US" sz="8000" b="1" i="0" u="none" strike="noStrike" kern="0" cap="none" spc="0" normalizeH="0" noProof="0" dirty="0" err="1" smtClean="0">
                <a:ln w="38100">
                  <a:solidFill>
                    <a:sysClr val="windowText" lastClr="000000"/>
                  </a:solidFill>
                </a:ln>
                <a:solidFill>
                  <a:srgbClr val="2CFE22"/>
                </a:solidFill>
                <a:effectLst/>
                <a:uLnTx/>
                <a:uFillTx/>
                <a:latin typeface="iCiel Cadena" pitchFamily="2" charset="0"/>
              </a:rPr>
              <a:t>em</a:t>
            </a:r>
            <a:r>
              <a:rPr kumimoji="0" lang="en-US" sz="8000" b="1" i="0" u="none" strike="noStrike" kern="0" cap="none" spc="0" normalizeH="0" noProof="0" dirty="0" smtClean="0">
                <a:ln w="38100">
                  <a:solidFill>
                    <a:sysClr val="windowText" lastClr="000000"/>
                  </a:solidFill>
                </a:ln>
                <a:solidFill>
                  <a:srgbClr val="2CFE22"/>
                </a:solidFill>
                <a:effectLst/>
                <a:uLnTx/>
                <a:uFillTx/>
                <a:latin typeface="iCiel Cadena" pitchFamily="2" charset="0"/>
              </a:rPr>
              <a:t> </a:t>
            </a:r>
            <a:endParaRPr kumimoji="0" lang="en-US" sz="8000" b="1" i="0" u="none" strike="noStrike" kern="0" cap="none" spc="0" normalizeH="0" baseline="0" noProof="0" dirty="0">
              <a:ln w="38100">
                <a:solidFill>
                  <a:sysClr val="windowText" lastClr="000000"/>
                </a:solidFill>
              </a:ln>
              <a:solidFill>
                <a:srgbClr val="2CFE22"/>
              </a:solidFill>
              <a:effectLst/>
              <a:uLnTx/>
              <a:uFillTx/>
              <a:latin typeface="iCiel Cadena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01299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"/>
                                        <p:tgtEl>
                                          <p:spTgt spid="11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" fill="hold"/>
                                        <p:tgtEl>
                                          <p:spTgt spid="1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" fill="hold"/>
                                        <p:tgtEl>
                                          <p:spTgt spid="1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200"/>
                            </p:stCondLst>
                            <p:childTnLst>
                              <p:par>
                                <p:cTn id="2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2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400"/>
                            </p:stCondLst>
                            <p:childTnLst>
                              <p:par>
                                <p:cTn id="3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"/>
                                        <p:tgtEl>
                                          <p:spTgt spid="3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200" fill="hold"/>
                                        <p:tgtEl>
                                          <p:spTgt spid="3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" fill="hold"/>
                                        <p:tgtEl>
                                          <p:spTgt spid="3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600"/>
                            </p:stCondLst>
                            <p:childTnLst>
                              <p:par>
                                <p:cTn id="4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800"/>
                            </p:stCondLst>
                            <p:childTnLst>
                              <p:par>
                                <p:cTn id="4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2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2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200"/>
                            </p:stCondLst>
                            <p:childTnLst>
                              <p:par>
                                <p:cTn id="6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1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1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18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20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20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0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="" xmlns:a16="http://schemas.microsoft.com/office/drawing/2014/main" id="{5625FC7E-1EDC-45F2-B97E-D29030DA2F3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-56666" y="4517270"/>
            <a:ext cx="9243528" cy="2359977"/>
            <a:chOff x="-75554" y="4517072"/>
            <a:chExt cx="12324704" cy="2359977"/>
          </a:xfrm>
        </p:grpSpPr>
        <p:sp>
          <p:nvSpPr>
            <p:cNvPr id="8" name="任意多边形 40">
              <a:extLst>
                <a:ext uri="{FF2B5EF4-FFF2-40B4-BE49-F238E27FC236}">
                  <a16:creationId xmlns="" xmlns:a16="http://schemas.microsoft.com/office/drawing/2014/main" id="{926D23DD-BBAA-4022-862F-EDDB2A380EED}"/>
                </a:ext>
              </a:extLst>
            </p:cNvPr>
            <p:cNvSpPr/>
            <p:nvPr/>
          </p:nvSpPr>
          <p:spPr>
            <a:xfrm>
              <a:off x="-75554" y="4517072"/>
              <a:ext cx="12305654" cy="2359977"/>
            </a:xfrm>
            <a:custGeom>
              <a:avLst/>
              <a:gdLst>
                <a:gd name="connsiteX0" fmla="*/ 4534445 w 12305654"/>
                <a:gd name="connsiteY0" fmla="*/ 158 h 2359977"/>
                <a:gd name="connsiteX1" fmla="*/ 4971404 w 12305654"/>
                <a:gd name="connsiteY1" fmla="*/ 150177 h 2359977"/>
                <a:gd name="connsiteX2" fmla="*/ 6343004 w 12305654"/>
                <a:gd name="connsiteY2" fmla="*/ 855027 h 2359977"/>
                <a:gd name="connsiteX3" fmla="*/ 7314554 w 12305654"/>
                <a:gd name="connsiteY3" fmla="*/ 1216977 h 2359977"/>
                <a:gd name="connsiteX4" fmla="*/ 8286104 w 12305654"/>
                <a:gd name="connsiteY4" fmla="*/ 1216977 h 2359977"/>
                <a:gd name="connsiteX5" fmla="*/ 8686154 w 12305654"/>
                <a:gd name="connsiteY5" fmla="*/ 531177 h 2359977"/>
                <a:gd name="connsiteX6" fmla="*/ 9086204 w 12305654"/>
                <a:gd name="connsiteY6" fmla="*/ 1159827 h 2359977"/>
                <a:gd name="connsiteX7" fmla="*/ 10210154 w 12305654"/>
                <a:gd name="connsiteY7" fmla="*/ 874077 h 2359977"/>
                <a:gd name="connsiteX8" fmla="*/ 10381604 w 12305654"/>
                <a:gd name="connsiteY8" fmla="*/ 493077 h 2359977"/>
                <a:gd name="connsiteX9" fmla="*/ 10591154 w 12305654"/>
                <a:gd name="connsiteY9" fmla="*/ 855027 h 2359977"/>
                <a:gd name="connsiteX10" fmla="*/ 11543654 w 12305654"/>
                <a:gd name="connsiteY10" fmla="*/ 778827 h 2359977"/>
                <a:gd name="connsiteX11" fmla="*/ 12305654 w 12305654"/>
                <a:gd name="connsiteY11" fmla="*/ 759777 h 2359977"/>
                <a:gd name="connsiteX12" fmla="*/ 12305654 w 12305654"/>
                <a:gd name="connsiteY12" fmla="*/ 2359977 h 2359977"/>
                <a:gd name="connsiteX13" fmla="*/ 0 w 12305654"/>
                <a:gd name="connsiteY13" fmla="*/ 2340928 h 2359977"/>
                <a:gd name="connsiteX14" fmla="*/ 61040 w 12305654"/>
                <a:gd name="connsiteY14" fmla="*/ 2340928 h 2359977"/>
                <a:gd name="connsiteX15" fmla="*/ 61040 w 12305654"/>
                <a:gd name="connsiteY15" fmla="*/ 965706 h 2359977"/>
                <a:gd name="connsiteX16" fmla="*/ 78809 w 12305654"/>
                <a:gd name="connsiteY16" fmla="*/ 962902 h 2359977"/>
                <a:gd name="connsiteX17" fmla="*/ 304154 w 12305654"/>
                <a:gd name="connsiteY17" fmla="*/ 969327 h 2359977"/>
                <a:gd name="connsiteX18" fmla="*/ 1009004 w 12305654"/>
                <a:gd name="connsiteY18" fmla="*/ 550227 h 2359977"/>
                <a:gd name="connsiteX19" fmla="*/ 1390004 w 12305654"/>
                <a:gd name="connsiteY19" fmla="*/ 474027 h 2359977"/>
                <a:gd name="connsiteX20" fmla="*/ 1904354 w 12305654"/>
                <a:gd name="connsiteY20" fmla="*/ 188277 h 2359977"/>
                <a:gd name="connsiteX21" fmla="*/ 2399654 w 12305654"/>
                <a:gd name="connsiteY21" fmla="*/ 73977 h 2359977"/>
                <a:gd name="connsiteX22" fmla="*/ 3428354 w 12305654"/>
                <a:gd name="connsiteY22" fmla="*/ 73977 h 2359977"/>
                <a:gd name="connsiteX23" fmla="*/ 4247504 w 12305654"/>
                <a:gd name="connsiteY23" fmla="*/ 16827 h 2359977"/>
                <a:gd name="connsiteX24" fmla="*/ 4534445 w 12305654"/>
                <a:gd name="connsiteY24" fmla="*/ 158 h 2359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305654" h="2359977">
                  <a:moveTo>
                    <a:pt x="4534445" y="158"/>
                  </a:moveTo>
                  <a:cubicBezTo>
                    <a:pt x="4626123" y="2540"/>
                    <a:pt x="4742804" y="32702"/>
                    <a:pt x="4971404" y="150177"/>
                  </a:cubicBezTo>
                  <a:lnTo>
                    <a:pt x="6343004" y="855027"/>
                  </a:lnTo>
                  <a:cubicBezTo>
                    <a:pt x="6733529" y="1032827"/>
                    <a:pt x="6990704" y="1216977"/>
                    <a:pt x="7314554" y="1216977"/>
                  </a:cubicBezTo>
                  <a:lnTo>
                    <a:pt x="8286104" y="1216977"/>
                  </a:lnTo>
                  <a:lnTo>
                    <a:pt x="8686154" y="531177"/>
                  </a:lnTo>
                  <a:lnTo>
                    <a:pt x="9086204" y="1159827"/>
                  </a:lnTo>
                  <a:lnTo>
                    <a:pt x="10210154" y="874077"/>
                  </a:lnTo>
                  <a:lnTo>
                    <a:pt x="10381604" y="493077"/>
                  </a:lnTo>
                  <a:lnTo>
                    <a:pt x="10591154" y="855027"/>
                  </a:lnTo>
                  <a:cubicBezTo>
                    <a:pt x="10784829" y="902652"/>
                    <a:pt x="11257904" y="794702"/>
                    <a:pt x="11543654" y="778827"/>
                  </a:cubicBezTo>
                  <a:cubicBezTo>
                    <a:pt x="11829404" y="762952"/>
                    <a:pt x="12178654" y="496252"/>
                    <a:pt x="12305654" y="759777"/>
                  </a:cubicBezTo>
                  <a:lnTo>
                    <a:pt x="12305654" y="2359977"/>
                  </a:lnTo>
                  <a:lnTo>
                    <a:pt x="0" y="2340928"/>
                  </a:lnTo>
                  <a:lnTo>
                    <a:pt x="61040" y="2340928"/>
                  </a:lnTo>
                  <a:lnTo>
                    <a:pt x="61040" y="965706"/>
                  </a:lnTo>
                  <a:lnTo>
                    <a:pt x="78809" y="962902"/>
                  </a:lnTo>
                  <a:cubicBezTo>
                    <a:pt x="133869" y="962348"/>
                    <a:pt x="206894" y="986161"/>
                    <a:pt x="304154" y="969327"/>
                  </a:cubicBezTo>
                  <a:cubicBezTo>
                    <a:pt x="469254" y="940752"/>
                    <a:pt x="828029" y="632777"/>
                    <a:pt x="1009004" y="550227"/>
                  </a:cubicBezTo>
                  <a:cubicBezTo>
                    <a:pt x="1189979" y="467677"/>
                    <a:pt x="1263004" y="499427"/>
                    <a:pt x="1390004" y="474027"/>
                  </a:cubicBezTo>
                  <a:cubicBezTo>
                    <a:pt x="1539229" y="413702"/>
                    <a:pt x="1739254" y="226377"/>
                    <a:pt x="1904354" y="188277"/>
                  </a:cubicBezTo>
                  <a:lnTo>
                    <a:pt x="2399654" y="73977"/>
                  </a:lnTo>
                  <a:cubicBezTo>
                    <a:pt x="2653654" y="54927"/>
                    <a:pt x="3155304" y="93027"/>
                    <a:pt x="3428354" y="73977"/>
                  </a:cubicBezTo>
                  <a:lnTo>
                    <a:pt x="4247504" y="16827"/>
                  </a:lnTo>
                  <a:cubicBezTo>
                    <a:pt x="4376092" y="23177"/>
                    <a:pt x="4442767" y="-2223"/>
                    <a:pt x="4534445" y="158"/>
                  </a:cubicBezTo>
                  <a:close/>
                </a:path>
              </a:pathLst>
            </a:custGeom>
            <a:solidFill>
              <a:srgbClr val="03BF2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9" name="任意多边形 6">
              <a:extLst>
                <a:ext uri="{FF2B5EF4-FFF2-40B4-BE49-F238E27FC236}">
                  <a16:creationId xmlns="" xmlns:a16="http://schemas.microsoft.com/office/drawing/2014/main" id="{414EE5EB-15CF-42ED-9A6C-5079B82A982F}"/>
                </a:ext>
              </a:extLst>
            </p:cNvPr>
            <p:cNvSpPr/>
            <p:nvPr/>
          </p:nvSpPr>
          <p:spPr>
            <a:xfrm>
              <a:off x="206422" y="5448300"/>
              <a:ext cx="12042728" cy="1409700"/>
            </a:xfrm>
            <a:custGeom>
              <a:avLst/>
              <a:gdLst>
                <a:gd name="connsiteX0" fmla="*/ 0 w 11258550"/>
                <a:gd name="connsiteY0" fmla="*/ 1257300 h 1276350"/>
                <a:gd name="connsiteX1" fmla="*/ 476250 w 11258550"/>
                <a:gd name="connsiteY1" fmla="*/ 1104900 h 1276350"/>
                <a:gd name="connsiteX2" fmla="*/ 1200150 w 11258550"/>
                <a:gd name="connsiteY2" fmla="*/ 971550 h 1276350"/>
                <a:gd name="connsiteX3" fmla="*/ 2000250 w 11258550"/>
                <a:gd name="connsiteY3" fmla="*/ 971550 h 1276350"/>
                <a:gd name="connsiteX4" fmla="*/ 3181350 w 11258550"/>
                <a:gd name="connsiteY4" fmla="*/ 971550 h 1276350"/>
                <a:gd name="connsiteX5" fmla="*/ 4248150 w 11258550"/>
                <a:gd name="connsiteY5" fmla="*/ 819150 h 1276350"/>
                <a:gd name="connsiteX6" fmla="*/ 5181600 w 11258550"/>
                <a:gd name="connsiteY6" fmla="*/ 609600 h 1276350"/>
                <a:gd name="connsiteX7" fmla="*/ 6515100 w 11258550"/>
                <a:gd name="connsiteY7" fmla="*/ 628650 h 1276350"/>
                <a:gd name="connsiteX8" fmla="*/ 7905750 w 11258550"/>
                <a:gd name="connsiteY8" fmla="*/ 476250 h 1276350"/>
                <a:gd name="connsiteX9" fmla="*/ 8991600 w 11258550"/>
                <a:gd name="connsiteY9" fmla="*/ 171450 h 1276350"/>
                <a:gd name="connsiteX10" fmla="*/ 10077450 w 11258550"/>
                <a:gd name="connsiteY10" fmla="*/ 0 h 1276350"/>
                <a:gd name="connsiteX11" fmla="*/ 11239500 w 11258550"/>
                <a:gd name="connsiteY11" fmla="*/ 0 h 1276350"/>
                <a:gd name="connsiteX12" fmla="*/ 11258550 w 11258550"/>
                <a:gd name="connsiteY12" fmla="*/ 1276350 h 1276350"/>
                <a:gd name="connsiteX13" fmla="*/ 0 w 11258550"/>
                <a:gd name="connsiteY13" fmla="*/ 1257300 h 1276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258550" h="1276350">
                  <a:moveTo>
                    <a:pt x="0" y="1257300"/>
                  </a:moveTo>
                  <a:lnTo>
                    <a:pt x="476250" y="1104900"/>
                  </a:lnTo>
                  <a:lnTo>
                    <a:pt x="1200150" y="971550"/>
                  </a:lnTo>
                  <a:lnTo>
                    <a:pt x="2000250" y="971550"/>
                  </a:lnTo>
                  <a:lnTo>
                    <a:pt x="3181350" y="971550"/>
                  </a:lnTo>
                  <a:lnTo>
                    <a:pt x="4248150" y="819150"/>
                  </a:lnTo>
                  <a:lnTo>
                    <a:pt x="5181600" y="609600"/>
                  </a:lnTo>
                  <a:lnTo>
                    <a:pt x="6515100" y="628650"/>
                  </a:lnTo>
                  <a:lnTo>
                    <a:pt x="7905750" y="476250"/>
                  </a:lnTo>
                  <a:lnTo>
                    <a:pt x="8991600" y="171450"/>
                  </a:lnTo>
                  <a:lnTo>
                    <a:pt x="10077450" y="0"/>
                  </a:lnTo>
                  <a:lnTo>
                    <a:pt x="11239500" y="0"/>
                  </a:lnTo>
                  <a:lnTo>
                    <a:pt x="11258550" y="1276350"/>
                  </a:lnTo>
                  <a:lnTo>
                    <a:pt x="0" y="1257300"/>
                  </a:lnTo>
                  <a:close/>
                </a:path>
              </a:pathLst>
            </a:custGeom>
            <a:solidFill>
              <a:srgbClr val="4EC0E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9" name="任意多边形 39">
              <a:extLst>
                <a:ext uri="{FF2B5EF4-FFF2-40B4-BE49-F238E27FC236}">
                  <a16:creationId xmlns="" xmlns:a16="http://schemas.microsoft.com/office/drawing/2014/main" id="{86A1FFDD-1D52-4CF0-B718-599C7885ECCC}"/>
                </a:ext>
              </a:extLst>
            </p:cNvPr>
            <p:cNvSpPr/>
            <p:nvPr/>
          </p:nvSpPr>
          <p:spPr>
            <a:xfrm>
              <a:off x="990599" y="4882673"/>
              <a:ext cx="11258550" cy="1975327"/>
            </a:xfrm>
            <a:custGeom>
              <a:avLst/>
              <a:gdLst>
                <a:gd name="connsiteX0" fmla="*/ 9326512 w 11258550"/>
                <a:gd name="connsiteY0" fmla="*/ 0 h 1975327"/>
                <a:gd name="connsiteX1" fmla="*/ 9719257 w 11258550"/>
                <a:gd name="connsiteY1" fmla="*/ 992210 h 1975327"/>
                <a:gd name="connsiteX2" fmla="*/ 10077450 w 11258550"/>
                <a:gd name="connsiteY2" fmla="*/ 946627 h 1975327"/>
                <a:gd name="connsiteX3" fmla="*/ 11239500 w 11258550"/>
                <a:gd name="connsiteY3" fmla="*/ 946627 h 1975327"/>
                <a:gd name="connsiteX4" fmla="*/ 11258550 w 11258550"/>
                <a:gd name="connsiteY4" fmla="*/ 1975327 h 1975327"/>
                <a:gd name="connsiteX5" fmla="*/ 0 w 11258550"/>
                <a:gd name="connsiteY5" fmla="*/ 1959973 h 1975327"/>
                <a:gd name="connsiteX6" fmla="*/ 476250 w 11258550"/>
                <a:gd name="connsiteY6" fmla="*/ 1837144 h 1975327"/>
                <a:gd name="connsiteX7" fmla="*/ 1200150 w 11258550"/>
                <a:gd name="connsiteY7" fmla="*/ 1729668 h 1975327"/>
                <a:gd name="connsiteX8" fmla="*/ 2000250 w 11258550"/>
                <a:gd name="connsiteY8" fmla="*/ 1729668 h 1975327"/>
                <a:gd name="connsiteX9" fmla="*/ 3181350 w 11258550"/>
                <a:gd name="connsiteY9" fmla="*/ 1729668 h 1975327"/>
                <a:gd name="connsiteX10" fmla="*/ 4248150 w 11258550"/>
                <a:gd name="connsiteY10" fmla="*/ 1606838 h 1975327"/>
                <a:gd name="connsiteX11" fmla="*/ 5181600 w 11258550"/>
                <a:gd name="connsiteY11" fmla="*/ 1437947 h 1975327"/>
                <a:gd name="connsiteX12" fmla="*/ 6515100 w 11258550"/>
                <a:gd name="connsiteY12" fmla="*/ 1453300 h 1975327"/>
                <a:gd name="connsiteX13" fmla="*/ 7905750 w 11258550"/>
                <a:gd name="connsiteY13" fmla="*/ 1330471 h 1975327"/>
                <a:gd name="connsiteX14" fmla="*/ 8887819 w 11258550"/>
                <a:gd name="connsiteY14" fmla="*/ 1108290 h 1975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258550" h="1975327">
                  <a:moveTo>
                    <a:pt x="9326512" y="0"/>
                  </a:moveTo>
                  <a:lnTo>
                    <a:pt x="9719257" y="992210"/>
                  </a:lnTo>
                  <a:lnTo>
                    <a:pt x="10077450" y="946627"/>
                  </a:lnTo>
                  <a:lnTo>
                    <a:pt x="11239500" y="946627"/>
                  </a:lnTo>
                  <a:lnTo>
                    <a:pt x="11258550" y="1975327"/>
                  </a:lnTo>
                  <a:lnTo>
                    <a:pt x="0" y="1959973"/>
                  </a:lnTo>
                  <a:lnTo>
                    <a:pt x="476250" y="1837144"/>
                  </a:lnTo>
                  <a:lnTo>
                    <a:pt x="1200150" y="1729668"/>
                  </a:lnTo>
                  <a:lnTo>
                    <a:pt x="2000250" y="1729668"/>
                  </a:lnTo>
                  <a:lnTo>
                    <a:pt x="3181350" y="1729668"/>
                  </a:lnTo>
                  <a:lnTo>
                    <a:pt x="4248150" y="1606838"/>
                  </a:lnTo>
                  <a:lnTo>
                    <a:pt x="5181600" y="1437947"/>
                  </a:lnTo>
                  <a:lnTo>
                    <a:pt x="6515100" y="1453300"/>
                  </a:lnTo>
                  <a:lnTo>
                    <a:pt x="7905750" y="1330471"/>
                  </a:lnTo>
                  <a:lnTo>
                    <a:pt x="8887819" y="1108290"/>
                  </a:lnTo>
                  <a:close/>
                </a:path>
              </a:pathLst>
            </a:custGeom>
            <a:solidFill>
              <a:srgbClr val="03BF2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10" name="椭圆 9">
            <a:extLst>
              <a:ext uri="{FF2B5EF4-FFF2-40B4-BE49-F238E27FC236}">
                <a16:creationId xmlns="" xmlns:a16="http://schemas.microsoft.com/office/drawing/2014/main" id="{67B2FB6B-4956-427D-9EBF-77D39C4184F4}"/>
              </a:ext>
            </a:extLst>
          </p:cNvPr>
          <p:cNvSpPr/>
          <p:nvPr/>
        </p:nvSpPr>
        <p:spPr>
          <a:xfrm>
            <a:off x="1023938" y="5850257"/>
            <a:ext cx="171450" cy="228600"/>
          </a:xfrm>
          <a:prstGeom prst="ellipse">
            <a:avLst/>
          </a:prstGeom>
          <a:solidFill>
            <a:srgbClr val="E56B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1" name="椭圆 10">
            <a:extLst>
              <a:ext uri="{FF2B5EF4-FFF2-40B4-BE49-F238E27FC236}">
                <a16:creationId xmlns="" xmlns:a16="http://schemas.microsoft.com/office/drawing/2014/main" id="{53383DAE-9450-44AA-987E-E32219B9A980}"/>
              </a:ext>
            </a:extLst>
          </p:cNvPr>
          <p:cNvSpPr/>
          <p:nvPr/>
        </p:nvSpPr>
        <p:spPr>
          <a:xfrm>
            <a:off x="2743241" y="5829396"/>
            <a:ext cx="171449" cy="228599"/>
          </a:xfrm>
          <a:prstGeom prst="ellipse">
            <a:avLst/>
          </a:prstGeom>
          <a:solidFill>
            <a:srgbClr val="662D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2" name="椭圆 11">
            <a:extLst>
              <a:ext uri="{FF2B5EF4-FFF2-40B4-BE49-F238E27FC236}">
                <a16:creationId xmlns="" xmlns:a16="http://schemas.microsoft.com/office/drawing/2014/main" id="{9A9E8C48-89FC-4E24-985D-B7177C8F4F4E}"/>
              </a:ext>
            </a:extLst>
          </p:cNvPr>
          <p:cNvSpPr/>
          <p:nvPr/>
        </p:nvSpPr>
        <p:spPr>
          <a:xfrm>
            <a:off x="1943100" y="5295900"/>
            <a:ext cx="171450" cy="228600"/>
          </a:xfrm>
          <a:prstGeom prst="ellipse">
            <a:avLst/>
          </a:prstGeom>
          <a:solidFill>
            <a:srgbClr val="F4B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3" name="椭圆 12">
            <a:extLst>
              <a:ext uri="{FF2B5EF4-FFF2-40B4-BE49-F238E27FC236}">
                <a16:creationId xmlns="" xmlns:a16="http://schemas.microsoft.com/office/drawing/2014/main" id="{9DCDC3D6-20E6-4A47-8F08-5A903C51D3C4}"/>
              </a:ext>
            </a:extLst>
          </p:cNvPr>
          <p:cNvSpPr/>
          <p:nvPr/>
        </p:nvSpPr>
        <p:spPr>
          <a:xfrm flipH="1">
            <a:off x="3617922" y="5583946"/>
            <a:ext cx="169784" cy="226379"/>
          </a:xfrm>
          <a:prstGeom prst="ellipse">
            <a:avLst/>
          </a:prstGeom>
          <a:solidFill>
            <a:srgbClr val="4EC0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pic>
        <p:nvPicPr>
          <p:cNvPr id="31" name="图片 30">
            <a:extLst>
              <a:ext uri="{FF2B5EF4-FFF2-40B4-BE49-F238E27FC236}">
                <a16:creationId xmlns="" xmlns:a16="http://schemas.microsoft.com/office/drawing/2014/main" id="{87CF6CBC-F381-4D56-8E89-ADEE80DDD719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55176" y="558181"/>
            <a:ext cx="1445897" cy="1091786"/>
          </a:xfrm>
          <a:prstGeom prst="rect">
            <a:avLst/>
          </a:prstGeom>
        </p:spPr>
      </p:pic>
      <p:pic>
        <p:nvPicPr>
          <p:cNvPr id="32" name="图片 31">
            <a:extLst>
              <a:ext uri="{FF2B5EF4-FFF2-40B4-BE49-F238E27FC236}">
                <a16:creationId xmlns="" xmlns:a16="http://schemas.microsoft.com/office/drawing/2014/main" id="{ADE0FAEB-78A7-4C11-9819-A8E1FB5354F4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64418" y="1318167"/>
            <a:ext cx="852784" cy="663639"/>
          </a:xfrm>
          <a:prstGeom prst="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261286" y="189068"/>
            <a:ext cx="2569469" cy="2270766"/>
            <a:chOff x="992120" y="1576539"/>
            <a:chExt cx="3425959" cy="2270765"/>
          </a:xfrm>
        </p:grpSpPr>
        <p:grpSp>
          <p:nvGrpSpPr>
            <p:cNvPr id="26" name="组合 25">
              <a:extLst>
                <a:ext uri="{FF2B5EF4-FFF2-40B4-BE49-F238E27FC236}">
                  <a16:creationId xmlns="" xmlns:a16="http://schemas.microsoft.com/office/drawing/2014/main" id="{AB5B7E9B-551D-4609-A28F-E20C1FAFED26}"/>
                </a:ext>
              </a:extLst>
            </p:cNvPr>
            <p:cNvGrpSpPr/>
            <p:nvPr/>
          </p:nvGrpSpPr>
          <p:grpSpPr>
            <a:xfrm>
              <a:off x="1301750" y="2949233"/>
              <a:ext cx="943378" cy="605064"/>
              <a:chOff x="2357438" y="2864806"/>
              <a:chExt cx="943378" cy="605064"/>
            </a:xfrm>
          </p:grpSpPr>
          <p:sp>
            <p:nvSpPr>
              <p:cNvPr id="20" name="圆角矩形 48">
                <a:extLst>
                  <a:ext uri="{FF2B5EF4-FFF2-40B4-BE49-F238E27FC236}">
                    <a16:creationId xmlns="" xmlns:a16="http://schemas.microsoft.com/office/drawing/2014/main" id="{DB4626F9-D599-4EC1-B3D8-99DCB8617F47}"/>
                  </a:ext>
                </a:extLst>
              </p:cNvPr>
              <p:cNvSpPr/>
              <p:nvPr/>
            </p:nvSpPr>
            <p:spPr>
              <a:xfrm>
                <a:off x="2919405" y="3382026"/>
                <a:ext cx="198687" cy="87844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21" name="圆角矩形 49">
                <a:extLst>
                  <a:ext uri="{FF2B5EF4-FFF2-40B4-BE49-F238E27FC236}">
                    <a16:creationId xmlns="" xmlns:a16="http://schemas.microsoft.com/office/drawing/2014/main" id="{1CAA5017-9DEC-4925-9AD6-13E1E7EE93E7}"/>
                  </a:ext>
                </a:extLst>
              </p:cNvPr>
              <p:cNvSpPr/>
              <p:nvPr/>
            </p:nvSpPr>
            <p:spPr>
              <a:xfrm>
                <a:off x="2455233" y="2864806"/>
                <a:ext cx="715756" cy="98873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22" name="圆角矩形 50">
                <a:extLst>
                  <a:ext uri="{FF2B5EF4-FFF2-40B4-BE49-F238E27FC236}">
                    <a16:creationId xmlns="" xmlns:a16="http://schemas.microsoft.com/office/drawing/2014/main" id="{27789F96-A1DE-45B6-9A06-A2FCDC9F60E5}"/>
                  </a:ext>
                </a:extLst>
              </p:cNvPr>
              <p:cNvSpPr/>
              <p:nvPr/>
            </p:nvSpPr>
            <p:spPr>
              <a:xfrm>
                <a:off x="2514599" y="3035272"/>
                <a:ext cx="786217" cy="91112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23" name="圆角矩形 28">
                <a:extLst>
                  <a:ext uri="{FF2B5EF4-FFF2-40B4-BE49-F238E27FC236}">
                    <a16:creationId xmlns="" xmlns:a16="http://schemas.microsoft.com/office/drawing/2014/main" id="{6E68D355-6E84-49F2-9B49-B940B8BE18F6}"/>
                  </a:ext>
                </a:extLst>
              </p:cNvPr>
              <p:cNvSpPr/>
              <p:nvPr/>
            </p:nvSpPr>
            <p:spPr>
              <a:xfrm>
                <a:off x="2623007" y="2946838"/>
                <a:ext cx="294690" cy="114411"/>
              </a:xfrm>
              <a:custGeom>
                <a:avLst/>
                <a:gdLst>
                  <a:gd name="connsiteX0" fmla="*/ 0 w 397669"/>
                  <a:gd name="connsiteY0" fmla="*/ 78202 h 156403"/>
                  <a:gd name="connsiteX1" fmla="*/ 78202 w 397669"/>
                  <a:gd name="connsiteY1" fmla="*/ 0 h 156403"/>
                  <a:gd name="connsiteX2" fmla="*/ 319468 w 397669"/>
                  <a:gd name="connsiteY2" fmla="*/ 0 h 156403"/>
                  <a:gd name="connsiteX3" fmla="*/ 397670 w 397669"/>
                  <a:gd name="connsiteY3" fmla="*/ 78202 h 156403"/>
                  <a:gd name="connsiteX4" fmla="*/ 397669 w 397669"/>
                  <a:gd name="connsiteY4" fmla="*/ 78202 h 156403"/>
                  <a:gd name="connsiteX5" fmla="*/ 319467 w 397669"/>
                  <a:gd name="connsiteY5" fmla="*/ 156404 h 156403"/>
                  <a:gd name="connsiteX6" fmla="*/ 78202 w 397669"/>
                  <a:gd name="connsiteY6" fmla="*/ 156403 h 156403"/>
                  <a:gd name="connsiteX7" fmla="*/ 0 w 397669"/>
                  <a:gd name="connsiteY7" fmla="*/ 78201 h 156403"/>
                  <a:gd name="connsiteX8" fmla="*/ 0 w 397669"/>
                  <a:gd name="connsiteY8" fmla="*/ 78202 h 156403"/>
                  <a:gd name="connsiteX0" fmla="*/ 111919 w 397670"/>
                  <a:gd name="connsiteY0" fmla="*/ 75821 h 156404"/>
                  <a:gd name="connsiteX1" fmla="*/ 78202 w 397670"/>
                  <a:gd name="connsiteY1" fmla="*/ 0 h 156404"/>
                  <a:gd name="connsiteX2" fmla="*/ 319468 w 397670"/>
                  <a:gd name="connsiteY2" fmla="*/ 0 h 156404"/>
                  <a:gd name="connsiteX3" fmla="*/ 397670 w 397670"/>
                  <a:gd name="connsiteY3" fmla="*/ 78202 h 156404"/>
                  <a:gd name="connsiteX4" fmla="*/ 397669 w 397670"/>
                  <a:gd name="connsiteY4" fmla="*/ 78202 h 156404"/>
                  <a:gd name="connsiteX5" fmla="*/ 319467 w 397670"/>
                  <a:gd name="connsiteY5" fmla="*/ 156404 h 156404"/>
                  <a:gd name="connsiteX6" fmla="*/ 78202 w 397670"/>
                  <a:gd name="connsiteY6" fmla="*/ 156403 h 156404"/>
                  <a:gd name="connsiteX7" fmla="*/ 0 w 397670"/>
                  <a:gd name="connsiteY7" fmla="*/ 78201 h 156404"/>
                  <a:gd name="connsiteX8" fmla="*/ 111919 w 397670"/>
                  <a:gd name="connsiteY8" fmla="*/ 75821 h 156404"/>
                  <a:gd name="connsiteX0" fmla="*/ 111919 w 397670"/>
                  <a:gd name="connsiteY0" fmla="*/ 75821 h 156404"/>
                  <a:gd name="connsiteX1" fmla="*/ 78202 w 397670"/>
                  <a:gd name="connsiteY1" fmla="*/ 0 h 156404"/>
                  <a:gd name="connsiteX2" fmla="*/ 319468 w 397670"/>
                  <a:gd name="connsiteY2" fmla="*/ 0 h 156404"/>
                  <a:gd name="connsiteX3" fmla="*/ 397670 w 397670"/>
                  <a:gd name="connsiteY3" fmla="*/ 78202 h 156404"/>
                  <a:gd name="connsiteX4" fmla="*/ 397669 w 397670"/>
                  <a:gd name="connsiteY4" fmla="*/ 78202 h 156404"/>
                  <a:gd name="connsiteX5" fmla="*/ 319467 w 397670"/>
                  <a:gd name="connsiteY5" fmla="*/ 156404 h 156404"/>
                  <a:gd name="connsiteX6" fmla="*/ 78202 w 397670"/>
                  <a:gd name="connsiteY6" fmla="*/ 156403 h 156404"/>
                  <a:gd name="connsiteX7" fmla="*/ 0 w 397670"/>
                  <a:gd name="connsiteY7" fmla="*/ 78201 h 156404"/>
                  <a:gd name="connsiteX8" fmla="*/ 111919 w 397670"/>
                  <a:gd name="connsiteY8" fmla="*/ 75821 h 156404"/>
                  <a:gd name="connsiteX0" fmla="*/ 46883 w 332634"/>
                  <a:gd name="connsiteY0" fmla="*/ 75821 h 156404"/>
                  <a:gd name="connsiteX1" fmla="*/ 13166 w 332634"/>
                  <a:gd name="connsiteY1" fmla="*/ 0 h 156404"/>
                  <a:gd name="connsiteX2" fmla="*/ 254432 w 332634"/>
                  <a:gd name="connsiteY2" fmla="*/ 0 h 156404"/>
                  <a:gd name="connsiteX3" fmla="*/ 332634 w 332634"/>
                  <a:gd name="connsiteY3" fmla="*/ 78202 h 156404"/>
                  <a:gd name="connsiteX4" fmla="*/ 332633 w 332634"/>
                  <a:gd name="connsiteY4" fmla="*/ 78202 h 156404"/>
                  <a:gd name="connsiteX5" fmla="*/ 254431 w 332634"/>
                  <a:gd name="connsiteY5" fmla="*/ 156404 h 156404"/>
                  <a:gd name="connsiteX6" fmla="*/ 13166 w 332634"/>
                  <a:gd name="connsiteY6" fmla="*/ 156403 h 156404"/>
                  <a:gd name="connsiteX7" fmla="*/ 46883 w 332634"/>
                  <a:gd name="connsiteY7" fmla="*/ 75821 h 156404"/>
                  <a:gd name="connsiteX0" fmla="*/ 46883 w 332634"/>
                  <a:gd name="connsiteY0" fmla="*/ 75821 h 156404"/>
                  <a:gd name="connsiteX1" fmla="*/ 13166 w 332634"/>
                  <a:gd name="connsiteY1" fmla="*/ 0 h 156404"/>
                  <a:gd name="connsiteX2" fmla="*/ 254432 w 332634"/>
                  <a:gd name="connsiteY2" fmla="*/ 0 h 156404"/>
                  <a:gd name="connsiteX3" fmla="*/ 332634 w 332634"/>
                  <a:gd name="connsiteY3" fmla="*/ 78202 h 156404"/>
                  <a:gd name="connsiteX4" fmla="*/ 332633 w 332634"/>
                  <a:gd name="connsiteY4" fmla="*/ 78202 h 156404"/>
                  <a:gd name="connsiteX5" fmla="*/ 254431 w 332634"/>
                  <a:gd name="connsiteY5" fmla="*/ 156404 h 156404"/>
                  <a:gd name="connsiteX6" fmla="*/ 13166 w 332634"/>
                  <a:gd name="connsiteY6" fmla="*/ 156403 h 156404"/>
                  <a:gd name="connsiteX7" fmla="*/ 46883 w 332634"/>
                  <a:gd name="connsiteY7" fmla="*/ 75821 h 156404"/>
                  <a:gd name="connsiteX0" fmla="*/ 48977 w 332347"/>
                  <a:gd name="connsiteY0" fmla="*/ 82965 h 156404"/>
                  <a:gd name="connsiteX1" fmla="*/ 12879 w 332347"/>
                  <a:gd name="connsiteY1" fmla="*/ 0 h 156404"/>
                  <a:gd name="connsiteX2" fmla="*/ 254145 w 332347"/>
                  <a:gd name="connsiteY2" fmla="*/ 0 h 156404"/>
                  <a:gd name="connsiteX3" fmla="*/ 332347 w 332347"/>
                  <a:gd name="connsiteY3" fmla="*/ 78202 h 156404"/>
                  <a:gd name="connsiteX4" fmla="*/ 332346 w 332347"/>
                  <a:gd name="connsiteY4" fmla="*/ 78202 h 156404"/>
                  <a:gd name="connsiteX5" fmla="*/ 254144 w 332347"/>
                  <a:gd name="connsiteY5" fmla="*/ 156404 h 156404"/>
                  <a:gd name="connsiteX6" fmla="*/ 12879 w 332347"/>
                  <a:gd name="connsiteY6" fmla="*/ 156403 h 156404"/>
                  <a:gd name="connsiteX7" fmla="*/ 48977 w 332347"/>
                  <a:gd name="connsiteY7" fmla="*/ 82965 h 156404"/>
                  <a:gd name="connsiteX0" fmla="*/ 48977 w 332347"/>
                  <a:gd name="connsiteY0" fmla="*/ 82965 h 156404"/>
                  <a:gd name="connsiteX1" fmla="*/ 12879 w 332347"/>
                  <a:gd name="connsiteY1" fmla="*/ 0 h 156404"/>
                  <a:gd name="connsiteX2" fmla="*/ 254145 w 332347"/>
                  <a:gd name="connsiteY2" fmla="*/ 0 h 156404"/>
                  <a:gd name="connsiteX3" fmla="*/ 332347 w 332347"/>
                  <a:gd name="connsiteY3" fmla="*/ 78202 h 156404"/>
                  <a:gd name="connsiteX4" fmla="*/ 332346 w 332347"/>
                  <a:gd name="connsiteY4" fmla="*/ 78202 h 156404"/>
                  <a:gd name="connsiteX5" fmla="*/ 254144 w 332347"/>
                  <a:gd name="connsiteY5" fmla="*/ 156404 h 156404"/>
                  <a:gd name="connsiteX6" fmla="*/ 12879 w 332347"/>
                  <a:gd name="connsiteY6" fmla="*/ 156403 h 156404"/>
                  <a:gd name="connsiteX7" fmla="*/ 48977 w 332347"/>
                  <a:gd name="connsiteY7" fmla="*/ 82965 h 156404"/>
                  <a:gd name="connsiteX0" fmla="*/ 48977 w 332347"/>
                  <a:gd name="connsiteY0" fmla="*/ 82965 h 156404"/>
                  <a:gd name="connsiteX1" fmla="*/ 12879 w 332347"/>
                  <a:gd name="connsiteY1" fmla="*/ 0 h 156404"/>
                  <a:gd name="connsiteX2" fmla="*/ 254145 w 332347"/>
                  <a:gd name="connsiteY2" fmla="*/ 0 h 156404"/>
                  <a:gd name="connsiteX3" fmla="*/ 332347 w 332347"/>
                  <a:gd name="connsiteY3" fmla="*/ 78202 h 156404"/>
                  <a:gd name="connsiteX4" fmla="*/ 254144 w 332347"/>
                  <a:gd name="connsiteY4" fmla="*/ 156404 h 156404"/>
                  <a:gd name="connsiteX5" fmla="*/ 12879 w 332347"/>
                  <a:gd name="connsiteY5" fmla="*/ 156403 h 156404"/>
                  <a:gd name="connsiteX6" fmla="*/ 48977 w 332347"/>
                  <a:gd name="connsiteY6" fmla="*/ 82965 h 156404"/>
                  <a:gd name="connsiteX0" fmla="*/ 48977 w 284302"/>
                  <a:gd name="connsiteY0" fmla="*/ 82965 h 156404"/>
                  <a:gd name="connsiteX1" fmla="*/ 12879 w 284302"/>
                  <a:gd name="connsiteY1" fmla="*/ 0 h 156404"/>
                  <a:gd name="connsiteX2" fmla="*/ 254145 w 284302"/>
                  <a:gd name="connsiteY2" fmla="*/ 0 h 156404"/>
                  <a:gd name="connsiteX3" fmla="*/ 254144 w 284302"/>
                  <a:gd name="connsiteY3" fmla="*/ 156404 h 156404"/>
                  <a:gd name="connsiteX4" fmla="*/ 12879 w 284302"/>
                  <a:gd name="connsiteY4" fmla="*/ 156403 h 156404"/>
                  <a:gd name="connsiteX5" fmla="*/ 48977 w 284302"/>
                  <a:gd name="connsiteY5" fmla="*/ 82965 h 156404"/>
                  <a:gd name="connsiteX0" fmla="*/ 48977 w 268792"/>
                  <a:gd name="connsiteY0" fmla="*/ 82965 h 156404"/>
                  <a:gd name="connsiteX1" fmla="*/ 12879 w 268792"/>
                  <a:gd name="connsiteY1" fmla="*/ 0 h 156404"/>
                  <a:gd name="connsiteX2" fmla="*/ 254145 w 268792"/>
                  <a:gd name="connsiteY2" fmla="*/ 0 h 156404"/>
                  <a:gd name="connsiteX3" fmla="*/ 225188 w 268792"/>
                  <a:gd name="connsiteY3" fmla="*/ 77057 h 156404"/>
                  <a:gd name="connsiteX4" fmla="*/ 254144 w 268792"/>
                  <a:gd name="connsiteY4" fmla="*/ 156404 h 156404"/>
                  <a:gd name="connsiteX5" fmla="*/ 12879 w 268792"/>
                  <a:gd name="connsiteY5" fmla="*/ 156403 h 156404"/>
                  <a:gd name="connsiteX6" fmla="*/ 48977 w 268792"/>
                  <a:gd name="connsiteY6" fmla="*/ 82965 h 156404"/>
                  <a:gd name="connsiteX0" fmla="*/ 48977 w 268470"/>
                  <a:gd name="connsiteY0" fmla="*/ 82965 h 156404"/>
                  <a:gd name="connsiteX1" fmla="*/ 12879 w 268470"/>
                  <a:gd name="connsiteY1" fmla="*/ 0 h 156404"/>
                  <a:gd name="connsiteX2" fmla="*/ 254145 w 268470"/>
                  <a:gd name="connsiteY2" fmla="*/ 0 h 156404"/>
                  <a:gd name="connsiteX3" fmla="*/ 222807 w 268470"/>
                  <a:gd name="connsiteY3" fmla="*/ 81819 h 156404"/>
                  <a:gd name="connsiteX4" fmla="*/ 254144 w 268470"/>
                  <a:gd name="connsiteY4" fmla="*/ 156404 h 156404"/>
                  <a:gd name="connsiteX5" fmla="*/ 12879 w 268470"/>
                  <a:gd name="connsiteY5" fmla="*/ 156403 h 156404"/>
                  <a:gd name="connsiteX6" fmla="*/ 48977 w 268470"/>
                  <a:gd name="connsiteY6" fmla="*/ 82965 h 156404"/>
                  <a:gd name="connsiteX0" fmla="*/ 48977 w 268469"/>
                  <a:gd name="connsiteY0" fmla="*/ 82965 h 156404"/>
                  <a:gd name="connsiteX1" fmla="*/ 12879 w 268469"/>
                  <a:gd name="connsiteY1" fmla="*/ 0 h 156404"/>
                  <a:gd name="connsiteX2" fmla="*/ 254145 w 268469"/>
                  <a:gd name="connsiteY2" fmla="*/ 0 h 156404"/>
                  <a:gd name="connsiteX3" fmla="*/ 222807 w 268469"/>
                  <a:gd name="connsiteY3" fmla="*/ 81819 h 156404"/>
                  <a:gd name="connsiteX4" fmla="*/ 254144 w 268469"/>
                  <a:gd name="connsiteY4" fmla="*/ 156404 h 156404"/>
                  <a:gd name="connsiteX5" fmla="*/ 12879 w 268469"/>
                  <a:gd name="connsiteY5" fmla="*/ 156403 h 156404"/>
                  <a:gd name="connsiteX6" fmla="*/ 48977 w 268469"/>
                  <a:gd name="connsiteY6" fmla="*/ 82965 h 156404"/>
                  <a:gd name="connsiteX0" fmla="*/ 48977 w 268469"/>
                  <a:gd name="connsiteY0" fmla="*/ 82965 h 156404"/>
                  <a:gd name="connsiteX1" fmla="*/ 12879 w 268469"/>
                  <a:gd name="connsiteY1" fmla="*/ 0 h 156404"/>
                  <a:gd name="connsiteX2" fmla="*/ 254145 w 268469"/>
                  <a:gd name="connsiteY2" fmla="*/ 0 h 156404"/>
                  <a:gd name="connsiteX3" fmla="*/ 222807 w 268469"/>
                  <a:gd name="connsiteY3" fmla="*/ 81819 h 156404"/>
                  <a:gd name="connsiteX4" fmla="*/ 254144 w 268469"/>
                  <a:gd name="connsiteY4" fmla="*/ 156404 h 156404"/>
                  <a:gd name="connsiteX5" fmla="*/ 12879 w 268469"/>
                  <a:gd name="connsiteY5" fmla="*/ 156403 h 156404"/>
                  <a:gd name="connsiteX6" fmla="*/ 48977 w 268469"/>
                  <a:gd name="connsiteY6" fmla="*/ 82965 h 156404"/>
                  <a:gd name="connsiteX0" fmla="*/ 48977 w 273588"/>
                  <a:gd name="connsiteY0" fmla="*/ 82965 h 156404"/>
                  <a:gd name="connsiteX1" fmla="*/ 12879 w 273588"/>
                  <a:gd name="connsiteY1" fmla="*/ 0 h 156404"/>
                  <a:gd name="connsiteX2" fmla="*/ 254145 w 273588"/>
                  <a:gd name="connsiteY2" fmla="*/ 0 h 156404"/>
                  <a:gd name="connsiteX3" fmla="*/ 251382 w 273588"/>
                  <a:gd name="connsiteY3" fmla="*/ 84200 h 156404"/>
                  <a:gd name="connsiteX4" fmla="*/ 254144 w 273588"/>
                  <a:gd name="connsiteY4" fmla="*/ 156404 h 156404"/>
                  <a:gd name="connsiteX5" fmla="*/ 12879 w 273588"/>
                  <a:gd name="connsiteY5" fmla="*/ 156403 h 156404"/>
                  <a:gd name="connsiteX6" fmla="*/ 48977 w 273588"/>
                  <a:gd name="connsiteY6" fmla="*/ 82965 h 156404"/>
                  <a:gd name="connsiteX0" fmla="*/ 28742 w 277166"/>
                  <a:gd name="connsiteY0" fmla="*/ 82965 h 156404"/>
                  <a:gd name="connsiteX1" fmla="*/ 16457 w 277166"/>
                  <a:gd name="connsiteY1" fmla="*/ 0 h 156404"/>
                  <a:gd name="connsiteX2" fmla="*/ 257723 w 277166"/>
                  <a:gd name="connsiteY2" fmla="*/ 0 h 156404"/>
                  <a:gd name="connsiteX3" fmla="*/ 254960 w 277166"/>
                  <a:gd name="connsiteY3" fmla="*/ 84200 h 156404"/>
                  <a:gd name="connsiteX4" fmla="*/ 257722 w 277166"/>
                  <a:gd name="connsiteY4" fmla="*/ 156404 h 156404"/>
                  <a:gd name="connsiteX5" fmla="*/ 16457 w 277166"/>
                  <a:gd name="connsiteY5" fmla="*/ 156403 h 156404"/>
                  <a:gd name="connsiteX6" fmla="*/ 28742 w 277166"/>
                  <a:gd name="connsiteY6" fmla="*/ 82965 h 156404"/>
                  <a:gd name="connsiteX0" fmla="*/ 28742 w 277166"/>
                  <a:gd name="connsiteY0" fmla="*/ 82965 h 156404"/>
                  <a:gd name="connsiteX1" fmla="*/ 16457 w 277166"/>
                  <a:gd name="connsiteY1" fmla="*/ 0 h 156404"/>
                  <a:gd name="connsiteX2" fmla="*/ 257723 w 277166"/>
                  <a:gd name="connsiteY2" fmla="*/ 0 h 156404"/>
                  <a:gd name="connsiteX3" fmla="*/ 254960 w 277166"/>
                  <a:gd name="connsiteY3" fmla="*/ 84200 h 156404"/>
                  <a:gd name="connsiteX4" fmla="*/ 257722 w 277166"/>
                  <a:gd name="connsiteY4" fmla="*/ 156404 h 156404"/>
                  <a:gd name="connsiteX5" fmla="*/ 16457 w 277166"/>
                  <a:gd name="connsiteY5" fmla="*/ 156403 h 156404"/>
                  <a:gd name="connsiteX6" fmla="*/ 28742 w 277166"/>
                  <a:gd name="connsiteY6" fmla="*/ 82965 h 156404"/>
                  <a:gd name="connsiteX0" fmla="*/ 28742 w 277166"/>
                  <a:gd name="connsiteY0" fmla="*/ 82965 h 156404"/>
                  <a:gd name="connsiteX1" fmla="*/ 16457 w 277166"/>
                  <a:gd name="connsiteY1" fmla="*/ 0 h 156404"/>
                  <a:gd name="connsiteX2" fmla="*/ 257723 w 277166"/>
                  <a:gd name="connsiteY2" fmla="*/ 0 h 156404"/>
                  <a:gd name="connsiteX3" fmla="*/ 254960 w 277166"/>
                  <a:gd name="connsiteY3" fmla="*/ 84200 h 156404"/>
                  <a:gd name="connsiteX4" fmla="*/ 257722 w 277166"/>
                  <a:gd name="connsiteY4" fmla="*/ 156404 h 156404"/>
                  <a:gd name="connsiteX5" fmla="*/ 16457 w 277166"/>
                  <a:gd name="connsiteY5" fmla="*/ 156403 h 156404"/>
                  <a:gd name="connsiteX6" fmla="*/ 28742 w 277166"/>
                  <a:gd name="connsiteY6" fmla="*/ 82965 h 156404"/>
                  <a:gd name="connsiteX0" fmla="*/ 28742 w 277166"/>
                  <a:gd name="connsiteY0" fmla="*/ 82965 h 156404"/>
                  <a:gd name="connsiteX1" fmla="*/ 16457 w 277166"/>
                  <a:gd name="connsiteY1" fmla="*/ 0 h 156404"/>
                  <a:gd name="connsiteX2" fmla="*/ 257723 w 277166"/>
                  <a:gd name="connsiteY2" fmla="*/ 0 h 156404"/>
                  <a:gd name="connsiteX3" fmla="*/ 254960 w 277166"/>
                  <a:gd name="connsiteY3" fmla="*/ 84200 h 156404"/>
                  <a:gd name="connsiteX4" fmla="*/ 257722 w 277166"/>
                  <a:gd name="connsiteY4" fmla="*/ 156404 h 156404"/>
                  <a:gd name="connsiteX5" fmla="*/ 16457 w 277166"/>
                  <a:gd name="connsiteY5" fmla="*/ 156403 h 156404"/>
                  <a:gd name="connsiteX6" fmla="*/ 28742 w 277166"/>
                  <a:gd name="connsiteY6" fmla="*/ 82965 h 156404"/>
                  <a:gd name="connsiteX0" fmla="*/ 28742 w 286493"/>
                  <a:gd name="connsiteY0" fmla="*/ 82965 h 156404"/>
                  <a:gd name="connsiteX1" fmla="*/ 16457 w 286493"/>
                  <a:gd name="connsiteY1" fmla="*/ 0 h 156404"/>
                  <a:gd name="connsiteX2" fmla="*/ 272010 w 286493"/>
                  <a:gd name="connsiteY2" fmla="*/ 0 h 156404"/>
                  <a:gd name="connsiteX3" fmla="*/ 254960 w 286493"/>
                  <a:gd name="connsiteY3" fmla="*/ 84200 h 156404"/>
                  <a:gd name="connsiteX4" fmla="*/ 257722 w 286493"/>
                  <a:gd name="connsiteY4" fmla="*/ 156404 h 156404"/>
                  <a:gd name="connsiteX5" fmla="*/ 16457 w 286493"/>
                  <a:gd name="connsiteY5" fmla="*/ 156403 h 156404"/>
                  <a:gd name="connsiteX6" fmla="*/ 28742 w 286493"/>
                  <a:gd name="connsiteY6" fmla="*/ 82965 h 156404"/>
                  <a:gd name="connsiteX0" fmla="*/ 28742 w 276678"/>
                  <a:gd name="connsiteY0" fmla="*/ 82965 h 156404"/>
                  <a:gd name="connsiteX1" fmla="*/ 16457 w 276678"/>
                  <a:gd name="connsiteY1" fmla="*/ 0 h 156404"/>
                  <a:gd name="connsiteX2" fmla="*/ 272010 w 276678"/>
                  <a:gd name="connsiteY2" fmla="*/ 0 h 156404"/>
                  <a:gd name="connsiteX3" fmla="*/ 254960 w 276678"/>
                  <a:gd name="connsiteY3" fmla="*/ 84200 h 156404"/>
                  <a:gd name="connsiteX4" fmla="*/ 257722 w 276678"/>
                  <a:gd name="connsiteY4" fmla="*/ 156404 h 156404"/>
                  <a:gd name="connsiteX5" fmla="*/ 16457 w 276678"/>
                  <a:gd name="connsiteY5" fmla="*/ 156403 h 156404"/>
                  <a:gd name="connsiteX6" fmla="*/ 28742 w 276678"/>
                  <a:gd name="connsiteY6" fmla="*/ 82965 h 156404"/>
                  <a:gd name="connsiteX0" fmla="*/ 26558 w 274494"/>
                  <a:gd name="connsiteY0" fmla="*/ 82965 h 156404"/>
                  <a:gd name="connsiteX1" fmla="*/ 14273 w 274494"/>
                  <a:gd name="connsiteY1" fmla="*/ 0 h 156404"/>
                  <a:gd name="connsiteX2" fmla="*/ 269826 w 274494"/>
                  <a:gd name="connsiteY2" fmla="*/ 0 h 156404"/>
                  <a:gd name="connsiteX3" fmla="*/ 252776 w 274494"/>
                  <a:gd name="connsiteY3" fmla="*/ 84200 h 156404"/>
                  <a:gd name="connsiteX4" fmla="*/ 255538 w 274494"/>
                  <a:gd name="connsiteY4" fmla="*/ 156404 h 156404"/>
                  <a:gd name="connsiteX5" fmla="*/ 14273 w 274494"/>
                  <a:gd name="connsiteY5" fmla="*/ 156403 h 156404"/>
                  <a:gd name="connsiteX6" fmla="*/ 26558 w 274494"/>
                  <a:gd name="connsiteY6" fmla="*/ 82965 h 156404"/>
                  <a:gd name="connsiteX0" fmla="*/ 47202 w 295138"/>
                  <a:gd name="connsiteY0" fmla="*/ 82965 h 156404"/>
                  <a:gd name="connsiteX1" fmla="*/ 34917 w 295138"/>
                  <a:gd name="connsiteY1" fmla="*/ 0 h 156404"/>
                  <a:gd name="connsiteX2" fmla="*/ 290470 w 295138"/>
                  <a:gd name="connsiteY2" fmla="*/ 0 h 156404"/>
                  <a:gd name="connsiteX3" fmla="*/ 273420 w 295138"/>
                  <a:gd name="connsiteY3" fmla="*/ 84200 h 156404"/>
                  <a:gd name="connsiteX4" fmla="*/ 276182 w 295138"/>
                  <a:gd name="connsiteY4" fmla="*/ 156404 h 156404"/>
                  <a:gd name="connsiteX5" fmla="*/ 34917 w 295138"/>
                  <a:gd name="connsiteY5" fmla="*/ 156403 h 156404"/>
                  <a:gd name="connsiteX6" fmla="*/ 47202 w 295138"/>
                  <a:gd name="connsiteY6" fmla="*/ 82965 h 156404"/>
                  <a:gd name="connsiteX0" fmla="*/ 47202 w 324804"/>
                  <a:gd name="connsiteY0" fmla="*/ 82965 h 156404"/>
                  <a:gd name="connsiteX1" fmla="*/ 34917 w 324804"/>
                  <a:gd name="connsiteY1" fmla="*/ 0 h 156404"/>
                  <a:gd name="connsiteX2" fmla="*/ 290470 w 324804"/>
                  <a:gd name="connsiteY2" fmla="*/ 0 h 156404"/>
                  <a:gd name="connsiteX3" fmla="*/ 273420 w 324804"/>
                  <a:gd name="connsiteY3" fmla="*/ 84200 h 156404"/>
                  <a:gd name="connsiteX4" fmla="*/ 276182 w 324804"/>
                  <a:gd name="connsiteY4" fmla="*/ 156404 h 156404"/>
                  <a:gd name="connsiteX5" fmla="*/ 34917 w 324804"/>
                  <a:gd name="connsiteY5" fmla="*/ 156403 h 156404"/>
                  <a:gd name="connsiteX6" fmla="*/ 47202 w 324804"/>
                  <a:gd name="connsiteY6" fmla="*/ 82965 h 156404"/>
                  <a:gd name="connsiteX0" fmla="*/ 47202 w 324804"/>
                  <a:gd name="connsiteY0" fmla="*/ 82965 h 156404"/>
                  <a:gd name="connsiteX1" fmla="*/ 34917 w 324804"/>
                  <a:gd name="connsiteY1" fmla="*/ 0 h 156404"/>
                  <a:gd name="connsiteX2" fmla="*/ 290470 w 324804"/>
                  <a:gd name="connsiteY2" fmla="*/ 0 h 156404"/>
                  <a:gd name="connsiteX3" fmla="*/ 273420 w 324804"/>
                  <a:gd name="connsiteY3" fmla="*/ 84200 h 156404"/>
                  <a:gd name="connsiteX4" fmla="*/ 276182 w 324804"/>
                  <a:gd name="connsiteY4" fmla="*/ 156404 h 156404"/>
                  <a:gd name="connsiteX5" fmla="*/ 34917 w 324804"/>
                  <a:gd name="connsiteY5" fmla="*/ 156403 h 156404"/>
                  <a:gd name="connsiteX6" fmla="*/ 47202 w 324804"/>
                  <a:gd name="connsiteY6" fmla="*/ 82965 h 156404"/>
                  <a:gd name="connsiteX0" fmla="*/ 47202 w 324804"/>
                  <a:gd name="connsiteY0" fmla="*/ 82965 h 156404"/>
                  <a:gd name="connsiteX1" fmla="*/ 34917 w 324804"/>
                  <a:gd name="connsiteY1" fmla="*/ 0 h 156404"/>
                  <a:gd name="connsiteX2" fmla="*/ 290470 w 324804"/>
                  <a:gd name="connsiteY2" fmla="*/ 0 h 156404"/>
                  <a:gd name="connsiteX3" fmla="*/ 273420 w 324804"/>
                  <a:gd name="connsiteY3" fmla="*/ 84200 h 156404"/>
                  <a:gd name="connsiteX4" fmla="*/ 276182 w 324804"/>
                  <a:gd name="connsiteY4" fmla="*/ 156404 h 156404"/>
                  <a:gd name="connsiteX5" fmla="*/ 34917 w 324804"/>
                  <a:gd name="connsiteY5" fmla="*/ 156403 h 156404"/>
                  <a:gd name="connsiteX6" fmla="*/ 47202 w 324804"/>
                  <a:gd name="connsiteY6" fmla="*/ 82965 h 156404"/>
                  <a:gd name="connsiteX0" fmla="*/ 47202 w 311528"/>
                  <a:gd name="connsiteY0" fmla="*/ 89201 h 167988"/>
                  <a:gd name="connsiteX1" fmla="*/ 34917 w 311528"/>
                  <a:gd name="connsiteY1" fmla="*/ 6236 h 167988"/>
                  <a:gd name="connsiteX2" fmla="*/ 290470 w 311528"/>
                  <a:gd name="connsiteY2" fmla="*/ 6236 h 167988"/>
                  <a:gd name="connsiteX3" fmla="*/ 294851 w 311528"/>
                  <a:gd name="connsiteY3" fmla="*/ 90436 h 167988"/>
                  <a:gd name="connsiteX4" fmla="*/ 276182 w 311528"/>
                  <a:gd name="connsiteY4" fmla="*/ 162640 h 167988"/>
                  <a:gd name="connsiteX5" fmla="*/ 34917 w 311528"/>
                  <a:gd name="connsiteY5" fmla="*/ 162639 h 167988"/>
                  <a:gd name="connsiteX6" fmla="*/ 47202 w 311528"/>
                  <a:gd name="connsiteY6" fmla="*/ 89201 h 167988"/>
                  <a:gd name="connsiteX0" fmla="*/ 47202 w 308252"/>
                  <a:gd name="connsiteY0" fmla="*/ 89026 h 167989"/>
                  <a:gd name="connsiteX1" fmla="*/ 34917 w 308252"/>
                  <a:gd name="connsiteY1" fmla="*/ 6061 h 167989"/>
                  <a:gd name="connsiteX2" fmla="*/ 290470 w 308252"/>
                  <a:gd name="connsiteY2" fmla="*/ 6061 h 167989"/>
                  <a:gd name="connsiteX3" fmla="*/ 285326 w 308252"/>
                  <a:gd name="connsiteY3" fmla="*/ 87880 h 167989"/>
                  <a:gd name="connsiteX4" fmla="*/ 276182 w 308252"/>
                  <a:gd name="connsiteY4" fmla="*/ 162465 h 167989"/>
                  <a:gd name="connsiteX5" fmla="*/ 34917 w 308252"/>
                  <a:gd name="connsiteY5" fmla="*/ 162464 h 167989"/>
                  <a:gd name="connsiteX6" fmla="*/ 47202 w 308252"/>
                  <a:gd name="connsiteY6" fmla="*/ 89026 h 167989"/>
                  <a:gd name="connsiteX0" fmla="*/ 14590 w 294690"/>
                  <a:gd name="connsiteY0" fmla="*/ 93263 h 175953"/>
                  <a:gd name="connsiteX1" fmla="*/ 21355 w 294690"/>
                  <a:gd name="connsiteY1" fmla="*/ 10298 h 175953"/>
                  <a:gd name="connsiteX2" fmla="*/ 276908 w 294690"/>
                  <a:gd name="connsiteY2" fmla="*/ 10298 h 175953"/>
                  <a:gd name="connsiteX3" fmla="*/ 271764 w 294690"/>
                  <a:gd name="connsiteY3" fmla="*/ 92117 h 175953"/>
                  <a:gd name="connsiteX4" fmla="*/ 262620 w 294690"/>
                  <a:gd name="connsiteY4" fmla="*/ 166702 h 175953"/>
                  <a:gd name="connsiteX5" fmla="*/ 21355 w 294690"/>
                  <a:gd name="connsiteY5" fmla="*/ 166701 h 175953"/>
                  <a:gd name="connsiteX6" fmla="*/ 14590 w 294690"/>
                  <a:gd name="connsiteY6" fmla="*/ 93263 h 1759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94690" h="175953">
                    <a:moveTo>
                      <a:pt x="14590" y="93263"/>
                    </a:moveTo>
                    <a:cubicBezTo>
                      <a:pt x="14590" y="50073"/>
                      <a:pt x="-22365" y="24125"/>
                      <a:pt x="21355" y="10298"/>
                    </a:cubicBezTo>
                    <a:cubicBezTo>
                      <a:pt x="65075" y="-3529"/>
                      <a:pt x="235173" y="-3338"/>
                      <a:pt x="276908" y="10298"/>
                    </a:cubicBezTo>
                    <a:cubicBezTo>
                      <a:pt x="318643" y="23934"/>
                      <a:pt x="274145" y="66050"/>
                      <a:pt x="271764" y="92117"/>
                    </a:cubicBezTo>
                    <a:cubicBezTo>
                      <a:pt x="269383" y="118184"/>
                      <a:pt x="304355" y="154271"/>
                      <a:pt x="262620" y="166702"/>
                    </a:cubicBezTo>
                    <a:cubicBezTo>
                      <a:pt x="220885" y="179133"/>
                      <a:pt x="62693" y="178941"/>
                      <a:pt x="21355" y="166701"/>
                    </a:cubicBezTo>
                    <a:cubicBezTo>
                      <a:pt x="-19983" y="154461"/>
                      <a:pt x="14590" y="119330"/>
                      <a:pt x="14590" y="9326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24" name="圆角矩形 52">
                <a:extLst>
                  <a:ext uri="{FF2B5EF4-FFF2-40B4-BE49-F238E27FC236}">
                    <a16:creationId xmlns="" xmlns:a16="http://schemas.microsoft.com/office/drawing/2014/main" id="{2D1F8367-35C6-4847-85B7-DF62EF95665E}"/>
                  </a:ext>
                </a:extLst>
              </p:cNvPr>
              <p:cNvSpPr/>
              <p:nvPr/>
            </p:nvSpPr>
            <p:spPr>
              <a:xfrm>
                <a:off x="2357438" y="3194408"/>
                <a:ext cx="705672" cy="91112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25" name="圆角矩形 28">
                <a:extLst>
                  <a:ext uri="{FF2B5EF4-FFF2-40B4-BE49-F238E27FC236}">
                    <a16:creationId xmlns="" xmlns:a16="http://schemas.microsoft.com/office/drawing/2014/main" id="{9CB6CF13-E131-42E7-AE40-87033F448E28}"/>
                  </a:ext>
                </a:extLst>
              </p:cNvPr>
              <p:cNvSpPr/>
              <p:nvPr/>
            </p:nvSpPr>
            <p:spPr>
              <a:xfrm>
                <a:off x="2725143" y="3106752"/>
                <a:ext cx="188514" cy="114411"/>
              </a:xfrm>
              <a:custGeom>
                <a:avLst/>
                <a:gdLst>
                  <a:gd name="connsiteX0" fmla="*/ 0 w 397669"/>
                  <a:gd name="connsiteY0" fmla="*/ 78202 h 156403"/>
                  <a:gd name="connsiteX1" fmla="*/ 78202 w 397669"/>
                  <a:gd name="connsiteY1" fmla="*/ 0 h 156403"/>
                  <a:gd name="connsiteX2" fmla="*/ 319468 w 397669"/>
                  <a:gd name="connsiteY2" fmla="*/ 0 h 156403"/>
                  <a:gd name="connsiteX3" fmla="*/ 397670 w 397669"/>
                  <a:gd name="connsiteY3" fmla="*/ 78202 h 156403"/>
                  <a:gd name="connsiteX4" fmla="*/ 397669 w 397669"/>
                  <a:gd name="connsiteY4" fmla="*/ 78202 h 156403"/>
                  <a:gd name="connsiteX5" fmla="*/ 319467 w 397669"/>
                  <a:gd name="connsiteY5" fmla="*/ 156404 h 156403"/>
                  <a:gd name="connsiteX6" fmla="*/ 78202 w 397669"/>
                  <a:gd name="connsiteY6" fmla="*/ 156403 h 156403"/>
                  <a:gd name="connsiteX7" fmla="*/ 0 w 397669"/>
                  <a:gd name="connsiteY7" fmla="*/ 78201 h 156403"/>
                  <a:gd name="connsiteX8" fmla="*/ 0 w 397669"/>
                  <a:gd name="connsiteY8" fmla="*/ 78202 h 156403"/>
                  <a:gd name="connsiteX0" fmla="*/ 111919 w 397670"/>
                  <a:gd name="connsiteY0" fmla="*/ 75821 h 156404"/>
                  <a:gd name="connsiteX1" fmla="*/ 78202 w 397670"/>
                  <a:gd name="connsiteY1" fmla="*/ 0 h 156404"/>
                  <a:gd name="connsiteX2" fmla="*/ 319468 w 397670"/>
                  <a:gd name="connsiteY2" fmla="*/ 0 h 156404"/>
                  <a:gd name="connsiteX3" fmla="*/ 397670 w 397670"/>
                  <a:gd name="connsiteY3" fmla="*/ 78202 h 156404"/>
                  <a:gd name="connsiteX4" fmla="*/ 397669 w 397670"/>
                  <a:gd name="connsiteY4" fmla="*/ 78202 h 156404"/>
                  <a:gd name="connsiteX5" fmla="*/ 319467 w 397670"/>
                  <a:gd name="connsiteY5" fmla="*/ 156404 h 156404"/>
                  <a:gd name="connsiteX6" fmla="*/ 78202 w 397670"/>
                  <a:gd name="connsiteY6" fmla="*/ 156403 h 156404"/>
                  <a:gd name="connsiteX7" fmla="*/ 0 w 397670"/>
                  <a:gd name="connsiteY7" fmla="*/ 78201 h 156404"/>
                  <a:gd name="connsiteX8" fmla="*/ 111919 w 397670"/>
                  <a:gd name="connsiteY8" fmla="*/ 75821 h 156404"/>
                  <a:gd name="connsiteX0" fmla="*/ 111919 w 397670"/>
                  <a:gd name="connsiteY0" fmla="*/ 75821 h 156404"/>
                  <a:gd name="connsiteX1" fmla="*/ 78202 w 397670"/>
                  <a:gd name="connsiteY1" fmla="*/ 0 h 156404"/>
                  <a:gd name="connsiteX2" fmla="*/ 319468 w 397670"/>
                  <a:gd name="connsiteY2" fmla="*/ 0 h 156404"/>
                  <a:gd name="connsiteX3" fmla="*/ 397670 w 397670"/>
                  <a:gd name="connsiteY3" fmla="*/ 78202 h 156404"/>
                  <a:gd name="connsiteX4" fmla="*/ 397669 w 397670"/>
                  <a:gd name="connsiteY4" fmla="*/ 78202 h 156404"/>
                  <a:gd name="connsiteX5" fmla="*/ 319467 w 397670"/>
                  <a:gd name="connsiteY5" fmla="*/ 156404 h 156404"/>
                  <a:gd name="connsiteX6" fmla="*/ 78202 w 397670"/>
                  <a:gd name="connsiteY6" fmla="*/ 156403 h 156404"/>
                  <a:gd name="connsiteX7" fmla="*/ 0 w 397670"/>
                  <a:gd name="connsiteY7" fmla="*/ 78201 h 156404"/>
                  <a:gd name="connsiteX8" fmla="*/ 111919 w 397670"/>
                  <a:gd name="connsiteY8" fmla="*/ 75821 h 156404"/>
                  <a:gd name="connsiteX0" fmla="*/ 46883 w 332634"/>
                  <a:gd name="connsiteY0" fmla="*/ 75821 h 156404"/>
                  <a:gd name="connsiteX1" fmla="*/ 13166 w 332634"/>
                  <a:gd name="connsiteY1" fmla="*/ 0 h 156404"/>
                  <a:gd name="connsiteX2" fmla="*/ 254432 w 332634"/>
                  <a:gd name="connsiteY2" fmla="*/ 0 h 156404"/>
                  <a:gd name="connsiteX3" fmla="*/ 332634 w 332634"/>
                  <a:gd name="connsiteY3" fmla="*/ 78202 h 156404"/>
                  <a:gd name="connsiteX4" fmla="*/ 332633 w 332634"/>
                  <a:gd name="connsiteY4" fmla="*/ 78202 h 156404"/>
                  <a:gd name="connsiteX5" fmla="*/ 254431 w 332634"/>
                  <a:gd name="connsiteY5" fmla="*/ 156404 h 156404"/>
                  <a:gd name="connsiteX6" fmla="*/ 13166 w 332634"/>
                  <a:gd name="connsiteY6" fmla="*/ 156403 h 156404"/>
                  <a:gd name="connsiteX7" fmla="*/ 46883 w 332634"/>
                  <a:gd name="connsiteY7" fmla="*/ 75821 h 156404"/>
                  <a:gd name="connsiteX0" fmla="*/ 46883 w 332634"/>
                  <a:gd name="connsiteY0" fmla="*/ 75821 h 156404"/>
                  <a:gd name="connsiteX1" fmla="*/ 13166 w 332634"/>
                  <a:gd name="connsiteY1" fmla="*/ 0 h 156404"/>
                  <a:gd name="connsiteX2" fmla="*/ 254432 w 332634"/>
                  <a:gd name="connsiteY2" fmla="*/ 0 h 156404"/>
                  <a:gd name="connsiteX3" fmla="*/ 332634 w 332634"/>
                  <a:gd name="connsiteY3" fmla="*/ 78202 h 156404"/>
                  <a:gd name="connsiteX4" fmla="*/ 332633 w 332634"/>
                  <a:gd name="connsiteY4" fmla="*/ 78202 h 156404"/>
                  <a:gd name="connsiteX5" fmla="*/ 254431 w 332634"/>
                  <a:gd name="connsiteY5" fmla="*/ 156404 h 156404"/>
                  <a:gd name="connsiteX6" fmla="*/ 13166 w 332634"/>
                  <a:gd name="connsiteY6" fmla="*/ 156403 h 156404"/>
                  <a:gd name="connsiteX7" fmla="*/ 46883 w 332634"/>
                  <a:gd name="connsiteY7" fmla="*/ 75821 h 156404"/>
                  <a:gd name="connsiteX0" fmla="*/ 48977 w 332347"/>
                  <a:gd name="connsiteY0" fmla="*/ 82965 h 156404"/>
                  <a:gd name="connsiteX1" fmla="*/ 12879 w 332347"/>
                  <a:gd name="connsiteY1" fmla="*/ 0 h 156404"/>
                  <a:gd name="connsiteX2" fmla="*/ 254145 w 332347"/>
                  <a:gd name="connsiteY2" fmla="*/ 0 h 156404"/>
                  <a:gd name="connsiteX3" fmla="*/ 332347 w 332347"/>
                  <a:gd name="connsiteY3" fmla="*/ 78202 h 156404"/>
                  <a:gd name="connsiteX4" fmla="*/ 332346 w 332347"/>
                  <a:gd name="connsiteY4" fmla="*/ 78202 h 156404"/>
                  <a:gd name="connsiteX5" fmla="*/ 254144 w 332347"/>
                  <a:gd name="connsiteY5" fmla="*/ 156404 h 156404"/>
                  <a:gd name="connsiteX6" fmla="*/ 12879 w 332347"/>
                  <a:gd name="connsiteY6" fmla="*/ 156403 h 156404"/>
                  <a:gd name="connsiteX7" fmla="*/ 48977 w 332347"/>
                  <a:gd name="connsiteY7" fmla="*/ 82965 h 156404"/>
                  <a:gd name="connsiteX0" fmla="*/ 48977 w 332347"/>
                  <a:gd name="connsiteY0" fmla="*/ 82965 h 156404"/>
                  <a:gd name="connsiteX1" fmla="*/ 12879 w 332347"/>
                  <a:gd name="connsiteY1" fmla="*/ 0 h 156404"/>
                  <a:gd name="connsiteX2" fmla="*/ 254145 w 332347"/>
                  <a:gd name="connsiteY2" fmla="*/ 0 h 156404"/>
                  <a:gd name="connsiteX3" fmla="*/ 332347 w 332347"/>
                  <a:gd name="connsiteY3" fmla="*/ 78202 h 156404"/>
                  <a:gd name="connsiteX4" fmla="*/ 332346 w 332347"/>
                  <a:gd name="connsiteY4" fmla="*/ 78202 h 156404"/>
                  <a:gd name="connsiteX5" fmla="*/ 254144 w 332347"/>
                  <a:gd name="connsiteY5" fmla="*/ 156404 h 156404"/>
                  <a:gd name="connsiteX6" fmla="*/ 12879 w 332347"/>
                  <a:gd name="connsiteY6" fmla="*/ 156403 h 156404"/>
                  <a:gd name="connsiteX7" fmla="*/ 48977 w 332347"/>
                  <a:gd name="connsiteY7" fmla="*/ 82965 h 156404"/>
                  <a:gd name="connsiteX0" fmla="*/ 48977 w 332347"/>
                  <a:gd name="connsiteY0" fmla="*/ 82965 h 156404"/>
                  <a:gd name="connsiteX1" fmla="*/ 12879 w 332347"/>
                  <a:gd name="connsiteY1" fmla="*/ 0 h 156404"/>
                  <a:gd name="connsiteX2" fmla="*/ 254145 w 332347"/>
                  <a:gd name="connsiteY2" fmla="*/ 0 h 156404"/>
                  <a:gd name="connsiteX3" fmla="*/ 332347 w 332347"/>
                  <a:gd name="connsiteY3" fmla="*/ 78202 h 156404"/>
                  <a:gd name="connsiteX4" fmla="*/ 254144 w 332347"/>
                  <a:gd name="connsiteY4" fmla="*/ 156404 h 156404"/>
                  <a:gd name="connsiteX5" fmla="*/ 12879 w 332347"/>
                  <a:gd name="connsiteY5" fmla="*/ 156403 h 156404"/>
                  <a:gd name="connsiteX6" fmla="*/ 48977 w 332347"/>
                  <a:gd name="connsiteY6" fmla="*/ 82965 h 156404"/>
                  <a:gd name="connsiteX0" fmla="*/ 48977 w 284302"/>
                  <a:gd name="connsiteY0" fmla="*/ 82965 h 156404"/>
                  <a:gd name="connsiteX1" fmla="*/ 12879 w 284302"/>
                  <a:gd name="connsiteY1" fmla="*/ 0 h 156404"/>
                  <a:gd name="connsiteX2" fmla="*/ 254145 w 284302"/>
                  <a:gd name="connsiteY2" fmla="*/ 0 h 156404"/>
                  <a:gd name="connsiteX3" fmla="*/ 254144 w 284302"/>
                  <a:gd name="connsiteY3" fmla="*/ 156404 h 156404"/>
                  <a:gd name="connsiteX4" fmla="*/ 12879 w 284302"/>
                  <a:gd name="connsiteY4" fmla="*/ 156403 h 156404"/>
                  <a:gd name="connsiteX5" fmla="*/ 48977 w 284302"/>
                  <a:gd name="connsiteY5" fmla="*/ 82965 h 156404"/>
                  <a:gd name="connsiteX0" fmla="*/ 48977 w 268792"/>
                  <a:gd name="connsiteY0" fmla="*/ 82965 h 156404"/>
                  <a:gd name="connsiteX1" fmla="*/ 12879 w 268792"/>
                  <a:gd name="connsiteY1" fmla="*/ 0 h 156404"/>
                  <a:gd name="connsiteX2" fmla="*/ 254145 w 268792"/>
                  <a:gd name="connsiteY2" fmla="*/ 0 h 156404"/>
                  <a:gd name="connsiteX3" fmla="*/ 225188 w 268792"/>
                  <a:gd name="connsiteY3" fmla="*/ 77057 h 156404"/>
                  <a:gd name="connsiteX4" fmla="*/ 254144 w 268792"/>
                  <a:gd name="connsiteY4" fmla="*/ 156404 h 156404"/>
                  <a:gd name="connsiteX5" fmla="*/ 12879 w 268792"/>
                  <a:gd name="connsiteY5" fmla="*/ 156403 h 156404"/>
                  <a:gd name="connsiteX6" fmla="*/ 48977 w 268792"/>
                  <a:gd name="connsiteY6" fmla="*/ 82965 h 156404"/>
                  <a:gd name="connsiteX0" fmla="*/ 48977 w 268470"/>
                  <a:gd name="connsiteY0" fmla="*/ 82965 h 156404"/>
                  <a:gd name="connsiteX1" fmla="*/ 12879 w 268470"/>
                  <a:gd name="connsiteY1" fmla="*/ 0 h 156404"/>
                  <a:gd name="connsiteX2" fmla="*/ 254145 w 268470"/>
                  <a:gd name="connsiteY2" fmla="*/ 0 h 156404"/>
                  <a:gd name="connsiteX3" fmla="*/ 222807 w 268470"/>
                  <a:gd name="connsiteY3" fmla="*/ 81819 h 156404"/>
                  <a:gd name="connsiteX4" fmla="*/ 254144 w 268470"/>
                  <a:gd name="connsiteY4" fmla="*/ 156404 h 156404"/>
                  <a:gd name="connsiteX5" fmla="*/ 12879 w 268470"/>
                  <a:gd name="connsiteY5" fmla="*/ 156403 h 156404"/>
                  <a:gd name="connsiteX6" fmla="*/ 48977 w 268470"/>
                  <a:gd name="connsiteY6" fmla="*/ 82965 h 156404"/>
                  <a:gd name="connsiteX0" fmla="*/ 48977 w 268469"/>
                  <a:gd name="connsiteY0" fmla="*/ 82965 h 156404"/>
                  <a:gd name="connsiteX1" fmla="*/ 12879 w 268469"/>
                  <a:gd name="connsiteY1" fmla="*/ 0 h 156404"/>
                  <a:gd name="connsiteX2" fmla="*/ 254145 w 268469"/>
                  <a:gd name="connsiteY2" fmla="*/ 0 h 156404"/>
                  <a:gd name="connsiteX3" fmla="*/ 222807 w 268469"/>
                  <a:gd name="connsiteY3" fmla="*/ 81819 h 156404"/>
                  <a:gd name="connsiteX4" fmla="*/ 254144 w 268469"/>
                  <a:gd name="connsiteY4" fmla="*/ 156404 h 156404"/>
                  <a:gd name="connsiteX5" fmla="*/ 12879 w 268469"/>
                  <a:gd name="connsiteY5" fmla="*/ 156403 h 156404"/>
                  <a:gd name="connsiteX6" fmla="*/ 48977 w 268469"/>
                  <a:gd name="connsiteY6" fmla="*/ 82965 h 156404"/>
                  <a:gd name="connsiteX0" fmla="*/ 48977 w 268469"/>
                  <a:gd name="connsiteY0" fmla="*/ 82965 h 156404"/>
                  <a:gd name="connsiteX1" fmla="*/ 12879 w 268469"/>
                  <a:gd name="connsiteY1" fmla="*/ 0 h 156404"/>
                  <a:gd name="connsiteX2" fmla="*/ 254145 w 268469"/>
                  <a:gd name="connsiteY2" fmla="*/ 0 h 156404"/>
                  <a:gd name="connsiteX3" fmla="*/ 222807 w 268469"/>
                  <a:gd name="connsiteY3" fmla="*/ 81819 h 156404"/>
                  <a:gd name="connsiteX4" fmla="*/ 254144 w 268469"/>
                  <a:gd name="connsiteY4" fmla="*/ 156404 h 156404"/>
                  <a:gd name="connsiteX5" fmla="*/ 12879 w 268469"/>
                  <a:gd name="connsiteY5" fmla="*/ 156403 h 156404"/>
                  <a:gd name="connsiteX6" fmla="*/ 48977 w 268469"/>
                  <a:gd name="connsiteY6" fmla="*/ 82965 h 156404"/>
                  <a:gd name="connsiteX0" fmla="*/ 48977 w 273588"/>
                  <a:gd name="connsiteY0" fmla="*/ 82965 h 156404"/>
                  <a:gd name="connsiteX1" fmla="*/ 12879 w 273588"/>
                  <a:gd name="connsiteY1" fmla="*/ 0 h 156404"/>
                  <a:gd name="connsiteX2" fmla="*/ 254145 w 273588"/>
                  <a:gd name="connsiteY2" fmla="*/ 0 h 156404"/>
                  <a:gd name="connsiteX3" fmla="*/ 251382 w 273588"/>
                  <a:gd name="connsiteY3" fmla="*/ 84200 h 156404"/>
                  <a:gd name="connsiteX4" fmla="*/ 254144 w 273588"/>
                  <a:gd name="connsiteY4" fmla="*/ 156404 h 156404"/>
                  <a:gd name="connsiteX5" fmla="*/ 12879 w 273588"/>
                  <a:gd name="connsiteY5" fmla="*/ 156403 h 156404"/>
                  <a:gd name="connsiteX6" fmla="*/ 48977 w 273588"/>
                  <a:gd name="connsiteY6" fmla="*/ 82965 h 156404"/>
                  <a:gd name="connsiteX0" fmla="*/ 28742 w 277166"/>
                  <a:gd name="connsiteY0" fmla="*/ 82965 h 156404"/>
                  <a:gd name="connsiteX1" fmla="*/ 16457 w 277166"/>
                  <a:gd name="connsiteY1" fmla="*/ 0 h 156404"/>
                  <a:gd name="connsiteX2" fmla="*/ 257723 w 277166"/>
                  <a:gd name="connsiteY2" fmla="*/ 0 h 156404"/>
                  <a:gd name="connsiteX3" fmla="*/ 254960 w 277166"/>
                  <a:gd name="connsiteY3" fmla="*/ 84200 h 156404"/>
                  <a:gd name="connsiteX4" fmla="*/ 257722 w 277166"/>
                  <a:gd name="connsiteY4" fmla="*/ 156404 h 156404"/>
                  <a:gd name="connsiteX5" fmla="*/ 16457 w 277166"/>
                  <a:gd name="connsiteY5" fmla="*/ 156403 h 156404"/>
                  <a:gd name="connsiteX6" fmla="*/ 28742 w 277166"/>
                  <a:gd name="connsiteY6" fmla="*/ 82965 h 156404"/>
                  <a:gd name="connsiteX0" fmla="*/ 28742 w 277166"/>
                  <a:gd name="connsiteY0" fmla="*/ 82965 h 156404"/>
                  <a:gd name="connsiteX1" fmla="*/ 16457 w 277166"/>
                  <a:gd name="connsiteY1" fmla="*/ 0 h 156404"/>
                  <a:gd name="connsiteX2" fmla="*/ 257723 w 277166"/>
                  <a:gd name="connsiteY2" fmla="*/ 0 h 156404"/>
                  <a:gd name="connsiteX3" fmla="*/ 254960 w 277166"/>
                  <a:gd name="connsiteY3" fmla="*/ 84200 h 156404"/>
                  <a:gd name="connsiteX4" fmla="*/ 257722 w 277166"/>
                  <a:gd name="connsiteY4" fmla="*/ 156404 h 156404"/>
                  <a:gd name="connsiteX5" fmla="*/ 16457 w 277166"/>
                  <a:gd name="connsiteY5" fmla="*/ 156403 h 156404"/>
                  <a:gd name="connsiteX6" fmla="*/ 28742 w 277166"/>
                  <a:gd name="connsiteY6" fmla="*/ 82965 h 156404"/>
                  <a:gd name="connsiteX0" fmla="*/ 28742 w 277166"/>
                  <a:gd name="connsiteY0" fmla="*/ 82965 h 156404"/>
                  <a:gd name="connsiteX1" fmla="*/ 16457 w 277166"/>
                  <a:gd name="connsiteY1" fmla="*/ 0 h 156404"/>
                  <a:gd name="connsiteX2" fmla="*/ 257723 w 277166"/>
                  <a:gd name="connsiteY2" fmla="*/ 0 h 156404"/>
                  <a:gd name="connsiteX3" fmla="*/ 254960 w 277166"/>
                  <a:gd name="connsiteY3" fmla="*/ 84200 h 156404"/>
                  <a:gd name="connsiteX4" fmla="*/ 257722 w 277166"/>
                  <a:gd name="connsiteY4" fmla="*/ 156404 h 156404"/>
                  <a:gd name="connsiteX5" fmla="*/ 16457 w 277166"/>
                  <a:gd name="connsiteY5" fmla="*/ 156403 h 156404"/>
                  <a:gd name="connsiteX6" fmla="*/ 28742 w 277166"/>
                  <a:gd name="connsiteY6" fmla="*/ 82965 h 156404"/>
                  <a:gd name="connsiteX0" fmla="*/ 28742 w 277166"/>
                  <a:gd name="connsiteY0" fmla="*/ 82965 h 156404"/>
                  <a:gd name="connsiteX1" fmla="*/ 16457 w 277166"/>
                  <a:gd name="connsiteY1" fmla="*/ 0 h 156404"/>
                  <a:gd name="connsiteX2" fmla="*/ 257723 w 277166"/>
                  <a:gd name="connsiteY2" fmla="*/ 0 h 156404"/>
                  <a:gd name="connsiteX3" fmla="*/ 254960 w 277166"/>
                  <a:gd name="connsiteY3" fmla="*/ 84200 h 156404"/>
                  <a:gd name="connsiteX4" fmla="*/ 257722 w 277166"/>
                  <a:gd name="connsiteY4" fmla="*/ 156404 h 156404"/>
                  <a:gd name="connsiteX5" fmla="*/ 16457 w 277166"/>
                  <a:gd name="connsiteY5" fmla="*/ 156403 h 156404"/>
                  <a:gd name="connsiteX6" fmla="*/ 28742 w 277166"/>
                  <a:gd name="connsiteY6" fmla="*/ 82965 h 156404"/>
                  <a:gd name="connsiteX0" fmla="*/ 28742 w 286493"/>
                  <a:gd name="connsiteY0" fmla="*/ 82965 h 156404"/>
                  <a:gd name="connsiteX1" fmla="*/ 16457 w 286493"/>
                  <a:gd name="connsiteY1" fmla="*/ 0 h 156404"/>
                  <a:gd name="connsiteX2" fmla="*/ 272010 w 286493"/>
                  <a:gd name="connsiteY2" fmla="*/ 0 h 156404"/>
                  <a:gd name="connsiteX3" fmla="*/ 254960 w 286493"/>
                  <a:gd name="connsiteY3" fmla="*/ 84200 h 156404"/>
                  <a:gd name="connsiteX4" fmla="*/ 257722 w 286493"/>
                  <a:gd name="connsiteY4" fmla="*/ 156404 h 156404"/>
                  <a:gd name="connsiteX5" fmla="*/ 16457 w 286493"/>
                  <a:gd name="connsiteY5" fmla="*/ 156403 h 156404"/>
                  <a:gd name="connsiteX6" fmla="*/ 28742 w 286493"/>
                  <a:gd name="connsiteY6" fmla="*/ 82965 h 156404"/>
                  <a:gd name="connsiteX0" fmla="*/ 28742 w 276678"/>
                  <a:gd name="connsiteY0" fmla="*/ 82965 h 156404"/>
                  <a:gd name="connsiteX1" fmla="*/ 16457 w 276678"/>
                  <a:gd name="connsiteY1" fmla="*/ 0 h 156404"/>
                  <a:gd name="connsiteX2" fmla="*/ 272010 w 276678"/>
                  <a:gd name="connsiteY2" fmla="*/ 0 h 156404"/>
                  <a:gd name="connsiteX3" fmla="*/ 254960 w 276678"/>
                  <a:gd name="connsiteY3" fmla="*/ 84200 h 156404"/>
                  <a:gd name="connsiteX4" fmla="*/ 257722 w 276678"/>
                  <a:gd name="connsiteY4" fmla="*/ 156404 h 156404"/>
                  <a:gd name="connsiteX5" fmla="*/ 16457 w 276678"/>
                  <a:gd name="connsiteY5" fmla="*/ 156403 h 156404"/>
                  <a:gd name="connsiteX6" fmla="*/ 28742 w 276678"/>
                  <a:gd name="connsiteY6" fmla="*/ 82965 h 156404"/>
                  <a:gd name="connsiteX0" fmla="*/ 26558 w 274494"/>
                  <a:gd name="connsiteY0" fmla="*/ 82965 h 156404"/>
                  <a:gd name="connsiteX1" fmla="*/ 14273 w 274494"/>
                  <a:gd name="connsiteY1" fmla="*/ 0 h 156404"/>
                  <a:gd name="connsiteX2" fmla="*/ 269826 w 274494"/>
                  <a:gd name="connsiteY2" fmla="*/ 0 h 156404"/>
                  <a:gd name="connsiteX3" fmla="*/ 252776 w 274494"/>
                  <a:gd name="connsiteY3" fmla="*/ 84200 h 156404"/>
                  <a:gd name="connsiteX4" fmla="*/ 255538 w 274494"/>
                  <a:gd name="connsiteY4" fmla="*/ 156404 h 156404"/>
                  <a:gd name="connsiteX5" fmla="*/ 14273 w 274494"/>
                  <a:gd name="connsiteY5" fmla="*/ 156403 h 156404"/>
                  <a:gd name="connsiteX6" fmla="*/ 26558 w 274494"/>
                  <a:gd name="connsiteY6" fmla="*/ 82965 h 156404"/>
                  <a:gd name="connsiteX0" fmla="*/ 47202 w 295138"/>
                  <a:gd name="connsiteY0" fmla="*/ 82965 h 156404"/>
                  <a:gd name="connsiteX1" fmla="*/ 34917 w 295138"/>
                  <a:gd name="connsiteY1" fmla="*/ 0 h 156404"/>
                  <a:gd name="connsiteX2" fmla="*/ 290470 w 295138"/>
                  <a:gd name="connsiteY2" fmla="*/ 0 h 156404"/>
                  <a:gd name="connsiteX3" fmla="*/ 273420 w 295138"/>
                  <a:gd name="connsiteY3" fmla="*/ 84200 h 156404"/>
                  <a:gd name="connsiteX4" fmla="*/ 276182 w 295138"/>
                  <a:gd name="connsiteY4" fmla="*/ 156404 h 156404"/>
                  <a:gd name="connsiteX5" fmla="*/ 34917 w 295138"/>
                  <a:gd name="connsiteY5" fmla="*/ 156403 h 156404"/>
                  <a:gd name="connsiteX6" fmla="*/ 47202 w 295138"/>
                  <a:gd name="connsiteY6" fmla="*/ 82965 h 156404"/>
                  <a:gd name="connsiteX0" fmla="*/ 47202 w 324804"/>
                  <a:gd name="connsiteY0" fmla="*/ 82965 h 156404"/>
                  <a:gd name="connsiteX1" fmla="*/ 34917 w 324804"/>
                  <a:gd name="connsiteY1" fmla="*/ 0 h 156404"/>
                  <a:gd name="connsiteX2" fmla="*/ 290470 w 324804"/>
                  <a:gd name="connsiteY2" fmla="*/ 0 h 156404"/>
                  <a:gd name="connsiteX3" fmla="*/ 273420 w 324804"/>
                  <a:gd name="connsiteY3" fmla="*/ 84200 h 156404"/>
                  <a:gd name="connsiteX4" fmla="*/ 276182 w 324804"/>
                  <a:gd name="connsiteY4" fmla="*/ 156404 h 156404"/>
                  <a:gd name="connsiteX5" fmla="*/ 34917 w 324804"/>
                  <a:gd name="connsiteY5" fmla="*/ 156403 h 156404"/>
                  <a:gd name="connsiteX6" fmla="*/ 47202 w 324804"/>
                  <a:gd name="connsiteY6" fmla="*/ 82965 h 156404"/>
                  <a:gd name="connsiteX0" fmla="*/ 47202 w 324804"/>
                  <a:gd name="connsiteY0" fmla="*/ 82965 h 156404"/>
                  <a:gd name="connsiteX1" fmla="*/ 34917 w 324804"/>
                  <a:gd name="connsiteY1" fmla="*/ 0 h 156404"/>
                  <a:gd name="connsiteX2" fmla="*/ 290470 w 324804"/>
                  <a:gd name="connsiteY2" fmla="*/ 0 h 156404"/>
                  <a:gd name="connsiteX3" fmla="*/ 273420 w 324804"/>
                  <a:gd name="connsiteY3" fmla="*/ 84200 h 156404"/>
                  <a:gd name="connsiteX4" fmla="*/ 276182 w 324804"/>
                  <a:gd name="connsiteY4" fmla="*/ 156404 h 156404"/>
                  <a:gd name="connsiteX5" fmla="*/ 34917 w 324804"/>
                  <a:gd name="connsiteY5" fmla="*/ 156403 h 156404"/>
                  <a:gd name="connsiteX6" fmla="*/ 47202 w 324804"/>
                  <a:gd name="connsiteY6" fmla="*/ 82965 h 156404"/>
                  <a:gd name="connsiteX0" fmla="*/ 47202 w 324804"/>
                  <a:gd name="connsiteY0" fmla="*/ 82965 h 156404"/>
                  <a:gd name="connsiteX1" fmla="*/ 34917 w 324804"/>
                  <a:gd name="connsiteY1" fmla="*/ 0 h 156404"/>
                  <a:gd name="connsiteX2" fmla="*/ 290470 w 324804"/>
                  <a:gd name="connsiteY2" fmla="*/ 0 h 156404"/>
                  <a:gd name="connsiteX3" fmla="*/ 273420 w 324804"/>
                  <a:gd name="connsiteY3" fmla="*/ 84200 h 156404"/>
                  <a:gd name="connsiteX4" fmla="*/ 276182 w 324804"/>
                  <a:gd name="connsiteY4" fmla="*/ 156404 h 156404"/>
                  <a:gd name="connsiteX5" fmla="*/ 34917 w 324804"/>
                  <a:gd name="connsiteY5" fmla="*/ 156403 h 156404"/>
                  <a:gd name="connsiteX6" fmla="*/ 47202 w 324804"/>
                  <a:gd name="connsiteY6" fmla="*/ 82965 h 156404"/>
                  <a:gd name="connsiteX0" fmla="*/ 47202 w 311528"/>
                  <a:gd name="connsiteY0" fmla="*/ 89201 h 167988"/>
                  <a:gd name="connsiteX1" fmla="*/ 34917 w 311528"/>
                  <a:gd name="connsiteY1" fmla="*/ 6236 h 167988"/>
                  <a:gd name="connsiteX2" fmla="*/ 290470 w 311528"/>
                  <a:gd name="connsiteY2" fmla="*/ 6236 h 167988"/>
                  <a:gd name="connsiteX3" fmla="*/ 294851 w 311528"/>
                  <a:gd name="connsiteY3" fmla="*/ 90436 h 167988"/>
                  <a:gd name="connsiteX4" fmla="*/ 276182 w 311528"/>
                  <a:gd name="connsiteY4" fmla="*/ 162640 h 167988"/>
                  <a:gd name="connsiteX5" fmla="*/ 34917 w 311528"/>
                  <a:gd name="connsiteY5" fmla="*/ 162639 h 167988"/>
                  <a:gd name="connsiteX6" fmla="*/ 47202 w 311528"/>
                  <a:gd name="connsiteY6" fmla="*/ 89201 h 167988"/>
                  <a:gd name="connsiteX0" fmla="*/ 47202 w 308252"/>
                  <a:gd name="connsiteY0" fmla="*/ 89026 h 167989"/>
                  <a:gd name="connsiteX1" fmla="*/ 34917 w 308252"/>
                  <a:gd name="connsiteY1" fmla="*/ 6061 h 167989"/>
                  <a:gd name="connsiteX2" fmla="*/ 290470 w 308252"/>
                  <a:gd name="connsiteY2" fmla="*/ 6061 h 167989"/>
                  <a:gd name="connsiteX3" fmla="*/ 285326 w 308252"/>
                  <a:gd name="connsiteY3" fmla="*/ 87880 h 167989"/>
                  <a:gd name="connsiteX4" fmla="*/ 276182 w 308252"/>
                  <a:gd name="connsiteY4" fmla="*/ 162465 h 167989"/>
                  <a:gd name="connsiteX5" fmla="*/ 34917 w 308252"/>
                  <a:gd name="connsiteY5" fmla="*/ 162464 h 167989"/>
                  <a:gd name="connsiteX6" fmla="*/ 47202 w 308252"/>
                  <a:gd name="connsiteY6" fmla="*/ 89026 h 167989"/>
                  <a:gd name="connsiteX0" fmla="*/ 14590 w 294690"/>
                  <a:gd name="connsiteY0" fmla="*/ 93263 h 175953"/>
                  <a:gd name="connsiteX1" fmla="*/ 21355 w 294690"/>
                  <a:gd name="connsiteY1" fmla="*/ 10298 h 175953"/>
                  <a:gd name="connsiteX2" fmla="*/ 276908 w 294690"/>
                  <a:gd name="connsiteY2" fmla="*/ 10298 h 175953"/>
                  <a:gd name="connsiteX3" fmla="*/ 271764 w 294690"/>
                  <a:gd name="connsiteY3" fmla="*/ 92117 h 175953"/>
                  <a:gd name="connsiteX4" fmla="*/ 262620 w 294690"/>
                  <a:gd name="connsiteY4" fmla="*/ 166702 h 175953"/>
                  <a:gd name="connsiteX5" fmla="*/ 21355 w 294690"/>
                  <a:gd name="connsiteY5" fmla="*/ 166701 h 175953"/>
                  <a:gd name="connsiteX6" fmla="*/ 14590 w 294690"/>
                  <a:gd name="connsiteY6" fmla="*/ 93263 h 1759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94690" h="175953">
                    <a:moveTo>
                      <a:pt x="14590" y="93263"/>
                    </a:moveTo>
                    <a:cubicBezTo>
                      <a:pt x="14590" y="50073"/>
                      <a:pt x="-22365" y="24125"/>
                      <a:pt x="21355" y="10298"/>
                    </a:cubicBezTo>
                    <a:cubicBezTo>
                      <a:pt x="65075" y="-3529"/>
                      <a:pt x="235173" y="-3338"/>
                      <a:pt x="276908" y="10298"/>
                    </a:cubicBezTo>
                    <a:cubicBezTo>
                      <a:pt x="318643" y="23934"/>
                      <a:pt x="274145" y="66050"/>
                      <a:pt x="271764" y="92117"/>
                    </a:cubicBezTo>
                    <a:cubicBezTo>
                      <a:pt x="269383" y="118184"/>
                      <a:pt x="304355" y="154271"/>
                      <a:pt x="262620" y="166702"/>
                    </a:cubicBezTo>
                    <a:cubicBezTo>
                      <a:pt x="220885" y="179133"/>
                      <a:pt x="62693" y="178941"/>
                      <a:pt x="21355" y="166701"/>
                    </a:cubicBezTo>
                    <a:cubicBezTo>
                      <a:pt x="-19983" y="154461"/>
                      <a:pt x="14590" y="119330"/>
                      <a:pt x="14590" y="9326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30" name="组合 29">
              <a:extLst>
                <a:ext uri="{FF2B5EF4-FFF2-40B4-BE49-F238E27FC236}">
                  <a16:creationId xmlns="" xmlns:a16="http://schemas.microsoft.com/office/drawing/2014/main" id="{88AADF00-6A41-4240-8039-402721F93FEB}"/>
                </a:ext>
              </a:extLst>
            </p:cNvPr>
            <p:cNvGrpSpPr/>
            <p:nvPr/>
          </p:nvGrpSpPr>
          <p:grpSpPr>
            <a:xfrm>
              <a:off x="3333151" y="2119299"/>
              <a:ext cx="877498" cy="278475"/>
              <a:chOff x="4537905" y="1213580"/>
              <a:chExt cx="877498" cy="278475"/>
            </a:xfrm>
          </p:grpSpPr>
          <p:sp>
            <p:nvSpPr>
              <p:cNvPr id="27" name="圆角矩形 45">
                <a:extLst>
                  <a:ext uri="{FF2B5EF4-FFF2-40B4-BE49-F238E27FC236}">
                    <a16:creationId xmlns="" xmlns:a16="http://schemas.microsoft.com/office/drawing/2014/main" id="{3969BBF0-693C-493A-ADCE-4DF7EDC993DC}"/>
                  </a:ext>
                </a:extLst>
              </p:cNvPr>
              <p:cNvSpPr/>
              <p:nvPr/>
            </p:nvSpPr>
            <p:spPr>
              <a:xfrm>
                <a:off x="4636143" y="1213580"/>
                <a:ext cx="715756" cy="98873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28" name="圆角矩形 46">
                <a:extLst>
                  <a:ext uri="{FF2B5EF4-FFF2-40B4-BE49-F238E27FC236}">
                    <a16:creationId xmlns="" xmlns:a16="http://schemas.microsoft.com/office/drawing/2014/main" id="{801FB4AA-81BD-44A7-892A-4E686E9F4E47}"/>
                  </a:ext>
                </a:extLst>
              </p:cNvPr>
              <p:cNvSpPr/>
              <p:nvPr/>
            </p:nvSpPr>
            <p:spPr>
              <a:xfrm>
                <a:off x="4537905" y="1387744"/>
                <a:ext cx="877498" cy="104311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29" name="圆角矩形 28">
                <a:extLst>
                  <a:ext uri="{FF2B5EF4-FFF2-40B4-BE49-F238E27FC236}">
                    <a16:creationId xmlns="" xmlns:a16="http://schemas.microsoft.com/office/drawing/2014/main" id="{10F7DA20-76BD-4E7D-9DCC-FE954AD386FB}"/>
                  </a:ext>
                </a:extLst>
              </p:cNvPr>
              <p:cNvSpPr/>
              <p:nvPr/>
            </p:nvSpPr>
            <p:spPr>
              <a:xfrm>
                <a:off x="4803917" y="1295612"/>
                <a:ext cx="294690" cy="114411"/>
              </a:xfrm>
              <a:custGeom>
                <a:avLst/>
                <a:gdLst>
                  <a:gd name="connsiteX0" fmla="*/ 0 w 397669"/>
                  <a:gd name="connsiteY0" fmla="*/ 78202 h 156403"/>
                  <a:gd name="connsiteX1" fmla="*/ 78202 w 397669"/>
                  <a:gd name="connsiteY1" fmla="*/ 0 h 156403"/>
                  <a:gd name="connsiteX2" fmla="*/ 319468 w 397669"/>
                  <a:gd name="connsiteY2" fmla="*/ 0 h 156403"/>
                  <a:gd name="connsiteX3" fmla="*/ 397670 w 397669"/>
                  <a:gd name="connsiteY3" fmla="*/ 78202 h 156403"/>
                  <a:gd name="connsiteX4" fmla="*/ 397669 w 397669"/>
                  <a:gd name="connsiteY4" fmla="*/ 78202 h 156403"/>
                  <a:gd name="connsiteX5" fmla="*/ 319467 w 397669"/>
                  <a:gd name="connsiteY5" fmla="*/ 156404 h 156403"/>
                  <a:gd name="connsiteX6" fmla="*/ 78202 w 397669"/>
                  <a:gd name="connsiteY6" fmla="*/ 156403 h 156403"/>
                  <a:gd name="connsiteX7" fmla="*/ 0 w 397669"/>
                  <a:gd name="connsiteY7" fmla="*/ 78201 h 156403"/>
                  <a:gd name="connsiteX8" fmla="*/ 0 w 397669"/>
                  <a:gd name="connsiteY8" fmla="*/ 78202 h 156403"/>
                  <a:gd name="connsiteX0" fmla="*/ 111919 w 397670"/>
                  <a:gd name="connsiteY0" fmla="*/ 75821 h 156404"/>
                  <a:gd name="connsiteX1" fmla="*/ 78202 w 397670"/>
                  <a:gd name="connsiteY1" fmla="*/ 0 h 156404"/>
                  <a:gd name="connsiteX2" fmla="*/ 319468 w 397670"/>
                  <a:gd name="connsiteY2" fmla="*/ 0 h 156404"/>
                  <a:gd name="connsiteX3" fmla="*/ 397670 w 397670"/>
                  <a:gd name="connsiteY3" fmla="*/ 78202 h 156404"/>
                  <a:gd name="connsiteX4" fmla="*/ 397669 w 397670"/>
                  <a:gd name="connsiteY4" fmla="*/ 78202 h 156404"/>
                  <a:gd name="connsiteX5" fmla="*/ 319467 w 397670"/>
                  <a:gd name="connsiteY5" fmla="*/ 156404 h 156404"/>
                  <a:gd name="connsiteX6" fmla="*/ 78202 w 397670"/>
                  <a:gd name="connsiteY6" fmla="*/ 156403 h 156404"/>
                  <a:gd name="connsiteX7" fmla="*/ 0 w 397670"/>
                  <a:gd name="connsiteY7" fmla="*/ 78201 h 156404"/>
                  <a:gd name="connsiteX8" fmla="*/ 111919 w 397670"/>
                  <a:gd name="connsiteY8" fmla="*/ 75821 h 156404"/>
                  <a:gd name="connsiteX0" fmla="*/ 111919 w 397670"/>
                  <a:gd name="connsiteY0" fmla="*/ 75821 h 156404"/>
                  <a:gd name="connsiteX1" fmla="*/ 78202 w 397670"/>
                  <a:gd name="connsiteY1" fmla="*/ 0 h 156404"/>
                  <a:gd name="connsiteX2" fmla="*/ 319468 w 397670"/>
                  <a:gd name="connsiteY2" fmla="*/ 0 h 156404"/>
                  <a:gd name="connsiteX3" fmla="*/ 397670 w 397670"/>
                  <a:gd name="connsiteY3" fmla="*/ 78202 h 156404"/>
                  <a:gd name="connsiteX4" fmla="*/ 397669 w 397670"/>
                  <a:gd name="connsiteY4" fmla="*/ 78202 h 156404"/>
                  <a:gd name="connsiteX5" fmla="*/ 319467 w 397670"/>
                  <a:gd name="connsiteY5" fmla="*/ 156404 h 156404"/>
                  <a:gd name="connsiteX6" fmla="*/ 78202 w 397670"/>
                  <a:gd name="connsiteY6" fmla="*/ 156403 h 156404"/>
                  <a:gd name="connsiteX7" fmla="*/ 0 w 397670"/>
                  <a:gd name="connsiteY7" fmla="*/ 78201 h 156404"/>
                  <a:gd name="connsiteX8" fmla="*/ 111919 w 397670"/>
                  <a:gd name="connsiteY8" fmla="*/ 75821 h 156404"/>
                  <a:gd name="connsiteX0" fmla="*/ 46883 w 332634"/>
                  <a:gd name="connsiteY0" fmla="*/ 75821 h 156404"/>
                  <a:gd name="connsiteX1" fmla="*/ 13166 w 332634"/>
                  <a:gd name="connsiteY1" fmla="*/ 0 h 156404"/>
                  <a:gd name="connsiteX2" fmla="*/ 254432 w 332634"/>
                  <a:gd name="connsiteY2" fmla="*/ 0 h 156404"/>
                  <a:gd name="connsiteX3" fmla="*/ 332634 w 332634"/>
                  <a:gd name="connsiteY3" fmla="*/ 78202 h 156404"/>
                  <a:gd name="connsiteX4" fmla="*/ 332633 w 332634"/>
                  <a:gd name="connsiteY4" fmla="*/ 78202 h 156404"/>
                  <a:gd name="connsiteX5" fmla="*/ 254431 w 332634"/>
                  <a:gd name="connsiteY5" fmla="*/ 156404 h 156404"/>
                  <a:gd name="connsiteX6" fmla="*/ 13166 w 332634"/>
                  <a:gd name="connsiteY6" fmla="*/ 156403 h 156404"/>
                  <a:gd name="connsiteX7" fmla="*/ 46883 w 332634"/>
                  <a:gd name="connsiteY7" fmla="*/ 75821 h 156404"/>
                  <a:gd name="connsiteX0" fmla="*/ 46883 w 332634"/>
                  <a:gd name="connsiteY0" fmla="*/ 75821 h 156404"/>
                  <a:gd name="connsiteX1" fmla="*/ 13166 w 332634"/>
                  <a:gd name="connsiteY1" fmla="*/ 0 h 156404"/>
                  <a:gd name="connsiteX2" fmla="*/ 254432 w 332634"/>
                  <a:gd name="connsiteY2" fmla="*/ 0 h 156404"/>
                  <a:gd name="connsiteX3" fmla="*/ 332634 w 332634"/>
                  <a:gd name="connsiteY3" fmla="*/ 78202 h 156404"/>
                  <a:gd name="connsiteX4" fmla="*/ 332633 w 332634"/>
                  <a:gd name="connsiteY4" fmla="*/ 78202 h 156404"/>
                  <a:gd name="connsiteX5" fmla="*/ 254431 w 332634"/>
                  <a:gd name="connsiteY5" fmla="*/ 156404 h 156404"/>
                  <a:gd name="connsiteX6" fmla="*/ 13166 w 332634"/>
                  <a:gd name="connsiteY6" fmla="*/ 156403 h 156404"/>
                  <a:gd name="connsiteX7" fmla="*/ 46883 w 332634"/>
                  <a:gd name="connsiteY7" fmla="*/ 75821 h 156404"/>
                  <a:gd name="connsiteX0" fmla="*/ 48977 w 332347"/>
                  <a:gd name="connsiteY0" fmla="*/ 82965 h 156404"/>
                  <a:gd name="connsiteX1" fmla="*/ 12879 w 332347"/>
                  <a:gd name="connsiteY1" fmla="*/ 0 h 156404"/>
                  <a:gd name="connsiteX2" fmla="*/ 254145 w 332347"/>
                  <a:gd name="connsiteY2" fmla="*/ 0 h 156404"/>
                  <a:gd name="connsiteX3" fmla="*/ 332347 w 332347"/>
                  <a:gd name="connsiteY3" fmla="*/ 78202 h 156404"/>
                  <a:gd name="connsiteX4" fmla="*/ 332346 w 332347"/>
                  <a:gd name="connsiteY4" fmla="*/ 78202 h 156404"/>
                  <a:gd name="connsiteX5" fmla="*/ 254144 w 332347"/>
                  <a:gd name="connsiteY5" fmla="*/ 156404 h 156404"/>
                  <a:gd name="connsiteX6" fmla="*/ 12879 w 332347"/>
                  <a:gd name="connsiteY6" fmla="*/ 156403 h 156404"/>
                  <a:gd name="connsiteX7" fmla="*/ 48977 w 332347"/>
                  <a:gd name="connsiteY7" fmla="*/ 82965 h 156404"/>
                  <a:gd name="connsiteX0" fmla="*/ 48977 w 332347"/>
                  <a:gd name="connsiteY0" fmla="*/ 82965 h 156404"/>
                  <a:gd name="connsiteX1" fmla="*/ 12879 w 332347"/>
                  <a:gd name="connsiteY1" fmla="*/ 0 h 156404"/>
                  <a:gd name="connsiteX2" fmla="*/ 254145 w 332347"/>
                  <a:gd name="connsiteY2" fmla="*/ 0 h 156404"/>
                  <a:gd name="connsiteX3" fmla="*/ 332347 w 332347"/>
                  <a:gd name="connsiteY3" fmla="*/ 78202 h 156404"/>
                  <a:gd name="connsiteX4" fmla="*/ 332346 w 332347"/>
                  <a:gd name="connsiteY4" fmla="*/ 78202 h 156404"/>
                  <a:gd name="connsiteX5" fmla="*/ 254144 w 332347"/>
                  <a:gd name="connsiteY5" fmla="*/ 156404 h 156404"/>
                  <a:gd name="connsiteX6" fmla="*/ 12879 w 332347"/>
                  <a:gd name="connsiteY6" fmla="*/ 156403 h 156404"/>
                  <a:gd name="connsiteX7" fmla="*/ 48977 w 332347"/>
                  <a:gd name="connsiteY7" fmla="*/ 82965 h 156404"/>
                  <a:gd name="connsiteX0" fmla="*/ 48977 w 332347"/>
                  <a:gd name="connsiteY0" fmla="*/ 82965 h 156404"/>
                  <a:gd name="connsiteX1" fmla="*/ 12879 w 332347"/>
                  <a:gd name="connsiteY1" fmla="*/ 0 h 156404"/>
                  <a:gd name="connsiteX2" fmla="*/ 254145 w 332347"/>
                  <a:gd name="connsiteY2" fmla="*/ 0 h 156404"/>
                  <a:gd name="connsiteX3" fmla="*/ 332347 w 332347"/>
                  <a:gd name="connsiteY3" fmla="*/ 78202 h 156404"/>
                  <a:gd name="connsiteX4" fmla="*/ 254144 w 332347"/>
                  <a:gd name="connsiteY4" fmla="*/ 156404 h 156404"/>
                  <a:gd name="connsiteX5" fmla="*/ 12879 w 332347"/>
                  <a:gd name="connsiteY5" fmla="*/ 156403 h 156404"/>
                  <a:gd name="connsiteX6" fmla="*/ 48977 w 332347"/>
                  <a:gd name="connsiteY6" fmla="*/ 82965 h 156404"/>
                  <a:gd name="connsiteX0" fmla="*/ 48977 w 284302"/>
                  <a:gd name="connsiteY0" fmla="*/ 82965 h 156404"/>
                  <a:gd name="connsiteX1" fmla="*/ 12879 w 284302"/>
                  <a:gd name="connsiteY1" fmla="*/ 0 h 156404"/>
                  <a:gd name="connsiteX2" fmla="*/ 254145 w 284302"/>
                  <a:gd name="connsiteY2" fmla="*/ 0 h 156404"/>
                  <a:gd name="connsiteX3" fmla="*/ 254144 w 284302"/>
                  <a:gd name="connsiteY3" fmla="*/ 156404 h 156404"/>
                  <a:gd name="connsiteX4" fmla="*/ 12879 w 284302"/>
                  <a:gd name="connsiteY4" fmla="*/ 156403 h 156404"/>
                  <a:gd name="connsiteX5" fmla="*/ 48977 w 284302"/>
                  <a:gd name="connsiteY5" fmla="*/ 82965 h 156404"/>
                  <a:gd name="connsiteX0" fmla="*/ 48977 w 268792"/>
                  <a:gd name="connsiteY0" fmla="*/ 82965 h 156404"/>
                  <a:gd name="connsiteX1" fmla="*/ 12879 w 268792"/>
                  <a:gd name="connsiteY1" fmla="*/ 0 h 156404"/>
                  <a:gd name="connsiteX2" fmla="*/ 254145 w 268792"/>
                  <a:gd name="connsiteY2" fmla="*/ 0 h 156404"/>
                  <a:gd name="connsiteX3" fmla="*/ 225188 w 268792"/>
                  <a:gd name="connsiteY3" fmla="*/ 77057 h 156404"/>
                  <a:gd name="connsiteX4" fmla="*/ 254144 w 268792"/>
                  <a:gd name="connsiteY4" fmla="*/ 156404 h 156404"/>
                  <a:gd name="connsiteX5" fmla="*/ 12879 w 268792"/>
                  <a:gd name="connsiteY5" fmla="*/ 156403 h 156404"/>
                  <a:gd name="connsiteX6" fmla="*/ 48977 w 268792"/>
                  <a:gd name="connsiteY6" fmla="*/ 82965 h 156404"/>
                  <a:gd name="connsiteX0" fmla="*/ 48977 w 268470"/>
                  <a:gd name="connsiteY0" fmla="*/ 82965 h 156404"/>
                  <a:gd name="connsiteX1" fmla="*/ 12879 w 268470"/>
                  <a:gd name="connsiteY1" fmla="*/ 0 h 156404"/>
                  <a:gd name="connsiteX2" fmla="*/ 254145 w 268470"/>
                  <a:gd name="connsiteY2" fmla="*/ 0 h 156404"/>
                  <a:gd name="connsiteX3" fmla="*/ 222807 w 268470"/>
                  <a:gd name="connsiteY3" fmla="*/ 81819 h 156404"/>
                  <a:gd name="connsiteX4" fmla="*/ 254144 w 268470"/>
                  <a:gd name="connsiteY4" fmla="*/ 156404 h 156404"/>
                  <a:gd name="connsiteX5" fmla="*/ 12879 w 268470"/>
                  <a:gd name="connsiteY5" fmla="*/ 156403 h 156404"/>
                  <a:gd name="connsiteX6" fmla="*/ 48977 w 268470"/>
                  <a:gd name="connsiteY6" fmla="*/ 82965 h 156404"/>
                  <a:gd name="connsiteX0" fmla="*/ 48977 w 268469"/>
                  <a:gd name="connsiteY0" fmla="*/ 82965 h 156404"/>
                  <a:gd name="connsiteX1" fmla="*/ 12879 w 268469"/>
                  <a:gd name="connsiteY1" fmla="*/ 0 h 156404"/>
                  <a:gd name="connsiteX2" fmla="*/ 254145 w 268469"/>
                  <a:gd name="connsiteY2" fmla="*/ 0 h 156404"/>
                  <a:gd name="connsiteX3" fmla="*/ 222807 w 268469"/>
                  <a:gd name="connsiteY3" fmla="*/ 81819 h 156404"/>
                  <a:gd name="connsiteX4" fmla="*/ 254144 w 268469"/>
                  <a:gd name="connsiteY4" fmla="*/ 156404 h 156404"/>
                  <a:gd name="connsiteX5" fmla="*/ 12879 w 268469"/>
                  <a:gd name="connsiteY5" fmla="*/ 156403 h 156404"/>
                  <a:gd name="connsiteX6" fmla="*/ 48977 w 268469"/>
                  <a:gd name="connsiteY6" fmla="*/ 82965 h 156404"/>
                  <a:gd name="connsiteX0" fmla="*/ 48977 w 268469"/>
                  <a:gd name="connsiteY0" fmla="*/ 82965 h 156404"/>
                  <a:gd name="connsiteX1" fmla="*/ 12879 w 268469"/>
                  <a:gd name="connsiteY1" fmla="*/ 0 h 156404"/>
                  <a:gd name="connsiteX2" fmla="*/ 254145 w 268469"/>
                  <a:gd name="connsiteY2" fmla="*/ 0 h 156404"/>
                  <a:gd name="connsiteX3" fmla="*/ 222807 w 268469"/>
                  <a:gd name="connsiteY3" fmla="*/ 81819 h 156404"/>
                  <a:gd name="connsiteX4" fmla="*/ 254144 w 268469"/>
                  <a:gd name="connsiteY4" fmla="*/ 156404 h 156404"/>
                  <a:gd name="connsiteX5" fmla="*/ 12879 w 268469"/>
                  <a:gd name="connsiteY5" fmla="*/ 156403 h 156404"/>
                  <a:gd name="connsiteX6" fmla="*/ 48977 w 268469"/>
                  <a:gd name="connsiteY6" fmla="*/ 82965 h 156404"/>
                  <a:gd name="connsiteX0" fmla="*/ 48977 w 273588"/>
                  <a:gd name="connsiteY0" fmla="*/ 82965 h 156404"/>
                  <a:gd name="connsiteX1" fmla="*/ 12879 w 273588"/>
                  <a:gd name="connsiteY1" fmla="*/ 0 h 156404"/>
                  <a:gd name="connsiteX2" fmla="*/ 254145 w 273588"/>
                  <a:gd name="connsiteY2" fmla="*/ 0 h 156404"/>
                  <a:gd name="connsiteX3" fmla="*/ 251382 w 273588"/>
                  <a:gd name="connsiteY3" fmla="*/ 84200 h 156404"/>
                  <a:gd name="connsiteX4" fmla="*/ 254144 w 273588"/>
                  <a:gd name="connsiteY4" fmla="*/ 156404 h 156404"/>
                  <a:gd name="connsiteX5" fmla="*/ 12879 w 273588"/>
                  <a:gd name="connsiteY5" fmla="*/ 156403 h 156404"/>
                  <a:gd name="connsiteX6" fmla="*/ 48977 w 273588"/>
                  <a:gd name="connsiteY6" fmla="*/ 82965 h 156404"/>
                  <a:gd name="connsiteX0" fmla="*/ 28742 w 277166"/>
                  <a:gd name="connsiteY0" fmla="*/ 82965 h 156404"/>
                  <a:gd name="connsiteX1" fmla="*/ 16457 w 277166"/>
                  <a:gd name="connsiteY1" fmla="*/ 0 h 156404"/>
                  <a:gd name="connsiteX2" fmla="*/ 257723 w 277166"/>
                  <a:gd name="connsiteY2" fmla="*/ 0 h 156404"/>
                  <a:gd name="connsiteX3" fmla="*/ 254960 w 277166"/>
                  <a:gd name="connsiteY3" fmla="*/ 84200 h 156404"/>
                  <a:gd name="connsiteX4" fmla="*/ 257722 w 277166"/>
                  <a:gd name="connsiteY4" fmla="*/ 156404 h 156404"/>
                  <a:gd name="connsiteX5" fmla="*/ 16457 w 277166"/>
                  <a:gd name="connsiteY5" fmla="*/ 156403 h 156404"/>
                  <a:gd name="connsiteX6" fmla="*/ 28742 w 277166"/>
                  <a:gd name="connsiteY6" fmla="*/ 82965 h 156404"/>
                  <a:gd name="connsiteX0" fmla="*/ 28742 w 277166"/>
                  <a:gd name="connsiteY0" fmla="*/ 82965 h 156404"/>
                  <a:gd name="connsiteX1" fmla="*/ 16457 w 277166"/>
                  <a:gd name="connsiteY1" fmla="*/ 0 h 156404"/>
                  <a:gd name="connsiteX2" fmla="*/ 257723 w 277166"/>
                  <a:gd name="connsiteY2" fmla="*/ 0 h 156404"/>
                  <a:gd name="connsiteX3" fmla="*/ 254960 w 277166"/>
                  <a:gd name="connsiteY3" fmla="*/ 84200 h 156404"/>
                  <a:gd name="connsiteX4" fmla="*/ 257722 w 277166"/>
                  <a:gd name="connsiteY4" fmla="*/ 156404 h 156404"/>
                  <a:gd name="connsiteX5" fmla="*/ 16457 w 277166"/>
                  <a:gd name="connsiteY5" fmla="*/ 156403 h 156404"/>
                  <a:gd name="connsiteX6" fmla="*/ 28742 w 277166"/>
                  <a:gd name="connsiteY6" fmla="*/ 82965 h 156404"/>
                  <a:gd name="connsiteX0" fmla="*/ 28742 w 277166"/>
                  <a:gd name="connsiteY0" fmla="*/ 82965 h 156404"/>
                  <a:gd name="connsiteX1" fmla="*/ 16457 w 277166"/>
                  <a:gd name="connsiteY1" fmla="*/ 0 h 156404"/>
                  <a:gd name="connsiteX2" fmla="*/ 257723 w 277166"/>
                  <a:gd name="connsiteY2" fmla="*/ 0 h 156404"/>
                  <a:gd name="connsiteX3" fmla="*/ 254960 w 277166"/>
                  <a:gd name="connsiteY3" fmla="*/ 84200 h 156404"/>
                  <a:gd name="connsiteX4" fmla="*/ 257722 w 277166"/>
                  <a:gd name="connsiteY4" fmla="*/ 156404 h 156404"/>
                  <a:gd name="connsiteX5" fmla="*/ 16457 w 277166"/>
                  <a:gd name="connsiteY5" fmla="*/ 156403 h 156404"/>
                  <a:gd name="connsiteX6" fmla="*/ 28742 w 277166"/>
                  <a:gd name="connsiteY6" fmla="*/ 82965 h 156404"/>
                  <a:gd name="connsiteX0" fmla="*/ 28742 w 277166"/>
                  <a:gd name="connsiteY0" fmla="*/ 82965 h 156404"/>
                  <a:gd name="connsiteX1" fmla="*/ 16457 w 277166"/>
                  <a:gd name="connsiteY1" fmla="*/ 0 h 156404"/>
                  <a:gd name="connsiteX2" fmla="*/ 257723 w 277166"/>
                  <a:gd name="connsiteY2" fmla="*/ 0 h 156404"/>
                  <a:gd name="connsiteX3" fmla="*/ 254960 w 277166"/>
                  <a:gd name="connsiteY3" fmla="*/ 84200 h 156404"/>
                  <a:gd name="connsiteX4" fmla="*/ 257722 w 277166"/>
                  <a:gd name="connsiteY4" fmla="*/ 156404 h 156404"/>
                  <a:gd name="connsiteX5" fmla="*/ 16457 w 277166"/>
                  <a:gd name="connsiteY5" fmla="*/ 156403 h 156404"/>
                  <a:gd name="connsiteX6" fmla="*/ 28742 w 277166"/>
                  <a:gd name="connsiteY6" fmla="*/ 82965 h 156404"/>
                  <a:gd name="connsiteX0" fmla="*/ 28742 w 286493"/>
                  <a:gd name="connsiteY0" fmla="*/ 82965 h 156404"/>
                  <a:gd name="connsiteX1" fmla="*/ 16457 w 286493"/>
                  <a:gd name="connsiteY1" fmla="*/ 0 h 156404"/>
                  <a:gd name="connsiteX2" fmla="*/ 272010 w 286493"/>
                  <a:gd name="connsiteY2" fmla="*/ 0 h 156404"/>
                  <a:gd name="connsiteX3" fmla="*/ 254960 w 286493"/>
                  <a:gd name="connsiteY3" fmla="*/ 84200 h 156404"/>
                  <a:gd name="connsiteX4" fmla="*/ 257722 w 286493"/>
                  <a:gd name="connsiteY4" fmla="*/ 156404 h 156404"/>
                  <a:gd name="connsiteX5" fmla="*/ 16457 w 286493"/>
                  <a:gd name="connsiteY5" fmla="*/ 156403 h 156404"/>
                  <a:gd name="connsiteX6" fmla="*/ 28742 w 286493"/>
                  <a:gd name="connsiteY6" fmla="*/ 82965 h 156404"/>
                  <a:gd name="connsiteX0" fmla="*/ 28742 w 276678"/>
                  <a:gd name="connsiteY0" fmla="*/ 82965 h 156404"/>
                  <a:gd name="connsiteX1" fmla="*/ 16457 w 276678"/>
                  <a:gd name="connsiteY1" fmla="*/ 0 h 156404"/>
                  <a:gd name="connsiteX2" fmla="*/ 272010 w 276678"/>
                  <a:gd name="connsiteY2" fmla="*/ 0 h 156404"/>
                  <a:gd name="connsiteX3" fmla="*/ 254960 w 276678"/>
                  <a:gd name="connsiteY3" fmla="*/ 84200 h 156404"/>
                  <a:gd name="connsiteX4" fmla="*/ 257722 w 276678"/>
                  <a:gd name="connsiteY4" fmla="*/ 156404 h 156404"/>
                  <a:gd name="connsiteX5" fmla="*/ 16457 w 276678"/>
                  <a:gd name="connsiteY5" fmla="*/ 156403 h 156404"/>
                  <a:gd name="connsiteX6" fmla="*/ 28742 w 276678"/>
                  <a:gd name="connsiteY6" fmla="*/ 82965 h 156404"/>
                  <a:gd name="connsiteX0" fmla="*/ 26558 w 274494"/>
                  <a:gd name="connsiteY0" fmla="*/ 82965 h 156404"/>
                  <a:gd name="connsiteX1" fmla="*/ 14273 w 274494"/>
                  <a:gd name="connsiteY1" fmla="*/ 0 h 156404"/>
                  <a:gd name="connsiteX2" fmla="*/ 269826 w 274494"/>
                  <a:gd name="connsiteY2" fmla="*/ 0 h 156404"/>
                  <a:gd name="connsiteX3" fmla="*/ 252776 w 274494"/>
                  <a:gd name="connsiteY3" fmla="*/ 84200 h 156404"/>
                  <a:gd name="connsiteX4" fmla="*/ 255538 w 274494"/>
                  <a:gd name="connsiteY4" fmla="*/ 156404 h 156404"/>
                  <a:gd name="connsiteX5" fmla="*/ 14273 w 274494"/>
                  <a:gd name="connsiteY5" fmla="*/ 156403 h 156404"/>
                  <a:gd name="connsiteX6" fmla="*/ 26558 w 274494"/>
                  <a:gd name="connsiteY6" fmla="*/ 82965 h 156404"/>
                  <a:gd name="connsiteX0" fmla="*/ 47202 w 295138"/>
                  <a:gd name="connsiteY0" fmla="*/ 82965 h 156404"/>
                  <a:gd name="connsiteX1" fmla="*/ 34917 w 295138"/>
                  <a:gd name="connsiteY1" fmla="*/ 0 h 156404"/>
                  <a:gd name="connsiteX2" fmla="*/ 290470 w 295138"/>
                  <a:gd name="connsiteY2" fmla="*/ 0 h 156404"/>
                  <a:gd name="connsiteX3" fmla="*/ 273420 w 295138"/>
                  <a:gd name="connsiteY3" fmla="*/ 84200 h 156404"/>
                  <a:gd name="connsiteX4" fmla="*/ 276182 w 295138"/>
                  <a:gd name="connsiteY4" fmla="*/ 156404 h 156404"/>
                  <a:gd name="connsiteX5" fmla="*/ 34917 w 295138"/>
                  <a:gd name="connsiteY5" fmla="*/ 156403 h 156404"/>
                  <a:gd name="connsiteX6" fmla="*/ 47202 w 295138"/>
                  <a:gd name="connsiteY6" fmla="*/ 82965 h 156404"/>
                  <a:gd name="connsiteX0" fmla="*/ 47202 w 324804"/>
                  <a:gd name="connsiteY0" fmla="*/ 82965 h 156404"/>
                  <a:gd name="connsiteX1" fmla="*/ 34917 w 324804"/>
                  <a:gd name="connsiteY1" fmla="*/ 0 h 156404"/>
                  <a:gd name="connsiteX2" fmla="*/ 290470 w 324804"/>
                  <a:gd name="connsiteY2" fmla="*/ 0 h 156404"/>
                  <a:gd name="connsiteX3" fmla="*/ 273420 w 324804"/>
                  <a:gd name="connsiteY3" fmla="*/ 84200 h 156404"/>
                  <a:gd name="connsiteX4" fmla="*/ 276182 w 324804"/>
                  <a:gd name="connsiteY4" fmla="*/ 156404 h 156404"/>
                  <a:gd name="connsiteX5" fmla="*/ 34917 w 324804"/>
                  <a:gd name="connsiteY5" fmla="*/ 156403 h 156404"/>
                  <a:gd name="connsiteX6" fmla="*/ 47202 w 324804"/>
                  <a:gd name="connsiteY6" fmla="*/ 82965 h 156404"/>
                  <a:gd name="connsiteX0" fmla="*/ 47202 w 324804"/>
                  <a:gd name="connsiteY0" fmla="*/ 82965 h 156404"/>
                  <a:gd name="connsiteX1" fmla="*/ 34917 w 324804"/>
                  <a:gd name="connsiteY1" fmla="*/ 0 h 156404"/>
                  <a:gd name="connsiteX2" fmla="*/ 290470 w 324804"/>
                  <a:gd name="connsiteY2" fmla="*/ 0 h 156404"/>
                  <a:gd name="connsiteX3" fmla="*/ 273420 w 324804"/>
                  <a:gd name="connsiteY3" fmla="*/ 84200 h 156404"/>
                  <a:gd name="connsiteX4" fmla="*/ 276182 w 324804"/>
                  <a:gd name="connsiteY4" fmla="*/ 156404 h 156404"/>
                  <a:gd name="connsiteX5" fmla="*/ 34917 w 324804"/>
                  <a:gd name="connsiteY5" fmla="*/ 156403 h 156404"/>
                  <a:gd name="connsiteX6" fmla="*/ 47202 w 324804"/>
                  <a:gd name="connsiteY6" fmla="*/ 82965 h 156404"/>
                  <a:gd name="connsiteX0" fmla="*/ 47202 w 324804"/>
                  <a:gd name="connsiteY0" fmla="*/ 82965 h 156404"/>
                  <a:gd name="connsiteX1" fmla="*/ 34917 w 324804"/>
                  <a:gd name="connsiteY1" fmla="*/ 0 h 156404"/>
                  <a:gd name="connsiteX2" fmla="*/ 290470 w 324804"/>
                  <a:gd name="connsiteY2" fmla="*/ 0 h 156404"/>
                  <a:gd name="connsiteX3" fmla="*/ 273420 w 324804"/>
                  <a:gd name="connsiteY3" fmla="*/ 84200 h 156404"/>
                  <a:gd name="connsiteX4" fmla="*/ 276182 w 324804"/>
                  <a:gd name="connsiteY4" fmla="*/ 156404 h 156404"/>
                  <a:gd name="connsiteX5" fmla="*/ 34917 w 324804"/>
                  <a:gd name="connsiteY5" fmla="*/ 156403 h 156404"/>
                  <a:gd name="connsiteX6" fmla="*/ 47202 w 324804"/>
                  <a:gd name="connsiteY6" fmla="*/ 82965 h 156404"/>
                  <a:gd name="connsiteX0" fmla="*/ 47202 w 311528"/>
                  <a:gd name="connsiteY0" fmla="*/ 89201 h 167988"/>
                  <a:gd name="connsiteX1" fmla="*/ 34917 w 311528"/>
                  <a:gd name="connsiteY1" fmla="*/ 6236 h 167988"/>
                  <a:gd name="connsiteX2" fmla="*/ 290470 w 311528"/>
                  <a:gd name="connsiteY2" fmla="*/ 6236 h 167988"/>
                  <a:gd name="connsiteX3" fmla="*/ 294851 w 311528"/>
                  <a:gd name="connsiteY3" fmla="*/ 90436 h 167988"/>
                  <a:gd name="connsiteX4" fmla="*/ 276182 w 311528"/>
                  <a:gd name="connsiteY4" fmla="*/ 162640 h 167988"/>
                  <a:gd name="connsiteX5" fmla="*/ 34917 w 311528"/>
                  <a:gd name="connsiteY5" fmla="*/ 162639 h 167988"/>
                  <a:gd name="connsiteX6" fmla="*/ 47202 w 311528"/>
                  <a:gd name="connsiteY6" fmla="*/ 89201 h 167988"/>
                  <a:gd name="connsiteX0" fmla="*/ 47202 w 308252"/>
                  <a:gd name="connsiteY0" fmla="*/ 89026 h 167989"/>
                  <a:gd name="connsiteX1" fmla="*/ 34917 w 308252"/>
                  <a:gd name="connsiteY1" fmla="*/ 6061 h 167989"/>
                  <a:gd name="connsiteX2" fmla="*/ 290470 w 308252"/>
                  <a:gd name="connsiteY2" fmla="*/ 6061 h 167989"/>
                  <a:gd name="connsiteX3" fmla="*/ 285326 w 308252"/>
                  <a:gd name="connsiteY3" fmla="*/ 87880 h 167989"/>
                  <a:gd name="connsiteX4" fmla="*/ 276182 w 308252"/>
                  <a:gd name="connsiteY4" fmla="*/ 162465 h 167989"/>
                  <a:gd name="connsiteX5" fmla="*/ 34917 w 308252"/>
                  <a:gd name="connsiteY5" fmla="*/ 162464 h 167989"/>
                  <a:gd name="connsiteX6" fmla="*/ 47202 w 308252"/>
                  <a:gd name="connsiteY6" fmla="*/ 89026 h 167989"/>
                  <a:gd name="connsiteX0" fmla="*/ 14590 w 294690"/>
                  <a:gd name="connsiteY0" fmla="*/ 93263 h 175953"/>
                  <a:gd name="connsiteX1" fmla="*/ 21355 w 294690"/>
                  <a:gd name="connsiteY1" fmla="*/ 10298 h 175953"/>
                  <a:gd name="connsiteX2" fmla="*/ 276908 w 294690"/>
                  <a:gd name="connsiteY2" fmla="*/ 10298 h 175953"/>
                  <a:gd name="connsiteX3" fmla="*/ 271764 w 294690"/>
                  <a:gd name="connsiteY3" fmla="*/ 92117 h 175953"/>
                  <a:gd name="connsiteX4" fmla="*/ 262620 w 294690"/>
                  <a:gd name="connsiteY4" fmla="*/ 166702 h 175953"/>
                  <a:gd name="connsiteX5" fmla="*/ 21355 w 294690"/>
                  <a:gd name="connsiteY5" fmla="*/ 166701 h 175953"/>
                  <a:gd name="connsiteX6" fmla="*/ 14590 w 294690"/>
                  <a:gd name="connsiteY6" fmla="*/ 93263 h 1759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94690" h="175953">
                    <a:moveTo>
                      <a:pt x="14590" y="93263"/>
                    </a:moveTo>
                    <a:cubicBezTo>
                      <a:pt x="14590" y="50073"/>
                      <a:pt x="-22365" y="24125"/>
                      <a:pt x="21355" y="10298"/>
                    </a:cubicBezTo>
                    <a:cubicBezTo>
                      <a:pt x="65075" y="-3529"/>
                      <a:pt x="235173" y="-3338"/>
                      <a:pt x="276908" y="10298"/>
                    </a:cubicBezTo>
                    <a:cubicBezTo>
                      <a:pt x="318643" y="23934"/>
                      <a:pt x="274145" y="66050"/>
                      <a:pt x="271764" y="92117"/>
                    </a:cubicBezTo>
                    <a:cubicBezTo>
                      <a:pt x="269383" y="118184"/>
                      <a:pt x="304355" y="154271"/>
                      <a:pt x="262620" y="166702"/>
                    </a:cubicBezTo>
                    <a:cubicBezTo>
                      <a:pt x="220885" y="179133"/>
                      <a:pt x="62693" y="178941"/>
                      <a:pt x="21355" y="166701"/>
                    </a:cubicBezTo>
                    <a:cubicBezTo>
                      <a:pt x="-19983" y="154461"/>
                      <a:pt x="14590" y="119330"/>
                      <a:pt x="14590" y="9326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  <p:pic>
          <p:nvPicPr>
            <p:cNvPr id="7" name="图片 6">
              <a:extLst>
                <a:ext uri="{FF2B5EF4-FFF2-40B4-BE49-F238E27FC236}">
                  <a16:creationId xmlns="" xmlns:a16="http://schemas.microsoft.com/office/drawing/2014/main" id="{B7D0B74C-09AC-4DA4-99C7-51CFEBA0D81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92120" y="1576539"/>
              <a:ext cx="3425959" cy="2270765"/>
            </a:xfrm>
            <a:prstGeom prst="rect">
              <a:avLst/>
            </a:prstGeom>
          </p:spPr>
        </p:pic>
      </p:grpSp>
      <p:sp>
        <p:nvSpPr>
          <p:cNvPr id="14" name="椭圆 13">
            <a:extLst>
              <a:ext uri="{FF2B5EF4-FFF2-40B4-BE49-F238E27FC236}">
                <a16:creationId xmlns="" xmlns:a16="http://schemas.microsoft.com/office/drawing/2014/main" id="{89BE0BC3-CCFC-476C-AFF5-2A66EDD5FE99}"/>
              </a:ext>
            </a:extLst>
          </p:cNvPr>
          <p:cNvSpPr/>
          <p:nvPr/>
        </p:nvSpPr>
        <p:spPr>
          <a:xfrm flipH="1">
            <a:off x="4543425" y="6567243"/>
            <a:ext cx="169784" cy="22637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5" name="椭圆 14">
            <a:extLst>
              <a:ext uri="{FF2B5EF4-FFF2-40B4-BE49-F238E27FC236}">
                <a16:creationId xmlns="" xmlns:a16="http://schemas.microsoft.com/office/drawing/2014/main" id="{37BD7390-442A-46A3-90EE-FB2EB3D6333F}"/>
              </a:ext>
            </a:extLst>
          </p:cNvPr>
          <p:cNvSpPr/>
          <p:nvPr/>
        </p:nvSpPr>
        <p:spPr>
          <a:xfrm flipH="1">
            <a:off x="5427666" y="6451860"/>
            <a:ext cx="173117" cy="230823"/>
          </a:xfrm>
          <a:prstGeom prst="ellipse">
            <a:avLst/>
          </a:prstGeom>
          <a:solidFill>
            <a:srgbClr val="4EC0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6" name="椭圆 15">
            <a:extLst>
              <a:ext uri="{FF2B5EF4-FFF2-40B4-BE49-F238E27FC236}">
                <a16:creationId xmlns="" xmlns:a16="http://schemas.microsoft.com/office/drawing/2014/main" id="{FC1657B1-0C7B-489D-A0E8-D9DDBDE001AC}"/>
              </a:ext>
            </a:extLst>
          </p:cNvPr>
          <p:cNvSpPr/>
          <p:nvPr/>
        </p:nvSpPr>
        <p:spPr>
          <a:xfrm flipH="1">
            <a:off x="7798479" y="6596445"/>
            <a:ext cx="89060" cy="118747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7" name="椭圆 16">
            <a:extLst>
              <a:ext uri="{FF2B5EF4-FFF2-40B4-BE49-F238E27FC236}">
                <a16:creationId xmlns="" xmlns:a16="http://schemas.microsoft.com/office/drawing/2014/main" id="{53142AEF-F328-4676-9D56-AFDB60B5E9A9}"/>
              </a:ext>
            </a:extLst>
          </p:cNvPr>
          <p:cNvSpPr/>
          <p:nvPr/>
        </p:nvSpPr>
        <p:spPr>
          <a:xfrm flipH="1">
            <a:off x="8315206" y="6085206"/>
            <a:ext cx="131922" cy="175896"/>
          </a:xfrm>
          <a:prstGeom prst="ellipse">
            <a:avLst/>
          </a:prstGeom>
          <a:solidFill>
            <a:srgbClr val="662D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8" name="椭圆 17">
            <a:extLst>
              <a:ext uri="{FF2B5EF4-FFF2-40B4-BE49-F238E27FC236}">
                <a16:creationId xmlns="" xmlns:a16="http://schemas.microsoft.com/office/drawing/2014/main" id="{25F4D1FF-B1A0-4D80-8117-CC65B2843003}"/>
              </a:ext>
            </a:extLst>
          </p:cNvPr>
          <p:cNvSpPr/>
          <p:nvPr/>
        </p:nvSpPr>
        <p:spPr>
          <a:xfrm flipH="1">
            <a:off x="8981013" y="6419293"/>
            <a:ext cx="133829" cy="17844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61309" y="762096"/>
            <a:ext cx="8925589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iCiel Cadena" pitchFamily="2" charset="0"/>
              </a:rPr>
              <a:t>Khởi</a:t>
            </a:r>
            <a:r>
              <a:rPr kumimoji="0" lang="en-US" sz="6600" b="0" i="0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iCiel Cadena" pitchFamily="2" charset="0"/>
              </a:rPr>
              <a:t> </a:t>
            </a:r>
            <a:r>
              <a:rPr kumimoji="0" lang="en-US" sz="66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iCiel Cadena" pitchFamily="2" charset="0"/>
              </a:rPr>
              <a:t>động</a:t>
            </a:r>
            <a:r>
              <a:rPr kumimoji="0" lang="en-US" sz="6600" b="0" i="0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iCiel Cadena" pitchFamily="2" charset="0"/>
              </a:rPr>
              <a:t> </a:t>
            </a:r>
          </a:p>
          <a:p>
            <a:pPr marL="0" marR="0" lvl="0" indent="0" algn="ctr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iCiel Cadena" pitchFamily="2" charset="0"/>
              </a:rPr>
              <a:t>Nghe</a:t>
            </a:r>
            <a:r>
              <a:rPr kumimoji="0" lang="en-US" sz="40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iCiel Cadena" pitchFamily="2" charset="0"/>
              </a:rPr>
              <a:t> </a:t>
            </a:r>
            <a:r>
              <a:rPr kumimoji="0" lang="en-US" sz="40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iCiel Cadena" pitchFamily="2" charset="0"/>
              </a:rPr>
              <a:t>bài</a:t>
            </a:r>
            <a:r>
              <a:rPr kumimoji="0" lang="en-US" sz="40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iCiel Cadena" pitchFamily="2" charset="0"/>
              </a:rPr>
              <a:t> </a:t>
            </a:r>
            <a:r>
              <a:rPr kumimoji="0" lang="en-US" sz="40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iCiel Cadena" pitchFamily="2" charset="0"/>
              </a:rPr>
              <a:t>hát</a:t>
            </a:r>
            <a:r>
              <a:rPr kumimoji="0" lang="en-US" sz="40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iCiel Cadena" pitchFamily="2" charset="0"/>
              </a:rPr>
              <a:t> </a:t>
            </a:r>
          </a:p>
          <a:p>
            <a:pPr marL="0" marR="0" lvl="0" indent="0" algn="ctr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0" cap="none" spc="0" normalizeH="0" baseline="0" noProof="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iCiel Cadena" pitchFamily="2" charset="0"/>
              </a:rPr>
              <a:t>“</a:t>
            </a:r>
            <a:r>
              <a:rPr kumimoji="0" lang="en-US" sz="8000" b="0" i="0" u="none" strike="noStrike" kern="0" cap="none" spc="0" normalizeH="0" baseline="0" noProof="0" dirty="0" err="1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iCiel Cadena" pitchFamily="2" charset="0"/>
              </a:rPr>
              <a:t>Lớp</a:t>
            </a:r>
            <a:r>
              <a:rPr kumimoji="0" lang="en-US" sz="8000" b="0" i="0" u="none" strike="noStrike" kern="0" cap="none" spc="0" normalizeH="0" noProof="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iCiel Cadena" pitchFamily="2" charset="0"/>
              </a:rPr>
              <a:t> </a:t>
            </a:r>
            <a:r>
              <a:rPr kumimoji="0" lang="en-US" sz="8000" b="0" i="0" u="none" strike="noStrike" kern="0" cap="none" spc="0" normalizeH="0" noProof="0" dirty="0" err="1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iCiel Cadena" pitchFamily="2" charset="0"/>
              </a:rPr>
              <a:t>chúng</a:t>
            </a:r>
            <a:r>
              <a:rPr lang="en-US" sz="8000" kern="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FF0000"/>
                </a:solidFill>
                <a:latin typeface="iCiel Cadena" pitchFamily="2" charset="0"/>
              </a:rPr>
              <a:t> </a:t>
            </a:r>
            <a:r>
              <a:rPr lang="en-US" sz="8000" kern="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FF0000"/>
                </a:solidFill>
                <a:latin typeface="iCiel Cadena" pitchFamily="2" charset="0"/>
              </a:rPr>
              <a:t>ta </a:t>
            </a:r>
            <a:r>
              <a:rPr kumimoji="0" lang="en-US" sz="8000" b="0" i="0" u="none" strike="noStrike" kern="0" cap="none" spc="0" normalizeH="0" noProof="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iCiel Cadena" pitchFamily="2" charset="0"/>
              </a:rPr>
              <a:t> </a:t>
            </a:r>
          </a:p>
          <a:p>
            <a:pPr marL="0" marR="0" lvl="0" indent="0" algn="ctr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0" cap="none" spc="0" normalizeH="0" noProof="0" dirty="0" err="1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iCiel Cadena" pitchFamily="2" charset="0"/>
              </a:rPr>
              <a:t>đoàn</a:t>
            </a:r>
            <a:r>
              <a:rPr kumimoji="0" lang="en-US" sz="8000" b="0" i="0" u="none" strike="noStrike" kern="0" cap="none" spc="0" normalizeH="0" noProof="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iCiel Cadena" pitchFamily="2" charset="0"/>
              </a:rPr>
              <a:t> </a:t>
            </a:r>
            <a:r>
              <a:rPr kumimoji="0" lang="en-US" sz="8000" b="0" i="0" u="none" strike="noStrike" kern="0" cap="none" spc="0" normalizeH="0" noProof="0" dirty="0" err="1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iCiel Cadena" pitchFamily="2" charset="0"/>
              </a:rPr>
              <a:t>kết</a:t>
            </a:r>
            <a:r>
              <a:rPr kumimoji="0" lang="en-US" sz="8000" b="0" i="0" u="none" strike="noStrike" kern="0" cap="none" spc="0" normalizeH="0" noProof="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iCiel Cadena" pitchFamily="2" charset="0"/>
              </a:rPr>
              <a:t> </a:t>
            </a:r>
            <a:r>
              <a:rPr kumimoji="0" lang="en-US" sz="8000" b="0" i="0" u="none" strike="noStrike" kern="0" cap="none" spc="0" normalizeH="0" baseline="0" noProof="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iCiel Cadena" pitchFamily="2" charset="0"/>
              </a:rPr>
              <a:t>”</a:t>
            </a:r>
            <a:endParaRPr kumimoji="0" lang="en-US" sz="8000" b="0" i="0" u="none" strike="noStrike" kern="0" cap="none" spc="0" normalizeH="0" baseline="0" noProof="0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rgbClr val="FF0000"/>
              </a:solidFill>
              <a:effectLst/>
              <a:uLnTx/>
              <a:uFillTx/>
              <a:latin typeface="iCiel Cadena" pitchFamily="2" charset="0"/>
            </a:endParaRPr>
          </a:p>
        </p:txBody>
      </p:sp>
      <p:pic>
        <p:nvPicPr>
          <p:cNvPr id="4" name="Lớp Chúng Ta Đoàn Kết - Nhạc Thiếu Nhi Có Lời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209424" y="-21336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05969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75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250"/>
                            </p:stCondLst>
                            <p:childTnLst>
                              <p:par>
                                <p:cTn id="2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750"/>
                            </p:stCondLst>
                            <p:childTnLst>
                              <p:par>
                                <p:cTn id="3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250"/>
                            </p:stCondLst>
                            <p:childTnLst>
                              <p:par>
                                <p:cTn id="5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500"/>
                            </p:stCondLst>
                            <p:childTnLst>
                              <p:par>
                                <p:cTn id="5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750"/>
                            </p:stCondLst>
                            <p:childTnLst>
                              <p:par>
                                <p:cTn id="6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3250"/>
                            </p:stCondLst>
                            <p:childTnLst>
                              <p:par>
                                <p:cTn id="67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3750"/>
                            </p:stCondLst>
                            <p:childTnLst>
                              <p:par>
                                <p:cTn id="72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 tmFilter="0,0; .5, 1; 1, 1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8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9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8" presetID="2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5" fill="hold">
                      <p:stCondLst>
                        <p:cond delay="0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8" dur="9647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128820" y="406035"/>
            <a:ext cx="47291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b="1" dirty="0" err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Chuẩn</a:t>
            </a:r>
            <a:r>
              <a:rPr lang="en-US" sz="3200" b="1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3200" b="1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3200" b="1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3200" b="1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200" b="1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endParaRPr lang="vi-VN" sz="3200" b="1" dirty="0">
              <a:solidFill>
                <a:srgbClr val="1F497D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77831" y="533417"/>
            <a:ext cx="6272767" cy="59311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7" descr="E:\GIAO AN\SGV lop 2\sgv chân trời sáng tạo lớp 2\hình minh họa giáo án\11\6826466070_1575466718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497347">
            <a:off x="4867580" y="1226218"/>
            <a:ext cx="1977214" cy="19772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0802" y="1613584"/>
            <a:ext cx="3333768" cy="3318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9966" y="2581931"/>
            <a:ext cx="2829607" cy="22391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434" y="4235146"/>
            <a:ext cx="3786187" cy="18780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2" y="3694113"/>
            <a:ext cx="4071937" cy="3163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58495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 rot="16200000">
            <a:off x="3061866" y="-1433941"/>
            <a:ext cx="3048002" cy="9116291"/>
          </a:xfrm>
          <a:prstGeom prst="rect">
            <a:avLst/>
          </a:prstGeom>
          <a:solidFill>
            <a:srgbClr val="C5E3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pic>
        <p:nvPicPr>
          <p:cNvPr id="9" name="图片 8" descr="3"/>
          <p:cNvPicPr>
            <a:picLocks noChangeAspect="1"/>
          </p:cNvPicPr>
          <p:nvPr/>
        </p:nvPicPr>
        <p:blipFill>
          <a:blip r:embed="rId3"/>
          <a:srcRect l="16451" t="26544" r="13022" b="21858"/>
          <a:stretch>
            <a:fillRect/>
          </a:stretch>
        </p:blipFill>
        <p:spPr>
          <a:xfrm rot="2040000">
            <a:off x="7630938" y="333568"/>
            <a:ext cx="624364" cy="106997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86799" y="-151878"/>
            <a:ext cx="4168199" cy="72384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73309">
            <a:off x="3406054" y="4506659"/>
            <a:ext cx="3304976" cy="2438189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92087">
            <a:off x="5284513" y="5889685"/>
            <a:ext cx="1122363" cy="123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9763" y="4208317"/>
            <a:ext cx="1997190" cy="28330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37"/>
          <p:cNvSpPr txBox="1"/>
          <p:nvPr/>
        </p:nvSpPr>
        <p:spPr>
          <a:xfrm>
            <a:off x="3094515" y="1669959"/>
            <a:ext cx="5897085" cy="2908489"/>
          </a:xfrm>
          <a:prstGeom prst="rect">
            <a:avLst/>
          </a:prstGeom>
          <a:noFill/>
          <a:ln>
            <a:noFill/>
          </a:ln>
        </p:spPr>
        <p:txBody>
          <a:bodyPr wrap="square" lIns="0" tIns="91440" rtlCol="0">
            <a:spAutoFit/>
            <a:scene3d>
              <a:camera prst="orthographicFront">
                <a:rot lat="0" lon="0" rev="0"/>
              </a:camera>
              <a:lightRig rig="threePt" dir="t"/>
            </a:scene3d>
            <a:sp3d extrusionH="12700"/>
          </a:bodyPr>
          <a:lstStyle/>
          <a:p>
            <a:pPr algn="ctr"/>
            <a:r>
              <a:rPr lang="en-US" altLang="zh-CN" sz="6000" dirty="0" err="1" smtClean="0">
                <a:ln w="0">
                  <a:solidFill>
                    <a:srgbClr val="005F60">
                      <a:lumMod val="75000"/>
                    </a:srgb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iCiel Cadena" pitchFamily="2" charset="0"/>
                <a:cs typeface="+mn-ea"/>
                <a:sym typeface="+mn-lt"/>
              </a:rPr>
              <a:t>Nêu</a:t>
            </a:r>
            <a:r>
              <a:rPr lang="en-US" altLang="zh-CN" sz="6000" dirty="0">
                <a:ln w="0">
                  <a:solidFill>
                    <a:srgbClr val="005F60">
                      <a:lumMod val="75000"/>
                    </a:srgb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6000" dirty="0" err="1" smtClean="0">
                <a:ln w="0">
                  <a:solidFill>
                    <a:srgbClr val="005F60">
                      <a:lumMod val="75000"/>
                    </a:srgb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iCiel Cadena" pitchFamily="2" charset="0"/>
                <a:cs typeface="+mn-ea"/>
                <a:sym typeface="+mn-lt"/>
              </a:rPr>
              <a:t>lại</a:t>
            </a:r>
            <a:r>
              <a:rPr lang="en-US" altLang="zh-CN" sz="6000" dirty="0" smtClean="0">
                <a:ln w="0">
                  <a:solidFill>
                    <a:srgbClr val="005F60">
                      <a:lumMod val="75000"/>
                    </a:srgb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6000" dirty="0" err="1" smtClean="0">
                <a:ln w="0">
                  <a:solidFill>
                    <a:srgbClr val="005F60">
                      <a:lumMod val="75000"/>
                    </a:srgb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iCiel Cadena" pitchFamily="2" charset="0"/>
                <a:cs typeface="+mn-ea"/>
                <a:sym typeface="+mn-lt"/>
              </a:rPr>
              <a:t>tiết</a:t>
            </a:r>
            <a:r>
              <a:rPr lang="en-US" altLang="zh-CN" sz="6000" dirty="0" smtClean="0">
                <a:ln w="0">
                  <a:solidFill>
                    <a:srgbClr val="005F60">
                      <a:lumMod val="75000"/>
                    </a:srgb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iCiel Cadena" pitchFamily="2" charset="0"/>
                <a:cs typeface="+mn-ea"/>
                <a:sym typeface="+mn-lt"/>
              </a:rPr>
              <a:t> 1+2+3  </a:t>
            </a:r>
          </a:p>
          <a:p>
            <a:pPr algn="ctr"/>
            <a:r>
              <a:rPr lang="en-US" altLang="zh-CN" sz="6000" dirty="0" err="1" smtClean="0">
                <a:ln w="0">
                  <a:solidFill>
                    <a:srgbClr val="005F60">
                      <a:lumMod val="75000"/>
                    </a:srgb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iCiel Cadena" pitchFamily="2" charset="0"/>
                <a:cs typeface="+mn-ea"/>
                <a:sym typeface="+mn-lt"/>
              </a:rPr>
              <a:t>Chúng</a:t>
            </a:r>
            <a:r>
              <a:rPr lang="en-US" altLang="zh-CN" sz="6000" dirty="0" smtClean="0">
                <a:ln w="0">
                  <a:solidFill>
                    <a:srgbClr val="005F60">
                      <a:lumMod val="75000"/>
                    </a:srgb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iCiel Cadena" pitchFamily="2" charset="0"/>
                <a:cs typeface="+mn-ea"/>
                <a:sym typeface="+mn-lt"/>
              </a:rPr>
              <a:t> ta </a:t>
            </a:r>
            <a:r>
              <a:rPr lang="en-US" altLang="zh-CN" sz="6000" dirty="0" err="1" smtClean="0">
                <a:ln w="0">
                  <a:solidFill>
                    <a:srgbClr val="005F60">
                      <a:lumMod val="75000"/>
                    </a:srgb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iCiel Cadena" pitchFamily="2" charset="0"/>
                <a:cs typeface="+mn-ea"/>
                <a:sym typeface="+mn-lt"/>
              </a:rPr>
              <a:t>học</a:t>
            </a:r>
            <a:r>
              <a:rPr lang="en-US" altLang="zh-CN" sz="6000" dirty="0" smtClean="0">
                <a:ln w="0">
                  <a:solidFill>
                    <a:srgbClr val="005F60">
                      <a:lumMod val="75000"/>
                    </a:srgb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6000" dirty="0" err="1" smtClean="0">
                <a:ln w="0">
                  <a:solidFill>
                    <a:srgbClr val="005F60">
                      <a:lumMod val="75000"/>
                    </a:srgb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iCiel Cadena" pitchFamily="2" charset="0"/>
                <a:cs typeface="+mn-ea"/>
                <a:sym typeface="+mn-lt"/>
              </a:rPr>
              <a:t>được</a:t>
            </a:r>
            <a:r>
              <a:rPr lang="en-US" altLang="zh-CN" sz="6000" dirty="0" smtClean="0">
                <a:ln w="0">
                  <a:solidFill>
                    <a:srgbClr val="005F60">
                      <a:lumMod val="75000"/>
                    </a:srgb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6000" dirty="0" err="1" smtClean="0">
                <a:ln w="0">
                  <a:solidFill>
                    <a:srgbClr val="005F60">
                      <a:lumMod val="75000"/>
                    </a:srgb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iCiel Cadena" pitchFamily="2" charset="0"/>
                <a:cs typeface="+mn-ea"/>
                <a:sym typeface="+mn-lt"/>
              </a:rPr>
              <a:t>những</a:t>
            </a:r>
            <a:r>
              <a:rPr lang="en-US" altLang="zh-CN" sz="6000" dirty="0" smtClean="0">
                <a:ln w="0">
                  <a:solidFill>
                    <a:srgbClr val="005F60">
                      <a:lumMod val="75000"/>
                    </a:srgb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6000" dirty="0" err="1" smtClean="0">
                <a:ln w="0">
                  <a:solidFill>
                    <a:srgbClr val="005F60">
                      <a:lumMod val="75000"/>
                    </a:srgb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iCiel Cadena" pitchFamily="2" charset="0"/>
                <a:cs typeface="+mn-ea"/>
                <a:sym typeface="+mn-lt"/>
              </a:rPr>
              <a:t>gì</a:t>
            </a:r>
            <a:r>
              <a:rPr lang="en-US" altLang="zh-CN" sz="6000" dirty="0" smtClean="0">
                <a:ln w="0">
                  <a:solidFill>
                    <a:srgbClr val="005F60">
                      <a:lumMod val="75000"/>
                    </a:srgb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iCiel Cadena" pitchFamily="2" charset="0"/>
                <a:cs typeface="+mn-ea"/>
                <a:sym typeface="+mn-lt"/>
              </a:rPr>
              <a:t> </a:t>
            </a:r>
            <a:endParaRPr lang="zh-CN" altLang="en-US" sz="8800" dirty="0">
              <a:ln w="0">
                <a:solidFill>
                  <a:srgbClr val="005F60">
                    <a:lumMod val="75000"/>
                  </a:srgbClr>
                </a:solidFill>
              </a:ln>
              <a:solidFill>
                <a:schemeClr val="accent6">
                  <a:lumMod val="50000"/>
                </a:schemeClr>
              </a:solidFill>
              <a:latin typeface="iCiel Cadena" pitchFamily="2" charset="0"/>
              <a:cs typeface="+mn-ea"/>
              <a:sym typeface="+mn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3142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/>
          <p:cNvSpPr txBox="1"/>
          <p:nvPr/>
        </p:nvSpPr>
        <p:spPr>
          <a:xfrm>
            <a:off x="533401" y="567690"/>
            <a:ext cx="807720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err="1" smtClean="0">
                <a:solidFill>
                  <a:srgbClr val="C00000"/>
                </a:solidFill>
                <a:latin typeface="iCiel Cadena" pitchFamily="2" charset="0"/>
              </a:rPr>
              <a:t>Chủ</a:t>
            </a:r>
            <a:r>
              <a:rPr lang="en-US" sz="5400" dirty="0" smtClean="0">
                <a:solidFill>
                  <a:srgbClr val="C00000"/>
                </a:solidFill>
                <a:latin typeface="iCiel Cadena" pitchFamily="2" charset="0"/>
              </a:rPr>
              <a:t> </a:t>
            </a:r>
            <a:r>
              <a:rPr lang="en-US" sz="5400" dirty="0" err="1" smtClean="0">
                <a:solidFill>
                  <a:srgbClr val="C00000"/>
                </a:solidFill>
                <a:latin typeface="iCiel Cadena" pitchFamily="2" charset="0"/>
              </a:rPr>
              <a:t>đề</a:t>
            </a:r>
            <a:r>
              <a:rPr lang="en-US" sz="5400" dirty="0" smtClean="0">
                <a:solidFill>
                  <a:srgbClr val="C00000"/>
                </a:solidFill>
                <a:latin typeface="iCiel Cadena" pitchFamily="2" charset="0"/>
              </a:rPr>
              <a:t> 5 </a:t>
            </a:r>
          </a:p>
          <a:p>
            <a:pPr algn="ctr">
              <a:lnSpc>
                <a:spcPct val="150000"/>
              </a:lnSpc>
            </a:pPr>
            <a:r>
              <a:rPr lang="en-US" sz="5400" dirty="0" smtClean="0">
                <a:solidFill>
                  <a:srgbClr val="C00000"/>
                </a:solidFill>
                <a:latin typeface="iCiel Cadena" pitchFamily="2" charset="0"/>
              </a:rPr>
              <a:t> </a:t>
            </a:r>
            <a:r>
              <a:rPr lang="en-US" sz="6600" dirty="0" err="1" smtClean="0">
                <a:solidFill>
                  <a:srgbClr val="FF0000"/>
                </a:solidFill>
                <a:latin typeface="iCiel Cadena" pitchFamily="2" charset="0"/>
              </a:rPr>
              <a:t>khéo</a:t>
            </a:r>
            <a:r>
              <a:rPr lang="en-US" sz="6600" dirty="0" smtClean="0">
                <a:solidFill>
                  <a:srgbClr val="FF0000"/>
                </a:solidFill>
                <a:latin typeface="iCiel Cadena" pitchFamily="2" charset="0"/>
              </a:rPr>
              <a:t> </a:t>
            </a:r>
            <a:r>
              <a:rPr lang="en-US" sz="6600" dirty="0" err="1" smtClean="0">
                <a:solidFill>
                  <a:srgbClr val="FF0000"/>
                </a:solidFill>
                <a:latin typeface="iCiel Cadena" pitchFamily="2" charset="0"/>
              </a:rPr>
              <a:t>tay</a:t>
            </a:r>
            <a:r>
              <a:rPr lang="en-US" sz="6600" dirty="0" smtClean="0">
                <a:solidFill>
                  <a:srgbClr val="FF0000"/>
                </a:solidFill>
                <a:latin typeface="iCiel Cadena" pitchFamily="2" charset="0"/>
              </a:rPr>
              <a:t> hay </a:t>
            </a:r>
            <a:r>
              <a:rPr lang="en-US" sz="6600" dirty="0" err="1" smtClean="0">
                <a:solidFill>
                  <a:srgbClr val="FF0000"/>
                </a:solidFill>
                <a:latin typeface="iCiel Cadena" pitchFamily="2" charset="0"/>
              </a:rPr>
              <a:t>làm</a:t>
            </a:r>
            <a:endParaRPr lang="en-US" sz="6600" dirty="0" smtClean="0">
              <a:solidFill>
                <a:srgbClr val="FF0000"/>
              </a:solidFill>
              <a:latin typeface="iCiel Cadena" pitchFamily="2" charset="0"/>
            </a:endParaRPr>
          </a:p>
          <a:p>
            <a:pPr>
              <a:lnSpc>
                <a:spcPct val="150000"/>
              </a:lnSpc>
            </a:pPr>
            <a:r>
              <a:rPr lang="en-US" sz="4800" dirty="0" err="1" smtClean="0">
                <a:solidFill>
                  <a:srgbClr val="003300"/>
                </a:solidFill>
                <a:latin typeface="iCiel Cadena" pitchFamily="2" charset="0"/>
              </a:rPr>
              <a:t>Tiết</a:t>
            </a:r>
            <a:r>
              <a:rPr lang="en-US" sz="4800" dirty="0" smtClean="0">
                <a:solidFill>
                  <a:srgbClr val="003300"/>
                </a:solidFill>
                <a:latin typeface="iCiel Cadena" pitchFamily="2" charset="0"/>
              </a:rPr>
              <a:t> 1 : “ </a:t>
            </a:r>
            <a:r>
              <a:rPr lang="en-US" sz="4800" dirty="0" err="1" smtClean="0">
                <a:solidFill>
                  <a:srgbClr val="003300"/>
                </a:solidFill>
                <a:latin typeface="iCiel Cadena" pitchFamily="2" charset="0"/>
              </a:rPr>
              <a:t>Chất</a:t>
            </a:r>
            <a:r>
              <a:rPr lang="en-US" sz="4800" dirty="0" smtClean="0">
                <a:solidFill>
                  <a:srgbClr val="003300"/>
                </a:solidFill>
                <a:latin typeface="iCiel Cadena" pitchFamily="2" charset="0"/>
              </a:rPr>
              <a:t> </a:t>
            </a:r>
            <a:r>
              <a:rPr lang="en-US" sz="4800" dirty="0" err="1" smtClean="0">
                <a:solidFill>
                  <a:srgbClr val="003300"/>
                </a:solidFill>
                <a:latin typeface="iCiel Cadena" pitchFamily="2" charset="0"/>
              </a:rPr>
              <a:t>liệu</a:t>
            </a:r>
            <a:r>
              <a:rPr lang="en-US" sz="4800" dirty="0" smtClean="0">
                <a:solidFill>
                  <a:srgbClr val="003300"/>
                </a:solidFill>
                <a:latin typeface="iCiel Cadena" pitchFamily="2" charset="0"/>
              </a:rPr>
              <a:t> </a:t>
            </a:r>
            <a:r>
              <a:rPr lang="en-US" sz="4800" dirty="0" err="1" smtClean="0">
                <a:solidFill>
                  <a:srgbClr val="003300"/>
                </a:solidFill>
                <a:latin typeface="iCiel Cadena" pitchFamily="2" charset="0"/>
              </a:rPr>
              <a:t>đất</a:t>
            </a:r>
            <a:r>
              <a:rPr lang="en-US" sz="4800" dirty="0" smtClean="0">
                <a:solidFill>
                  <a:srgbClr val="003300"/>
                </a:solidFill>
                <a:latin typeface="iCiel Cadena" pitchFamily="2" charset="0"/>
              </a:rPr>
              <a:t> </a:t>
            </a:r>
            <a:r>
              <a:rPr lang="en-US" sz="4800" dirty="0" err="1" smtClean="0">
                <a:solidFill>
                  <a:srgbClr val="003300"/>
                </a:solidFill>
                <a:latin typeface="iCiel Cadena" pitchFamily="2" charset="0"/>
              </a:rPr>
              <a:t>nặn</a:t>
            </a:r>
            <a:r>
              <a:rPr lang="en-US" sz="4800" dirty="0" smtClean="0">
                <a:solidFill>
                  <a:srgbClr val="003300"/>
                </a:solidFill>
                <a:latin typeface="iCiel Cadena" pitchFamily="2" charset="0"/>
              </a:rPr>
              <a:t> ”  </a:t>
            </a:r>
          </a:p>
          <a:p>
            <a:pPr>
              <a:lnSpc>
                <a:spcPct val="150000"/>
              </a:lnSpc>
            </a:pPr>
            <a:r>
              <a:rPr lang="en-US" sz="4800" dirty="0" err="1" smtClean="0">
                <a:solidFill>
                  <a:srgbClr val="003300"/>
                </a:solidFill>
                <a:latin typeface="iCiel Cadena" pitchFamily="2" charset="0"/>
              </a:rPr>
              <a:t>Tiết</a:t>
            </a:r>
            <a:r>
              <a:rPr lang="en-US" sz="4800" dirty="0" smtClean="0">
                <a:solidFill>
                  <a:srgbClr val="003300"/>
                </a:solidFill>
                <a:latin typeface="iCiel Cadena" pitchFamily="2" charset="0"/>
              </a:rPr>
              <a:t> 2 : “ </a:t>
            </a:r>
            <a:r>
              <a:rPr lang="en-US" sz="4800" dirty="0" err="1" smtClean="0">
                <a:solidFill>
                  <a:srgbClr val="003300"/>
                </a:solidFill>
                <a:latin typeface="iCiel Cadena" pitchFamily="2" charset="0"/>
              </a:rPr>
              <a:t>tranh</a:t>
            </a:r>
            <a:r>
              <a:rPr lang="en-US" sz="4800" dirty="0" smtClean="0">
                <a:solidFill>
                  <a:srgbClr val="003300"/>
                </a:solidFill>
                <a:latin typeface="iCiel Cadena" pitchFamily="2" charset="0"/>
              </a:rPr>
              <a:t> </a:t>
            </a:r>
            <a:r>
              <a:rPr lang="en-US" sz="4800" dirty="0" err="1" smtClean="0">
                <a:solidFill>
                  <a:srgbClr val="003300"/>
                </a:solidFill>
                <a:latin typeface="iCiel Cadena" pitchFamily="2" charset="0"/>
              </a:rPr>
              <a:t>đất</a:t>
            </a:r>
            <a:r>
              <a:rPr lang="en-US" sz="4800" dirty="0" smtClean="0">
                <a:solidFill>
                  <a:srgbClr val="003300"/>
                </a:solidFill>
                <a:latin typeface="iCiel Cadena" pitchFamily="2" charset="0"/>
              </a:rPr>
              <a:t> </a:t>
            </a:r>
            <a:r>
              <a:rPr lang="en-US" sz="4800" dirty="0" err="1" smtClean="0">
                <a:solidFill>
                  <a:srgbClr val="003300"/>
                </a:solidFill>
                <a:latin typeface="iCiel Cadena" pitchFamily="2" charset="0"/>
              </a:rPr>
              <a:t>nặn</a:t>
            </a:r>
            <a:r>
              <a:rPr lang="en-US" sz="4800" dirty="0" smtClean="0">
                <a:solidFill>
                  <a:srgbClr val="003300"/>
                </a:solidFill>
                <a:latin typeface="iCiel Cadena" pitchFamily="2" charset="0"/>
              </a:rPr>
              <a:t> ” </a:t>
            </a:r>
          </a:p>
          <a:p>
            <a:pPr>
              <a:lnSpc>
                <a:spcPct val="150000"/>
              </a:lnSpc>
            </a:pPr>
            <a:r>
              <a:rPr lang="en-US" sz="4800" dirty="0" err="1" smtClean="0">
                <a:solidFill>
                  <a:srgbClr val="003300"/>
                </a:solidFill>
                <a:latin typeface="iCiel Cadena" pitchFamily="2" charset="0"/>
              </a:rPr>
              <a:t>Tiết</a:t>
            </a:r>
            <a:r>
              <a:rPr lang="en-US" sz="4800" dirty="0" smtClean="0">
                <a:solidFill>
                  <a:srgbClr val="003300"/>
                </a:solidFill>
                <a:latin typeface="iCiel Cadena" pitchFamily="2" charset="0"/>
              </a:rPr>
              <a:t> 3 : “ </a:t>
            </a:r>
            <a:r>
              <a:rPr lang="en-US" sz="4800" dirty="0" err="1" smtClean="0">
                <a:solidFill>
                  <a:srgbClr val="003300"/>
                </a:solidFill>
                <a:latin typeface="iCiel Cadena" pitchFamily="2" charset="0"/>
              </a:rPr>
              <a:t>mâm</a:t>
            </a:r>
            <a:r>
              <a:rPr lang="en-US" sz="4800" dirty="0" smtClean="0">
                <a:solidFill>
                  <a:srgbClr val="003300"/>
                </a:solidFill>
                <a:latin typeface="iCiel Cadena" pitchFamily="2" charset="0"/>
              </a:rPr>
              <a:t> </a:t>
            </a:r>
            <a:r>
              <a:rPr lang="en-US" sz="4800" dirty="0" err="1" smtClean="0">
                <a:solidFill>
                  <a:srgbClr val="003300"/>
                </a:solidFill>
                <a:latin typeface="iCiel Cadena" pitchFamily="2" charset="0"/>
              </a:rPr>
              <a:t>ngũ</a:t>
            </a:r>
            <a:r>
              <a:rPr lang="en-US" sz="4800" dirty="0" smtClean="0">
                <a:solidFill>
                  <a:srgbClr val="003300"/>
                </a:solidFill>
                <a:latin typeface="iCiel Cadena" pitchFamily="2" charset="0"/>
              </a:rPr>
              <a:t> </a:t>
            </a:r>
            <a:r>
              <a:rPr lang="en-US" sz="4800" dirty="0" err="1" smtClean="0">
                <a:solidFill>
                  <a:srgbClr val="003300"/>
                </a:solidFill>
                <a:latin typeface="iCiel Cadena" pitchFamily="2" charset="0"/>
              </a:rPr>
              <a:t>quả</a:t>
            </a:r>
            <a:r>
              <a:rPr lang="en-US" sz="4800" dirty="0" smtClean="0">
                <a:solidFill>
                  <a:srgbClr val="003300"/>
                </a:solidFill>
                <a:latin typeface="iCiel Cadena" pitchFamily="2" charset="0"/>
              </a:rPr>
              <a:t> ”  </a:t>
            </a:r>
            <a:endParaRPr lang="en-US" sz="4800" dirty="0">
              <a:solidFill>
                <a:srgbClr val="003300"/>
              </a:solidFill>
              <a:latin typeface="iCiel Cadena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87329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" y="-17315"/>
            <a:ext cx="9143999" cy="6850977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198" y="-381000"/>
            <a:ext cx="8159632" cy="6995512"/>
          </a:xfrm>
          <a:prstGeom prst="rect">
            <a:avLst/>
          </a:prstGeom>
        </p:spPr>
      </p:pic>
      <p:sp>
        <p:nvSpPr>
          <p:cNvPr id="5" name="TextBox 37"/>
          <p:cNvSpPr txBox="1"/>
          <p:nvPr/>
        </p:nvSpPr>
        <p:spPr>
          <a:xfrm>
            <a:off x="1875314" y="3304907"/>
            <a:ext cx="5744686" cy="1800493"/>
          </a:xfrm>
          <a:prstGeom prst="rect">
            <a:avLst/>
          </a:prstGeom>
          <a:noFill/>
          <a:ln>
            <a:noFill/>
          </a:ln>
        </p:spPr>
        <p:txBody>
          <a:bodyPr wrap="square" lIns="0" tIns="91440" rtlCol="0">
            <a:spAutoFit/>
            <a:scene3d>
              <a:camera prst="orthographicFront">
                <a:rot lat="0" lon="0" rev="0"/>
              </a:camera>
              <a:lightRig rig="threePt" dir="t"/>
            </a:scene3d>
            <a:sp3d extrusionH="12700">
              <a:bevelT w="57150" h="38100" prst="hardEdge"/>
            </a:sp3d>
          </a:bodyPr>
          <a:lstStyle/>
          <a:p>
            <a:pPr algn="ctr"/>
            <a:r>
              <a:rPr lang="en-US" altLang="zh-CN" sz="5400" b="1" dirty="0" err="1" smtClean="0">
                <a:ln w="0">
                  <a:noFill/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Kiến</a:t>
            </a:r>
            <a:r>
              <a:rPr lang="en-US" altLang="zh-CN" sz="5400" b="1" dirty="0" smtClean="0">
                <a:ln w="0">
                  <a:noFill/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5400" b="1" dirty="0" err="1" smtClean="0">
                <a:ln w="0">
                  <a:noFill/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tạo</a:t>
            </a:r>
            <a:r>
              <a:rPr lang="en-US" altLang="zh-CN" sz="5400" b="1" dirty="0" smtClean="0">
                <a:ln w="0">
                  <a:noFill/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5400" b="1" dirty="0" err="1" smtClean="0">
                <a:ln w="0">
                  <a:noFill/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kiến</a:t>
            </a:r>
            <a:r>
              <a:rPr lang="en-US" altLang="zh-CN" sz="5400" b="1" dirty="0" smtClean="0">
                <a:ln w="0">
                  <a:noFill/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5400" b="1" dirty="0" err="1" smtClean="0">
                <a:ln w="0">
                  <a:noFill/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thức</a:t>
            </a:r>
            <a:r>
              <a:rPr lang="en-US" altLang="zh-CN" sz="5400" b="1" dirty="0" smtClean="0">
                <a:ln w="0">
                  <a:noFill/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5400" b="1" dirty="0" err="1" smtClean="0">
                <a:ln w="0">
                  <a:noFill/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kĩ</a:t>
            </a:r>
            <a:r>
              <a:rPr lang="en-US" altLang="zh-CN" sz="5400" b="1" dirty="0" smtClean="0">
                <a:ln w="0">
                  <a:noFill/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5400" b="1" dirty="0" err="1" smtClean="0">
                <a:ln w="0">
                  <a:noFill/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năng</a:t>
            </a:r>
            <a:endParaRPr lang="zh-CN" altLang="en-US" sz="5400" b="1" dirty="0">
              <a:ln w="0">
                <a:noFill/>
              </a:ln>
              <a:solidFill>
                <a:srgbClr val="FF0000"/>
              </a:solidFill>
              <a:effectLst>
                <a:outerShdw dist="50800" dir="4800000" algn="ctr" rotWithShape="0">
                  <a:srgbClr val="005F60">
                    <a:lumMod val="50000"/>
                  </a:srgbClr>
                </a:outerShdw>
              </a:effectLst>
              <a:latin typeface="iCiel Cadena" pitchFamily="2" charset="0"/>
              <a:cs typeface="+mn-ea"/>
              <a:sym typeface="+mn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40268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4\fgdfgfgh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2540" y="778287"/>
            <a:ext cx="5645060" cy="5927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85800" y="189591"/>
            <a:ext cx="80610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iCiel Cadena" pitchFamily="2" charset="0"/>
              </a:rPr>
              <a:t>HS </a:t>
            </a:r>
            <a:r>
              <a:rPr lang="en-US" sz="2800" dirty="0" err="1" smtClean="0">
                <a:latin typeface="iCiel Cadena" pitchFamily="2" charset="0"/>
              </a:rPr>
              <a:t>hoàn</a:t>
            </a:r>
            <a:r>
              <a:rPr lang="en-US" sz="2800" dirty="0" smtClean="0">
                <a:latin typeface="iCiel Cadena" pitchFamily="2" charset="0"/>
              </a:rPr>
              <a:t> </a:t>
            </a:r>
            <a:r>
              <a:rPr lang="en-US" sz="2800" dirty="0" err="1" smtClean="0">
                <a:latin typeface="iCiel Cadena" pitchFamily="2" charset="0"/>
              </a:rPr>
              <a:t>thiện</a:t>
            </a:r>
            <a:r>
              <a:rPr lang="en-US" sz="2800" dirty="0" smtClean="0">
                <a:latin typeface="iCiel Cadena" pitchFamily="2" charset="0"/>
              </a:rPr>
              <a:t> </a:t>
            </a:r>
            <a:r>
              <a:rPr lang="en-US" sz="2800" dirty="0" err="1" smtClean="0">
                <a:latin typeface="iCiel Cadena" pitchFamily="2" charset="0"/>
              </a:rPr>
              <a:t>sản</a:t>
            </a:r>
            <a:r>
              <a:rPr lang="en-US" sz="2800" dirty="0" smtClean="0">
                <a:latin typeface="iCiel Cadena" pitchFamily="2" charset="0"/>
              </a:rPr>
              <a:t> </a:t>
            </a:r>
            <a:r>
              <a:rPr lang="en-US" sz="2800" dirty="0" err="1" smtClean="0">
                <a:latin typeface="iCiel Cadena" pitchFamily="2" charset="0"/>
              </a:rPr>
              <a:t>phẩm</a:t>
            </a:r>
            <a:r>
              <a:rPr lang="en-US" sz="2800" dirty="0" smtClean="0">
                <a:latin typeface="iCiel Cadena" pitchFamily="2" charset="0"/>
              </a:rPr>
              <a:t> </a:t>
            </a:r>
            <a:r>
              <a:rPr lang="en-US" sz="2800" dirty="0" err="1" smtClean="0">
                <a:latin typeface="iCiel Cadena" pitchFamily="2" charset="0"/>
              </a:rPr>
              <a:t>của</a:t>
            </a:r>
            <a:r>
              <a:rPr lang="en-US" sz="2800" dirty="0" smtClean="0">
                <a:latin typeface="iCiel Cadena" pitchFamily="2" charset="0"/>
              </a:rPr>
              <a:t> </a:t>
            </a:r>
            <a:r>
              <a:rPr lang="en-US" sz="2800" dirty="0" err="1" smtClean="0">
                <a:latin typeface="iCiel Cadena" pitchFamily="2" charset="0"/>
              </a:rPr>
              <a:t>tiết</a:t>
            </a:r>
            <a:r>
              <a:rPr lang="en-US" sz="2800" dirty="0" smtClean="0">
                <a:latin typeface="iCiel Cadena" pitchFamily="2" charset="0"/>
              </a:rPr>
              <a:t> 1+2+3 </a:t>
            </a:r>
            <a:r>
              <a:rPr lang="en-US" sz="2800" dirty="0" err="1" smtClean="0">
                <a:latin typeface="iCiel Cadena" pitchFamily="2" charset="0"/>
              </a:rPr>
              <a:t>theo</a:t>
            </a:r>
            <a:r>
              <a:rPr lang="en-US" sz="2800" dirty="0" smtClean="0">
                <a:latin typeface="iCiel Cadena" pitchFamily="2" charset="0"/>
              </a:rPr>
              <a:t> </a:t>
            </a:r>
            <a:r>
              <a:rPr lang="en-US" sz="2800" dirty="0" err="1" smtClean="0">
                <a:latin typeface="iCiel Cadena" pitchFamily="2" charset="0"/>
              </a:rPr>
              <a:t>nhóm</a:t>
            </a:r>
            <a:r>
              <a:rPr lang="en-US" sz="2800" dirty="0" smtClean="0">
                <a:latin typeface="iCiel Cadena" pitchFamily="2" charset="0"/>
              </a:rPr>
              <a:t> </a:t>
            </a:r>
            <a:endParaRPr lang="en-US" sz="2800" dirty="0">
              <a:latin typeface="iCiel Cadena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38650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D:\4\jklkjljk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228449"/>
            <a:ext cx="4742394" cy="41817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D:\4\jlkjkljk.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1765" y="60509"/>
            <a:ext cx="3518835" cy="27588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D:\4\ccxzcxz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2772662"/>
            <a:ext cx="4096285" cy="3872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72650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SE_ID" val="CB1E69D5-7CD3-494F-8C5B-E3401AC81F44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\uFFFD\uFFFD\uFFFD{BCDE8D6B-ECE7-4537-BB98-756BDC645690}&quot;,&quot;C:\\Users\\Administrator\\Documents\\Zalo Received Files\\Downloads\\MỸ THUẬT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}}"/>
  <p:tag name="ISPRING_SCORM_RATE_QUIZZES" val="0"/>
  <p:tag name="ISPRING_SCORM_PASSING_SCORE" val="100.000000"/>
  <p:tag name="ISPRING_PRESENTATION_TITLE" val="Chủ đề 5 tiết 4 góc mĩ thuật cua em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E9F58C6-12A1-4F35-9195-FCDE99410BC1}:44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624AF8D-E88D-463C-BDFD-5F9BA0ACFC98}:43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C8FF9B2-6ABE-4FE0-A0EE-BBFD92092F2E}:437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F51656E-0E45-4234-965E-A8D841EAD973}:438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EDB9DB3-5631-49EC-9C06-D900A013BB93}:439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2010C60-1646-4C13-ACC4-5F27B82E4146}:414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C60A75D-0E55-4C6D-A574-002C9796DFE6}:44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EC38426-4633-42E4-928F-CE938F1F9FC5}:42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7386AA0-4E97-4F99-B8E9-033DE032D16B}:42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EE8F49C-B3F2-4E8E-9C62-F944844AD47E}:36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3F981EC-8191-4B09-B9FB-0110F9ECF986}:30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70894A8-F99C-4AA3-815F-F4FBCE3A6EEB}:39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F1D315E-ECAB-4CB8-A70A-6E1575824BE8}:44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924D17C-DF9B-41A1-B25A-660B5D01FA74}:42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41BB4D1-AF5D-4E0A-9328-BEE43767F29B}:45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4_https://www.freeppt7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3_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1_Office 主题">
  <a:themeElements>
    <a:clrScheme name="自定义 14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479D07"/>
      </a:accent1>
      <a:accent2>
        <a:srgbClr val="FF8E11"/>
      </a:accent2>
      <a:accent3>
        <a:srgbClr val="479D07"/>
      </a:accent3>
      <a:accent4>
        <a:srgbClr val="FF8E11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自定义 1">
      <a:majorFont>
        <a:latin typeface="Calibri Light"/>
        <a:ea typeface="微软雅黑"/>
        <a:cs typeface=""/>
      </a:majorFont>
      <a:minorFont>
        <a:latin typeface="Calibri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198898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https://www.freeppt7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第一PPT，www.1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https://www.freeppt7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https://www.freeppt7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3_https://www.freeppt7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5_www.jp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jdbofdrq">
      <a:majorFont>
        <a:latin typeface="微软雅黑"/>
        <a:ea typeface="义启小魏楷"/>
        <a:cs typeface=""/>
      </a:majorFont>
      <a:minorFont>
        <a:latin typeface="微软雅黑"/>
        <a:ea typeface="义启小魏楷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主题">
  <a:themeElements>
    <a:clrScheme name="自定义 14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479D07"/>
      </a:accent1>
      <a:accent2>
        <a:srgbClr val="FF8E11"/>
      </a:accent2>
      <a:accent3>
        <a:srgbClr val="479D07"/>
      </a:accent3>
      <a:accent4>
        <a:srgbClr val="FF8E11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自定义 1">
      <a:majorFont>
        <a:latin typeface="Calibri Light"/>
        <a:ea typeface="微软雅黑"/>
        <a:cs typeface=""/>
      </a:majorFont>
      <a:minorFont>
        <a:latin typeface="Calibri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198898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2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5">
      <a:majorFont>
        <a:latin typeface="华康海报体W12(P)"/>
        <a:ea typeface="华康海报体W12(P)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8503</TotalTime>
  <Words>233</Words>
  <Application>Microsoft Office PowerPoint</Application>
  <PresentationFormat>On-screen Show (4:3)</PresentationFormat>
  <Paragraphs>51</Paragraphs>
  <Slides>15</Slides>
  <Notes>10</Notes>
  <HiddenSlides>0</HiddenSlides>
  <MMClips>1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12</vt:i4>
      </vt:variant>
      <vt:variant>
        <vt:lpstr>Slide Titles</vt:lpstr>
      </vt:variant>
      <vt:variant>
        <vt:i4>15</vt:i4>
      </vt:variant>
    </vt:vector>
  </HeadingPairs>
  <TitlesOfParts>
    <vt:vector size="40" baseType="lpstr">
      <vt:lpstr>KaiTi</vt:lpstr>
      <vt:lpstr>맑은 고딕</vt:lpstr>
      <vt:lpstr>微软雅黑</vt:lpstr>
      <vt:lpstr>宋体</vt:lpstr>
      <vt:lpstr>Arial</vt:lpstr>
      <vt:lpstr>Calibri</vt:lpstr>
      <vt:lpstr>Calibri Light</vt:lpstr>
      <vt:lpstr>iCiel Cadena</vt:lpstr>
      <vt:lpstr>Times New Roman</vt:lpstr>
      <vt:lpstr>义启小魏楷</vt:lpstr>
      <vt:lpstr>华康海报体W12(P)</vt:lpstr>
      <vt:lpstr>等线</vt:lpstr>
      <vt:lpstr>等线 Light</vt:lpstr>
      <vt:lpstr>Office Theme</vt:lpstr>
      <vt:lpstr>https://www.freeppt7.com</vt:lpstr>
      <vt:lpstr>1_第一PPT，www.1ppt.com</vt:lpstr>
      <vt:lpstr>1_https://www.freeppt7.com</vt:lpstr>
      <vt:lpstr>2_https://www.freeppt7.com</vt:lpstr>
      <vt:lpstr>3_https://www.freeppt7.com</vt:lpstr>
      <vt:lpstr>5_www.jpppt.com</vt:lpstr>
      <vt:lpstr>Office 主题</vt:lpstr>
      <vt:lpstr>2_Office 主题</vt:lpstr>
      <vt:lpstr>4_https://www.freeppt7.com</vt:lpstr>
      <vt:lpstr>3_Office 主题</vt:lpstr>
      <vt:lpstr>1_Office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Chủ đề 5 tiết 4 góc mĩ thuật cua em</dc:title>
  <dc:creator>Admin</dc:creator>
  <cp:lastModifiedBy>Admin</cp:lastModifiedBy>
  <cp:revision>704</cp:revision>
  <dcterms:created xsi:type="dcterms:W3CDTF">2020-08-13T08:18:23Z</dcterms:created>
  <dcterms:modified xsi:type="dcterms:W3CDTF">2023-06-19T08:28:36Z</dcterms:modified>
</cp:coreProperties>
</file>