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0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2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3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5.xml" ContentType="application/vnd.openxmlformats-officedocument.theme+xml"/>
  <Override PartName="/ppt/slideLayouts/slideLayout133.xml" ContentType="application/vnd.openxmlformats-officedocument.presentationml.slideLayout+xml"/>
  <Override PartName="/ppt/theme/theme16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7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74" r:id="rId2"/>
    <p:sldMasterId id="2147484009" r:id="rId3"/>
    <p:sldMasterId id="2147484036" r:id="rId4"/>
    <p:sldMasterId id="2147484061" r:id="rId5"/>
    <p:sldMasterId id="2147484116" r:id="rId6"/>
    <p:sldMasterId id="2147484130" r:id="rId7"/>
    <p:sldMasterId id="2147484160" r:id="rId8"/>
    <p:sldMasterId id="2147484172" r:id="rId9"/>
    <p:sldMasterId id="2147484197" r:id="rId10"/>
    <p:sldMasterId id="2147484212" r:id="rId11"/>
    <p:sldMasterId id="2147484215" r:id="rId12"/>
    <p:sldMasterId id="2147484218" r:id="rId13"/>
    <p:sldMasterId id="2147484221" r:id="rId14"/>
    <p:sldMasterId id="2147484224" r:id="rId15"/>
    <p:sldMasterId id="2147484227" r:id="rId16"/>
    <p:sldMasterId id="2147484230" r:id="rId17"/>
    <p:sldMasterId id="2147484242" r:id="rId18"/>
  </p:sldMasterIdLst>
  <p:notesMasterIdLst>
    <p:notesMasterId r:id="rId47"/>
  </p:notesMasterIdLst>
  <p:sldIdLst>
    <p:sldId id="441" r:id="rId19"/>
    <p:sldId id="442" r:id="rId20"/>
    <p:sldId id="443" r:id="rId21"/>
    <p:sldId id="468" r:id="rId22"/>
    <p:sldId id="469" r:id="rId23"/>
    <p:sldId id="470" r:id="rId24"/>
    <p:sldId id="473" r:id="rId25"/>
    <p:sldId id="472" r:id="rId26"/>
    <p:sldId id="471" r:id="rId27"/>
    <p:sldId id="474" r:id="rId28"/>
    <p:sldId id="308" r:id="rId29"/>
    <p:sldId id="444" r:id="rId30"/>
    <p:sldId id="445" r:id="rId31"/>
    <p:sldId id="448" r:id="rId32"/>
    <p:sldId id="447" r:id="rId33"/>
    <p:sldId id="449" r:id="rId34"/>
    <p:sldId id="450" r:id="rId35"/>
    <p:sldId id="446" r:id="rId36"/>
    <p:sldId id="452" r:id="rId37"/>
    <p:sldId id="453" r:id="rId38"/>
    <p:sldId id="434" r:id="rId39"/>
    <p:sldId id="435" r:id="rId40"/>
    <p:sldId id="436" r:id="rId41"/>
    <p:sldId id="437" r:id="rId42"/>
    <p:sldId id="438" r:id="rId43"/>
    <p:sldId id="439" r:id="rId44"/>
    <p:sldId id="414" r:id="rId45"/>
    <p:sldId id="440" r:id="rId46"/>
  </p:sldIdLst>
  <p:sldSz cx="9144000" cy="6858000" type="screen4x3"/>
  <p:notesSz cx="6858000" cy="9144000"/>
  <p:defaultTextStyle>
    <a:defPPr>
      <a:defRPr lang="vi-VN"/>
    </a:defPPr>
    <a:lvl1pPr marL="0" algn="l" defTabSz="91297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489" algn="l" defTabSz="91297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2975" algn="l" defTabSz="91297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9467" algn="l" defTabSz="91297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5953" algn="l" defTabSz="91297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2439" algn="l" defTabSz="91297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8930" algn="l" defTabSz="91297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5418" algn="l" defTabSz="91297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1907" algn="l" defTabSz="91297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FDBF68-F79F-47AC-8855-EF14A2E80A12}">
          <p14:sldIdLst>
            <p14:sldId id="441"/>
            <p14:sldId id="442"/>
            <p14:sldId id="443"/>
            <p14:sldId id="468"/>
            <p14:sldId id="469"/>
            <p14:sldId id="470"/>
            <p14:sldId id="473"/>
            <p14:sldId id="472"/>
            <p14:sldId id="471"/>
            <p14:sldId id="474"/>
            <p14:sldId id="308"/>
            <p14:sldId id="444"/>
            <p14:sldId id="445"/>
            <p14:sldId id="448"/>
            <p14:sldId id="447"/>
            <p14:sldId id="449"/>
            <p14:sldId id="450"/>
            <p14:sldId id="446"/>
            <p14:sldId id="452"/>
            <p14:sldId id="453"/>
            <p14:sldId id="434"/>
            <p14:sldId id="435"/>
            <p14:sldId id="436"/>
            <p14:sldId id="437"/>
            <p14:sldId id="438"/>
            <p14:sldId id="439"/>
            <p14:sldId id="414"/>
            <p14:sldId id="440"/>
          </p14:sldIdLst>
        </p14:section>
        <p14:section name="Untitled Section" id="{D57258EA-FEF7-4B32-A45A-656DA101D383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Microsof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36600"/>
    <a:srgbClr val="7AAA1A"/>
    <a:srgbClr val="2CFE22"/>
    <a:srgbClr val="FF3399"/>
    <a:srgbClr val="F0FA90"/>
    <a:srgbClr val="EBCCBF"/>
    <a:srgbClr val="EBB621"/>
    <a:srgbClr val="F4B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08" autoAdjust="0"/>
    <p:restoredTop sz="97336" autoAdjust="0"/>
  </p:normalViewPr>
  <p:slideViewPr>
    <p:cSldViewPr>
      <p:cViewPr>
        <p:scale>
          <a:sx n="33" d="100"/>
          <a:sy n="33" d="100"/>
        </p:scale>
        <p:origin x="-1704" y="-1668"/>
      </p:cViewPr>
      <p:guideLst>
        <p:guide orient="horz" pos="2161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9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489" algn="l" defTabSz="9129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975" algn="l" defTabSz="9129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467" algn="l" defTabSz="9129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5953" algn="l" defTabSz="9129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2439" algn="l" defTabSz="9129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8930" algn="l" defTabSz="9129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5418" algn="l" defTabSz="9129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1907" algn="l" defTabSz="9129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823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953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>
                <a:solidFill>
                  <a:prstClr val="black"/>
                </a:solidFill>
              </a:rPr>
              <a:pPr/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884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307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804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823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823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884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953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E8DB0-55DC-4221-A99C-988BCD133BF3}" type="slidenum">
              <a:rPr lang="en-US" altLang="zh-CN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953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E0A07-2C1C-45C5-985B-D6CD99FDD0F0}" type="slidenum">
              <a:rPr lang="zh-CN" altLang="en-US" smtClean="0">
                <a:solidFill>
                  <a:prstClr val="black"/>
                </a:solidFill>
              </a:rPr>
              <a:pPr/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88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64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1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21/09/2021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21/09/2021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2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820246"/>
      </p:ext>
    </p:extLst>
  </p:cSld>
  <p:clrMapOvr>
    <a:masterClrMapping/>
  </p:clrMapOvr>
  <p:transition spd="slow">
    <p:randomBar dir="vert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41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9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9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892560"/>
      </p:ext>
    </p:extLst>
  </p:cSld>
  <p:clrMapOvr>
    <a:masterClrMapping/>
  </p:clrMapOvr>
  <p:transition spd="slow">
    <p:randomBar dir="vert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483190"/>
      </p:ext>
    </p:extLst>
  </p:cSld>
  <p:clrMapOvr>
    <a:masterClrMapping/>
  </p:clrMapOvr>
  <p:transition spd="slow">
    <p:randomBar dir="vert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6201"/>
      </p:ext>
    </p:extLst>
  </p:cSld>
  <p:clrMapOvr>
    <a:masterClrMapping/>
  </p:clrMapOvr>
  <p:transition spd="slow">
    <p:randomBar dir="vert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20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47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1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30988"/>
      </p:ext>
    </p:extLst>
  </p:cSld>
  <p:clrMapOvr>
    <a:masterClrMapping/>
  </p:clrMapOvr>
  <p:transition spd="slow">
    <p:randomBar dir="vert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20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47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489" indent="0">
              <a:buNone/>
              <a:defRPr sz="2800"/>
            </a:lvl2pPr>
            <a:lvl3pPr marL="912975" indent="0">
              <a:buNone/>
              <a:defRPr sz="2400"/>
            </a:lvl3pPr>
            <a:lvl4pPr marL="1369467" indent="0">
              <a:buNone/>
              <a:defRPr sz="2000"/>
            </a:lvl4pPr>
            <a:lvl5pPr marL="1825953" indent="0">
              <a:buNone/>
              <a:defRPr sz="2000"/>
            </a:lvl5pPr>
            <a:lvl6pPr marL="2282439" indent="0">
              <a:buNone/>
              <a:defRPr sz="2000"/>
            </a:lvl6pPr>
            <a:lvl7pPr marL="2738930" indent="0">
              <a:buNone/>
              <a:defRPr sz="2000"/>
            </a:lvl7pPr>
            <a:lvl8pPr marL="3195418" indent="0">
              <a:buNone/>
              <a:defRPr sz="2000"/>
            </a:lvl8pPr>
            <a:lvl9pPr marL="365190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1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84896"/>
      </p:ext>
    </p:extLst>
  </p:cSld>
  <p:clrMapOvr>
    <a:masterClrMapping/>
  </p:clrMapOvr>
  <p:transition spd="slow">
    <p:randomBar dir="vert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998680"/>
      </p:ext>
    </p:extLst>
  </p:cSld>
  <p:clrMapOvr>
    <a:masterClrMapping/>
  </p:clrMapOvr>
  <p:transition spd="slow">
    <p:randomBar dir="vert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9" y="365124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2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818552"/>
      </p:ext>
    </p:extLst>
  </p:cSld>
  <p:clrMapOvr>
    <a:masterClrMapping/>
  </p:clrMapOvr>
  <p:transition spd="slow">
    <p:randomBar dir="vert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5169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60CB959-3F8B-4280-A93D-18E6E9FD2942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2021/9/21</a:t>
            </a:fld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4805DCF-1577-42CE-B254-4FF01F8E256C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650485"/>
      </p:ext>
    </p:extLst>
  </p:cSld>
  <p:clrMapOvr>
    <a:masterClrMapping/>
  </p:clrMapOvr>
  <p:transition spd="slow">
    <p:randomBar dir="vert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55318B-8D52-4AB3-88E8-DF04CA988589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922DB8-F9EC-4962-8855-399669701DDF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936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827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3" y="274827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21/09/2021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173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7CCCA5-AFEE-41BF-9857-BD06BE4B7588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9A204A-673A-4B72-958E-020C0F964882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127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1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5BA530-1488-4726-ACF8-EF2C1320F4EE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883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1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B9F108-E657-4EBB-9A76-43D1DB91CD7B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442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1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1DA70-9AD2-4A9E-9D6D-F3B6C29B23E3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469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1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F277ED-8DBB-450D-95DE-4E19B8FD65FF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7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092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98FB6E-7353-4720-B774-435498923D7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052B53-E723-4F99-B36B-21900D220B49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269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068121-48D8-4623-8AB4-2BE0D98680F8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C6393E-5698-4411-A602-7B9520C4D83E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252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E0663C-FDD8-44EE-A660-52E905988A74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A8EFD0-D0DD-4386-A3C5-187B29D03DBF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801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CBEA88-CFA9-44E8-9B85-1D4D8A9DCA17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2" y="6356362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FCC2F-68E5-4AD3-9EAD-8FAE1BA78C93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1293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4" y="1122370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4" y="3602110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489" indent="0" algn="ctr">
              <a:buNone/>
              <a:defRPr sz="2000"/>
            </a:lvl2pPr>
            <a:lvl3pPr marL="912975" indent="0" algn="ctr">
              <a:buNone/>
              <a:defRPr sz="1800"/>
            </a:lvl3pPr>
            <a:lvl4pPr marL="1369467" indent="0" algn="ctr">
              <a:buNone/>
              <a:defRPr sz="1600"/>
            </a:lvl4pPr>
            <a:lvl5pPr marL="1825953" indent="0" algn="ctr">
              <a:buNone/>
              <a:defRPr sz="1600"/>
            </a:lvl5pPr>
            <a:lvl6pPr marL="2282439" indent="0" algn="ctr">
              <a:buNone/>
              <a:defRPr sz="1600"/>
            </a:lvl6pPr>
            <a:lvl7pPr marL="2738930" indent="0" algn="ctr">
              <a:buNone/>
              <a:defRPr sz="1600"/>
            </a:lvl7pPr>
            <a:lvl8pPr marL="3195418" indent="0" algn="ctr">
              <a:buNone/>
              <a:defRPr sz="1600"/>
            </a:lvl8pPr>
            <a:lvl9pPr marL="3651907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7448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2"/>
            <a:ext cx="2057400" cy="365125"/>
          </a:xfrm>
          <a:prstGeom prst="rect">
            <a:avLst/>
          </a:prstGeom>
        </p:spPr>
        <p:txBody>
          <a:bodyPr lIns="68461" tIns="34231" rIns="68461" bIns="3423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lIns="68461" tIns="34231" rIns="68461" bIns="3423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1" y="6356362"/>
            <a:ext cx="2057400" cy="365125"/>
          </a:xfrm>
          <a:prstGeom prst="rect">
            <a:avLst/>
          </a:prstGeom>
        </p:spPr>
        <p:txBody>
          <a:bodyPr lIns="68461" tIns="34231" rIns="68461" bIns="3423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780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honeycomb/>
      </p:transition>
    </mc:Choice>
    <mc:Fallback xmlns="">
      <p:transition spd="slow" advClick="0" advTm="3000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2"/>
            <a:ext cx="2057400" cy="365125"/>
          </a:xfrm>
          <a:prstGeom prst="rect">
            <a:avLst/>
          </a:prstGeom>
        </p:spPr>
        <p:txBody>
          <a:bodyPr lIns="68461" tIns="34231" rIns="68461" bIns="3423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lIns="68461" tIns="34231" rIns="68461" bIns="3423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1" y="6356362"/>
            <a:ext cx="2057400" cy="365125"/>
          </a:xfrm>
          <a:prstGeom prst="rect">
            <a:avLst/>
          </a:prstGeom>
        </p:spPr>
        <p:txBody>
          <a:bodyPr lIns="68461" tIns="34231" rIns="68461" bIns="3423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914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honeycomb/>
      </p:transition>
    </mc:Choice>
    <mc:Fallback xmlns="">
      <p:transition spd="slow" advClick="0" advTm="3000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52"/>
            <a:ext cx="2057400" cy="365126"/>
          </a:xfrm>
          <a:prstGeom prst="rect">
            <a:avLst/>
          </a:prstGeom>
        </p:spPr>
        <p:txBody>
          <a:bodyPr lIns="68472" tIns="34237" rIns="68472" bIns="34237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6"/>
          </a:xfrm>
          <a:prstGeom prst="rect">
            <a:avLst/>
          </a:prstGeom>
        </p:spPr>
        <p:txBody>
          <a:bodyPr lIns="68472" tIns="34237" rIns="68472" bIns="34237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1" y="6356352"/>
            <a:ext cx="2057400" cy="365126"/>
          </a:xfrm>
          <a:prstGeom prst="rect">
            <a:avLst/>
          </a:prstGeom>
        </p:spPr>
        <p:txBody>
          <a:bodyPr lIns="68472" tIns="34237" rIns="68472" bIns="34237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977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honeycomb/>
      </p:transition>
    </mc:Choice>
    <mc:Fallback xmlns="">
      <p:transition spd="slow" advClick="0" advTm="3000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合理交通结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" y="0"/>
            <a:ext cx="9143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0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43285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合理交通结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" y="0"/>
            <a:ext cx="9143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8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25342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合理交通结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" y="0"/>
            <a:ext cx="9143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2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056412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合理交通结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" y="0"/>
            <a:ext cx="9143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0961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88240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合理交通结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" y="0"/>
            <a:ext cx="9143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9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754558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294251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zh-CN" noProof="0" smtClean="0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CN" altLang="zh-CN" noProof="0" smtClean="0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F744DD9A-2675-438C-B8F9-E23326F15271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363A07F-C37F-4A16-A69C-1A11C294BF9E}" type="slidenum">
              <a:rPr lang="zh-CN" altLang="zh-CN">
                <a:solidFill>
                  <a:srgbClr val="000000"/>
                </a:solidFill>
              </a:rPr>
              <a:pPr/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84307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E9C2DA-7066-4D65-B99B-B33DAEAB4051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413EA6-BEB1-4C85-ABA7-B54EE2CBA06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77094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49D52D-0D42-4CA2-80D7-F5A1F6C80B26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60B8F2-A4A0-4349-9596-36C41710381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6670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2A76-26FF-4DC3-9A46-FD9BF67A1946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09AD30-5513-43C7-95BE-1B776B32AB4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9346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7272EE-0B49-4EEE-BD8A-1E0123D352F8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141FB6-C999-4399-801E-0F5EB91B49D7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4850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BF773-2D8D-427C-B37C-B34952848D4A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579A3-31EA-47D8-9F1B-FD50CBAC54C4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275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956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72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4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9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694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9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24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89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5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19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4509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9D80EC-BBA2-4BC7-BBB4-05FDE94A7082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95F9B4-6C3F-420D-B094-4E33AA1D87B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6980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B44297-2A88-4092-B33F-64B0898B3B6C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623887-8218-43DC-9EAF-A8DF9412EC76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66075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0B4107-62B4-4214-A497-FB2080E452BC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71DE87-5F52-4C22-8CEF-626C38B0FF8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57821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E310F8-9506-4BFC-AA25-820CD794E6B6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02C2B3-E843-45DD-8E2E-EDDD69A32356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19695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1E81E0-6A0E-473D-ACC5-27D5C66D349E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03F871-DB27-44AD-AF21-7A3FE3F90FB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63150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zh-CN" noProof="0" smtClean="0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CN" altLang="zh-CN" noProof="0" smtClean="0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F744DD9A-2675-438C-B8F9-E23326F15271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363A07F-C37F-4A16-A69C-1A11C294BF9E}" type="slidenum">
              <a:rPr lang="zh-CN" altLang="zh-CN">
                <a:solidFill>
                  <a:srgbClr val="000000"/>
                </a:solidFill>
              </a:rPr>
              <a:pPr/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40951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E9C2DA-7066-4D65-B99B-B33DAEAB4051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413EA6-BEB1-4C85-ABA7-B54EE2CBA06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83494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49D52D-0D42-4CA2-80D7-F5A1F6C80B26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60B8F2-A4A0-4349-9596-36C41710381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85615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12A76-26FF-4DC3-9A46-FD9BF67A1946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09AD30-5513-43C7-95BE-1B776B32AB4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24764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7272EE-0B49-4EEE-BD8A-1E0123D352F8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141FB6-C999-4399-801E-0F5EB91B49D7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361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4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3" y="182564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39028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BF773-2D8D-427C-B37C-B34952848D4A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579A3-31EA-47D8-9F1B-FD50CBAC54C4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79093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9D80EC-BBA2-4BC7-BBB4-05FDE94A7082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95F9B4-6C3F-420D-B094-4E33AA1D87B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91197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B44297-2A88-4092-B33F-64B0898B3B6C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623887-8218-43DC-9EAF-A8DF9412EC76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79110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0B4107-62B4-4214-A497-FB2080E452BC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71DE87-5F52-4C22-8CEF-626C38B0FF8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49767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E310F8-9506-4BFC-AA25-820CD794E6B6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02C2B3-E843-45DD-8E2E-EDDD69A32356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72764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1E81E0-6A0E-473D-ACC5-27D5C66D349E}" type="datetime1">
              <a:rPr lang="zh-CN" altLang="en-US">
                <a:solidFill>
                  <a:srgbClr val="000000"/>
                </a:solidFill>
              </a:rPr>
              <a:pPr/>
              <a:t>2021/9/21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03F871-DB27-44AD-AF21-7A3FE3F90FB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884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4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9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9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3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57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78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414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98763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15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39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21/09/2021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414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639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489" indent="0">
              <a:buNone/>
              <a:defRPr sz="2800"/>
            </a:lvl2pPr>
            <a:lvl3pPr marL="912975" indent="0">
              <a:buNone/>
              <a:defRPr sz="2400"/>
            </a:lvl3pPr>
            <a:lvl4pPr marL="1369467" indent="0">
              <a:buNone/>
              <a:defRPr sz="2000"/>
            </a:lvl4pPr>
            <a:lvl5pPr marL="1825953" indent="0">
              <a:buNone/>
              <a:defRPr sz="2000"/>
            </a:lvl5pPr>
            <a:lvl6pPr marL="2282439" indent="0">
              <a:buNone/>
              <a:defRPr sz="2000"/>
            </a:lvl6pPr>
            <a:lvl7pPr marL="2738930" indent="0">
              <a:buNone/>
              <a:defRPr sz="2000"/>
            </a:lvl7pPr>
            <a:lvl8pPr marL="3195418" indent="0">
              <a:buNone/>
              <a:defRPr sz="2000"/>
            </a:lvl8pPr>
            <a:lvl9pPr marL="365190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15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22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315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86" y="365220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708" y="365220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758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4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4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489" indent="0" algn="ctr">
              <a:buNone/>
              <a:defRPr sz="2000"/>
            </a:lvl2pPr>
            <a:lvl3pPr marL="912975" indent="0" algn="ctr">
              <a:buNone/>
              <a:defRPr sz="1800"/>
            </a:lvl3pPr>
            <a:lvl4pPr marL="1369467" indent="0" algn="ctr">
              <a:buNone/>
              <a:defRPr sz="1600"/>
            </a:lvl4pPr>
            <a:lvl5pPr marL="1825953" indent="0" algn="ctr">
              <a:buNone/>
              <a:defRPr sz="1600"/>
            </a:lvl5pPr>
            <a:lvl6pPr marL="2282439" indent="0" algn="ctr">
              <a:buNone/>
              <a:defRPr sz="1600"/>
            </a:lvl6pPr>
            <a:lvl7pPr marL="2738930" indent="0" algn="ctr">
              <a:buNone/>
              <a:defRPr sz="1600"/>
            </a:lvl7pPr>
            <a:lvl8pPr marL="3195418" indent="0" algn="ctr">
              <a:buNone/>
              <a:defRPr sz="1600"/>
            </a:lvl8pPr>
            <a:lvl9pPr marL="3651907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5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61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81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13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4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9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694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9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24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89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5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19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3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4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42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9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9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10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36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6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08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4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29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46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59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24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89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5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19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21/09/2021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2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50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15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06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2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50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489" indent="0">
              <a:buNone/>
              <a:defRPr sz="2800"/>
            </a:lvl2pPr>
            <a:lvl3pPr marL="912975" indent="0">
              <a:buNone/>
              <a:defRPr sz="2400"/>
            </a:lvl3pPr>
            <a:lvl4pPr marL="1369467" indent="0">
              <a:buNone/>
              <a:defRPr sz="2000"/>
            </a:lvl4pPr>
            <a:lvl5pPr marL="1825953" indent="0">
              <a:buNone/>
              <a:defRPr sz="2000"/>
            </a:lvl5pPr>
            <a:lvl6pPr marL="2282439" indent="0">
              <a:buNone/>
              <a:defRPr sz="2000"/>
            </a:lvl6pPr>
            <a:lvl7pPr marL="2738930" indent="0">
              <a:buNone/>
              <a:defRPr sz="2000"/>
            </a:lvl7pPr>
            <a:lvl8pPr marL="3195418" indent="0">
              <a:buNone/>
              <a:defRPr sz="2000"/>
            </a:lvl8pPr>
            <a:lvl9pPr marL="365190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15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67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6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86" y="365124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6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55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9" y="123492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45" y="1131605"/>
            <a:ext cx="2670575" cy="5402561"/>
          </a:xfrm>
          <a:prstGeom prst="roundRect">
            <a:avLst>
              <a:gd name="adj" fmla="val 3968"/>
            </a:avLst>
          </a:prstGeom>
          <a:solidFill>
            <a:srgbClr val="8CB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7" tIns="45650" rIns="91297" bIns="45650" rtlCol="0" anchor="ctr"/>
          <a:lstStyle/>
          <a:p>
            <a:pPr algn="ctr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76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7" tIns="45650" rIns="91297" bIns="45650" rtlCol="0" anchor="ctr"/>
          <a:lstStyle/>
          <a:p>
            <a:pPr algn="ctr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77" y="1362348"/>
            <a:ext cx="685850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7" tIns="45650" rIns="91297" bIns="45650" rtlCol="0" anchor="ctr"/>
          <a:lstStyle/>
          <a:p>
            <a:pPr algn="ctr"/>
            <a:endParaRPr lang="ko-KR" altLang="en-US" sz="14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81" y="1529571"/>
            <a:ext cx="1674186" cy="738522"/>
          </a:xfrm>
          <a:prstGeom prst="rect">
            <a:avLst/>
          </a:prstGeom>
          <a:noFill/>
        </p:spPr>
        <p:txBody>
          <a:bodyPr wrap="square" lIns="91297" tIns="45650" rIns="91297" bIns="45650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81" y="2127543"/>
            <a:ext cx="1674186" cy="738522"/>
          </a:xfrm>
          <a:prstGeom prst="rect">
            <a:avLst/>
          </a:prstGeom>
          <a:noFill/>
        </p:spPr>
        <p:txBody>
          <a:bodyPr wrap="square" lIns="91297" tIns="45650" rIns="91297" bIns="45650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6" y="5808590"/>
            <a:ext cx="1674000" cy="307635"/>
          </a:xfrm>
          <a:prstGeom prst="rect">
            <a:avLst/>
          </a:prstGeom>
          <a:noFill/>
        </p:spPr>
        <p:txBody>
          <a:bodyPr wrap="square" lIns="91297" tIns="45650" rIns="91297" bIns="45650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www.freeppt7.com</a:t>
            </a:r>
            <a:endParaRPr lang="ko-KR" altLang="en-US" sz="14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4450470"/>
            <a:ext cx="2037972" cy="1384853"/>
          </a:xfrm>
          <a:prstGeom prst="rect">
            <a:avLst/>
          </a:prstGeom>
          <a:noFill/>
        </p:spPr>
        <p:txBody>
          <a:bodyPr wrap="square" lIns="91297" tIns="45650" rIns="91297" bIns="45650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7333114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4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4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489" indent="0" algn="ctr">
              <a:buNone/>
              <a:defRPr sz="2000"/>
            </a:lvl2pPr>
            <a:lvl3pPr marL="912975" indent="0" algn="ctr">
              <a:buNone/>
              <a:defRPr sz="1800"/>
            </a:lvl3pPr>
            <a:lvl4pPr marL="1369467" indent="0" algn="ctr">
              <a:buNone/>
              <a:defRPr sz="1600"/>
            </a:lvl4pPr>
            <a:lvl5pPr marL="1825953" indent="0" algn="ctr">
              <a:buNone/>
              <a:defRPr sz="1600"/>
            </a:lvl5pPr>
            <a:lvl6pPr marL="2282439" indent="0" algn="ctr">
              <a:buNone/>
              <a:defRPr sz="1600"/>
            </a:lvl6pPr>
            <a:lvl7pPr marL="2738930" indent="0" algn="ctr">
              <a:buNone/>
              <a:defRPr sz="1600"/>
            </a:lvl7pPr>
            <a:lvl8pPr marL="3195418" indent="0" algn="ctr">
              <a:buNone/>
              <a:defRPr sz="1600"/>
            </a:lvl8pPr>
            <a:lvl9pPr marL="3651907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23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48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80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08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4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9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694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9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24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89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5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19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59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3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67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42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9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9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79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60022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2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21/09/2021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08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46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2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9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15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96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2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9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489" indent="0">
              <a:buNone/>
              <a:defRPr sz="2800"/>
            </a:lvl2pPr>
            <a:lvl3pPr marL="912975" indent="0">
              <a:buNone/>
              <a:defRPr sz="2400"/>
            </a:lvl3pPr>
            <a:lvl4pPr marL="1369467" indent="0">
              <a:buNone/>
              <a:defRPr sz="2000"/>
            </a:lvl4pPr>
            <a:lvl5pPr marL="1825953" indent="0">
              <a:buNone/>
              <a:defRPr sz="2000"/>
            </a:lvl5pPr>
            <a:lvl6pPr marL="2282439" indent="0">
              <a:buNone/>
              <a:defRPr sz="2000"/>
            </a:lvl6pPr>
            <a:lvl7pPr marL="2738930" indent="0">
              <a:buNone/>
              <a:defRPr sz="2000"/>
            </a:lvl7pPr>
            <a:lvl8pPr marL="3195418" indent="0">
              <a:buNone/>
              <a:defRPr sz="2000"/>
            </a:lvl8pPr>
            <a:lvl9pPr marL="365190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15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55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18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86" y="365124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6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63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9" y="123492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45" y="1131605"/>
            <a:ext cx="2670575" cy="5402561"/>
          </a:xfrm>
          <a:prstGeom prst="roundRect">
            <a:avLst>
              <a:gd name="adj" fmla="val 3968"/>
            </a:avLst>
          </a:prstGeom>
          <a:solidFill>
            <a:srgbClr val="8CB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7" tIns="45650" rIns="91297" bIns="45650" rtlCol="0" anchor="ctr"/>
          <a:lstStyle/>
          <a:p>
            <a:pPr algn="ctr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76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7" tIns="45650" rIns="91297" bIns="45650" rtlCol="0" anchor="ctr"/>
          <a:lstStyle/>
          <a:p>
            <a:pPr algn="ctr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73" y="1362344"/>
            <a:ext cx="685850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7" tIns="45650" rIns="91297" bIns="45650" rtlCol="0" anchor="ctr"/>
          <a:lstStyle/>
          <a:p>
            <a:pPr algn="ctr"/>
            <a:endParaRPr lang="ko-KR" altLang="en-US" sz="14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81" y="1529571"/>
            <a:ext cx="1674186" cy="738522"/>
          </a:xfrm>
          <a:prstGeom prst="rect">
            <a:avLst/>
          </a:prstGeom>
          <a:noFill/>
        </p:spPr>
        <p:txBody>
          <a:bodyPr wrap="square" lIns="91297" tIns="45650" rIns="91297" bIns="45650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81" y="2127543"/>
            <a:ext cx="1674186" cy="738522"/>
          </a:xfrm>
          <a:prstGeom prst="rect">
            <a:avLst/>
          </a:prstGeom>
          <a:noFill/>
        </p:spPr>
        <p:txBody>
          <a:bodyPr wrap="square" lIns="91297" tIns="45650" rIns="91297" bIns="45650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6" y="5808582"/>
            <a:ext cx="1674000" cy="307635"/>
          </a:xfrm>
          <a:prstGeom prst="rect">
            <a:avLst/>
          </a:prstGeom>
          <a:noFill/>
        </p:spPr>
        <p:txBody>
          <a:bodyPr wrap="square" lIns="91297" tIns="45650" rIns="91297" bIns="45650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www.freeppt7.com</a:t>
            </a:r>
            <a:endParaRPr lang="ko-KR" altLang="en-US" sz="14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4450458"/>
            <a:ext cx="2037972" cy="1384853"/>
          </a:xfrm>
          <a:prstGeom prst="rect">
            <a:avLst/>
          </a:prstGeom>
          <a:noFill/>
        </p:spPr>
        <p:txBody>
          <a:bodyPr wrap="square" lIns="91297" tIns="45650" rIns="91297" bIns="45650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8421228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4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4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489" indent="0" algn="ctr">
              <a:buNone/>
              <a:defRPr sz="2000"/>
            </a:lvl2pPr>
            <a:lvl3pPr marL="912975" indent="0" algn="ctr">
              <a:buNone/>
              <a:defRPr sz="1800"/>
            </a:lvl3pPr>
            <a:lvl4pPr marL="1369467" indent="0" algn="ctr">
              <a:buNone/>
              <a:defRPr sz="1600"/>
            </a:lvl4pPr>
            <a:lvl5pPr marL="1825953" indent="0" algn="ctr">
              <a:buNone/>
              <a:defRPr sz="1600"/>
            </a:lvl5pPr>
            <a:lvl6pPr marL="2282439" indent="0" algn="ctr">
              <a:buNone/>
              <a:defRPr sz="1600"/>
            </a:lvl6pPr>
            <a:lvl7pPr marL="2738930" indent="0" algn="ctr">
              <a:buNone/>
              <a:defRPr sz="1600"/>
            </a:lvl7pPr>
            <a:lvl8pPr marL="3195418" indent="0" algn="ctr">
              <a:buNone/>
              <a:defRPr sz="1600"/>
            </a:lvl8pPr>
            <a:lvl9pPr marL="3651907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06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6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80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08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4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9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694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9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24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89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5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19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0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8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29" y="153511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29" y="2174878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21/09/2021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3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1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42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9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9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95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17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03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2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91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15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28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2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91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489" indent="0">
              <a:buNone/>
              <a:defRPr sz="2800"/>
            </a:lvl2pPr>
            <a:lvl3pPr marL="912975" indent="0">
              <a:buNone/>
              <a:defRPr sz="2400"/>
            </a:lvl3pPr>
            <a:lvl4pPr marL="1369467" indent="0">
              <a:buNone/>
              <a:defRPr sz="2000"/>
            </a:lvl4pPr>
            <a:lvl5pPr marL="1825953" indent="0">
              <a:buNone/>
              <a:defRPr sz="2000"/>
            </a:lvl5pPr>
            <a:lvl6pPr marL="2282439" indent="0">
              <a:buNone/>
              <a:defRPr sz="2000"/>
            </a:lvl6pPr>
            <a:lvl7pPr marL="2738930" indent="0">
              <a:buNone/>
              <a:defRPr sz="2000"/>
            </a:lvl7pPr>
            <a:lvl8pPr marL="3195418" indent="0">
              <a:buNone/>
              <a:defRPr sz="2000"/>
            </a:lvl8pPr>
            <a:lvl9pPr marL="365190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15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95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89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86" y="365124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6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31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9" y="123492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45" y="1131605"/>
            <a:ext cx="2670575" cy="5402561"/>
          </a:xfrm>
          <a:prstGeom prst="roundRect">
            <a:avLst>
              <a:gd name="adj" fmla="val 3968"/>
            </a:avLst>
          </a:prstGeom>
          <a:solidFill>
            <a:srgbClr val="8CB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7" tIns="45650" rIns="91297" bIns="45650" rtlCol="0" anchor="ctr"/>
          <a:lstStyle/>
          <a:p>
            <a:pPr algn="ctr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76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7" tIns="45650" rIns="91297" bIns="45650" rtlCol="0" anchor="ctr"/>
          <a:lstStyle/>
          <a:p>
            <a:pPr algn="ctr"/>
            <a:endParaRPr lang="ko-KR" altLang="en-US" sz="1400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70" y="1362340"/>
            <a:ext cx="685850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7" tIns="45650" rIns="91297" bIns="45650" rtlCol="0" anchor="ctr"/>
          <a:lstStyle/>
          <a:p>
            <a:pPr algn="ctr"/>
            <a:endParaRPr lang="ko-KR" altLang="en-US" sz="14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81" y="1529571"/>
            <a:ext cx="1674186" cy="738522"/>
          </a:xfrm>
          <a:prstGeom prst="rect">
            <a:avLst/>
          </a:prstGeom>
          <a:noFill/>
        </p:spPr>
        <p:txBody>
          <a:bodyPr wrap="square" lIns="91297" tIns="45650" rIns="91297" bIns="45650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81" y="2127543"/>
            <a:ext cx="1674186" cy="738522"/>
          </a:xfrm>
          <a:prstGeom prst="rect">
            <a:avLst/>
          </a:prstGeom>
          <a:noFill/>
        </p:spPr>
        <p:txBody>
          <a:bodyPr wrap="square" lIns="91297" tIns="45650" rIns="91297" bIns="45650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6" y="5808575"/>
            <a:ext cx="1674000" cy="307635"/>
          </a:xfrm>
          <a:prstGeom prst="rect">
            <a:avLst/>
          </a:prstGeom>
          <a:noFill/>
        </p:spPr>
        <p:txBody>
          <a:bodyPr wrap="square" lIns="91297" tIns="45650" rIns="91297" bIns="45650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www.freeppt7.com</a:t>
            </a:r>
            <a:endParaRPr lang="ko-KR" altLang="en-US" sz="14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4450454"/>
            <a:ext cx="2037972" cy="1384853"/>
          </a:xfrm>
          <a:prstGeom prst="rect">
            <a:avLst/>
          </a:prstGeom>
          <a:noFill/>
        </p:spPr>
        <p:txBody>
          <a:bodyPr wrap="square" lIns="91297" tIns="45650" rIns="91297" bIns="45650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42270580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="" xmlns:a16="http://schemas.microsoft.com/office/drawing/2014/main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7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21/09/2021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116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41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="" xmlns:a16="http://schemas.microsoft.com/office/drawing/2014/main" id="{E485DD1D-21FB-46C7-93D9-1DBC060E737E}"/>
              </a:ext>
            </a:extLst>
          </p:cNvPr>
          <p:cNvSpPr/>
          <p:nvPr userDrawn="1"/>
        </p:nvSpPr>
        <p:spPr>
          <a:xfrm>
            <a:off x="383516" y="486259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7" tIns="45650" rIns="91297" bIns="45650" rtlCol="0" anchor="ctr"/>
          <a:lstStyle/>
          <a:p>
            <a:pPr algn="ctr" defTabSz="912791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34483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3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7601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41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9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9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152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41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9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9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71"/>
            <a:ext cx="1350150" cy="122969"/>
          </a:xfrm>
          <a:prstGeom prst="rect">
            <a:avLst/>
          </a:prstGeom>
          <a:noFill/>
        </p:spPr>
        <p:txBody>
          <a:bodyPr wrap="square" lIns="91297" tIns="45650" rIns="91297" bIns="45650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928203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752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5726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2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53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15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20843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27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53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489" indent="0">
              <a:buNone/>
              <a:defRPr sz="2800"/>
            </a:lvl2pPr>
            <a:lvl3pPr marL="912975" indent="0">
              <a:buNone/>
              <a:defRPr sz="2400"/>
            </a:lvl3pPr>
            <a:lvl4pPr marL="1369467" indent="0">
              <a:buNone/>
              <a:defRPr sz="2000"/>
            </a:lvl4pPr>
            <a:lvl5pPr marL="1825953" indent="0">
              <a:buNone/>
              <a:defRPr sz="2000"/>
            </a:lvl5pPr>
            <a:lvl6pPr marL="2282439" indent="0">
              <a:buNone/>
              <a:defRPr sz="2000"/>
            </a:lvl6pPr>
            <a:lvl7pPr marL="2738930" indent="0">
              <a:buNone/>
              <a:defRPr sz="2000"/>
            </a:lvl7pPr>
            <a:lvl8pPr marL="3195418" indent="0">
              <a:buNone/>
              <a:defRPr sz="2000"/>
            </a:lvl8pPr>
            <a:lvl9pPr marL="365190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15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393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21/09/2021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2856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9" y="365124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62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6681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55318B-8D52-4AB3-88E8-DF04CA988589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922DB8-F9EC-4962-8855-399669701DDF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616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570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7CCCA5-AFEE-41BF-9857-BD06BE4B7588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9A204A-673A-4B72-958E-020C0F964882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61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5BA530-1488-4726-ACF8-EF2C1320F4EE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972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B9F108-E657-4EBB-9A76-43D1DB91CD7B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573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01DA70-9AD2-4A9E-9D6D-F3B6C29B23E3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2701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F277ED-8DBB-450D-95DE-4E19B8FD65FF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7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864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98FB6E-7353-4720-B774-435498923D7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052B53-E723-4F99-B36B-21900D220B49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73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30" y="273246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24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30" y="1435107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6489" indent="0">
              <a:buNone/>
              <a:defRPr sz="1200"/>
            </a:lvl2pPr>
            <a:lvl3pPr marL="912975" indent="0">
              <a:buNone/>
              <a:defRPr sz="1000"/>
            </a:lvl3pPr>
            <a:lvl4pPr marL="1369467" indent="0">
              <a:buNone/>
              <a:defRPr sz="900"/>
            </a:lvl4pPr>
            <a:lvl5pPr marL="1825953" indent="0">
              <a:buNone/>
              <a:defRPr sz="900"/>
            </a:lvl5pPr>
            <a:lvl6pPr marL="2282439" indent="0">
              <a:buNone/>
              <a:defRPr sz="900"/>
            </a:lvl6pPr>
            <a:lvl7pPr marL="2738930" indent="0">
              <a:buNone/>
              <a:defRPr sz="900"/>
            </a:lvl7pPr>
            <a:lvl8pPr marL="3195418" indent="0">
              <a:buNone/>
              <a:defRPr sz="900"/>
            </a:lvl8pPr>
            <a:lvl9pPr marL="365190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21/09/2021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068121-48D8-4623-8AB4-2BE0D98680F8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C6393E-5698-4411-A602-7B9520C4D83E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2738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E0663C-FDD8-44EE-A660-52E905988A74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A8EFD0-D0DD-4386-A3C5-187B29D03DBF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5197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CBEA88-CFA9-44E8-9B85-1D4D8A9DCA17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476" tIns="34239" rIns="68476" bIns="34239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8FCC2F-68E5-4AD3-9EAD-8FAE1BA78C93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191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461" tIns="34231" rIns="68461" bIns="3423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461" tIns="34231" rIns="68461" bIns="3423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461" tIns="34231" rIns="68461" bIns="3423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747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honeycomb/>
      </p:transition>
    </mc:Choice>
    <mc:Fallback xmlns="">
      <p:transition spd="slow" advClick="0" advTm="3000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64"/>
            <a:ext cx="2057400" cy="365125"/>
          </a:xfrm>
          <a:prstGeom prst="rect">
            <a:avLst/>
          </a:prstGeom>
        </p:spPr>
        <p:txBody>
          <a:bodyPr lIns="68461" tIns="34231" rIns="68461" bIns="3423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lIns="68461" tIns="34231" rIns="68461" bIns="3423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64"/>
            <a:ext cx="2057400" cy="365125"/>
          </a:xfrm>
          <a:prstGeom prst="rect">
            <a:avLst/>
          </a:prstGeom>
        </p:spPr>
        <p:txBody>
          <a:bodyPr lIns="68461" tIns="34231" rIns="68461" bIns="3423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976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honeycomb/>
      </p:transition>
    </mc:Choice>
    <mc:Fallback xmlns="">
      <p:transition spd="slow" advClick="0" advTm="3000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1" y="6356354"/>
            <a:ext cx="2057400" cy="365126"/>
          </a:xfrm>
          <a:prstGeom prst="rect">
            <a:avLst/>
          </a:prstGeom>
        </p:spPr>
        <p:txBody>
          <a:bodyPr lIns="68472" tIns="34237" rIns="68472" bIns="34237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8C93E5-6FF0-4F12-A05F-C8122A06B0AA}" type="datetimeFigureOut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2021/9/21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356354"/>
            <a:ext cx="3086100" cy="365126"/>
          </a:xfrm>
          <a:prstGeom prst="rect">
            <a:avLst/>
          </a:prstGeom>
        </p:spPr>
        <p:txBody>
          <a:bodyPr lIns="68472" tIns="34237" rIns="68472" bIns="34237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5" y="6356354"/>
            <a:ext cx="2057400" cy="365126"/>
          </a:xfrm>
          <a:prstGeom prst="rect">
            <a:avLst/>
          </a:prstGeom>
        </p:spPr>
        <p:txBody>
          <a:bodyPr lIns="68472" tIns="34237" rIns="68472" bIns="34237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0C461A-9496-4264-B117-983CC003075A}" type="slidenum">
              <a:rPr lang="zh-CN" altLang="en-US">
                <a:solidFill>
                  <a:prstClr val="black"/>
                </a:solidFill>
                <a:latin typeface="Arial" charset="0"/>
                <a:ea typeface="宋体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567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honeycomb/>
      </p:transition>
    </mc:Choice>
    <mc:Fallback xmlns="">
      <p:transition spd="slow" advClick="0" advTm="3000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737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2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2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489" indent="0" algn="ctr">
              <a:buNone/>
              <a:defRPr sz="2000"/>
            </a:lvl2pPr>
            <a:lvl3pPr marL="912975" indent="0" algn="ctr">
              <a:buNone/>
              <a:defRPr sz="1800"/>
            </a:lvl3pPr>
            <a:lvl4pPr marL="1369467" indent="0" algn="ctr">
              <a:buNone/>
              <a:defRPr sz="1600"/>
            </a:lvl4pPr>
            <a:lvl5pPr marL="1825953" indent="0" algn="ctr">
              <a:buNone/>
              <a:defRPr sz="1600"/>
            </a:lvl5pPr>
            <a:lvl6pPr marL="2282439" indent="0" algn="ctr">
              <a:buNone/>
              <a:defRPr sz="1600"/>
            </a:lvl6pPr>
            <a:lvl7pPr marL="2738930" indent="0" algn="ctr">
              <a:buNone/>
              <a:defRPr sz="1600"/>
            </a:lvl7pPr>
            <a:lvl8pPr marL="3195418" indent="0" algn="ctr">
              <a:buNone/>
              <a:defRPr sz="1600"/>
            </a:lvl8pPr>
            <a:lvl9pPr marL="3651907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96068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04795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64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72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4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9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694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9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24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89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5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19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15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5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8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489" indent="0">
              <a:buNone/>
              <a:defRPr sz="2800"/>
            </a:lvl2pPr>
            <a:lvl3pPr marL="912975" indent="0">
              <a:buNone/>
              <a:defRPr sz="2400"/>
            </a:lvl3pPr>
            <a:lvl4pPr marL="1369467" indent="0">
              <a:buNone/>
              <a:defRPr sz="2000"/>
            </a:lvl4pPr>
            <a:lvl5pPr marL="1825953" indent="0">
              <a:buNone/>
              <a:defRPr sz="2000"/>
            </a:lvl5pPr>
            <a:lvl6pPr marL="2282439" indent="0">
              <a:buNone/>
              <a:defRPr sz="2000"/>
            </a:lvl6pPr>
            <a:lvl7pPr marL="2738930" indent="0">
              <a:buNone/>
              <a:defRPr sz="2000"/>
            </a:lvl7pPr>
            <a:lvl8pPr marL="3195418" indent="0">
              <a:buNone/>
              <a:defRPr sz="2000"/>
            </a:lvl8pPr>
            <a:lvl9pPr marL="3651907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419"/>
            <a:ext cx="5486400" cy="804864"/>
          </a:xfrm>
        </p:spPr>
        <p:txBody>
          <a:bodyPr/>
          <a:lstStyle>
            <a:lvl1pPr marL="0" indent="0">
              <a:buNone/>
              <a:defRPr sz="1400"/>
            </a:lvl1pPr>
            <a:lvl2pPr marL="456489" indent="0">
              <a:buNone/>
              <a:defRPr sz="1200"/>
            </a:lvl2pPr>
            <a:lvl3pPr marL="912975" indent="0">
              <a:buNone/>
              <a:defRPr sz="1000"/>
            </a:lvl3pPr>
            <a:lvl4pPr marL="1369467" indent="0">
              <a:buNone/>
              <a:defRPr sz="900"/>
            </a:lvl4pPr>
            <a:lvl5pPr marL="1825953" indent="0">
              <a:buNone/>
              <a:defRPr sz="900"/>
            </a:lvl5pPr>
            <a:lvl6pPr marL="2282439" indent="0">
              <a:buNone/>
              <a:defRPr sz="900"/>
            </a:lvl6pPr>
            <a:lvl7pPr marL="2738930" indent="0">
              <a:buNone/>
              <a:defRPr sz="900"/>
            </a:lvl7pPr>
            <a:lvl8pPr marL="3195418" indent="0">
              <a:buNone/>
              <a:defRPr sz="900"/>
            </a:lvl8pPr>
            <a:lvl9pPr marL="365190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21/09/2021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2" y="1825626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14623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41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9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9" indent="0">
              <a:buNone/>
              <a:defRPr sz="2000" b="1"/>
            </a:lvl2pPr>
            <a:lvl3pPr marL="912975" indent="0">
              <a:buNone/>
              <a:defRPr sz="1800" b="1"/>
            </a:lvl3pPr>
            <a:lvl4pPr marL="1369467" indent="0">
              <a:buNone/>
              <a:defRPr sz="1600" b="1"/>
            </a:lvl4pPr>
            <a:lvl5pPr marL="1825953" indent="0">
              <a:buNone/>
              <a:defRPr sz="1600" b="1"/>
            </a:lvl5pPr>
            <a:lvl6pPr marL="2282439" indent="0">
              <a:buNone/>
              <a:defRPr sz="1600" b="1"/>
            </a:lvl6pPr>
            <a:lvl7pPr marL="2738930" indent="0">
              <a:buNone/>
              <a:defRPr sz="1600" b="1"/>
            </a:lvl7pPr>
            <a:lvl8pPr marL="3195418" indent="0">
              <a:buNone/>
              <a:defRPr sz="1600" b="1"/>
            </a:lvl8pPr>
            <a:lvl9pPr marL="3651907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9" y="2505074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18151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4969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20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47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1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296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20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47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489" indent="0">
              <a:buNone/>
              <a:defRPr sz="2800"/>
            </a:lvl2pPr>
            <a:lvl3pPr marL="912975" indent="0">
              <a:buNone/>
              <a:defRPr sz="2400"/>
            </a:lvl3pPr>
            <a:lvl4pPr marL="1369467" indent="0">
              <a:buNone/>
              <a:defRPr sz="2000"/>
            </a:lvl4pPr>
            <a:lvl5pPr marL="1825953" indent="0">
              <a:buNone/>
              <a:defRPr sz="2000"/>
            </a:lvl5pPr>
            <a:lvl6pPr marL="2282439" indent="0">
              <a:buNone/>
              <a:defRPr sz="2000"/>
            </a:lvl6pPr>
            <a:lvl7pPr marL="2738930" indent="0">
              <a:buNone/>
              <a:defRPr sz="2000"/>
            </a:lvl7pPr>
            <a:lvl8pPr marL="3195418" indent="0">
              <a:buNone/>
              <a:defRPr sz="2000"/>
            </a:lvl8pPr>
            <a:lvl9pPr marL="3651907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12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489" indent="0">
              <a:buNone/>
              <a:defRPr sz="1400"/>
            </a:lvl2pPr>
            <a:lvl3pPr marL="912975" indent="0">
              <a:buNone/>
              <a:defRPr sz="1200"/>
            </a:lvl3pPr>
            <a:lvl4pPr marL="1369467" indent="0">
              <a:buNone/>
              <a:defRPr sz="1000"/>
            </a:lvl4pPr>
            <a:lvl5pPr marL="1825953" indent="0">
              <a:buNone/>
              <a:defRPr sz="1000"/>
            </a:lvl5pPr>
            <a:lvl6pPr marL="2282439" indent="0">
              <a:buNone/>
              <a:defRPr sz="1000"/>
            </a:lvl6pPr>
            <a:lvl7pPr marL="2738930" indent="0">
              <a:buNone/>
              <a:defRPr sz="1000"/>
            </a:lvl7pPr>
            <a:lvl8pPr marL="3195418" indent="0">
              <a:buNone/>
              <a:defRPr sz="1000"/>
            </a:lvl8pPr>
            <a:lvl9pPr marL="3651907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52174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16194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9" y="365124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2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203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2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2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489" indent="0" algn="ctr">
              <a:buNone/>
              <a:defRPr sz="2000"/>
            </a:lvl2pPr>
            <a:lvl3pPr marL="912975" indent="0" algn="ctr">
              <a:buNone/>
              <a:defRPr sz="1800"/>
            </a:lvl3pPr>
            <a:lvl4pPr marL="1369467" indent="0" algn="ctr">
              <a:buNone/>
              <a:defRPr sz="1600"/>
            </a:lvl4pPr>
            <a:lvl5pPr marL="1825953" indent="0" algn="ctr">
              <a:buNone/>
              <a:defRPr sz="1600"/>
            </a:lvl5pPr>
            <a:lvl6pPr marL="2282439" indent="0" algn="ctr">
              <a:buNone/>
              <a:defRPr sz="1600"/>
            </a:lvl6pPr>
            <a:lvl7pPr marL="2738930" indent="0" algn="ctr">
              <a:buNone/>
              <a:defRPr sz="1600"/>
            </a:lvl7pPr>
            <a:lvl8pPr marL="3195418" indent="0" algn="ctr">
              <a:buNone/>
              <a:defRPr sz="1600"/>
            </a:lvl8pPr>
            <a:lvl9pPr marL="3651907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702465"/>
      </p:ext>
    </p:extLst>
  </p:cSld>
  <p:clrMapOvr>
    <a:masterClrMapping/>
  </p:clrMapOvr>
  <p:transition spd="slow">
    <p:randomBar dir="vert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05005"/>
      </p:ext>
    </p:extLst>
  </p:cSld>
  <p:clrMapOvr>
    <a:masterClrMapping/>
  </p:clrMapOvr>
  <p:transition spd="slow">
    <p:randomBar dir="vert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5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72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4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9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694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9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24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89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5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19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00156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image" Target="../media/image5.jpg"/><Relationship Id="rId2" Type="http://schemas.openxmlformats.org/officeDocument/2006/relationships/slideLayout" Target="../slideLayouts/slideLayout110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33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image" Target="../media/image8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image" Target="../media/image8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image" Target="../media/image5.jpg"/><Relationship Id="rId2" Type="http://schemas.openxmlformats.org/officeDocument/2006/relationships/slideLayout" Target="../slideLayouts/slideLayout7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4" y="274640"/>
            <a:ext cx="8229600" cy="1143000"/>
          </a:xfrm>
          <a:prstGeom prst="rect">
            <a:avLst/>
          </a:prstGeom>
        </p:spPr>
        <p:txBody>
          <a:bodyPr vert="horz" lIns="91297" tIns="45650" rIns="91297" bIns="4565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4" y="1600220"/>
            <a:ext cx="8229600" cy="4525963"/>
          </a:xfrm>
          <a:prstGeom prst="rect">
            <a:avLst/>
          </a:prstGeom>
        </p:spPr>
        <p:txBody>
          <a:bodyPr vert="horz" lIns="91297" tIns="45650" rIns="91297" bIns="4565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6356526"/>
            <a:ext cx="21336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21/09/2021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3" y="6356526"/>
            <a:ext cx="28956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4" y="6356526"/>
            <a:ext cx="21336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297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367" indent="-342367" algn="l" defTabSz="91297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793" indent="-285304" algn="l" defTabSz="91297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219" indent="-228243" algn="l" defTabSz="912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707" indent="-228243" algn="l" defTabSz="91297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198" indent="-228243" algn="l" defTabSz="91297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86" indent="-228243" algn="l" defTabSz="91297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172" indent="-228243" algn="l" defTabSz="91297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661" indent="-228243" algn="l" defTabSz="91297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150" indent="-228243" algn="l" defTabSz="91297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8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75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6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953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3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93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418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90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014" y="1993512"/>
            <a:ext cx="6189976" cy="287097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" y="0"/>
            <a:ext cx="9142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6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  <p:sldLayoutId id="2147484209" r:id="rId12"/>
    <p:sldLayoutId id="2147484210" r:id="rId13"/>
    <p:sldLayoutId id="2147484211" r:id="rId14"/>
  </p:sldLayoutIdLst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5pPr>
      <a:lvl6pPr marL="342373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6pPr>
      <a:lvl7pPr marL="684745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7pPr>
      <a:lvl8pPr marL="1027117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8pPr>
      <a:lvl9pPr marL="1369489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9pPr>
    </p:titleStyle>
    <p:bodyStyle>
      <a:lvl1pPr marL="171188" indent="-171188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3558" indent="-171188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5934" indent="-171188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302" indent="-171188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0678" indent="-171188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3044" indent="-171188" algn="l" defTabSz="68474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5424" indent="-171188" algn="l" defTabSz="68474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7791" indent="-171188" algn="l" defTabSz="68474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0163" indent="-171188" algn="l" defTabSz="68474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373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4745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117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9489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1860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4229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6605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8973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92" y="365780"/>
            <a:ext cx="7886418" cy="1324636"/>
          </a:xfrm>
          <a:prstGeom prst="rect">
            <a:avLst/>
          </a:prstGeom>
        </p:spPr>
        <p:txBody>
          <a:bodyPr vert="horz" lIns="72713" tIns="36359" rIns="72713" bIns="3635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92" y="1825890"/>
            <a:ext cx="7886418" cy="4351729"/>
          </a:xfrm>
          <a:prstGeom prst="rect">
            <a:avLst/>
          </a:prstGeom>
        </p:spPr>
        <p:txBody>
          <a:bodyPr vert="horz" lIns="72713" tIns="36359" rIns="72713" bIns="3635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92" y="6356760"/>
            <a:ext cx="2056836" cy="364275"/>
          </a:xfrm>
          <a:prstGeom prst="rect">
            <a:avLst/>
          </a:prstGeom>
        </p:spPr>
        <p:txBody>
          <a:bodyPr vert="horz" lIns="72713" tIns="36359" rIns="72713" bIns="36359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810" y="6356760"/>
            <a:ext cx="3086382" cy="364275"/>
          </a:xfrm>
          <a:prstGeom prst="rect">
            <a:avLst/>
          </a:prstGeom>
        </p:spPr>
        <p:txBody>
          <a:bodyPr vert="horz" lIns="72713" tIns="36359" rIns="72713" bIns="36359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374" y="6356760"/>
            <a:ext cx="2056836" cy="364275"/>
          </a:xfrm>
          <a:prstGeom prst="rect">
            <a:avLst/>
          </a:prstGeom>
        </p:spPr>
        <p:txBody>
          <a:bodyPr vert="horz" lIns="72713" tIns="36359" rIns="72713" bIns="36359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07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</p:sldLayoutIdLst>
  <p:txStyles>
    <p:titleStyle>
      <a:lvl1pPr algn="l" defTabSz="727097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1778" indent="-181778" algn="l" defTabSz="727097" rtl="0" eaLnBrk="1" latinLnBrk="0" hangingPunct="1">
        <a:lnSpc>
          <a:spcPct val="90000"/>
        </a:lnSpc>
        <a:spcBef>
          <a:spcPts val="796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5321" indent="-181778" algn="l" defTabSz="727097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8868" indent="-181778" algn="l" defTabSz="727097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72415" indent="-181778" algn="l" defTabSz="727097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35965" indent="-181778" algn="l" defTabSz="727097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99510" indent="-181778" algn="l" defTabSz="727097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63058" indent="-181778" algn="l" defTabSz="727097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26606" indent="-181778" algn="l" defTabSz="727097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90153" indent="-181778" algn="l" defTabSz="727097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270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3553" algn="l" defTabSz="7270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7097" algn="l" defTabSz="7270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0640" algn="l" defTabSz="7270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54189" algn="l" defTabSz="7270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17736" algn="l" defTabSz="7270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81278" algn="l" defTabSz="7270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44833" algn="l" defTabSz="7270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8384" algn="l" defTabSz="72709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92" y="365780"/>
            <a:ext cx="7886418" cy="1324636"/>
          </a:xfrm>
          <a:prstGeom prst="rect">
            <a:avLst/>
          </a:prstGeom>
        </p:spPr>
        <p:txBody>
          <a:bodyPr vert="horz" lIns="72730" tIns="36367" rIns="72730" bIns="36367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92" y="1825890"/>
            <a:ext cx="7886418" cy="4351729"/>
          </a:xfrm>
          <a:prstGeom prst="rect">
            <a:avLst/>
          </a:prstGeom>
        </p:spPr>
        <p:txBody>
          <a:bodyPr vert="horz" lIns="72730" tIns="36367" rIns="72730" bIns="36367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92" y="6356758"/>
            <a:ext cx="2056836" cy="364275"/>
          </a:xfrm>
          <a:prstGeom prst="rect">
            <a:avLst/>
          </a:prstGeom>
        </p:spPr>
        <p:txBody>
          <a:bodyPr vert="horz" lIns="72730" tIns="36367" rIns="72730" bIns="36367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94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194" fontAlgn="base">
                <a:spcBef>
                  <a:spcPct val="0"/>
                </a:spcBef>
                <a:spcAft>
                  <a:spcPct val="0"/>
                </a:spcAft>
              </a:pPr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810" y="6356758"/>
            <a:ext cx="3086382" cy="364275"/>
          </a:xfrm>
          <a:prstGeom prst="rect">
            <a:avLst/>
          </a:prstGeom>
        </p:spPr>
        <p:txBody>
          <a:bodyPr vert="horz" lIns="72730" tIns="36367" rIns="72730" bIns="36367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94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374" y="6356758"/>
            <a:ext cx="2056836" cy="364275"/>
          </a:xfrm>
          <a:prstGeom prst="rect">
            <a:avLst/>
          </a:prstGeom>
        </p:spPr>
        <p:txBody>
          <a:bodyPr vert="horz" lIns="72730" tIns="36367" rIns="72730" bIns="36367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194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194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03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17" r:id="rId2"/>
  </p:sldLayoutIdLst>
  <p:txStyles>
    <p:titleStyle>
      <a:lvl1pPr algn="l" defTabSz="727271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1821" indent="-181821" algn="l" defTabSz="727271" rtl="0" eaLnBrk="1" latinLnBrk="0" hangingPunct="1">
        <a:lnSpc>
          <a:spcPct val="90000"/>
        </a:lnSpc>
        <a:spcBef>
          <a:spcPts val="796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5452" indent="-181821" algn="l" defTabSz="727271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9086" indent="-181821" algn="l" defTabSz="727271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72720" indent="-181821" algn="l" defTabSz="727271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36357" indent="-181821" algn="l" defTabSz="727271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99990" indent="-181821" algn="l" defTabSz="727271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63624" indent="-181821" algn="l" defTabSz="727271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259" indent="-181821" algn="l" defTabSz="727271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90893" indent="-181821" algn="l" defTabSz="727271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272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3639" algn="l" defTabSz="7272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7271" algn="l" defTabSz="7272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0902" algn="l" defTabSz="7272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54537" algn="l" defTabSz="7272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18172" algn="l" defTabSz="7272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81802" algn="l" defTabSz="7272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45443" algn="l" defTabSz="7272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9080" algn="l" defTabSz="7272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92" y="365780"/>
            <a:ext cx="7886418" cy="1324636"/>
          </a:xfrm>
          <a:prstGeom prst="rect">
            <a:avLst/>
          </a:prstGeom>
        </p:spPr>
        <p:txBody>
          <a:bodyPr vert="horz" lIns="72756" tIns="36379" rIns="72756" bIns="36379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92" y="1825890"/>
            <a:ext cx="7886418" cy="4351729"/>
          </a:xfrm>
          <a:prstGeom prst="rect">
            <a:avLst/>
          </a:prstGeom>
        </p:spPr>
        <p:txBody>
          <a:bodyPr vert="horz" lIns="72756" tIns="36379" rIns="72756" bIns="36379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92" y="6356755"/>
            <a:ext cx="2056836" cy="364275"/>
          </a:xfrm>
          <a:prstGeom prst="rect">
            <a:avLst/>
          </a:prstGeom>
        </p:spPr>
        <p:txBody>
          <a:bodyPr vert="horz" lIns="72756" tIns="36379" rIns="72756" bIns="36379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23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523" fontAlgn="base">
                <a:spcBef>
                  <a:spcPct val="0"/>
                </a:spcBef>
                <a:spcAft>
                  <a:spcPct val="0"/>
                </a:spcAft>
              </a:pPr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810" y="6356755"/>
            <a:ext cx="3086382" cy="364275"/>
          </a:xfrm>
          <a:prstGeom prst="rect">
            <a:avLst/>
          </a:prstGeom>
        </p:spPr>
        <p:txBody>
          <a:bodyPr vert="horz" lIns="72756" tIns="36379" rIns="72756" bIns="36379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23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374" y="6356755"/>
            <a:ext cx="2056836" cy="364275"/>
          </a:xfrm>
          <a:prstGeom prst="rect">
            <a:avLst/>
          </a:prstGeom>
        </p:spPr>
        <p:txBody>
          <a:bodyPr vert="horz" lIns="72756" tIns="36379" rIns="72756" bIns="36379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23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52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05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</p:sldLayoutIdLst>
  <p:txStyles>
    <p:titleStyle>
      <a:lvl1pPr algn="l" defTabSz="727532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1885" indent="-181885" algn="l" defTabSz="727532" rtl="0" eaLnBrk="1" latinLnBrk="0" hangingPunct="1">
        <a:lnSpc>
          <a:spcPct val="90000"/>
        </a:lnSpc>
        <a:spcBef>
          <a:spcPts val="796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5649" indent="-181885" algn="l" defTabSz="727532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9413" indent="-181885" algn="l" defTabSz="727532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73178" indent="-181885" algn="l" defTabSz="727532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36945" indent="-181885" algn="l" defTabSz="727532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00709" indent="-181885" algn="l" defTabSz="727532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64475" indent="-181885" algn="l" defTabSz="727532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28240" indent="-181885" algn="l" defTabSz="727532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92004" indent="-181885" algn="l" defTabSz="727532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275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3768" algn="l" defTabSz="7275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7532" algn="l" defTabSz="7275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1295" algn="l" defTabSz="7275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55059" algn="l" defTabSz="7275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18826" algn="l" defTabSz="7275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82588" algn="l" defTabSz="7275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46358" algn="l" defTabSz="7275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0124" algn="l" defTabSz="7275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92" y="365780"/>
            <a:ext cx="7886418" cy="1324636"/>
          </a:xfrm>
          <a:prstGeom prst="rect">
            <a:avLst/>
          </a:prstGeom>
        </p:spPr>
        <p:txBody>
          <a:bodyPr vert="horz" lIns="72781" tIns="36391" rIns="72781" bIns="36391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92" y="1825890"/>
            <a:ext cx="7886418" cy="4351729"/>
          </a:xfrm>
          <a:prstGeom prst="rect">
            <a:avLst/>
          </a:prstGeom>
        </p:spPr>
        <p:txBody>
          <a:bodyPr vert="horz" lIns="72781" tIns="36391" rIns="72781" bIns="36391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92" y="6356752"/>
            <a:ext cx="2056836" cy="364275"/>
          </a:xfrm>
          <a:prstGeom prst="rect">
            <a:avLst/>
          </a:prstGeom>
        </p:spPr>
        <p:txBody>
          <a:bodyPr vert="horz" lIns="72781" tIns="36391" rIns="72781" bIns="36391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51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851" fontAlgn="base">
                <a:spcBef>
                  <a:spcPct val="0"/>
                </a:spcBef>
                <a:spcAft>
                  <a:spcPct val="0"/>
                </a:spcAft>
              </a:pPr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810" y="6356752"/>
            <a:ext cx="3086382" cy="364275"/>
          </a:xfrm>
          <a:prstGeom prst="rect">
            <a:avLst/>
          </a:prstGeom>
        </p:spPr>
        <p:txBody>
          <a:bodyPr vert="horz" lIns="72781" tIns="36391" rIns="72781" bIns="36391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51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374" y="6356752"/>
            <a:ext cx="2056836" cy="364275"/>
          </a:xfrm>
          <a:prstGeom prst="rect">
            <a:avLst/>
          </a:prstGeom>
        </p:spPr>
        <p:txBody>
          <a:bodyPr vert="horz" lIns="72781" tIns="36391" rIns="72781" bIns="36391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51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3851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90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</p:sldLayoutIdLst>
  <p:txStyles>
    <p:titleStyle>
      <a:lvl1pPr algn="l" defTabSz="727793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1950" indent="-181950" algn="l" defTabSz="727793" rtl="0" eaLnBrk="1" latinLnBrk="0" hangingPunct="1">
        <a:lnSpc>
          <a:spcPct val="90000"/>
        </a:lnSpc>
        <a:spcBef>
          <a:spcPts val="796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5845" indent="-181950" algn="l" defTabSz="727793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9740" indent="-181950" algn="l" defTabSz="727793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73636" indent="-181950" algn="l" defTabSz="727793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37533" indent="-181950" algn="l" defTabSz="727793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01427" indent="-181950" algn="l" defTabSz="727793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65325" indent="-181950" algn="l" defTabSz="727793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29221" indent="-181950" algn="l" defTabSz="727793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93116" indent="-181950" algn="l" defTabSz="727793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277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3897" algn="l" defTabSz="7277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7793" algn="l" defTabSz="7277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1687" algn="l" defTabSz="7277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55583" algn="l" defTabSz="7277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19480" algn="l" defTabSz="7277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83374" algn="l" defTabSz="7277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47273" algn="l" defTabSz="7277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1169" algn="l" defTabSz="72779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92" y="365780"/>
            <a:ext cx="7886418" cy="1324636"/>
          </a:xfrm>
          <a:prstGeom prst="rect">
            <a:avLst/>
          </a:prstGeom>
        </p:spPr>
        <p:txBody>
          <a:bodyPr vert="horz" lIns="72823" tIns="36411" rIns="72823" bIns="36411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92" y="1825890"/>
            <a:ext cx="7886418" cy="4351729"/>
          </a:xfrm>
          <a:prstGeom prst="rect">
            <a:avLst/>
          </a:prstGeom>
        </p:spPr>
        <p:txBody>
          <a:bodyPr vert="horz" lIns="72823" tIns="36411" rIns="72823" bIns="36411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92" y="6356747"/>
            <a:ext cx="2056836" cy="364275"/>
          </a:xfrm>
          <a:prstGeom prst="rect">
            <a:avLst/>
          </a:prstGeom>
        </p:spPr>
        <p:txBody>
          <a:bodyPr vert="horz" lIns="72823" tIns="36411" rIns="72823" bIns="36411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810" y="6356747"/>
            <a:ext cx="3086382" cy="364275"/>
          </a:xfrm>
          <a:prstGeom prst="rect">
            <a:avLst/>
          </a:prstGeom>
        </p:spPr>
        <p:txBody>
          <a:bodyPr vert="horz" lIns="72823" tIns="36411" rIns="72823" bIns="36411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374" y="6356747"/>
            <a:ext cx="2056836" cy="364275"/>
          </a:xfrm>
          <a:prstGeom prst="rect">
            <a:avLst/>
          </a:prstGeom>
        </p:spPr>
        <p:txBody>
          <a:bodyPr vert="horz" lIns="72823" tIns="36411" rIns="72823" bIns="36411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61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5" r:id="rId1"/>
    <p:sldLayoutId id="2147484226" r:id="rId2"/>
  </p:sldLayoutIdLst>
  <p:txStyles>
    <p:titleStyle>
      <a:lvl1pPr algn="l" defTabSz="728228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057" indent="-182057" algn="l" defTabSz="728228" rtl="0" eaLnBrk="1" latinLnBrk="0" hangingPunct="1">
        <a:lnSpc>
          <a:spcPct val="90000"/>
        </a:lnSpc>
        <a:spcBef>
          <a:spcPts val="796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6171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0285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74399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38513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02627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66742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30856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94970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4114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8228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2342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56456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0570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84684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48799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2913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92" y="365780"/>
            <a:ext cx="7886418" cy="1324636"/>
          </a:xfrm>
          <a:prstGeom prst="rect">
            <a:avLst/>
          </a:prstGeom>
        </p:spPr>
        <p:txBody>
          <a:bodyPr vert="horz" lIns="72823" tIns="36411" rIns="72823" bIns="36411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92" y="1825890"/>
            <a:ext cx="7886418" cy="4351729"/>
          </a:xfrm>
          <a:prstGeom prst="rect">
            <a:avLst/>
          </a:prstGeom>
        </p:spPr>
        <p:txBody>
          <a:bodyPr vert="horz" lIns="72823" tIns="36411" rIns="72823" bIns="36411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92" y="6356747"/>
            <a:ext cx="2056836" cy="364275"/>
          </a:xfrm>
          <a:prstGeom prst="rect">
            <a:avLst/>
          </a:prstGeom>
        </p:spPr>
        <p:txBody>
          <a:bodyPr vert="horz" lIns="72823" tIns="36411" rIns="72823" bIns="36411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810" y="6356747"/>
            <a:ext cx="3086382" cy="364275"/>
          </a:xfrm>
          <a:prstGeom prst="rect">
            <a:avLst/>
          </a:prstGeom>
        </p:spPr>
        <p:txBody>
          <a:bodyPr vert="horz" lIns="72823" tIns="36411" rIns="72823" bIns="36411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374" y="6356747"/>
            <a:ext cx="2056836" cy="364275"/>
          </a:xfrm>
          <a:prstGeom prst="rect">
            <a:avLst/>
          </a:prstGeom>
        </p:spPr>
        <p:txBody>
          <a:bodyPr vert="horz" lIns="72823" tIns="36411" rIns="72823" bIns="36411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655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9" r:id="rId1"/>
  </p:sldLayoutIdLst>
  <p:txStyles>
    <p:titleStyle>
      <a:lvl1pPr algn="l" defTabSz="728228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057" indent="-182057" algn="l" defTabSz="728228" rtl="0" eaLnBrk="1" latinLnBrk="0" hangingPunct="1">
        <a:lnSpc>
          <a:spcPct val="90000"/>
        </a:lnSpc>
        <a:spcBef>
          <a:spcPts val="796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6171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0285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74399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38513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02627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66742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30856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94970" indent="-182057" algn="l" defTabSz="728228" rtl="0" eaLnBrk="1" latinLnBrk="0" hangingPunct="1">
        <a:lnSpc>
          <a:spcPct val="90000"/>
        </a:lnSpc>
        <a:spcBef>
          <a:spcPts val="39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4114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8228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2342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56456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0570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84684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48799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2913" algn="l" defTabSz="72822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单击此处编辑母版文本样式</a:t>
            </a:r>
          </a:p>
          <a:p>
            <a:pPr lvl="1"/>
            <a:r>
              <a:rPr lang="zh-CN" altLang="zh-CN" smtClean="0"/>
              <a:t>第二级</a:t>
            </a:r>
          </a:p>
          <a:p>
            <a:pPr lvl="2"/>
            <a:r>
              <a:rPr lang="zh-CN" altLang="zh-CN" smtClean="0"/>
              <a:t>第三级</a:t>
            </a:r>
          </a:p>
          <a:p>
            <a:pPr lvl="3"/>
            <a:r>
              <a:rPr lang="zh-CN" altLang="zh-CN" smtClean="0"/>
              <a:t>第四级</a:t>
            </a:r>
          </a:p>
          <a:p>
            <a:pPr lvl="4"/>
            <a:r>
              <a:rPr lang="zh-CN" altLang="zh-CN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fld id="{AEC60422-E011-4BCA-B53F-C9E46CB5A504}" type="datetime1">
              <a:rPr lang="zh-CN" altLang="en-US" smtClean="0">
                <a:solidFill>
                  <a:srgbClr val="000000"/>
                </a:solidFill>
                <a:ea typeface="SimSun" pitchFamily="2" charset="-122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t>2021/9/21</a:t>
            </a:fld>
            <a:endParaRPr lang="zh-CN" altLang="en-US" smtClean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zh-CN" altLang="en-US" smtClean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fld id="{D9B793F4-FDFC-4CD0-9449-BC8E67DF3A8F}" type="slidenum">
              <a:rPr lang="zh-CN" altLang="en-US" smtClean="0">
                <a:solidFill>
                  <a:srgbClr val="000000"/>
                </a:solidFill>
                <a:ea typeface="SimSun" pitchFamily="2" charset="-122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t>‹#›</a:t>
            </a:fld>
            <a:endParaRPr lang="zh-CN" altLang="en-US" smtClean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-34925" y="6126163"/>
            <a:ext cx="9215438" cy="758825"/>
          </a:xfrm>
          <a:prstGeom prst="rect">
            <a:avLst/>
          </a:prstGeom>
          <a:solidFill>
            <a:srgbClr val="845866"/>
          </a:solidFill>
          <a:ln>
            <a:noFill/>
          </a:ln>
          <a:effectLst/>
          <a:extLst/>
        </p:spPr>
        <p:txBody>
          <a:bodyPr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zh-CN" altLang="en-US" smtClean="0">
              <a:solidFill>
                <a:srgbClr val="000000"/>
              </a:solidFill>
              <a:ea typeface="SimSun" pitchFamily="2" charset="-122"/>
            </a:endParaRPr>
          </a:p>
        </p:txBody>
      </p:sp>
      <p:pic>
        <p:nvPicPr>
          <p:cNvPr id="1032" name="Picture 8" descr="未标题-3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941888"/>
            <a:ext cx="83185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533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单击此处编辑母版文本样式</a:t>
            </a:r>
          </a:p>
          <a:p>
            <a:pPr lvl="1"/>
            <a:r>
              <a:rPr lang="zh-CN" altLang="zh-CN" smtClean="0"/>
              <a:t>第二级</a:t>
            </a:r>
          </a:p>
          <a:p>
            <a:pPr lvl="2"/>
            <a:r>
              <a:rPr lang="zh-CN" altLang="zh-CN" smtClean="0"/>
              <a:t>第三级</a:t>
            </a:r>
          </a:p>
          <a:p>
            <a:pPr lvl="3"/>
            <a:r>
              <a:rPr lang="zh-CN" altLang="zh-CN" smtClean="0"/>
              <a:t>第四级</a:t>
            </a:r>
          </a:p>
          <a:p>
            <a:pPr lvl="4"/>
            <a:r>
              <a:rPr lang="zh-CN" altLang="zh-CN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fld id="{AEC60422-E011-4BCA-B53F-C9E46CB5A504}" type="datetime1">
              <a:rPr lang="zh-CN" altLang="en-US" smtClean="0">
                <a:solidFill>
                  <a:srgbClr val="000000"/>
                </a:solidFill>
                <a:ea typeface="SimSun" pitchFamily="2" charset="-122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t>2021/9/21</a:t>
            </a:fld>
            <a:endParaRPr lang="zh-CN" altLang="en-US" smtClean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zh-CN" altLang="en-US" smtClean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fld id="{D9B793F4-FDFC-4CD0-9449-BC8E67DF3A8F}" type="slidenum">
              <a:rPr lang="zh-CN" altLang="en-US" smtClean="0">
                <a:solidFill>
                  <a:srgbClr val="000000"/>
                </a:solidFill>
                <a:ea typeface="SimSun" pitchFamily="2" charset="-122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t>‹#›</a:t>
            </a:fld>
            <a:endParaRPr lang="zh-CN" altLang="en-US" smtClean="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-34925" y="6126163"/>
            <a:ext cx="9215438" cy="758825"/>
          </a:xfrm>
          <a:prstGeom prst="rect">
            <a:avLst/>
          </a:prstGeom>
          <a:solidFill>
            <a:srgbClr val="845866"/>
          </a:solidFill>
          <a:ln>
            <a:noFill/>
          </a:ln>
          <a:effectLst/>
          <a:extLst/>
        </p:spPr>
        <p:txBody>
          <a:bodyPr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zh-CN" altLang="en-US" smtClean="0">
              <a:solidFill>
                <a:srgbClr val="000000"/>
              </a:solidFill>
              <a:ea typeface="SimSun" pitchFamily="2" charset="-122"/>
            </a:endParaRPr>
          </a:p>
        </p:txBody>
      </p:sp>
      <p:pic>
        <p:nvPicPr>
          <p:cNvPr id="1032" name="Picture 8" descr="未标题-3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941888"/>
            <a:ext cx="83185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13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方正稚艺简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49"/>
            <a:ext cx="7886700" cy="1325563"/>
          </a:xfrm>
          <a:prstGeom prst="rect">
            <a:avLst/>
          </a:prstGeom>
        </p:spPr>
        <p:txBody>
          <a:bodyPr vert="horz" lIns="91297" tIns="45650" rIns="91297" bIns="4565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45"/>
            <a:ext cx="7886700" cy="4351339"/>
          </a:xfrm>
          <a:prstGeom prst="rect">
            <a:avLst/>
          </a:prstGeom>
        </p:spPr>
        <p:txBody>
          <a:bodyPr vert="horz" lIns="91297" tIns="45650" rIns="91297" bIns="4565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526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526"/>
            <a:ext cx="30861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3" y="6356526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8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297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43" indent="-228243" algn="l" defTabSz="91297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34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219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707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198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86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172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661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150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8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75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6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953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3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93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418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90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42"/>
            <a:ext cx="7886700" cy="1325563"/>
          </a:xfrm>
          <a:prstGeom prst="rect">
            <a:avLst/>
          </a:prstGeom>
        </p:spPr>
        <p:txBody>
          <a:bodyPr vert="horz" lIns="91297" tIns="45650" rIns="91297" bIns="4565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297" tIns="45650" rIns="91297" bIns="4565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16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16"/>
            <a:ext cx="30861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3" y="6356416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705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  <p:sldLayoutId id="2147484021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xStyles>
    <p:titleStyle>
      <a:lvl1pPr algn="l" defTabSz="91297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43" indent="-228243" algn="l" defTabSz="91297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34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219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707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198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86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172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661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150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8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75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6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953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3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93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418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90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42"/>
            <a:ext cx="7886700" cy="1325563"/>
          </a:xfrm>
          <a:prstGeom prst="rect">
            <a:avLst/>
          </a:prstGeom>
        </p:spPr>
        <p:txBody>
          <a:bodyPr vert="horz" lIns="91297" tIns="45650" rIns="91297" bIns="4565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297" tIns="45650" rIns="91297" bIns="4565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05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05"/>
            <a:ext cx="30861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3" y="6356405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9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xStyles>
    <p:titleStyle>
      <a:lvl1pPr algn="l" defTabSz="91297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43" indent="-228243" algn="l" defTabSz="91297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34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219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707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198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86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172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661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150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8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75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6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953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3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93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418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90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42"/>
            <a:ext cx="7886700" cy="1325563"/>
          </a:xfrm>
          <a:prstGeom prst="rect">
            <a:avLst/>
          </a:prstGeom>
        </p:spPr>
        <p:txBody>
          <a:bodyPr vert="horz" lIns="91297" tIns="45650" rIns="91297" bIns="4565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297" tIns="45650" rIns="91297" bIns="4565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3" y="6356400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1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  <p:sldLayoutId id="2147484073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xStyles>
    <p:titleStyle>
      <a:lvl1pPr algn="l" defTabSz="91297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43" indent="-228243" algn="l" defTabSz="91297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34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219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707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198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86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172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661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150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8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75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6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953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3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93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418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90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41"/>
            <a:ext cx="7886700" cy="1325563"/>
          </a:xfrm>
          <a:prstGeom prst="rect">
            <a:avLst/>
          </a:prstGeom>
        </p:spPr>
        <p:txBody>
          <a:bodyPr vert="horz" lIns="91297" tIns="45650" rIns="91297" bIns="4565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297" tIns="45650" rIns="91297" bIns="4565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4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4"/>
            <a:ext cx="30861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3" y="6356364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6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  <p:sldLayoutId id="2147484129" r:id="rId13"/>
  </p:sldLayoutIdLst>
  <p:txStyles>
    <p:titleStyle>
      <a:lvl1pPr algn="l" defTabSz="91297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43" indent="-228243" algn="l" defTabSz="91297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34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219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707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198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86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172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661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150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8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75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6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953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3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93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418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90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019" y="1993529"/>
            <a:ext cx="6189976" cy="287097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" y="0"/>
            <a:ext cx="9142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9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  <p:sldLayoutId id="2147484141" r:id="rId11"/>
    <p:sldLayoutId id="2147484142" r:id="rId12"/>
    <p:sldLayoutId id="2147484143" r:id="rId13"/>
    <p:sldLayoutId id="2147484144" r:id="rId14"/>
  </p:sldLayoutIdLst>
  <mc:AlternateContent xmlns:mc="http://schemas.openxmlformats.org/markup-compatibility/2006" xmlns:p14="http://schemas.microsoft.com/office/powerpoint/2010/main">
    <mc:Choice Requires="p14">
      <p:transition spd="med" advClick="0" advTm="0">
        <p14:prism/>
      </p:transition>
    </mc:Choice>
    <mc:Fallback xmlns="">
      <p:transition spd="med" advClick="0" advTm="0">
        <p:fade/>
      </p:transition>
    </mc:Fallback>
  </mc:AlternateConten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5pPr>
      <a:lvl6pPr marL="342373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6pPr>
      <a:lvl7pPr marL="684745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7pPr>
      <a:lvl8pPr marL="1027117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8pPr>
      <a:lvl9pPr marL="1369489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charset="0"/>
          <a:ea typeface="微软雅黑" pitchFamily="34" charset="-122"/>
        </a:defRPr>
      </a:lvl9pPr>
    </p:titleStyle>
    <p:bodyStyle>
      <a:lvl1pPr marL="171188" indent="-171188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3558" indent="-171188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5934" indent="-171188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302" indent="-171188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0678" indent="-171188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3044" indent="-171188" algn="l" defTabSz="68474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5424" indent="-171188" algn="l" defTabSz="68474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7791" indent="-171188" algn="l" defTabSz="68474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0163" indent="-171188" algn="l" defTabSz="68474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373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4745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117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9489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1860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4229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6605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8973" algn="l" defTabSz="684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41"/>
            <a:ext cx="7886700" cy="1325563"/>
          </a:xfrm>
          <a:prstGeom prst="rect">
            <a:avLst/>
          </a:prstGeom>
        </p:spPr>
        <p:txBody>
          <a:bodyPr vert="horz" lIns="91297" tIns="45650" rIns="91297" bIns="4565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297" tIns="45650" rIns="91297" bIns="4565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62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03E64-1198-4350-AE4E-0E6A375354B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2" y="6356362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A8D4C-1946-442B-BA1B-548F02DF825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983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1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168" r:id="rId8"/>
    <p:sldLayoutId id="2147484169" r:id="rId9"/>
    <p:sldLayoutId id="2147484170" r:id="rId10"/>
    <p:sldLayoutId id="2147484171" r:id="rId11"/>
  </p:sldLayoutIdLst>
  <p:timing>
    <p:tnLst>
      <p:par>
        <p:cTn id="1" dur="indefinite" restart="never" nodeType="tmRoot"/>
      </p:par>
    </p:tnLst>
  </p:timing>
  <p:txStyles>
    <p:titleStyle>
      <a:lvl1pPr algn="l" defTabSz="91297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43" indent="-228243" algn="l" defTabSz="91297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34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219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707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198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86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172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661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150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8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75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6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953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3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93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418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90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41"/>
            <a:ext cx="7886700" cy="1325563"/>
          </a:xfrm>
          <a:prstGeom prst="rect">
            <a:avLst/>
          </a:prstGeom>
        </p:spPr>
        <p:txBody>
          <a:bodyPr vert="horz" lIns="91297" tIns="45650" rIns="91297" bIns="4565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297" tIns="45650" rIns="91297" bIns="4565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62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7F733-D177-4D19-8AB5-134CCC040D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62"/>
            <a:ext cx="30861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2" y="6356362"/>
            <a:ext cx="2057400" cy="365125"/>
          </a:xfrm>
          <a:prstGeom prst="rect">
            <a:avLst/>
          </a:prstGeom>
        </p:spPr>
        <p:txBody>
          <a:bodyPr vert="horz" lIns="91297" tIns="45650" rIns="91297" bIns="4565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832B-D6C7-446D-88C8-21504B865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4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3" r:id="rId1"/>
    <p:sldLayoutId id="2147484174" r:id="rId2"/>
    <p:sldLayoutId id="2147484175" r:id="rId3"/>
    <p:sldLayoutId id="2147484176" r:id="rId4"/>
    <p:sldLayoutId id="2147484177" r:id="rId5"/>
    <p:sldLayoutId id="2147484178" r:id="rId6"/>
    <p:sldLayoutId id="2147484179" r:id="rId7"/>
    <p:sldLayoutId id="2147484180" r:id="rId8"/>
    <p:sldLayoutId id="2147484181" r:id="rId9"/>
    <p:sldLayoutId id="2147484182" r:id="rId10"/>
    <p:sldLayoutId id="2147484183" r:id="rId11"/>
    <p:sldLayoutId id="2147484184" r:id="rId12"/>
  </p:sldLayoutIdLst>
  <p:transition spd="slow">
    <p:randomBar dir="vert"/>
  </p:transition>
  <p:txStyles>
    <p:titleStyle>
      <a:lvl1pPr algn="l" defTabSz="91297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43" indent="-228243" algn="l" defTabSz="91297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34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219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707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198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86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172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661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150" indent="-228243" algn="l" defTabSz="9129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8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75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6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953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439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930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418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907" algn="l" defTabSz="91297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24.xml"/><Relationship Id="rId7" Type="http://schemas.openxmlformats.org/officeDocument/2006/relationships/image" Target="../media/image11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1.xml"/><Relationship Id="rId4" Type="http://schemas.openxmlformats.org/officeDocument/2006/relationships/image" Target="../media/image50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3" Type="http://schemas.openxmlformats.org/officeDocument/2006/relationships/image" Target="../media/image58.emf"/><Relationship Id="rId7" Type="http://schemas.openxmlformats.org/officeDocument/2006/relationships/image" Target="../media/image62.png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image" Target="../media/image59.emf"/><Relationship Id="rId9" Type="http://schemas.openxmlformats.org/officeDocument/2006/relationships/image" Target="../media/image6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" y="0"/>
            <a:ext cx="9143499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8159" y="2841086"/>
            <a:ext cx="2150639" cy="401691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2019" y="2841090"/>
            <a:ext cx="1963784" cy="44652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7200" y="240277"/>
            <a:ext cx="8686800" cy="369191"/>
          </a:xfrm>
          <a:prstGeom prst="rect">
            <a:avLst/>
          </a:prstGeom>
          <a:noFill/>
        </p:spPr>
        <p:txBody>
          <a:bodyPr wrap="square" lIns="91297" tIns="45650" rIns="91297" bIns="4565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 TIỂU HỌC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TAM ĐA SỐ 2 – HUYÊN YÊN PHONG – TỈNH BẮC NINH </a:t>
            </a:r>
            <a:endParaRPr lang="vi-VN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9350" y="990608"/>
            <a:ext cx="8042299" cy="2154295"/>
          </a:xfrm>
          <a:prstGeom prst="rect">
            <a:avLst/>
          </a:prstGeom>
          <a:noFill/>
        </p:spPr>
        <p:txBody>
          <a:bodyPr wrap="none" lIns="91297" tIns="45650" rIns="91297" bIns="45650" rtlCol="0">
            <a:spAutoFit/>
            <a:scene3d>
              <a:camera prst="obliqueTopRigh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zh-CN" sz="5400" kern="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iCiel Cadena" pitchFamily="2" charset="0"/>
              </a:rPr>
              <a:t>CHỦ ĐỀ 6 </a:t>
            </a:r>
          </a:p>
          <a:p>
            <a:pPr algn="ctr"/>
            <a:r>
              <a:rPr lang="en-US" altLang="zh-CN" sz="8000" kern="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Những</a:t>
            </a:r>
            <a:r>
              <a:rPr lang="en-US" altLang="zh-CN" sz="80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altLang="zh-CN" sz="8000" kern="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người</a:t>
            </a:r>
            <a:r>
              <a:rPr lang="en-US" altLang="zh-CN" sz="80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altLang="zh-CN" sz="8000" kern="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bạn</a:t>
            </a:r>
            <a:r>
              <a:rPr lang="en-US" altLang="zh-CN" sz="80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  <p:sp>
        <p:nvSpPr>
          <p:cNvPr id="10" name="矩形 59"/>
          <p:cNvSpPr>
            <a:spLocks noChangeArrowheads="1"/>
          </p:cNvSpPr>
          <p:nvPr/>
        </p:nvSpPr>
        <p:spPr bwMode="auto">
          <a:xfrm>
            <a:off x="2667021" y="3195940"/>
            <a:ext cx="3460135" cy="461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97" tIns="45650" rIns="91297" bIns="45650">
            <a:spAutoFit/>
          </a:bodyPr>
          <a:lstStyle/>
          <a:p>
            <a:pPr algn="ctr">
              <a:defRPr/>
            </a:pPr>
            <a:r>
              <a:rPr lang="en-US" altLang="zh-CN" sz="2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GV : </a:t>
            </a:r>
            <a:r>
              <a:rPr lang="en-US" altLang="zh-CN" sz="2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altLang="zh-CN" sz="2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altLang="zh-CN" sz="2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altLang="zh-CN" sz="24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1" name="5bfd36810f03f">
            <a:hlinkClick r:id="" action="ppaction://media"/>
            <a:extLst>
              <a:ext uri="{FF2B5EF4-FFF2-40B4-BE49-F238E27FC236}">
                <a16:creationId xmlns="" xmlns:a16="http://schemas.microsoft.com/office/drawing/2014/main" id="{455B4634-16A3-4218-9E0A-FC98B73A0F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89493" y="-2057400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4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未标题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064942"/>
            <a:ext cx="1461293" cy="251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5" descr="未标题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106" y="4113681"/>
            <a:ext cx="1239044" cy="2149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6" descr="未标题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049702"/>
            <a:ext cx="1273546" cy="246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7" descr="未标题-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584" y="4400551"/>
            <a:ext cx="1407791" cy="2181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未标题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840" y="4064942"/>
            <a:ext cx="1461293" cy="251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未标题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346" y="4113681"/>
            <a:ext cx="1239044" cy="2149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未标题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840" y="4049702"/>
            <a:ext cx="1273546" cy="246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未标题-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824" y="4400551"/>
            <a:ext cx="1407791" cy="2181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04800" y="614899"/>
            <a:ext cx="8991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7200" dirty="0" smtClean="0">
                <a:solidFill>
                  <a:srgbClr val="0070C0"/>
                </a:solidFill>
                <a:latin typeface="iCiel Cadena" pitchFamily="2" charset="0"/>
              </a:rPr>
              <a:t>Đố vui kết thúc </a:t>
            </a:r>
          </a:p>
          <a:p>
            <a:r>
              <a:rPr lang="vi-VN" sz="7200" dirty="0" smtClean="0">
                <a:solidFill>
                  <a:srgbClr val="0070C0"/>
                </a:solidFill>
                <a:latin typeface="iCiel Cadena" pitchFamily="2" charset="0"/>
              </a:rPr>
              <a:t>Chúng ta vào bài mới</a:t>
            </a:r>
            <a:endParaRPr lang="en-US" sz="7200" dirty="0">
              <a:solidFill>
                <a:srgbClr val="0070C0"/>
              </a:solidFill>
              <a:latin typeface="iCiel Cadena" pitchFamily="2" charset="0"/>
            </a:endParaRPr>
          </a:p>
          <a:p>
            <a:r>
              <a:rPr lang="vi-VN" sz="6000" dirty="0">
                <a:solidFill>
                  <a:srgbClr val="0070C0"/>
                </a:solidFill>
                <a:latin typeface="iCiel Cadena" pitchFamily="2" charset="0"/>
              </a:rPr>
              <a:t/>
            </a:r>
            <a:br>
              <a:rPr lang="vi-VN" sz="6000" dirty="0">
                <a:solidFill>
                  <a:srgbClr val="0070C0"/>
                </a:solidFill>
                <a:latin typeface="iCiel Cadena" pitchFamily="2" charset="0"/>
              </a:rPr>
            </a:br>
            <a:endParaRPr lang="en-US" sz="6000" dirty="0">
              <a:solidFill>
                <a:srgbClr val="0070C0"/>
              </a:solidFill>
              <a:latin typeface="iCiel Caden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06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28968" y="406043"/>
            <a:ext cx="4728891" cy="584634"/>
          </a:xfrm>
          <a:prstGeom prst="rect">
            <a:avLst/>
          </a:prstGeom>
        </p:spPr>
        <p:txBody>
          <a:bodyPr wrap="none" lIns="91297" tIns="45650" rIns="91297" bIns="45650">
            <a:spAutoFit/>
          </a:bodyPr>
          <a:lstStyle/>
          <a:p>
            <a:pPr algn="ctr"/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2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7824" y="533423"/>
            <a:ext cx="6272767" cy="5931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 descr="E:\GIAO AN\SGV lop 2\sgv chân trời sáng tạo lớp 2\hình minh họa giáo án\11\6826466070_157546671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7347">
            <a:off x="4867580" y="1226218"/>
            <a:ext cx="1977214" cy="1977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802" y="1613584"/>
            <a:ext cx="3333768" cy="331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943" y="3036929"/>
            <a:ext cx="2829607" cy="22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633" y="3694113"/>
            <a:ext cx="4071937" cy="316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849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" y="0"/>
            <a:ext cx="9143499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8159" y="2841086"/>
            <a:ext cx="2150639" cy="401691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2019" y="2841090"/>
            <a:ext cx="1963784" cy="4465281"/>
          </a:xfrm>
          <a:prstGeom prst="rect">
            <a:avLst/>
          </a:prstGeom>
        </p:spPr>
      </p:pic>
      <p:sp>
        <p:nvSpPr>
          <p:cNvPr id="8" name="TextBox 37"/>
          <p:cNvSpPr txBox="1"/>
          <p:nvPr/>
        </p:nvSpPr>
        <p:spPr>
          <a:xfrm>
            <a:off x="874485" y="712259"/>
            <a:ext cx="7109426" cy="2846718"/>
          </a:xfrm>
          <a:prstGeom prst="rect">
            <a:avLst/>
          </a:prstGeom>
          <a:noFill/>
          <a:ln>
            <a:noFill/>
          </a:ln>
        </p:spPr>
        <p:txBody>
          <a:bodyPr wrap="square" lIns="0" tIns="91297" rIns="91297" bIns="4565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/>
          </a:bodyPr>
          <a:lstStyle/>
          <a:p>
            <a:pPr algn="ctr"/>
            <a:r>
              <a:rPr lang="en-US" altLang="zh-CN" sz="6600" b="1" dirty="0" err="1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600" b="1" dirty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600" b="1" dirty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1</a:t>
            </a:r>
          </a:p>
          <a:p>
            <a:pPr algn="ctr"/>
            <a:r>
              <a:rPr lang="en-US" altLang="zh-CN" sz="11000" b="1" dirty="0" err="1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Khám</a:t>
            </a:r>
            <a:r>
              <a:rPr lang="en-US" altLang="zh-CN" sz="11000" b="1" dirty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11000" b="1" dirty="0" err="1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</a:t>
            </a:r>
            <a:r>
              <a:rPr lang="en-US" altLang="zh-CN" sz="11000" b="1" dirty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11000" b="1" dirty="0">
              <a:ln w="0">
                <a:solidFill>
                  <a:srgbClr val="005F60">
                    <a:lumMod val="75000"/>
                  </a:srgbClr>
                </a:solidFill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80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3309">
            <a:off x="5738914" y="4506663"/>
            <a:ext cx="3304976" cy="243818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04800" y="1343553"/>
            <a:ext cx="8686802" cy="2999847"/>
          </a:xfrm>
          <a:prstGeom prst="rect">
            <a:avLst/>
          </a:prstGeom>
          <a:noFill/>
        </p:spPr>
        <p:txBody>
          <a:bodyPr wrap="square" lIns="91297" tIns="45650" rIns="91297" bIns="4565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Quan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sát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,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thảo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luận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về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đặc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điểm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những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nhân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vật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trong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ảnh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và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trong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tranh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iCiel Cadena" pitchFamily="2" charset="0"/>
              </a:rPr>
              <a:t> </a:t>
            </a:r>
            <a:endParaRPr lang="en-US" sz="4400" dirty="0">
              <a:solidFill>
                <a:schemeClr val="accent5">
                  <a:lumMod val="50000"/>
                </a:schemeClr>
              </a:solidFill>
              <a:latin typeface="iCiel Caden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33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52400"/>
            <a:ext cx="52453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iCiel Cadena" pitchFamily="2" charset="0"/>
              </a:rPr>
              <a:t>Ảnh</a:t>
            </a:r>
            <a:r>
              <a:rPr lang="en-US" sz="40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iCiel Cadena" pitchFamily="2" charset="0"/>
              </a:rPr>
              <a:t>chân</a:t>
            </a:r>
            <a:r>
              <a:rPr lang="en-US" sz="4000" dirty="0" smtClean="0">
                <a:solidFill>
                  <a:srgbClr val="FF0000"/>
                </a:solidFill>
                <a:latin typeface="iCiel Cadena" pitchFamily="2" charset="0"/>
              </a:rPr>
              <a:t> dung </a:t>
            </a:r>
            <a:r>
              <a:rPr lang="en-US" sz="4000" dirty="0" err="1" smtClean="0">
                <a:solidFill>
                  <a:srgbClr val="FF0000"/>
                </a:solidFill>
                <a:latin typeface="iCiel Cadena" pitchFamily="2" charset="0"/>
              </a:rPr>
              <a:t>bạn</a:t>
            </a:r>
            <a:r>
              <a:rPr lang="en-US" sz="40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iCiel Cadena" pitchFamily="2" charset="0"/>
              </a:rPr>
              <a:t>em</a:t>
            </a:r>
            <a:endParaRPr lang="en-US" sz="4000" dirty="0">
              <a:solidFill>
                <a:srgbClr val="FF0000"/>
              </a:solidFill>
              <a:latin typeface="iCiel Cadena" pitchFamily="2" charset="0"/>
            </a:endParaRPr>
          </a:p>
        </p:txBody>
      </p:sp>
      <p:pic>
        <p:nvPicPr>
          <p:cNvPr id="1026" name="Picture 2" descr="D:\4\6\bn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43" y="1219200"/>
            <a:ext cx="4029658" cy="518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4\6\Captu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19200"/>
            <a:ext cx="3854327" cy="518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0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76200"/>
            <a:ext cx="59984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iCiel Cadena" pitchFamily="2" charset="0"/>
              </a:rPr>
              <a:t>chân</a:t>
            </a:r>
            <a:r>
              <a:rPr lang="en-US" sz="4000" dirty="0" smtClean="0">
                <a:solidFill>
                  <a:srgbClr val="FF0000"/>
                </a:solidFill>
                <a:latin typeface="iCiel Cadena" pitchFamily="2" charset="0"/>
              </a:rPr>
              <a:t> dung </a:t>
            </a:r>
            <a:r>
              <a:rPr lang="en-US" sz="4000" dirty="0" err="1" smtClean="0">
                <a:solidFill>
                  <a:srgbClr val="FF0000"/>
                </a:solidFill>
                <a:latin typeface="iCiel Cadena" pitchFamily="2" charset="0"/>
              </a:rPr>
              <a:t>trong</a:t>
            </a:r>
            <a:r>
              <a:rPr lang="en-US" sz="40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iCiel Cadena" pitchFamily="2" charset="0"/>
              </a:rPr>
              <a:t>tranh</a:t>
            </a:r>
            <a:r>
              <a:rPr lang="en-US" sz="40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iCiel Cadena" pitchFamily="2" charset="0"/>
              </a:rPr>
              <a:t>vẽ</a:t>
            </a:r>
            <a:r>
              <a:rPr lang="en-US" sz="40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endParaRPr lang="en-US" sz="4000" dirty="0">
              <a:solidFill>
                <a:srgbClr val="FF0000"/>
              </a:solidFill>
              <a:latin typeface="iCiel Cadena" pitchFamily="2" charset="0"/>
            </a:endParaRPr>
          </a:p>
        </p:txBody>
      </p:sp>
      <p:pic>
        <p:nvPicPr>
          <p:cNvPr id="2050" name="Picture 2" descr="D:\4\6\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470" y="2362200"/>
            <a:ext cx="2292221" cy="32392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4\6\1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54377"/>
            <a:ext cx="2662599" cy="359382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4\6\1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054377"/>
            <a:ext cx="2926076" cy="359382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28453" y="5791200"/>
            <a:ext cx="18293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”</a:t>
            </a:r>
          </a:p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893588"/>
            <a:ext cx="3265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gười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Ấ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”</a:t>
            </a:r>
          </a:p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sáp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34310" y="5066526"/>
            <a:ext cx="27446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”</a:t>
            </a:r>
          </a:p>
          <a:p>
            <a:pPr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sáp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07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" y="0"/>
            <a:ext cx="9143499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8159" y="2841086"/>
            <a:ext cx="2150639" cy="401691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2019" y="2841090"/>
            <a:ext cx="1963784" cy="4465281"/>
          </a:xfrm>
          <a:prstGeom prst="rect">
            <a:avLst/>
          </a:prstGeom>
        </p:spPr>
      </p:pic>
      <p:sp>
        <p:nvSpPr>
          <p:cNvPr id="6" name="TextBox 37"/>
          <p:cNvSpPr txBox="1"/>
          <p:nvPr/>
        </p:nvSpPr>
        <p:spPr>
          <a:xfrm>
            <a:off x="762000" y="715334"/>
            <a:ext cx="5744686" cy="4847266"/>
          </a:xfrm>
          <a:prstGeom prst="rect">
            <a:avLst/>
          </a:prstGeom>
          <a:noFill/>
          <a:ln>
            <a:noFill/>
          </a:ln>
        </p:spPr>
        <p:txBody>
          <a:bodyPr wrap="square" lIns="0" tIns="91297" rIns="91297" bIns="4565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6600" b="1" dirty="0" err="1">
                <a:ln w="6350">
                  <a:solidFill>
                    <a:schemeClr val="tx1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600" b="1" dirty="0">
                <a:ln w="6350">
                  <a:solidFill>
                    <a:schemeClr val="tx1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ln w="6350">
                  <a:solidFill>
                    <a:schemeClr val="tx1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600" b="1" dirty="0">
                <a:ln w="6350">
                  <a:solidFill>
                    <a:schemeClr val="tx1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2</a:t>
            </a:r>
          </a:p>
          <a:p>
            <a:pPr algn="ctr"/>
            <a:r>
              <a:rPr lang="en-US" altLang="zh-CN" sz="8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8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8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r>
              <a:rPr lang="en-US" altLang="zh-CN" sz="8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8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8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8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thức</a:t>
            </a:r>
            <a:r>
              <a:rPr lang="en-US" altLang="zh-CN" sz="8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8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kĩ</a:t>
            </a:r>
            <a:r>
              <a:rPr lang="en-US" altLang="zh-CN" sz="8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8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năng</a:t>
            </a:r>
            <a:endParaRPr lang="zh-CN" altLang="en-US" sz="80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205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-16669"/>
            <a:ext cx="81371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chân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dung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bạn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Gợi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ý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các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bước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thực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hiện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chân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dung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bạn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nam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endParaRPr lang="en-US" sz="3200" dirty="0">
              <a:solidFill>
                <a:srgbClr val="002060"/>
              </a:solidFill>
              <a:latin typeface="iCiel Cadena" pitchFamily="2" charset="0"/>
            </a:endParaRPr>
          </a:p>
        </p:txBody>
      </p:sp>
      <p:pic>
        <p:nvPicPr>
          <p:cNvPr id="4098" name="Picture 2" descr="D:\4\6\1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1600"/>
            <a:ext cx="3581400" cy="4572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4\6\1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820" y="1371600"/>
            <a:ext cx="3822780" cy="4572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6172200"/>
            <a:ext cx="3841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1 :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9762" y="5943600"/>
            <a:ext cx="43332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2 :</a:t>
            </a: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9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3309">
            <a:off x="5738913" y="3795601"/>
            <a:ext cx="3304976" cy="2438189"/>
          </a:xfrm>
          <a:prstGeom prst="rect">
            <a:avLst/>
          </a:prstGeom>
        </p:spPr>
      </p:pic>
      <p:pic>
        <p:nvPicPr>
          <p:cNvPr id="6146" name="Picture 2" descr="D:\4\6\1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4057650" cy="565357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6270757"/>
            <a:ext cx="4953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3 :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29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2379" y="54709"/>
            <a:ext cx="65662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iCiel Cadena" pitchFamily="2" charset="0"/>
              </a:rPr>
              <a:t>Gợi</a:t>
            </a:r>
            <a:r>
              <a:rPr lang="en-US" sz="3200" dirty="0" smtClean="0">
                <a:solidFill>
                  <a:srgbClr val="FF0000"/>
                </a:solidFill>
                <a:latin typeface="iCiel Cadena" pitchFamily="2" charset="0"/>
              </a:rPr>
              <a:t> ý </a:t>
            </a:r>
            <a:r>
              <a:rPr lang="en-US" sz="3200" dirty="0" err="1" smtClean="0">
                <a:solidFill>
                  <a:srgbClr val="FF0000"/>
                </a:solidFill>
                <a:latin typeface="iCiel Cadena" pitchFamily="2" charset="0"/>
              </a:rPr>
              <a:t>các</a:t>
            </a:r>
            <a:r>
              <a:rPr lang="en-US" sz="32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iCiel Cadena" pitchFamily="2" charset="0"/>
              </a:rPr>
              <a:t>bước</a:t>
            </a:r>
            <a:r>
              <a:rPr lang="en-US" sz="32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iCiel Cadena" pitchFamily="2" charset="0"/>
              </a:rPr>
              <a:t>vẽ</a:t>
            </a:r>
            <a:r>
              <a:rPr lang="en-US" sz="32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iCiel Cadena" pitchFamily="2" charset="0"/>
              </a:rPr>
              <a:t>chân</a:t>
            </a:r>
            <a:r>
              <a:rPr lang="en-US" sz="3200" dirty="0" smtClean="0">
                <a:solidFill>
                  <a:srgbClr val="FF0000"/>
                </a:solidFill>
                <a:latin typeface="iCiel Cadena" pitchFamily="2" charset="0"/>
              </a:rPr>
              <a:t> dung </a:t>
            </a:r>
            <a:r>
              <a:rPr lang="en-US" sz="3200" dirty="0" err="1" smtClean="0">
                <a:solidFill>
                  <a:srgbClr val="FF0000"/>
                </a:solidFill>
                <a:latin typeface="iCiel Cadena" pitchFamily="2" charset="0"/>
              </a:rPr>
              <a:t>bạn</a:t>
            </a:r>
            <a:r>
              <a:rPr lang="en-US" sz="32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iCiel Cadena" pitchFamily="2" charset="0"/>
              </a:rPr>
              <a:t>nữ</a:t>
            </a:r>
            <a:r>
              <a:rPr lang="en-US" sz="32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endParaRPr lang="en-US" sz="3200" dirty="0">
              <a:solidFill>
                <a:srgbClr val="FF0000"/>
              </a:solidFill>
              <a:latin typeface="iCiel Cadena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22436" y="5848290"/>
            <a:ext cx="24785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 :</a:t>
            </a:r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endParaRPr lang="en-US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dung</a:t>
            </a:r>
            <a:endParaRPr lang="en-US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D:\4\6\1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08" y="914400"/>
            <a:ext cx="3415892" cy="48387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4\6\1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814" y="941216"/>
            <a:ext cx="3662386" cy="481188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68522" y="5867400"/>
            <a:ext cx="36535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1 :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27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8184" y="1371601"/>
            <a:ext cx="2715816" cy="617526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2114814"/>
            <a:ext cx="3352800" cy="4715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48338" y="381005"/>
            <a:ext cx="6537754" cy="5447504"/>
          </a:xfrm>
          <a:prstGeom prst="rect">
            <a:avLst/>
          </a:prstGeom>
          <a:noFill/>
        </p:spPr>
        <p:txBody>
          <a:bodyPr wrap="square" lIns="91297" tIns="45650" rIns="91297" bIns="45650" rtlCol="0">
            <a:spAutoFit/>
            <a:scene3d>
              <a:camera prst="orthographicFront"/>
              <a:lightRig rig="threePt" dir="t"/>
            </a:scene3d>
            <a:sp3d z="-31750" extrusionH="57150">
              <a:bevelT w="57150" h="38100" prst="hardEdge"/>
              <a:bevelB w="12700" h="260350"/>
            </a:sp3d>
          </a:bodyPr>
          <a:lstStyle/>
          <a:p>
            <a:pPr algn="ctr">
              <a:defRPr/>
            </a:pPr>
            <a:r>
              <a:rPr lang="en-US" sz="6000" kern="0" dirty="0" err="1">
                <a:ln w="635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Tiết</a:t>
            </a:r>
            <a:r>
              <a:rPr lang="en-US" sz="6000" kern="0" dirty="0">
                <a:ln w="635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1</a:t>
            </a:r>
          </a:p>
          <a:p>
            <a:pPr algn="ctr">
              <a:defRPr/>
            </a:pPr>
            <a:r>
              <a:rPr lang="en-US" sz="9600" kern="0" dirty="0" err="1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Tranh</a:t>
            </a:r>
            <a:r>
              <a:rPr lang="en-US" sz="9600" kern="0" dirty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 </a:t>
            </a:r>
          </a:p>
          <a:p>
            <a:pPr algn="ctr">
              <a:defRPr/>
            </a:pPr>
            <a:r>
              <a:rPr lang="en-US" sz="9600" kern="0" dirty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CHÂN </a:t>
            </a:r>
          </a:p>
          <a:p>
            <a:pPr algn="ctr">
              <a:defRPr/>
            </a:pPr>
            <a:r>
              <a:rPr lang="en-US" sz="9600" kern="0" dirty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latin typeface="iCiel Cadena" pitchFamily="2" charset="0"/>
              </a:rPr>
              <a:t>DUNG </a:t>
            </a:r>
          </a:p>
        </p:txBody>
      </p:sp>
    </p:spTree>
    <p:extLst>
      <p:ext uri="{BB962C8B-B14F-4D97-AF65-F5344CB8AC3E}">
        <p14:creationId xmlns:p14="http://schemas.microsoft.com/office/powerpoint/2010/main" val="75993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3309">
            <a:off x="5738914" y="4506663"/>
            <a:ext cx="3304976" cy="24381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4717" y="6248400"/>
            <a:ext cx="52116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 : </a:t>
            </a:r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dung</a:t>
            </a:r>
            <a:endParaRPr lang="en-US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D:\4\6\1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54" y="533400"/>
            <a:ext cx="3952875" cy="557978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68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" y="-17302"/>
            <a:ext cx="9143999" cy="685097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98" y="-381000"/>
            <a:ext cx="8159632" cy="6995512"/>
          </a:xfrm>
          <a:prstGeom prst="rect">
            <a:avLst/>
          </a:prstGeom>
        </p:spPr>
      </p:pic>
      <p:sp>
        <p:nvSpPr>
          <p:cNvPr id="6" name="TextBox 37"/>
          <p:cNvSpPr txBox="1"/>
          <p:nvPr/>
        </p:nvSpPr>
        <p:spPr>
          <a:xfrm>
            <a:off x="1661896" y="2698051"/>
            <a:ext cx="5881904" cy="3000606"/>
          </a:xfrm>
          <a:prstGeom prst="rect">
            <a:avLst/>
          </a:prstGeom>
          <a:noFill/>
          <a:ln>
            <a:noFill/>
          </a:ln>
        </p:spPr>
        <p:txBody>
          <a:bodyPr wrap="square" lIns="0" tIns="91297" rIns="91297" bIns="4565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54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54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54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3</a:t>
            </a:r>
          </a:p>
          <a:p>
            <a:pPr algn="ctr"/>
            <a:r>
              <a:rPr lang="en-US" altLang="zh-CN" sz="66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Luyện</a:t>
            </a:r>
            <a:r>
              <a:rPr lang="en-US" altLang="zh-CN" sz="66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tập</a:t>
            </a:r>
            <a:r>
              <a:rPr lang="en-US" altLang="zh-CN" sz="66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66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sáng</a:t>
            </a:r>
            <a:r>
              <a:rPr lang="en-US" altLang="zh-CN" sz="66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endParaRPr lang="zh-CN" altLang="en-US" sz="66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205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1" y="1448953"/>
            <a:ext cx="8153400" cy="3046847"/>
          </a:xfrm>
          <a:prstGeom prst="rect">
            <a:avLst/>
          </a:prstGeom>
          <a:noFill/>
        </p:spPr>
        <p:txBody>
          <a:bodyPr wrap="square" lIns="91297" tIns="45650" rIns="91297" bIns="4565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u="sng" dirty="0">
                <a:solidFill>
                  <a:srgbClr val="FF0000"/>
                </a:solidFill>
                <a:latin typeface="iCiel Cadena" pitchFamily="2" charset="0"/>
              </a:rPr>
              <a:t>Hướng dẫn HS luyện tập thực hành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. HS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chủ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động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chân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dung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bạn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bè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người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thân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theo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ý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,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phù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hợp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với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khả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năng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mình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endParaRPr lang="en-US" sz="3200" dirty="0" smtClean="0">
              <a:solidFill>
                <a:srgbClr val="002060"/>
              </a:solidFill>
              <a:latin typeface="iCiel Caden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74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1" y="991753"/>
            <a:ext cx="8153400" cy="3046847"/>
          </a:xfrm>
          <a:prstGeom prst="rect">
            <a:avLst/>
          </a:prstGeom>
          <a:noFill/>
        </p:spPr>
        <p:txBody>
          <a:bodyPr wrap="square" lIns="91297" tIns="45650" rIns="91297" bIns="4565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u="sng" dirty="0">
                <a:solidFill>
                  <a:srgbClr val="FF0000"/>
                </a:solidFill>
                <a:latin typeface="iCiel Cadena" pitchFamily="2" charset="0"/>
              </a:rPr>
              <a:t>Thực hành cá nhân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HS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cá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nhân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,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chân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dung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bạn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bè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người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thân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theo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trí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tưởng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thượng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của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mình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và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iCiel Cadena" pitchFamily="2" charset="0"/>
              </a:rPr>
              <a:t>theo</a:t>
            </a:r>
            <a:r>
              <a:rPr lang="en-US" sz="320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như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GV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hướng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dẫn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 </a:t>
            </a:r>
            <a:endParaRPr lang="vi-VN" sz="3200" dirty="0">
              <a:solidFill>
                <a:srgbClr val="002060"/>
              </a:solidFill>
              <a:latin typeface="iCiel Cadena" pitchFamily="2" charset="0"/>
            </a:endParaRPr>
          </a:p>
        </p:txBody>
      </p:sp>
      <p:pic>
        <p:nvPicPr>
          <p:cNvPr id="3" name="图片 7">
            <a:extLst>
              <a:ext uri="{FF2B5EF4-FFF2-40B4-BE49-F238E27FC236}">
                <a16:creationId xmlns="" xmlns:a16="http://schemas.microsoft.com/office/drawing/2014/main" id="{51B878A8-2773-44A4-B664-31E74B1705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3842" y="3882792"/>
            <a:ext cx="3442842" cy="2975217"/>
          </a:xfrm>
          <a:prstGeom prst="rect">
            <a:avLst/>
          </a:prstGeom>
        </p:spPr>
      </p:pic>
      <p:pic>
        <p:nvPicPr>
          <p:cNvPr id="5" name="Picture 159" descr="10004015438746072987">
            <a:extLst>
              <a:ext uri="{FF2B5EF4-FFF2-40B4-BE49-F238E27FC236}">
                <a16:creationId xmlns="" xmlns:a16="http://schemas.microsoft.com/office/drawing/2014/main" id="{B4D7221B-CA3D-434F-B50B-6D0030D2D7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895319" y="4486698"/>
            <a:ext cx="992187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15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" y="-17302"/>
            <a:ext cx="9143999" cy="685097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98" y="-381000"/>
            <a:ext cx="8159632" cy="6995512"/>
          </a:xfrm>
          <a:prstGeom prst="rect">
            <a:avLst/>
          </a:prstGeom>
        </p:spPr>
      </p:pic>
      <p:sp>
        <p:nvSpPr>
          <p:cNvPr id="7" name="TextBox 37"/>
          <p:cNvSpPr txBox="1"/>
          <p:nvPr/>
        </p:nvSpPr>
        <p:spPr>
          <a:xfrm>
            <a:off x="1676400" y="2621850"/>
            <a:ext cx="5881904" cy="3092939"/>
          </a:xfrm>
          <a:prstGeom prst="rect">
            <a:avLst/>
          </a:prstGeom>
          <a:noFill/>
          <a:ln>
            <a:noFill/>
          </a:ln>
        </p:spPr>
        <p:txBody>
          <a:bodyPr wrap="square" lIns="0" tIns="91297" rIns="91297" bIns="4565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4</a:t>
            </a:r>
          </a:p>
          <a:p>
            <a:pPr algn="ctr"/>
            <a:r>
              <a:rPr lang="en-US" altLang="zh-CN" sz="66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Phân</a:t>
            </a:r>
            <a:r>
              <a:rPr lang="en-US" altLang="zh-CN" sz="66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tích</a:t>
            </a:r>
            <a:r>
              <a:rPr lang="en-US" altLang="zh-CN" sz="66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66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đánh</a:t>
            </a:r>
            <a:r>
              <a:rPr lang="en-US" altLang="zh-CN" sz="66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giá</a:t>
            </a:r>
            <a:r>
              <a:rPr lang="en-US" altLang="zh-CN" sz="66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66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719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9" descr="10004015438746072987">
            <a:extLst>
              <a:ext uri="{FF2B5EF4-FFF2-40B4-BE49-F238E27FC236}">
                <a16:creationId xmlns="" xmlns:a16="http://schemas.microsoft.com/office/drawing/2014/main" id="{B4D7221B-CA3D-434F-B50B-6D0030D2D7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566172" y="2924510"/>
            <a:ext cx="825228" cy="110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34088" y="1074007"/>
            <a:ext cx="5657029" cy="830855"/>
          </a:xfrm>
          <a:prstGeom prst="rect">
            <a:avLst/>
          </a:prstGeom>
          <a:noFill/>
        </p:spPr>
        <p:txBody>
          <a:bodyPr wrap="none" lIns="91297" tIns="45650" rIns="91297" bIns="45650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Giới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thiệu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sản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phẩm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972486" y="1905004"/>
            <a:ext cx="7257114" cy="1569519"/>
          </a:xfrm>
          <a:prstGeom prst="rect">
            <a:avLst/>
          </a:prstGeom>
        </p:spPr>
        <p:txBody>
          <a:bodyPr wrap="square" lIns="91297" tIns="45650" rIns="91297" bIns="4565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dirty="0">
                <a:solidFill>
                  <a:srgbClr val="002060"/>
                </a:solidFill>
                <a:latin typeface="iCiel Cadena" pitchFamily="2" charset="0"/>
              </a:rPr>
              <a:t>Giới thiệu nhận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iCiel Cadena" pitchFamily="2" charset="0"/>
              </a:rPr>
              <a:t>xét  đánh giá sản phẩm Của mình và bạn </a:t>
            </a:r>
            <a:endParaRPr lang="en-US" sz="3200" dirty="0">
              <a:solidFill>
                <a:srgbClr val="002060"/>
              </a:solidFill>
              <a:latin typeface="iCiel Cadena" pitchFamily="2" charset="0"/>
            </a:endParaRPr>
          </a:p>
        </p:txBody>
      </p:sp>
      <p:pic>
        <p:nvPicPr>
          <p:cNvPr id="9" name="图片 7">
            <a:extLst>
              <a:ext uri="{FF2B5EF4-FFF2-40B4-BE49-F238E27FC236}">
                <a16:creationId xmlns="" xmlns:a16="http://schemas.microsoft.com/office/drawing/2014/main" id="{A07866F2-19C9-40A7-921F-AA9C11F8FD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695196"/>
            <a:ext cx="9144000" cy="2162808"/>
          </a:xfrm>
          <a:prstGeom prst="rect">
            <a:avLst/>
          </a:prstGeom>
        </p:spPr>
      </p:pic>
      <p:pic>
        <p:nvPicPr>
          <p:cNvPr id="10" name="图片 8">
            <a:extLst>
              <a:ext uri="{FF2B5EF4-FFF2-40B4-BE49-F238E27FC236}">
                <a16:creationId xmlns="" xmlns:a16="http://schemas.microsoft.com/office/drawing/2014/main" id="{DE726B17-CB5D-4E6D-9EC3-0849AD9086A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13" y="3659364"/>
            <a:ext cx="2417197" cy="319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6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1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" y="-17302"/>
            <a:ext cx="9143999" cy="685097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98" y="-381000"/>
            <a:ext cx="8159632" cy="6995512"/>
          </a:xfrm>
          <a:prstGeom prst="rect">
            <a:avLst/>
          </a:prstGeom>
        </p:spPr>
      </p:pic>
      <p:sp>
        <p:nvSpPr>
          <p:cNvPr id="5" name="TextBox 37"/>
          <p:cNvSpPr txBox="1"/>
          <p:nvPr/>
        </p:nvSpPr>
        <p:spPr>
          <a:xfrm>
            <a:off x="1676400" y="2667008"/>
            <a:ext cx="5881904" cy="3092939"/>
          </a:xfrm>
          <a:prstGeom prst="rect">
            <a:avLst/>
          </a:prstGeom>
          <a:noFill/>
          <a:ln>
            <a:noFill/>
          </a:ln>
        </p:spPr>
        <p:txBody>
          <a:bodyPr wrap="square" lIns="0" tIns="91297" rIns="91297" bIns="4565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5</a:t>
            </a:r>
          </a:p>
          <a:p>
            <a:pPr algn="ctr"/>
            <a:r>
              <a:rPr lang="en-US" altLang="zh-CN" sz="66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Vận</a:t>
            </a:r>
            <a:r>
              <a:rPr lang="en-US" altLang="zh-CN" sz="66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dụng</a:t>
            </a:r>
            <a:r>
              <a:rPr lang="en-US" altLang="zh-CN" sz="66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66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Phát</a:t>
            </a:r>
            <a:r>
              <a:rPr lang="en-US" altLang="zh-CN" sz="66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6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triển</a:t>
            </a:r>
            <a:r>
              <a:rPr lang="en-US" altLang="zh-CN" sz="66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66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52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="" xmlns:a16="http://schemas.microsoft.com/office/drawing/2014/main" id="{93BE9C9E-C7AA-45C0-92FC-5CE8FF41C6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339631"/>
            <a:ext cx="9144000" cy="431664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15027" y="0"/>
            <a:ext cx="3429001" cy="2286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8" y="16054"/>
            <a:ext cx="2505161" cy="303195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8938951C-905D-4130-B8A9-9D3CD476FC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6" y="1256915"/>
            <a:ext cx="3576638" cy="54868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9600" y="2164043"/>
            <a:ext cx="5093093" cy="3169957"/>
          </a:xfrm>
          <a:prstGeom prst="rect">
            <a:avLst/>
          </a:prstGeom>
          <a:noFill/>
        </p:spPr>
        <p:txBody>
          <a:bodyPr wrap="none" lIns="91297" tIns="45650" rIns="91297" bIns="45650" rtlCol="0">
            <a:spAutoFit/>
          </a:bodyPr>
          <a:lstStyle/>
          <a:p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Hãy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biết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yêu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thương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, </a:t>
            </a:r>
          </a:p>
          <a:p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có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trách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nhiệm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với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bản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thân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,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người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thân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Và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bạn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 smtClean="0">
                <a:solidFill>
                  <a:srgbClr val="003300"/>
                </a:solidFill>
                <a:latin typeface="iCiel Cadena" pitchFamily="2" charset="0"/>
              </a:rPr>
              <a:t>bè</a:t>
            </a:r>
            <a:r>
              <a:rPr lang="en-US" sz="4000" dirty="0" smtClean="0">
                <a:solidFill>
                  <a:srgbClr val="003300"/>
                </a:solidFill>
                <a:latin typeface="iCiel Cadena" pitchFamily="2" charset="0"/>
              </a:rPr>
              <a:t> </a:t>
            </a:r>
            <a:endParaRPr lang="en-US" sz="4000" dirty="0">
              <a:solidFill>
                <a:srgbClr val="003300"/>
              </a:solidFill>
              <a:latin typeface="iCiel Cadena" pitchFamily="2" charset="0"/>
            </a:endParaRPr>
          </a:p>
          <a:p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165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6BA2E3"/>
            </a:gs>
            <a:gs pos="21000">
              <a:srgbClr val="61D6FF"/>
            </a:gs>
            <a:gs pos="0">
              <a:srgbClr val="D5F4FF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152415" y="249670"/>
            <a:ext cx="1623749" cy="2165000"/>
          </a:xfrm>
          <a:prstGeom prst="ellipse">
            <a:avLst/>
          </a:prstGeom>
          <a:solidFill>
            <a:srgbClr val="FCF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7" tIns="45650" rIns="91297" bIns="45650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313" y="762001"/>
            <a:ext cx="2614052" cy="124056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419" y="690822"/>
            <a:ext cx="953438" cy="6187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0311" y="1922483"/>
            <a:ext cx="826875" cy="59625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2812" y="381006"/>
            <a:ext cx="1257188" cy="551250"/>
          </a:xfrm>
          <a:prstGeom prst="rect">
            <a:avLst/>
          </a:prstGeom>
        </p:spPr>
      </p:pic>
      <p:pic>
        <p:nvPicPr>
          <p:cNvPr id="1176" name="图片 117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14350" y="5753891"/>
            <a:ext cx="9944101" cy="2143861"/>
          </a:xfrm>
          <a:prstGeom prst="rect">
            <a:avLst/>
          </a:prstGeom>
        </p:spPr>
      </p:pic>
      <p:pic>
        <p:nvPicPr>
          <p:cNvPr id="1186" name="图片 118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041" y="1000200"/>
            <a:ext cx="7551776" cy="5663831"/>
          </a:xfrm>
          <a:prstGeom prst="rect">
            <a:avLst/>
          </a:prstGeom>
        </p:spPr>
      </p:pic>
      <p:pic>
        <p:nvPicPr>
          <p:cNvPr id="391" name="图片 39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8211531" y="4556342"/>
            <a:ext cx="1104535" cy="187705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537122" y="2540805"/>
            <a:ext cx="1983392" cy="424704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 rot="21385272">
            <a:off x="2192008" y="1917059"/>
            <a:ext cx="5373298" cy="3416178"/>
          </a:xfrm>
          <a:prstGeom prst="rect">
            <a:avLst/>
          </a:prstGeom>
          <a:noFill/>
          <a:ln>
            <a:noFill/>
          </a:ln>
        </p:spPr>
        <p:txBody>
          <a:bodyPr wrap="none" lIns="91297" tIns="45650" rIns="91297" bIns="45650" rtlCol="0">
            <a:spAutoFit/>
            <a:scene3d>
              <a:camera prst="obliqueTopRigh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iCiel Cadena" pitchFamily="2" charset="0"/>
              </a:rPr>
              <a:t>XIN CHÀO </a:t>
            </a:r>
          </a:p>
          <a:p>
            <a:pPr algn="ctr"/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iCiel Cadena" pitchFamily="2" charset="0"/>
              </a:rPr>
              <a:t>VÀ HẸN GẶP </a:t>
            </a:r>
          </a:p>
          <a:p>
            <a:pPr algn="ctr"/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iCiel Cadena" pitchFamily="2" charset="0"/>
              </a:rPr>
              <a:t>LẠI CÁC EM !</a:t>
            </a:r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277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"/>
                                        <p:tgtEl>
                                          <p:spTgt spid="1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" fill="hold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fill="hold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8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200"/>
                            </p:stCondLst>
                            <p:childTnLst>
                              <p:par>
                                <p:cTn id="6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-26527" y="3287861"/>
            <a:ext cx="2510755" cy="3506618"/>
            <a:chOff x="-36513" y="1887493"/>
            <a:chExt cx="4204499" cy="4906984"/>
          </a:xfrm>
        </p:grpSpPr>
        <p:sp>
          <p:nvSpPr>
            <p:cNvPr id="6" name="Line 29"/>
            <p:cNvSpPr>
              <a:spLocks noChangeShapeType="1"/>
            </p:cNvSpPr>
            <p:nvPr/>
          </p:nvSpPr>
          <p:spPr bwMode="gray">
            <a:xfrm flipH="1">
              <a:off x="2814" y="6365566"/>
              <a:ext cx="3036678" cy="246217"/>
            </a:xfrm>
            <a:prstGeom prst="line">
              <a:avLst/>
            </a:prstGeom>
            <a:noFill/>
            <a:ln w="9525">
              <a:solidFill>
                <a:srgbClr val="2B293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727532">
                <a:defRPr/>
              </a:pPr>
              <a:endParaRPr lang="zh-CN" altLang="en-US" kern="0" dirty="0">
                <a:solidFill>
                  <a:sysClr val="windowText" lastClr="000000"/>
                </a:solidFill>
                <a:ea typeface="微软雅黑" pitchFamily="34" charset="-122"/>
              </a:endParaRPr>
            </a:p>
          </p:txBody>
        </p:sp>
        <p:sp>
          <p:nvSpPr>
            <p:cNvPr id="7" name="Line 30"/>
            <p:cNvSpPr>
              <a:spLocks noChangeShapeType="1"/>
            </p:cNvSpPr>
            <p:nvPr/>
          </p:nvSpPr>
          <p:spPr bwMode="gray">
            <a:xfrm flipH="1">
              <a:off x="2814" y="3739251"/>
              <a:ext cx="656579" cy="2872533"/>
            </a:xfrm>
            <a:prstGeom prst="line">
              <a:avLst/>
            </a:prstGeom>
            <a:noFill/>
            <a:ln w="9525">
              <a:solidFill>
                <a:srgbClr val="2B293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727532">
                <a:defRPr/>
              </a:pPr>
              <a:endParaRPr lang="zh-CN" altLang="en-US" kern="0" dirty="0">
                <a:solidFill>
                  <a:sysClr val="windowText" lastClr="000000"/>
                </a:solidFill>
                <a:ea typeface="微软雅黑" pitchFamily="34" charset="-122"/>
              </a:endParaRPr>
            </a:p>
          </p:txBody>
        </p:sp>
        <p:sp>
          <p:nvSpPr>
            <p:cNvPr id="11" name="Line 34"/>
            <p:cNvSpPr>
              <a:spLocks noChangeShapeType="1"/>
            </p:cNvSpPr>
            <p:nvPr/>
          </p:nvSpPr>
          <p:spPr bwMode="gray">
            <a:xfrm flipH="1">
              <a:off x="2814" y="3511842"/>
              <a:ext cx="1793624" cy="3099940"/>
            </a:xfrm>
            <a:prstGeom prst="line">
              <a:avLst/>
            </a:prstGeom>
            <a:noFill/>
            <a:ln w="9525">
              <a:solidFill>
                <a:srgbClr val="2B293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727532">
                <a:defRPr/>
              </a:pPr>
              <a:endParaRPr lang="zh-CN" altLang="en-US" kern="0" dirty="0">
                <a:solidFill>
                  <a:sysClr val="windowText" lastClr="000000"/>
                </a:solidFill>
                <a:ea typeface="微软雅黑" pitchFamily="34" charset="-122"/>
              </a:endParaRPr>
            </a:p>
          </p:txBody>
        </p:sp>
        <p:sp>
          <p:nvSpPr>
            <p:cNvPr id="12" name="Line 35"/>
            <p:cNvSpPr>
              <a:spLocks noChangeShapeType="1"/>
            </p:cNvSpPr>
            <p:nvPr/>
          </p:nvSpPr>
          <p:spPr bwMode="gray">
            <a:xfrm flipH="1">
              <a:off x="2814" y="5375568"/>
              <a:ext cx="3118750" cy="1236215"/>
            </a:xfrm>
            <a:prstGeom prst="line">
              <a:avLst/>
            </a:prstGeom>
            <a:noFill/>
            <a:ln w="9525">
              <a:solidFill>
                <a:srgbClr val="2B293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727532">
                <a:defRPr/>
              </a:pPr>
              <a:endParaRPr lang="zh-CN" altLang="en-US" kern="0" dirty="0">
                <a:solidFill>
                  <a:sysClr val="windowText" lastClr="000000"/>
                </a:solidFill>
                <a:ea typeface="微软雅黑" pitchFamily="34" charset="-122"/>
              </a:endParaRPr>
            </a:p>
          </p:txBody>
        </p:sp>
        <p:sp>
          <p:nvSpPr>
            <p:cNvPr id="13" name="Line 36"/>
            <p:cNvSpPr>
              <a:spLocks noChangeShapeType="1"/>
            </p:cNvSpPr>
            <p:nvPr/>
          </p:nvSpPr>
          <p:spPr bwMode="gray">
            <a:xfrm flipH="1">
              <a:off x="2814" y="1887493"/>
              <a:ext cx="2010772" cy="4724290"/>
            </a:xfrm>
            <a:prstGeom prst="line">
              <a:avLst/>
            </a:prstGeom>
            <a:noFill/>
            <a:ln w="19050">
              <a:solidFill>
                <a:srgbClr val="2B293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727532">
                <a:defRPr/>
              </a:pPr>
              <a:endParaRPr lang="zh-CN" altLang="en-US" kern="0" dirty="0">
                <a:solidFill>
                  <a:sysClr val="windowText" lastClr="000000"/>
                </a:solidFill>
                <a:ea typeface="微软雅黑" pitchFamily="34" charset="-122"/>
              </a:endParaRPr>
            </a:p>
          </p:txBody>
        </p:sp>
        <p:sp>
          <p:nvSpPr>
            <p:cNvPr id="14" name="Line 37"/>
            <p:cNvSpPr>
              <a:spLocks noChangeShapeType="1"/>
            </p:cNvSpPr>
            <p:nvPr/>
          </p:nvSpPr>
          <p:spPr bwMode="gray">
            <a:xfrm flipH="1">
              <a:off x="2814" y="3316921"/>
              <a:ext cx="2487819" cy="3294862"/>
            </a:xfrm>
            <a:prstGeom prst="line">
              <a:avLst/>
            </a:prstGeom>
            <a:noFill/>
            <a:ln w="19050">
              <a:solidFill>
                <a:srgbClr val="2B293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727532">
                <a:defRPr/>
              </a:pPr>
              <a:endParaRPr lang="zh-CN" altLang="en-US" kern="0" dirty="0">
                <a:solidFill>
                  <a:sysClr val="windowText" lastClr="000000"/>
                </a:solidFill>
                <a:ea typeface="微软雅黑" pitchFamily="34" charset="-122"/>
              </a:endParaRPr>
            </a:p>
          </p:txBody>
        </p:sp>
        <p:sp>
          <p:nvSpPr>
            <p:cNvPr id="15" name="Line 38"/>
            <p:cNvSpPr>
              <a:spLocks noChangeShapeType="1"/>
            </p:cNvSpPr>
            <p:nvPr/>
          </p:nvSpPr>
          <p:spPr bwMode="gray">
            <a:xfrm flipH="1">
              <a:off x="2814" y="4681373"/>
              <a:ext cx="3065745" cy="1930410"/>
            </a:xfrm>
            <a:prstGeom prst="line">
              <a:avLst/>
            </a:prstGeom>
            <a:noFill/>
            <a:ln w="19050">
              <a:solidFill>
                <a:srgbClr val="2B293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727532">
                <a:defRPr/>
              </a:pPr>
              <a:endParaRPr lang="zh-CN" altLang="en-US" kern="0" dirty="0">
                <a:solidFill>
                  <a:sysClr val="windowText" lastClr="000000"/>
                </a:solidFill>
                <a:ea typeface="微软雅黑" pitchFamily="34" charset="-122"/>
              </a:endParaRPr>
            </a:p>
          </p:txBody>
        </p:sp>
        <p:sp>
          <p:nvSpPr>
            <p:cNvPr id="16" name="Line 39"/>
            <p:cNvSpPr>
              <a:spLocks noChangeShapeType="1"/>
            </p:cNvSpPr>
            <p:nvPr/>
          </p:nvSpPr>
          <p:spPr bwMode="gray">
            <a:xfrm flipH="1">
              <a:off x="2814" y="5808158"/>
              <a:ext cx="4165172" cy="803625"/>
            </a:xfrm>
            <a:prstGeom prst="line">
              <a:avLst/>
            </a:prstGeom>
            <a:noFill/>
            <a:ln w="19050">
              <a:solidFill>
                <a:srgbClr val="2B293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727532">
                <a:defRPr/>
              </a:pPr>
              <a:endParaRPr lang="zh-CN" altLang="en-US" kern="0" dirty="0">
                <a:solidFill>
                  <a:sysClr val="windowText" lastClr="000000"/>
                </a:solidFill>
                <a:ea typeface="微软雅黑" pitchFamily="34" charset="-122"/>
              </a:endParaRPr>
            </a:p>
          </p:txBody>
        </p:sp>
        <p:sp>
          <p:nvSpPr>
            <p:cNvPr id="33" name="Line 42"/>
            <p:cNvSpPr>
              <a:spLocks noChangeShapeType="1"/>
            </p:cNvSpPr>
            <p:nvPr/>
          </p:nvSpPr>
          <p:spPr bwMode="gray">
            <a:xfrm flipH="1">
              <a:off x="-36513" y="4250234"/>
              <a:ext cx="2708447" cy="2544243"/>
            </a:xfrm>
            <a:prstGeom prst="line">
              <a:avLst/>
            </a:prstGeom>
            <a:noFill/>
            <a:ln w="9525">
              <a:solidFill>
                <a:srgbClr val="2B293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727532">
                <a:defRPr/>
              </a:pPr>
              <a:endParaRPr lang="zh-CN" altLang="en-US" kern="0" dirty="0">
                <a:solidFill>
                  <a:sysClr val="windowText" lastClr="000000"/>
                </a:solidFill>
                <a:ea typeface="微软雅黑" pitchFamily="34" charset="-122"/>
              </a:endParaRPr>
            </a:p>
          </p:txBody>
        </p:sp>
      </p:grpSp>
      <p:sp>
        <p:nvSpPr>
          <p:cNvPr id="8" name="AutoShape 31"/>
          <p:cNvSpPr>
            <a:spLocks noChangeArrowheads="1"/>
          </p:cNvSpPr>
          <p:nvPr/>
        </p:nvSpPr>
        <p:spPr bwMode="gray">
          <a:xfrm>
            <a:off x="1024494" y="4313765"/>
            <a:ext cx="147031" cy="175951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  <a:effectLst/>
        </p:spPr>
        <p:txBody>
          <a:bodyPr wrap="none" lIns="72747" tIns="36375" rIns="72747" bIns="36375" anchor="ctr"/>
          <a:lstStyle/>
          <a:p>
            <a:pPr defTabSz="727532">
              <a:defRPr/>
            </a:pPr>
            <a:endParaRPr lang="zh-CN" altLang="en-US" kern="0" dirty="0">
              <a:solidFill>
                <a:sysClr val="windowText" lastClr="000000"/>
              </a:solidFill>
              <a:ea typeface="微软雅黑" pitchFamily="34" charset="-122"/>
            </a:endParaRPr>
          </a:p>
        </p:txBody>
      </p:sp>
      <p:sp>
        <p:nvSpPr>
          <p:cNvPr id="9" name="AutoShape 32"/>
          <p:cNvSpPr>
            <a:spLocks noChangeArrowheads="1"/>
          </p:cNvSpPr>
          <p:nvPr/>
        </p:nvSpPr>
        <p:spPr bwMode="gray">
          <a:xfrm>
            <a:off x="1605569" y="4853249"/>
            <a:ext cx="147031" cy="175951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72747" tIns="36375" rIns="72747" bIns="36375" anchor="ctr"/>
          <a:lstStyle/>
          <a:p>
            <a:pPr defTabSz="727532">
              <a:defRPr/>
            </a:pPr>
            <a:endParaRPr lang="zh-CN" altLang="en-US" kern="0" dirty="0">
              <a:solidFill>
                <a:sysClr val="windowText" lastClr="000000"/>
              </a:solidFill>
              <a:ea typeface="微软雅黑" pitchFamily="34" charset="-122"/>
            </a:endParaRPr>
          </a:p>
        </p:txBody>
      </p:sp>
      <p:sp>
        <p:nvSpPr>
          <p:cNvPr id="10" name="AutoShape 33"/>
          <p:cNvSpPr>
            <a:spLocks noChangeArrowheads="1"/>
          </p:cNvSpPr>
          <p:nvPr/>
        </p:nvSpPr>
        <p:spPr bwMode="gray">
          <a:xfrm>
            <a:off x="1874695" y="5637541"/>
            <a:ext cx="147031" cy="175951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  <a:effectLst/>
        </p:spPr>
        <p:txBody>
          <a:bodyPr wrap="none" lIns="72747" tIns="36375" rIns="72747" bIns="36375" anchor="ctr"/>
          <a:lstStyle/>
          <a:p>
            <a:pPr defTabSz="727532">
              <a:defRPr/>
            </a:pPr>
            <a:endParaRPr lang="zh-CN" altLang="en-US" kern="0" dirty="0">
              <a:solidFill>
                <a:sysClr val="windowText" lastClr="000000"/>
              </a:solidFill>
              <a:ea typeface="微软雅黑" pitchFamily="34" charset="-122"/>
            </a:endParaRPr>
          </a:p>
        </p:txBody>
      </p:sp>
      <p:sp>
        <p:nvSpPr>
          <p:cNvPr id="34" name="Arc 43"/>
          <p:cNvSpPr>
            <a:spLocks/>
          </p:cNvSpPr>
          <p:nvPr/>
        </p:nvSpPr>
        <p:spPr bwMode="gray">
          <a:xfrm>
            <a:off x="5611" y="5655666"/>
            <a:ext cx="1134109" cy="120233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rgbClr val="E8E8E6"/>
            </a:solidFill>
          </a:ln>
          <a:effectLst/>
        </p:spPr>
        <p:txBody>
          <a:bodyPr wrap="none" lIns="91352" tIns="45677" rIns="91352" bIns="45677" anchor="ctr"/>
          <a:lstStyle/>
          <a:p>
            <a:pPr defTabSz="727532">
              <a:defRPr/>
            </a:pPr>
            <a:endParaRPr lang="zh-CN" altLang="en-US" kern="0" dirty="0">
              <a:solidFill>
                <a:sysClr val="windowText" lastClr="000000"/>
              </a:solidFill>
              <a:ea typeface="微软雅黑" pitchFamily="34" charset="-122"/>
            </a:endParaRPr>
          </a:p>
        </p:txBody>
      </p:sp>
      <p:sp>
        <p:nvSpPr>
          <p:cNvPr id="22" name="AutoShape 50"/>
          <p:cNvSpPr>
            <a:spLocks noChangeArrowheads="1"/>
          </p:cNvSpPr>
          <p:nvPr/>
        </p:nvSpPr>
        <p:spPr bwMode="gray">
          <a:xfrm>
            <a:off x="2444410" y="5828821"/>
            <a:ext cx="422713" cy="505859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  <a:effectLst/>
        </p:spPr>
        <p:txBody>
          <a:bodyPr wrap="none" lIns="72747" tIns="36375" rIns="72747" bIns="36375" anchor="ctr"/>
          <a:lstStyle/>
          <a:p>
            <a:pPr defTabSz="727532">
              <a:defRPr/>
            </a:pPr>
            <a:endParaRPr lang="zh-CN" altLang="en-US" kern="0" dirty="0">
              <a:solidFill>
                <a:sysClr val="windowText" lastClr="000000"/>
              </a:solidFill>
              <a:ea typeface="微软雅黑" pitchFamily="34" charset="-122"/>
            </a:endParaRPr>
          </a:p>
        </p:txBody>
      </p:sp>
      <p:sp>
        <p:nvSpPr>
          <p:cNvPr id="26" name="AutoShape 55"/>
          <p:cNvSpPr>
            <a:spLocks noChangeArrowheads="1"/>
          </p:cNvSpPr>
          <p:nvPr/>
        </p:nvSpPr>
        <p:spPr bwMode="gray">
          <a:xfrm>
            <a:off x="1068036" y="2809153"/>
            <a:ext cx="422713" cy="505859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lIns="72747" tIns="36375" rIns="72747" bIns="36375" anchor="ctr"/>
          <a:lstStyle/>
          <a:p>
            <a:pPr defTabSz="727532">
              <a:defRPr/>
            </a:pPr>
            <a:endParaRPr lang="zh-CN" altLang="en-US" kern="0" dirty="0">
              <a:solidFill>
                <a:sysClr val="windowText" lastClr="000000"/>
              </a:solidFill>
              <a:ea typeface="微软雅黑" pitchFamily="34" charset="-122"/>
            </a:endParaRPr>
          </a:p>
        </p:txBody>
      </p:sp>
      <p:sp>
        <p:nvSpPr>
          <p:cNvPr id="27" name="AutoShape 56"/>
          <p:cNvSpPr>
            <a:spLocks noChangeArrowheads="1"/>
          </p:cNvSpPr>
          <p:nvPr/>
        </p:nvSpPr>
        <p:spPr bwMode="gray">
          <a:xfrm>
            <a:off x="1387624" y="3895881"/>
            <a:ext cx="422713" cy="505859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  <a:effectLst/>
        </p:spPr>
        <p:txBody>
          <a:bodyPr wrap="none" lIns="72747" tIns="36375" rIns="72747" bIns="36375" anchor="ctr"/>
          <a:lstStyle/>
          <a:p>
            <a:pPr defTabSz="727532">
              <a:defRPr/>
            </a:pPr>
            <a:endParaRPr lang="zh-CN" altLang="en-US" kern="0" dirty="0">
              <a:solidFill>
                <a:sysClr val="windowText" lastClr="000000"/>
              </a:solidFill>
              <a:ea typeface="微软雅黑" pitchFamily="34" charset="-122"/>
            </a:endParaRPr>
          </a:p>
        </p:txBody>
      </p:sp>
      <p:sp>
        <p:nvSpPr>
          <p:cNvPr id="28" name="AutoShape 57"/>
          <p:cNvSpPr>
            <a:spLocks noChangeArrowheads="1"/>
          </p:cNvSpPr>
          <p:nvPr/>
        </p:nvSpPr>
        <p:spPr bwMode="gray">
          <a:xfrm>
            <a:off x="1781795" y="4874197"/>
            <a:ext cx="422713" cy="505859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lIns="72747" tIns="36375" rIns="72747" bIns="36375" anchor="ctr"/>
          <a:lstStyle/>
          <a:p>
            <a:pPr defTabSz="727532">
              <a:defRPr/>
            </a:pPr>
            <a:endParaRPr lang="zh-CN" altLang="en-US" kern="0" dirty="0">
              <a:solidFill>
                <a:sysClr val="windowText" lastClr="000000"/>
              </a:solidFill>
              <a:ea typeface="微软雅黑" pitchFamily="34" charset="-122"/>
            </a:endParaRPr>
          </a:p>
        </p:txBody>
      </p:sp>
      <p:sp>
        <p:nvSpPr>
          <p:cNvPr id="29" name="AutoShape 58"/>
          <p:cNvSpPr>
            <a:spLocks noChangeArrowheads="1"/>
          </p:cNvSpPr>
          <p:nvPr/>
        </p:nvSpPr>
        <p:spPr bwMode="gray">
          <a:xfrm>
            <a:off x="342919" y="4466441"/>
            <a:ext cx="147031" cy="175951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72747" tIns="36375" rIns="72747" bIns="36375" anchor="ctr"/>
          <a:lstStyle/>
          <a:p>
            <a:pPr defTabSz="727532">
              <a:defRPr/>
            </a:pPr>
            <a:endParaRPr lang="zh-CN" altLang="en-US" kern="0" dirty="0">
              <a:solidFill>
                <a:sysClr val="windowText" lastClr="000000"/>
              </a:solidFill>
              <a:ea typeface="微软雅黑" pitchFamily="34" charset="-122"/>
            </a:endParaRPr>
          </a:p>
        </p:txBody>
      </p:sp>
      <p:sp>
        <p:nvSpPr>
          <p:cNvPr id="30" name="AutoShape 59"/>
          <p:cNvSpPr>
            <a:spLocks noChangeArrowheads="1"/>
          </p:cNvSpPr>
          <p:nvPr/>
        </p:nvSpPr>
        <p:spPr bwMode="gray">
          <a:xfrm>
            <a:off x="1810337" y="6399996"/>
            <a:ext cx="147031" cy="175951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  <a:effectLst/>
        </p:spPr>
        <p:txBody>
          <a:bodyPr wrap="none" lIns="72747" tIns="36375" rIns="72747" bIns="36375" anchor="ctr"/>
          <a:lstStyle/>
          <a:p>
            <a:pPr defTabSz="727532">
              <a:defRPr/>
            </a:pPr>
            <a:endParaRPr lang="zh-CN" altLang="en-US" kern="0" dirty="0">
              <a:solidFill>
                <a:sysClr val="windowText" lastClr="000000"/>
              </a:solidFill>
              <a:ea typeface="微软雅黑" pitchFamily="34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128489" y="470180"/>
            <a:ext cx="8071831" cy="4385675"/>
          </a:xfrm>
          <a:prstGeom prst="rect">
            <a:avLst/>
          </a:prstGeom>
          <a:noFill/>
        </p:spPr>
        <p:txBody>
          <a:bodyPr wrap="square" lIns="91297" tIns="45650" rIns="91297" bIns="45650" rtlCol="0">
            <a:spAutoFit/>
          </a:bodyPr>
          <a:lstStyle/>
          <a:p>
            <a:pPr algn="ctr" defTabSz="913523">
              <a:defRPr/>
            </a:pPr>
            <a:r>
              <a:rPr lang="en-US" sz="6600" kern="0" dirty="0" err="1" smtClean="0">
                <a:solidFill>
                  <a:srgbClr val="002060"/>
                </a:solidFill>
                <a:latin typeface="iCiel Cadena" pitchFamily="2" charset="0"/>
              </a:rPr>
              <a:t>Khởi</a:t>
            </a:r>
            <a:r>
              <a:rPr lang="en-US" sz="6600" kern="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6600" kern="0" dirty="0" err="1" smtClean="0">
                <a:solidFill>
                  <a:srgbClr val="002060"/>
                </a:solidFill>
                <a:latin typeface="iCiel Cadena" pitchFamily="2" charset="0"/>
              </a:rPr>
              <a:t>động</a:t>
            </a:r>
            <a:endParaRPr lang="en-US" sz="6600" kern="0" dirty="0" smtClean="0">
              <a:solidFill>
                <a:srgbClr val="002060"/>
              </a:solidFill>
              <a:latin typeface="iCiel Cadena" pitchFamily="2" charset="0"/>
            </a:endParaRPr>
          </a:p>
          <a:p>
            <a:pPr algn="ctr" defTabSz="913523">
              <a:defRPr/>
            </a:pPr>
            <a:r>
              <a:rPr lang="en-US" sz="4800" kern="0" dirty="0" err="1" smtClean="0">
                <a:solidFill>
                  <a:srgbClr val="002060"/>
                </a:solidFill>
                <a:latin typeface="iCiel Cadena" pitchFamily="2" charset="0"/>
              </a:rPr>
              <a:t>Đố</a:t>
            </a:r>
            <a:r>
              <a:rPr lang="en-US" sz="4800" kern="0" dirty="0" smtClean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iCiel Cadena" pitchFamily="2" charset="0"/>
              </a:rPr>
              <a:t>vui</a:t>
            </a:r>
            <a:r>
              <a:rPr lang="en-US" sz="4800" kern="0" dirty="0">
                <a:solidFill>
                  <a:srgbClr val="002060"/>
                </a:solidFill>
                <a:latin typeface="iCiel Cadena" pitchFamily="2" charset="0"/>
              </a:rPr>
              <a:t>  </a:t>
            </a:r>
          </a:p>
          <a:p>
            <a:pPr algn="ctr" defTabSz="913523">
              <a:defRPr/>
            </a:pPr>
            <a:r>
              <a:rPr lang="en-US" sz="6000" kern="0" dirty="0" smtClean="0">
                <a:ln>
                  <a:solidFill>
                    <a:sysClr val="windowText" lastClr="000000">
                      <a:lumMod val="95000"/>
                      <a:lumOff val="5000"/>
                    </a:sysClr>
                  </a:solidFill>
                </a:ln>
                <a:solidFill>
                  <a:srgbClr val="C00000"/>
                </a:solidFill>
                <a:latin typeface="iCiel Cadena" pitchFamily="2" charset="0"/>
              </a:rPr>
              <a:t>“ </a:t>
            </a:r>
            <a:r>
              <a:rPr lang="en-US" sz="6600" kern="0" dirty="0" err="1" smtClean="0">
                <a:ln>
                  <a:solidFill>
                    <a:sysClr val="windowText" lastClr="000000">
                      <a:lumMod val="95000"/>
                      <a:lumOff val="5000"/>
                    </a:sysClr>
                  </a:solidFill>
                </a:ln>
                <a:solidFill>
                  <a:srgbClr val="C00000"/>
                </a:solidFill>
                <a:latin typeface="iCiel Cadena" pitchFamily="2" charset="0"/>
              </a:rPr>
              <a:t>đoán</a:t>
            </a:r>
            <a:r>
              <a:rPr lang="en-US" sz="6600" kern="0" dirty="0">
                <a:ln>
                  <a:solidFill>
                    <a:sysClr val="windowText" lastClr="000000">
                      <a:lumMod val="95000"/>
                      <a:lumOff val="5000"/>
                    </a:sysClr>
                  </a:solidFill>
                </a:ln>
                <a:solidFill>
                  <a:srgbClr val="C00000"/>
                </a:solidFill>
                <a:latin typeface="iCiel Cadena" pitchFamily="2" charset="0"/>
              </a:rPr>
              <a:t> </a:t>
            </a:r>
            <a:endParaRPr lang="en-US" sz="6600" kern="0" dirty="0" smtClean="0">
              <a:ln>
                <a:solidFill>
                  <a:sysClr val="windowText" lastClr="000000">
                    <a:lumMod val="95000"/>
                    <a:lumOff val="5000"/>
                  </a:sysClr>
                </a:solidFill>
              </a:ln>
              <a:solidFill>
                <a:srgbClr val="C00000"/>
              </a:solidFill>
              <a:latin typeface="iCiel Cadena" pitchFamily="2" charset="0"/>
            </a:endParaRPr>
          </a:p>
          <a:p>
            <a:pPr algn="ctr" defTabSz="913523">
              <a:lnSpc>
                <a:spcPct val="150000"/>
              </a:lnSpc>
              <a:defRPr/>
            </a:pPr>
            <a:r>
              <a:rPr lang="en-US" sz="6600" kern="0" dirty="0" err="1" smtClean="0">
                <a:ln>
                  <a:solidFill>
                    <a:sysClr val="windowText" lastClr="000000">
                      <a:lumMod val="95000"/>
                      <a:lumOff val="5000"/>
                    </a:sysClr>
                  </a:solidFill>
                </a:ln>
                <a:solidFill>
                  <a:srgbClr val="C00000"/>
                </a:solidFill>
                <a:latin typeface="iCiel Cadena" pitchFamily="2" charset="0"/>
              </a:rPr>
              <a:t>tên</a:t>
            </a:r>
            <a:r>
              <a:rPr lang="en-US" sz="6600" kern="0" dirty="0" smtClean="0">
                <a:ln>
                  <a:solidFill>
                    <a:sysClr val="windowText" lastClr="000000">
                      <a:lumMod val="95000"/>
                      <a:lumOff val="5000"/>
                    </a:sysClr>
                  </a:solidFill>
                </a:ln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6600" kern="0" dirty="0" err="1" smtClean="0">
                <a:ln>
                  <a:solidFill>
                    <a:sysClr val="windowText" lastClr="000000">
                      <a:lumMod val="95000"/>
                      <a:lumOff val="5000"/>
                    </a:sysClr>
                  </a:solidFill>
                </a:ln>
                <a:solidFill>
                  <a:srgbClr val="C00000"/>
                </a:solidFill>
                <a:latin typeface="iCiel Cadena" pitchFamily="2" charset="0"/>
              </a:rPr>
              <a:t>bộ</a:t>
            </a:r>
            <a:r>
              <a:rPr lang="en-US" sz="6600" kern="0" dirty="0" smtClean="0">
                <a:ln>
                  <a:solidFill>
                    <a:sysClr val="windowText" lastClr="000000">
                      <a:lumMod val="95000"/>
                      <a:lumOff val="5000"/>
                    </a:sysClr>
                  </a:solidFill>
                </a:ln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6600" kern="0" dirty="0" err="1" smtClean="0">
                <a:ln>
                  <a:solidFill>
                    <a:sysClr val="windowText" lastClr="000000">
                      <a:lumMod val="95000"/>
                      <a:lumOff val="5000"/>
                    </a:sysClr>
                  </a:solidFill>
                </a:ln>
                <a:solidFill>
                  <a:srgbClr val="C00000"/>
                </a:solidFill>
                <a:latin typeface="iCiel Cadena" pitchFamily="2" charset="0"/>
              </a:rPr>
              <a:t>phận</a:t>
            </a:r>
            <a:r>
              <a:rPr lang="en-US" sz="6600" kern="0" dirty="0" smtClean="0">
                <a:ln>
                  <a:solidFill>
                    <a:sysClr val="windowText" lastClr="000000">
                      <a:lumMod val="95000"/>
                      <a:lumOff val="5000"/>
                    </a:sysClr>
                  </a:solidFill>
                </a:ln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en-US" sz="6000" kern="0" dirty="0" smtClean="0">
                <a:ln>
                  <a:solidFill>
                    <a:sysClr val="windowText" lastClr="000000">
                      <a:lumMod val="95000"/>
                      <a:lumOff val="5000"/>
                    </a:sysClr>
                  </a:solidFill>
                </a:ln>
                <a:solidFill>
                  <a:srgbClr val="C00000"/>
                </a:solidFill>
                <a:latin typeface="iCiel Cadena" pitchFamily="2" charset="0"/>
              </a:rPr>
              <a:t>”</a:t>
            </a:r>
            <a:endParaRPr lang="en-US" sz="6000" kern="0" dirty="0">
              <a:ln>
                <a:solidFill>
                  <a:sysClr val="windowText" lastClr="000000">
                    <a:lumMod val="95000"/>
                    <a:lumOff val="5000"/>
                  </a:sysClr>
                </a:solidFill>
              </a:ln>
              <a:solidFill>
                <a:srgbClr val="C00000"/>
              </a:solidFill>
              <a:latin typeface="iCiel Caden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86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2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3" descr="未标题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78250"/>
            <a:ext cx="1555854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645855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 dirty="0">
                <a:solidFill>
                  <a:prstClr val="black"/>
                </a:solidFill>
                <a:latin typeface="iCiel Cadena" pitchFamily="2" charset="0"/>
              </a:rPr>
              <a:t>Chẳng lợp mà thành mái</a:t>
            </a:r>
            <a:br>
              <a:rPr lang="vi-VN" sz="3200" dirty="0">
                <a:solidFill>
                  <a:prstClr val="black"/>
                </a:solidFill>
                <a:latin typeface="iCiel Cadena" pitchFamily="2" charset="0"/>
              </a:rPr>
            </a:br>
            <a:r>
              <a:rPr lang="vi-VN" sz="3200" dirty="0">
                <a:solidFill>
                  <a:prstClr val="black"/>
                </a:solidFill>
                <a:latin typeface="iCiel Cadena" pitchFamily="2" charset="0"/>
              </a:rPr>
              <a:t>Chẳng cấy mà mọc đều</a:t>
            </a:r>
            <a:br>
              <a:rPr lang="vi-VN" sz="3200" dirty="0">
                <a:solidFill>
                  <a:prstClr val="black"/>
                </a:solidFill>
                <a:latin typeface="iCiel Cadena" pitchFamily="2" charset="0"/>
              </a:rPr>
            </a:br>
            <a:r>
              <a:rPr lang="vi-VN" sz="3200" dirty="0">
                <a:solidFill>
                  <a:prstClr val="black"/>
                </a:solidFill>
                <a:latin typeface="iCiel Cadena" pitchFamily="2" charset="0"/>
              </a:rPr>
              <a:t>Già thì trắng phau phau</a:t>
            </a:r>
            <a:br>
              <a:rPr lang="vi-VN" sz="3200" dirty="0">
                <a:solidFill>
                  <a:prstClr val="black"/>
                </a:solidFill>
                <a:latin typeface="iCiel Cadena" pitchFamily="2" charset="0"/>
              </a:rPr>
            </a:br>
            <a:r>
              <a:rPr lang="vi-VN" sz="3200" dirty="0">
                <a:solidFill>
                  <a:prstClr val="black"/>
                </a:solidFill>
                <a:latin typeface="iCiel Cadena" pitchFamily="2" charset="0"/>
              </a:rPr>
              <a:t>Non thì đen kin kít </a:t>
            </a:r>
            <a:r>
              <a:rPr lang="vi-VN" sz="3200" dirty="0" smtClean="0">
                <a:solidFill>
                  <a:prstClr val="black"/>
                </a:solidFill>
                <a:latin typeface="iCiel Cadena" pitchFamily="2" charset="0"/>
              </a:rPr>
              <a:t>?</a:t>
            </a:r>
          </a:p>
          <a:p>
            <a:r>
              <a:rPr lang="vi-VN" sz="3200" dirty="0">
                <a:solidFill>
                  <a:srgbClr val="C00000"/>
                </a:solidFill>
                <a:latin typeface="iCiel Cadena" pitchFamily="2" charset="0"/>
              </a:rPr>
              <a:t> </a:t>
            </a:r>
            <a:r>
              <a:rPr lang="vi-VN" sz="3200" dirty="0" smtClean="0">
                <a:solidFill>
                  <a:srgbClr val="C00000"/>
                </a:solidFill>
                <a:latin typeface="iCiel Cadena" pitchFamily="2" charset="0"/>
              </a:rPr>
              <a:t>Là gì ? </a:t>
            </a:r>
            <a:r>
              <a:rPr lang="vi-VN" sz="3200" dirty="0">
                <a:solidFill>
                  <a:prstClr val="black"/>
                </a:solidFill>
                <a:latin typeface="iCiel Cadena" pitchFamily="2" charset="0"/>
              </a:rPr>
              <a:t/>
            </a:r>
            <a:br>
              <a:rPr lang="vi-VN" sz="3200" dirty="0">
                <a:solidFill>
                  <a:prstClr val="black"/>
                </a:solidFill>
                <a:latin typeface="iCiel Cadena" pitchFamily="2" charset="0"/>
              </a:rPr>
            </a:br>
            <a:endParaRPr lang="en-US" sz="3200" b="1" dirty="0">
              <a:solidFill>
                <a:prstClr val="black"/>
              </a:solidFill>
              <a:latin typeface="iCiel Cadena" pitchFamily="2" charset="0"/>
              <a:cs typeface="Times New Roman" pitchFamily="18" charset="0"/>
            </a:endParaRPr>
          </a:p>
        </p:txBody>
      </p:sp>
      <p:pic>
        <p:nvPicPr>
          <p:cNvPr id="1027" name="Picture 3" descr="D:\4\6\pngtree-cute-little-girl-q-version-of-the-character-cute-q-version-png-image_49454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2400" y="1336993"/>
            <a:ext cx="4749800" cy="471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Head Shoulders Knees &amp; Toes (Sing I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82440" y="-2743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3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3.7037E-6 C -0.05555 -0.01852 -0.10468 -0.01366 -0.16475 -0.01574 C -0.22413 -0.02361 -0.16527 -0.01296 -0.22065 -0.03148 C -0.22933 -0.03449 -0.26093 -0.03796 -0.2677 -0.03935 C -0.30399 -0.04699 -0.3401 -0.05208 -0.37656 -0.05903 C -0.51145 -0.05671 -0.70225 -0.07801 -0.85885 -0.04329 C -0.8769 -0.02708 -0.85746 -0.04259 -0.87951 -0.03148 C -0.89392 -0.02431 -0.9052 -0.01597 -0.92065 -0.01181 C -0.92465 -0.00926 -0.92829 -0.00602 -0.93246 -0.00394 C -0.93819 -0.00093 -0.94999 0.00393 -0.94999 0.00393 C -0.96979 0.00093 -0.99218 -0.00787 -1.0118 -0.00787 " pathEditMode="relative" ptsTypes="ffffffffffA">
                                      <p:cBhvr>
                                        <p:cTn id="1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3" descr="未标题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657600"/>
            <a:ext cx="1653091" cy="284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4\6\tải xuống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5400" y="1371600"/>
            <a:ext cx="3941613" cy="4346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0700" y="304800"/>
            <a:ext cx="55753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prstClr val="black"/>
                </a:solidFill>
                <a:latin typeface="iCiel Cadena" pitchFamily="2" charset="0"/>
              </a:rPr>
              <a:t>Lắng nghe tiếng mẹ, tiếng cô</a:t>
            </a:r>
            <a:br>
              <a:rPr lang="vi-VN" sz="4000" dirty="0">
                <a:solidFill>
                  <a:prstClr val="black"/>
                </a:solidFill>
                <a:latin typeface="iCiel Cadena" pitchFamily="2" charset="0"/>
              </a:rPr>
            </a:br>
            <a:r>
              <a:rPr lang="vi-VN" sz="4000" dirty="0">
                <a:solidFill>
                  <a:prstClr val="black"/>
                </a:solidFill>
                <a:latin typeface="iCiel Cadena" pitchFamily="2" charset="0"/>
              </a:rPr>
              <a:t>Âm thanh, tiếng động nhỏ, to quanh mình. </a:t>
            </a:r>
            <a:endParaRPr lang="en-US" sz="4000" dirty="0" smtClean="0">
              <a:solidFill>
                <a:prstClr val="black"/>
              </a:solidFill>
              <a:latin typeface="iCiel Cadena" pitchFamily="2" charset="0"/>
            </a:endParaRPr>
          </a:p>
          <a:p>
            <a:r>
              <a:rPr lang="vi-VN" sz="4000" dirty="0" smtClean="0">
                <a:solidFill>
                  <a:srgbClr val="C00000"/>
                </a:solidFill>
                <a:latin typeface="iCiel Cadena" pitchFamily="2" charset="0"/>
              </a:rPr>
              <a:t>Là </a:t>
            </a:r>
            <a:r>
              <a:rPr lang="vi-VN" sz="4000" dirty="0">
                <a:solidFill>
                  <a:srgbClr val="C00000"/>
                </a:solidFill>
                <a:latin typeface="iCiel Cadena" pitchFamily="2" charset="0"/>
              </a:rPr>
              <a:t>gì ?</a:t>
            </a:r>
            <a:r>
              <a:rPr lang="vi-VN" sz="4000" dirty="0">
                <a:solidFill>
                  <a:prstClr val="black"/>
                </a:solidFill>
                <a:latin typeface="iCiel Cadena" pitchFamily="2" charset="0"/>
              </a:rPr>
              <a:t/>
            </a:r>
            <a:br>
              <a:rPr lang="vi-VN" sz="4000" dirty="0">
                <a:solidFill>
                  <a:prstClr val="black"/>
                </a:solidFill>
                <a:latin typeface="iCiel Cadena" pitchFamily="2" charset="0"/>
              </a:rPr>
            </a:br>
            <a:endParaRPr lang="en-US" sz="4000" dirty="0">
              <a:latin typeface="iCiel Caden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61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0.03333 C -0.05191 -0.02963 -0.10434 -0.03032 -0.1559 -0.02176 C -0.20313 -0.00069 -0.23768 -0.0081 -0.2941 -0.00602 C -0.33524 -0.00208 -0.37656 0.00139 -0.41771 0.00579 C -0.43837 0.00787 -0.47952 0.01366 -0.47952 0.01389 C -0.58125 0.06852 -0.70035 0.0294 -0.80886 0.0294 " pathEditMode="relative" rAng="0" ptsTypes="fffffA">
                                      <p:cBhvr>
                                        <p:cTn id="3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51" y="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3" descr="未标题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90500"/>
            <a:ext cx="163696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" y="123885"/>
            <a:ext cx="8839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>Bờ ao nhường giống</a:t>
            </a:r>
            <a:br>
              <a:rPr lang="vi-VN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</a:br>
            <a:r>
              <a:rPr lang="vi-VN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>Cỏ mọc lơ thơ</a:t>
            </a:r>
            <a:br>
              <a:rPr lang="vi-VN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</a:br>
            <a:r>
              <a:rPr lang="vi-VN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>Tre pheo chẳng có bụi bờ thì không</a:t>
            </a:r>
            <a:br>
              <a:rPr lang="vi-VN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</a:br>
            <a:r>
              <a:rPr lang="vi-VN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>Lại thêm hai chú mục đồng</a:t>
            </a:r>
            <a:br>
              <a:rPr lang="vi-VN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</a:br>
            <a:r>
              <a:rPr lang="vi-VN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>Cơm nước chẳng có, </a:t>
            </a:r>
            <a:r>
              <a:rPr lang="en-US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</a:br>
            <a:r>
              <a:rPr lang="vi-VN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>cứ bắc nồi không cả ngày </a:t>
            </a:r>
            <a:r>
              <a:rPr lang="en-US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/>
            </a:r>
            <a:br>
              <a:rPr lang="en-US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</a:br>
            <a:r>
              <a:rPr lang="vi-VN" sz="3600" dirty="0">
                <a:solidFill>
                  <a:srgbClr val="C00000"/>
                </a:solidFill>
                <a:latin typeface="iCiel Cadena" pitchFamily="2" charset="0"/>
                <a:cs typeface="Times New Roman" pitchFamily="18" charset="0"/>
              </a:rPr>
              <a:t>Là gì?</a:t>
            </a:r>
            <a:r>
              <a:rPr lang="vi-VN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/>
            </a:r>
            <a:br>
              <a:rPr lang="vi-VN" sz="3600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</a:br>
            <a:endParaRPr lang="en-US" sz="3600" dirty="0"/>
          </a:p>
        </p:txBody>
      </p:sp>
      <p:pic>
        <p:nvPicPr>
          <p:cNvPr id="2050" name="Picture 2" descr="D:\4\6\pngtree-cartoon-anime-brown-eyes-eyes-clipart-png-image_23754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0" y="2847561"/>
            <a:ext cx="6609682" cy="2547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61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56797E-6 C -0.28507 0.00323 -0.47344 -0.024 -0.72188 0.0577 C -0.76597 0.08701 -0.7132 0.054 -0.7566 0.07501 C -0.76702 0.08008 -0.77674 0.08701 -0.78698 0.09231 C -0.79549 0.0967 -0.80434 0.09993 -0.81302 0.10385 C -0.81632 0.10524 -0.87726 0.11516 -0.8783 0.11539 C -0.91302 0.11978 -0.98264 0.12716 -0.98264 0.12716 C -1.05781 0.12209 -1.11476 0.11378 -1.19132 0.10962 C -1.25104 0.08701 -1.21129 0.09808 -1.31302 0.09808 " pathEditMode="relative" ptsTypes="ffffffffA">
                                      <p:cBhvr>
                                        <p:cTn id="2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3" descr="未标题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352800"/>
            <a:ext cx="1947135" cy="3353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44500" y="170795"/>
            <a:ext cx="48895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Nhô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cao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giữa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mặt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một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mình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/>
            </a:r>
            <a:br>
              <a:rPr lang="en-US" sz="4000" dirty="0">
                <a:solidFill>
                  <a:prstClr val="black"/>
                </a:solidFill>
                <a:latin typeface="iCiel Cadena" pitchFamily="2" charset="0"/>
              </a:rPr>
            </a:br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Hít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thở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thật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giỏi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lại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tinh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ngửi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iCiel Cadena" pitchFamily="2" charset="0"/>
              </a:rPr>
              <a:t>mùi</a:t>
            </a:r>
            <a:r>
              <a:rPr lang="en-US" sz="4000" dirty="0">
                <a:solidFill>
                  <a:prstClr val="black"/>
                </a:solidFill>
                <a:latin typeface="iCiel Cadena" pitchFamily="2" charset="0"/>
              </a:rPr>
              <a:t>.</a:t>
            </a:r>
            <a:r>
              <a:rPr lang="en-US" sz="4000" dirty="0">
                <a:solidFill>
                  <a:prstClr val="black"/>
                </a:solidFill>
              </a:rPr>
              <a:t/>
            </a:r>
            <a:br>
              <a:rPr lang="en-US" sz="4000" dirty="0">
                <a:solidFill>
                  <a:prstClr val="black"/>
                </a:solidFill>
              </a:rPr>
            </a:br>
            <a:r>
              <a:rPr lang="vi-VN" sz="4000" dirty="0" smtClean="0">
                <a:solidFill>
                  <a:srgbClr val="C00000"/>
                </a:solidFill>
                <a:latin typeface="iCiel Cadena" pitchFamily="2" charset="0"/>
              </a:rPr>
              <a:t>Là </a:t>
            </a:r>
            <a:r>
              <a:rPr lang="vi-VN" sz="4000" dirty="0">
                <a:solidFill>
                  <a:srgbClr val="C00000"/>
                </a:solidFill>
                <a:latin typeface="iCiel Cadena" pitchFamily="2" charset="0"/>
              </a:rPr>
              <a:t>gì ?</a:t>
            </a:r>
            <a:r>
              <a:rPr lang="vi-VN" sz="4000" dirty="0">
                <a:solidFill>
                  <a:prstClr val="black"/>
                </a:solidFill>
                <a:latin typeface="iCiel Cadena" pitchFamily="2" charset="0"/>
              </a:rPr>
              <a:t/>
            </a:r>
            <a:br>
              <a:rPr lang="vi-VN" sz="4000" dirty="0">
                <a:solidFill>
                  <a:prstClr val="black"/>
                </a:solidFill>
                <a:latin typeface="iCiel Cadena" pitchFamily="2" charset="0"/>
              </a:rPr>
            </a:br>
            <a:endParaRPr lang="en-US" sz="4000" dirty="0">
              <a:solidFill>
                <a:srgbClr val="000000"/>
              </a:solidFill>
              <a:latin typeface="iCiel Cadena" pitchFamily="2" charset="0"/>
            </a:endParaRPr>
          </a:p>
        </p:txBody>
      </p:sp>
      <p:pic>
        <p:nvPicPr>
          <p:cNvPr id="5122" name="Picture 2" descr="D:\4\6\depositphotos_45523345-stock-illustration-children-nos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0" y="685800"/>
            <a:ext cx="4884822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4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3324 C -0.0276 0.02677 -0.05642 0.02839 -0.08177 0.01385 C -0.09288 0.00739 -0.10347 -0.00254 -0.11528 -0.00554 C -0.13733 -0.01131 -0.16007 -0.00969 -0.18246 -0.012 C -0.38403 -0.03392 -0.02378 -0.01477 -0.59878 -0.02492 C -0.64045 -0.03023 -0.6816 -0.03739 -0.72326 -0.04431 C -0.98333 -0.04246 -1.2434 -0.042 -1.50347 -0.03785 C -1.51701 -0.03762 -1.52812 -0.02031 -1.54167 -0.01846 C -1.56389 -0.01546 -1.58646 -0.01846 -1.60868 -0.01846 " pathEditMode="relative" rAng="0" ptsTypes="ffffffffA">
                                      <p:cBhvr>
                                        <p:cTn id="15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417" y="-38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3" descr="未标题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310" y="4648199"/>
            <a:ext cx="1068539" cy="1840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8199" y="152400"/>
            <a:ext cx="800100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solidFill>
                  <a:prstClr val="black"/>
                </a:solidFill>
                <a:latin typeface="iCiel Cadena" pitchFamily="2" charset="0"/>
              </a:rPr>
              <a:t>Cái gì chúm chím đáng yêu</a:t>
            </a:r>
            <a:br>
              <a:rPr lang="vi-VN" sz="4000" dirty="0">
                <a:solidFill>
                  <a:prstClr val="black"/>
                </a:solidFill>
                <a:latin typeface="iCiel Cadena" pitchFamily="2" charset="0"/>
              </a:rPr>
            </a:br>
            <a:r>
              <a:rPr lang="vi-VN" sz="4000" dirty="0">
                <a:solidFill>
                  <a:prstClr val="black"/>
                </a:solidFill>
                <a:latin typeface="iCiel Cadena" pitchFamily="2" charset="0"/>
              </a:rPr>
              <a:t>Thốt lời chào hỏi, nói điều hay </a:t>
            </a:r>
            <a:r>
              <a:rPr lang="vi-VN" sz="4000" dirty="0" smtClean="0">
                <a:solidFill>
                  <a:prstClr val="black"/>
                </a:solidFill>
                <a:latin typeface="iCiel Cadena" pitchFamily="2" charset="0"/>
              </a:rPr>
              <a:t>?</a:t>
            </a:r>
            <a:endParaRPr lang="en-US" sz="4000" b="1" dirty="0">
              <a:solidFill>
                <a:prstClr val="black"/>
              </a:solidFill>
              <a:latin typeface="iCiel Cadena" pitchFamily="2" charset="0"/>
              <a:cs typeface="Times New Roman" pitchFamily="18" charset="0"/>
            </a:endParaRPr>
          </a:p>
          <a:p>
            <a:pPr algn="ctr"/>
            <a:r>
              <a:rPr lang="vi-VN" sz="4000" dirty="0" smtClean="0">
                <a:solidFill>
                  <a:srgbClr val="C00000"/>
                </a:solidFill>
                <a:latin typeface="iCiel Cadena" pitchFamily="2" charset="0"/>
              </a:rPr>
              <a:t>Là </a:t>
            </a:r>
            <a:r>
              <a:rPr lang="vi-VN" sz="4000" dirty="0">
                <a:solidFill>
                  <a:srgbClr val="C00000"/>
                </a:solidFill>
                <a:latin typeface="iCiel Cadena" pitchFamily="2" charset="0"/>
              </a:rPr>
              <a:t>gì ?</a:t>
            </a:r>
            <a:r>
              <a:rPr lang="vi-VN" sz="4000" dirty="0">
                <a:solidFill>
                  <a:prstClr val="black"/>
                </a:solidFill>
                <a:latin typeface="iCiel Cadena" pitchFamily="2" charset="0"/>
              </a:rPr>
              <a:t/>
            </a:r>
            <a:br>
              <a:rPr lang="vi-VN" sz="4000" dirty="0">
                <a:solidFill>
                  <a:prstClr val="black"/>
                </a:solidFill>
                <a:latin typeface="iCiel Cadena" pitchFamily="2" charset="0"/>
              </a:rPr>
            </a:br>
            <a:endParaRPr lang="en-US" sz="4000" dirty="0">
              <a:solidFill>
                <a:srgbClr val="000000"/>
              </a:solidFill>
              <a:latin typeface="iCiel Cadena" pitchFamily="2" charset="0"/>
            </a:endParaRPr>
          </a:p>
        </p:txBody>
      </p:sp>
      <p:pic>
        <p:nvPicPr>
          <p:cNvPr id="4098" name="Picture 2" descr="D:\4\6\pngtree-lips-red-big-red-lips-hand-drawn-cartoon-png-image_390626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2600" y="2706945"/>
            <a:ext cx="5572434" cy="368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70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476 -0.01131 C -0.68542 -0.01454 -0.83854 -0.0037 -1.23212 -0.03439 C -1.41892 -0.09647 -1.19479 -0.0577 -1.67135 -0.0577 " pathEditMode="relative" rAng="0" ptsTypes="ffA">
                                      <p:cBhvr>
                                        <p:cTn id="2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830" y="-38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3" descr="未标题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657600"/>
            <a:ext cx="1653091" cy="284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07006" y="152400"/>
            <a:ext cx="55753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prstClr val="black"/>
                </a:solidFill>
                <a:latin typeface="iCiel Cadena" pitchFamily="2" charset="0"/>
              </a:rPr>
              <a:t>Núp bóng trong hang</a:t>
            </a:r>
            <a:br>
              <a:rPr lang="vi-VN" sz="4000" dirty="0">
                <a:solidFill>
                  <a:prstClr val="black"/>
                </a:solidFill>
                <a:latin typeface="iCiel Cadena" pitchFamily="2" charset="0"/>
              </a:rPr>
            </a:br>
            <a:r>
              <a:rPr lang="vi-VN" sz="4000" dirty="0">
                <a:solidFill>
                  <a:prstClr val="black"/>
                </a:solidFill>
                <a:latin typeface="iCiel Cadena" pitchFamily="2" charset="0"/>
              </a:rPr>
              <a:t>Lời gang giọng thép</a:t>
            </a:r>
            <a:br>
              <a:rPr lang="vi-VN" sz="4000" dirty="0">
                <a:solidFill>
                  <a:prstClr val="black"/>
                </a:solidFill>
                <a:latin typeface="iCiel Cadena" pitchFamily="2" charset="0"/>
              </a:rPr>
            </a:br>
            <a:r>
              <a:rPr lang="vi-VN" sz="4000" dirty="0">
                <a:solidFill>
                  <a:prstClr val="black"/>
                </a:solidFill>
                <a:latin typeface="iCiel Cadena" pitchFamily="2" charset="0"/>
              </a:rPr>
              <a:t>Khua môi múa mép</a:t>
            </a:r>
            <a:br>
              <a:rPr lang="vi-VN" sz="4000" dirty="0">
                <a:solidFill>
                  <a:prstClr val="black"/>
                </a:solidFill>
                <a:latin typeface="iCiel Cadena" pitchFamily="2" charset="0"/>
              </a:rPr>
            </a:br>
            <a:r>
              <a:rPr lang="vi-VN" sz="4000" dirty="0">
                <a:solidFill>
                  <a:prstClr val="black"/>
                </a:solidFill>
                <a:latin typeface="iCiel Cadena" pitchFamily="2" charset="0"/>
              </a:rPr>
              <a:t>Nếp tẻ đủ mùi</a:t>
            </a:r>
            <a:br>
              <a:rPr lang="vi-VN" sz="4000" dirty="0">
                <a:solidFill>
                  <a:prstClr val="black"/>
                </a:solidFill>
                <a:latin typeface="iCiel Cadena" pitchFamily="2" charset="0"/>
              </a:rPr>
            </a:br>
            <a:r>
              <a:rPr lang="vi-VN" sz="4000" dirty="0">
                <a:solidFill>
                  <a:prstClr val="black"/>
                </a:solidFill>
                <a:latin typeface="iCiel Cadena" pitchFamily="2" charset="0"/>
              </a:rPr>
              <a:t>Ngọt bùi nếm cả</a:t>
            </a:r>
            <a:endParaRPr lang="en-US" sz="4000" dirty="0">
              <a:solidFill>
                <a:prstClr val="black"/>
              </a:solidFill>
              <a:latin typeface="iCiel Cadena" pitchFamily="2" charset="0"/>
            </a:endParaRPr>
          </a:p>
          <a:p>
            <a:r>
              <a:rPr lang="vi-VN" sz="4000" dirty="0" smtClean="0">
                <a:solidFill>
                  <a:srgbClr val="C00000"/>
                </a:solidFill>
                <a:latin typeface="iCiel Cadena" pitchFamily="2" charset="0"/>
              </a:rPr>
              <a:t>Là </a:t>
            </a:r>
            <a:r>
              <a:rPr lang="vi-VN" sz="4000" dirty="0">
                <a:solidFill>
                  <a:srgbClr val="C00000"/>
                </a:solidFill>
                <a:latin typeface="iCiel Cadena" pitchFamily="2" charset="0"/>
              </a:rPr>
              <a:t>gì ?</a:t>
            </a:r>
            <a:r>
              <a:rPr lang="vi-VN" sz="4000" dirty="0">
                <a:solidFill>
                  <a:prstClr val="black"/>
                </a:solidFill>
                <a:latin typeface="iCiel Cadena" pitchFamily="2" charset="0"/>
              </a:rPr>
              <a:t/>
            </a:r>
            <a:br>
              <a:rPr lang="vi-VN" sz="4000" dirty="0">
                <a:solidFill>
                  <a:prstClr val="black"/>
                </a:solidFill>
                <a:latin typeface="iCiel Cadena" pitchFamily="2" charset="0"/>
              </a:rPr>
            </a:br>
            <a:endParaRPr lang="en-US" sz="4000" dirty="0">
              <a:solidFill>
                <a:srgbClr val="000000"/>
              </a:solidFill>
              <a:latin typeface="iCiel Cadena" pitchFamily="2" charset="0"/>
            </a:endParaRPr>
          </a:p>
        </p:txBody>
      </p:sp>
      <p:pic>
        <p:nvPicPr>
          <p:cNvPr id="3074" name="Picture 2" descr="D:\4\6\5855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2680" y="1329372"/>
            <a:ext cx="3716520" cy="429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52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4869 C -0.2842 -0.14516 -0.66528 -0.06139 -0.92622 -0.06023 C -1.02153 -0.04154 -1.12136 -0.04869 -1.21719 -0.03346 C -1.24132 -0.02561 -1.26858 -0.01777 -1.29479 -0.01777 " pathEditMode="relative" rAng="0" ptsTypes="fffA">
                                      <p:cBhvr>
                                        <p:cTn id="4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740" y="-32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_Office 主题">
  <a:themeElements>
    <a:clrScheme name="自定义 14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479D07"/>
      </a:accent1>
      <a:accent2>
        <a:srgbClr val="FF8E11"/>
      </a:accent2>
      <a:accent3>
        <a:srgbClr val="479D07"/>
      </a:accent3>
      <a:accent4>
        <a:srgbClr val="FF8E11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自定义 1">
      <a:majorFont>
        <a:latin typeface="Calibri Light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9889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第一PPT，www.1ppt.com">
  <a:themeElements>
    <a:clrScheme name="穿越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第一PPT，www.1ppt.com">
  <a:themeElements>
    <a:clrScheme name="穿越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第一PPT，www.1ppt.com">
  <a:themeElements>
    <a:clrScheme name="穿越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_第一PPT，www.1ppt.com">
  <a:themeElements>
    <a:clrScheme name="穿越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4_第一PPT，www.1ppt.com">
  <a:themeElements>
    <a:clrScheme name="穿越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5_第一PPT，www.1ppt.com">
  <a:themeElements>
    <a:clrScheme name="穿越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FDEF3"/>
      </a:accent1>
      <a:accent2>
        <a:srgbClr val="333399"/>
      </a:accent2>
      <a:accent3>
        <a:srgbClr val="FFFFFF"/>
      </a:accent3>
      <a:accent4>
        <a:srgbClr val="000000"/>
      </a:accent4>
      <a:accent5>
        <a:srgbClr val="E4ECF8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方正稚艺简体"/>
        <a:cs typeface=""/>
      </a:majorFont>
      <a:minorFont>
        <a:latin typeface="Arial"/>
        <a:ea typeface="方正稚艺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FDEF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4ECF8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FDEF3"/>
      </a:accent1>
      <a:accent2>
        <a:srgbClr val="333399"/>
      </a:accent2>
      <a:accent3>
        <a:srgbClr val="FFFFFF"/>
      </a:accent3>
      <a:accent4>
        <a:srgbClr val="000000"/>
      </a:accent4>
      <a:accent5>
        <a:srgbClr val="E4ECF8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方正稚艺简体"/>
        <a:cs typeface=""/>
      </a:majorFont>
      <a:minorFont>
        <a:latin typeface="Arial"/>
        <a:ea typeface="方正稚艺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FDEF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4ECF8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自定义 14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479D07"/>
      </a:accent1>
      <a:accent2>
        <a:srgbClr val="FF8E11"/>
      </a:accent2>
      <a:accent3>
        <a:srgbClr val="479D07"/>
      </a:accent3>
      <a:accent4>
        <a:srgbClr val="FF8E11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自定义 1">
      <a:majorFont>
        <a:latin typeface="Calibri Light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9889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">
      <a:majorFont>
        <a:latin typeface="华康海报体W12(P)"/>
        <a:ea typeface="华康海报体W12(P)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8340</TotalTime>
  <Words>383</Words>
  <Application>Microsoft Office PowerPoint</Application>
  <PresentationFormat>On-screen Show (4:3)</PresentationFormat>
  <Paragraphs>86</Paragraphs>
  <Slides>28</Slides>
  <Notes>11</Notes>
  <HiddenSlides>0</HiddenSlides>
  <MMClips>2</MMClips>
  <ScaleCrop>false</ScaleCrop>
  <HeadingPairs>
    <vt:vector size="4" baseType="variant">
      <vt:variant>
        <vt:lpstr>Theme</vt:lpstr>
      </vt:variant>
      <vt:variant>
        <vt:i4>18</vt:i4>
      </vt:variant>
      <vt:variant>
        <vt:lpstr>Slide Titles</vt:lpstr>
      </vt:variant>
      <vt:variant>
        <vt:i4>28</vt:i4>
      </vt:variant>
    </vt:vector>
  </HeadingPairs>
  <TitlesOfParts>
    <vt:vector size="46" baseType="lpstr">
      <vt:lpstr>Office Theme</vt:lpstr>
      <vt:lpstr>https://www.freeppt7.com</vt:lpstr>
      <vt:lpstr>1_https://www.freeppt7.com</vt:lpstr>
      <vt:lpstr>2_https://www.freeppt7.com</vt:lpstr>
      <vt:lpstr>3_https://www.freeppt7.com</vt:lpstr>
      <vt:lpstr>5_www.jpppt.com</vt:lpstr>
      <vt:lpstr>Office 主题</vt:lpstr>
      <vt:lpstr>2_Office 主题</vt:lpstr>
      <vt:lpstr>4_https://www.freeppt7.com</vt:lpstr>
      <vt:lpstr>1_Office 主题</vt:lpstr>
      <vt:lpstr>第一PPT，www.1ppt.com</vt:lpstr>
      <vt:lpstr>2_第一PPT，www.1ppt.com</vt:lpstr>
      <vt:lpstr>3_第一PPT，www.1ppt.com</vt:lpstr>
      <vt:lpstr>1_第一PPT，www.1ppt.com</vt:lpstr>
      <vt:lpstr>4_第一PPT，www.1ppt.com</vt:lpstr>
      <vt:lpstr>5_第一PPT，www.1ppt.com</vt:lpstr>
      <vt:lpstr>默认设计模板</vt:lpstr>
      <vt:lpstr>1_默认设计模板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hongbeo</cp:lastModifiedBy>
  <cp:revision>700</cp:revision>
  <dcterms:created xsi:type="dcterms:W3CDTF">2020-08-13T08:18:23Z</dcterms:created>
  <dcterms:modified xsi:type="dcterms:W3CDTF">2021-09-21T03:56:41Z</dcterms:modified>
</cp:coreProperties>
</file>