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1.xml" ContentType="application/vnd.openxmlformats-officedocument.presentationml.tags+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49" r:id="rId2"/>
  </p:sldMasterIdLst>
  <p:notesMasterIdLst>
    <p:notesMasterId r:id="rId24"/>
  </p:notesMasterIdLst>
  <p:sldIdLst>
    <p:sldId id="384" r:id="rId3"/>
    <p:sldId id="385" r:id="rId4"/>
    <p:sldId id="386" r:id="rId5"/>
    <p:sldId id="387" r:id="rId6"/>
    <p:sldId id="388" r:id="rId7"/>
    <p:sldId id="342" r:id="rId8"/>
    <p:sldId id="346" r:id="rId9"/>
    <p:sldId id="367" r:id="rId10"/>
    <p:sldId id="368" r:id="rId11"/>
    <p:sldId id="369" r:id="rId12"/>
    <p:sldId id="370" r:id="rId13"/>
    <p:sldId id="348" r:id="rId14"/>
    <p:sldId id="389" r:id="rId15"/>
    <p:sldId id="376" r:id="rId16"/>
    <p:sldId id="383" r:id="rId17"/>
    <p:sldId id="377" r:id="rId18"/>
    <p:sldId id="379" r:id="rId19"/>
    <p:sldId id="380" r:id="rId20"/>
    <p:sldId id="390" r:id="rId21"/>
    <p:sldId id="381" r:id="rId22"/>
    <p:sldId id="382" r:id="rId23"/>
  </p:sldIdLst>
  <p:sldSz cx="11430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5613" indent="15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2813" indent="15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0013" indent="15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7213" indent="15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553">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00FF"/>
    <a:srgbClr val="0033CC"/>
    <a:srgbClr val="008000"/>
    <a:srgbClr val="0D09B7"/>
    <a:srgbClr val="000066"/>
    <a:srgbClr val="6600CC"/>
    <a:srgbClr val="CC3300"/>
    <a:srgbClr val="66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79" autoAdjust="0"/>
    <p:restoredTop sz="94660" autoAdjust="0"/>
  </p:normalViewPr>
  <p:slideViewPr>
    <p:cSldViewPr>
      <p:cViewPr varScale="1">
        <p:scale>
          <a:sx n="62" d="100"/>
          <a:sy n="62" d="100"/>
        </p:scale>
        <p:origin x="952" y="44"/>
      </p:cViewPr>
      <p:guideLst>
        <p:guide orient="horz" pos="2160"/>
        <p:guide pos="3553"/>
      </p:guideLst>
    </p:cSldViewPr>
  </p:slideViewPr>
  <p:notesTextViewPr>
    <p:cViewPr>
      <p:scale>
        <a:sx n="100" d="100"/>
        <a:sy n="100" d="100"/>
      </p:scale>
      <p:origin x="0" y="0"/>
    </p:cViewPr>
  </p:notesTextViewPr>
  <p:sorterViewPr>
    <p:cViewPr>
      <p:scale>
        <a:sx n="66" d="100"/>
        <a:sy n="66" d="100"/>
      </p:scale>
      <p:origin x="0" y="0"/>
    </p:cViewPr>
  </p:sorterViewPr>
  <p:gridSpacing cx="76198" cy="7619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DD8D96B8-2423-694E-2AC4-66F69B1BFE8F}"/>
              </a:ext>
            </a:extLst>
          </p:cNvPr>
          <p:cNvSpPr>
            <a:spLocks noGrp="1" noChangeArrowheads="1"/>
          </p:cNvSpPr>
          <p:nvPr>
            <p:ph type="hdr" sz="quarter"/>
          </p:nvPr>
        </p:nvSpPr>
        <p:spPr bwMode="auto">
          <a:xfrm>
            <a:off x="0" y="0"/>
            <a:ext cx="2971800" cy="457200"/>
          </a:xfrm>
          <a:prstGeom prst="rect">
            <a:avLst/>
          </a:prstGeom>
          <a:noFill/>
          <a:ln w="9525">
            <a:noFill/>
            <a:miter lim="800000"/>
          </a:ln>
          <a:effectLst/>
        </p:spPr>
        <p:txBody>
          <a:bodyPr vert="horz" wrap="square" lIns="91440" tIns="45720" rIns="91440" bIns="45720" numCol="1" anchor="t" anchorCtr="0" compatLnSpc="1"/>
          <a:lstStyle>
            <a:lvl1pPr eaLnBrk="1" hangingPunct="1">
              <a:defRPr sz="1200">
                <a:latin typeface="Arial" panose="020B0604020202020204" pitchFamily="34" charset="0"/>
              </a:defRPr>
            </a:lvl1pPr>
          </a:lstStyle>
          <a:p>
            <a:pPr>
              <a:defRPr/>
            </a:pPr>
            <a:endParaRPr lang="en-US"/>
          </a:p>
        </p:txBody>
      </p:sp>
      <p:sp>
        <p:nvSpPr>
          <p:cNvPr id="14339" name="Rectangle 3">
            <a:extLst>
              <a:ext uri="{FF2B5EF4-FFF2-40B4-BE49-F238E27FC236}">
                <a16:creationId xmlns:a16="http://schemas.microsoft.com/office/drawing/2014/main" id="{05C0D255-29B7-4807-26B6-A3BA898E0761}"/>
              </a:ext>
            </a:extLst>
          </p:cNvPr>
          <p:cNvSpPr>
            <a:spLocks noGrp="1" noChangeArrowheads="1"/>
          </p:cNvSpPr>
          <p:nvPr>
            <p:ph type="dt" idx="1"/>
          </p:nvPr>
        </p:nvSpPr>
        <p:spPr bwMode="auto">
          <a:xfrm>
            <a:off x="3884613" y="0"/>
            <a:ext cx="2971800" cy="457200"/>
          </a:xfrm>
          <a:prstGeom prst="rect">
            <a:avLst/>
          </a:prstGeom>
          <a:noFill/>
          <a:ln w="9525">
            <a:noFill/>
            <a:miter lim="800000"/>
          </a:ln>
          <a:effectLst/>
        </p:spPr>
        <p:txBody>
          <a:bodyPr vert="horz" wrap="square" lIns="91440" tIns="45720" rIns="91440" bIns="45720" numCol="1" anchor="t" anchorCtr="0" compatLnSpc="1"/>
          <a:lstStyle>
            <a:lvl1pPr algn="r" eaLnBrk="1" hangingPunct="1">
              <a:defRPr sz="1200">
                <a:latin typeface="Arial" panose="020B0604020202020204" pitchFamily="34" charset="0"/>
              </a:defRPr>
            </a:lvl1pPr>
          </a:lstStyle>
          <a:p>
            <a:pPr>
              <a:defRPr/>
            </a:pPr>
            <a:endParaRPr lang="en-US"/>
          </a:p>
        </p:txBody>
      </p:sp>
      <p:sp>
        <p:nvSpPr>
          <p:cNvPr id="3076" name="Rectangle 4">
            <a:extLst>
              <a:ext uri="{FF2B5EF4-FFF2-40B4-BE49-F238E27FC236}">
                <a16:creationId xmlns:a16="http://schemas.microsoft.com/office/drawing/2014/main" id="{2E7C788E-478E-4732-AB9A-14247D233EE2}"/>
              </a:ext>
            </a:extLst>
          </p:cNvPr>
          <p:cNvSpPr>
            <a:spLocks noRot="1" noChangeArrowheads="1" noTextEdit="1"/>
          </p:cNvSpPr>
          <p:nvPr>
            <p:ph type="sldImg" idx="4294967295"/>
          </p:nvPr>
        </p:nvSpPr>
        <p:spPr bwMode="auto">
          <a:xfrm>
            <a:off x="571500" y="685800"/>
            <a:ext cx="5715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41" name="Rectangle 5">
            <a:extLst>
              <a:ext uri="{FF2B5EF4-FFF2-40B4-BE49-F238E27FC236}">
                <a16:creationId xmlns:a16="http://schemas.microsoft.com/office/drawing/2014/main" id="{01713D99-D90A-D10E-561E-2F6A445B39D3}"/>
              </a:ext>
            </a:extLst>
          </p:cNvPr>
          <p:cNvSpPr>
            <a:spLocks noGrp="1" noChangeArrowheads="1"/>
          </p:cNvSpPr>
          <p:nvPr>
            <p:ph type="body" sz="quarter" idx="3"/>
          </p:nvPr>
        </p:nvSpPr>
        <p:spPr bwMode="auto">
          <a:xfrm>
            <a:off x="685800" y="4343400"/>
            <a:ext cx="5486400" cy="4114800"/>
          </a:xfrm>
          <a:prstGeom prst="rect">
            <a:avLst/>
          </a:prstGeom>
          <a:noFill/>
          <a:ln w="9525">
            <a:noFill/>
            <a:miter lim="800000"/>
          </a:ln>
          <a:effectLst/>
        </p:spPr>
        <p:txBody>
          <a:bodyPr vert="horz" wrap="square" lIns="91440" tIns="45720" rIns="91440" bIns="45720" numCol="1" anchor="t" anchorCtr="0" compatLnSpc="1"/>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342" name="Rectangle 6">
            <a:extLst>
              <a:ext uri="{FF2B5EF4-FFF2-40B4-BE49-F238E27FC236}">
                <a16:creationId xmlns:a16="http://schemas.microsoft.com/office/drawing/2014/main" id="{AF01183E-3FD2-5453-B3AB-339B779D3E63}"/>
              </a:ext>
            </a:extLst>
          </p:cNvPr>
          <p:cNvSpPr>
            <a:spLocks noGrp="1" noChangeArrowheads="1"/>
          </p:cNvSpPr>
          <p:nvPr>
            <p:ph type="ftr" sz="quarter" idx="4"/>
          </p:nvPr>
        </p:nvSpPr>
        <p:spPr bwMode="auto">
          <a:xfrm>
            <a:off x="0" y="8685213"/>
            <a:ext cx="2971800" cy="457200"/>
          </a:xfrm>
          <a:prstGeom prst="rect">
            <a:avLst/>
          </a:prstGeom>
          <a:noFill/>
          <a:ln w="9525">
            <a:noFill/>
            <a:miter lim="800000"/>
          </a:ln>
          <a:effectLst/>
        </p:spPr>
        <p:txBody>
          <a:bodyPr vert="horz" wrap="square" lIns="91440" tIns="45720" rIns="91440" bIns="45720" numCol="1" anchor="b" anchorCtr="0" compatLnSpc="1"/>
          <a:lstStyle>
            <a:lvl1pPr eaLnBrk="1" hangingPunct="1">
              <a:defRPr sz="1200">
                <a:latin typeface="Arial" panose="020B0604020202020204" pitchFamily="34" charset="0"/>
              </a:defRPr>
            </a:lvl1pPr>
          </a:lstStyle>
          <a:p>
            <a:pPr>
              <a:defRPr/>
            </a:pPr>
            <a:endParaRPr lang="en-US"/>
          </a:p>
        </p:txBody>
      </p:sp>
      <p:sp>
        <p:nvSpPr>
          <p:cNvPr id="14343" name="Rectangle 7">
            <a:extLst>
              <a:ext uri="{FF2B5EF4-FFF2-40B4-BE49-F238E27FC236}">
                <a16:creationId xmlns:a16="http://schemas.microsoft.com/office/drawing/2014/main" id="{E634D42C-7EA3-A1FB-4E68-1F1EE8996E2B}"/>
              </a:ext>
            </a:extLst>
          </p:cNvPr>
          <p:cNvSpPr>
            <a:spLocks noGrp="1" noChangeArrowheads="1"/>
          </p:cNvSpPr>
          <p:nvPr>
            <p:ph type="sldNum" sz="quarter" idx="5"/>
          </p:nvPr>
        </p:nvSpPr>
        <p:spPr bwMode="auto">
          <a:xfrm>
            <a:off x="3884613" y="8685213"/>
            <a:ext cx="2971800" cy="457200"/>
          </a:xfrm>
          <a:prstGeom prst="rect">
            <a:avLst/>
          </a:prstGeom>
          <a:noFill/>
          <a:ln w="9525">
            <a:noFill/>
            <a:miter lim="800000"/>
          </a:ln>
          <a:effectLst/>
        </p:spPr>
        <p:txBody>
          <a:bodyPr vert="horz" wrap="square" lIns="91440" tIns="45720" rIns="91440" bIns="45720" numCol="1" anchor="b" anchorCtr="0" compatLnSpc="1">
            <a:prstTxWarp prst="textNoShape">
              <a:avLst/>
            </a:prstTxWarp>
          </a:bodyPr>
          <a:lstStyle>
            <a:lvl1pPr algn="r" eaLnBrk="1" hangingPunct="1">
              <a:defRPr sz="1200" noProof="1"/>
            </a:lvl1pPr>
          </a:lstStyle>
          <a:p>
            <a:fld id="{7D809A99-5DCF-4465-A824-197D33656425}" type="slidenum">
              <a:rPr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1pPr>
    <a:lvl2pPr marL="455613"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2pPr>
    <a:lvl3pPr marL="912813"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3pPr>
    <a:lvl4pPr marL="1370013"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4pPr>
    <a:lvl5pPr marL="1827213"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5pPr>
    <a:lvl6pPr marL="2285365" algn="l" defTabSz="914400" rtl="0" eaLnBrk="1" latinLnBrk="0" hangingPunct="1">
      <a:defRPr sz="1200" kern="1200">
        <a:solidFill>
          <a:schemeClr val="tx1"/>
        </a:solidFill>
        <a:latin typeface="+mn-lt"/>
        <a:ea typeface="+mn-ea"/>
        <a:cs typeface="+mn-cs"/>
      </a:defRPr>
    </a:lvl6pPr>
    <a:lvl7pPr marL="2742565" algn="l" defTabSz="914400" rtl="0" eaLnBrk="1" latinLnBrk="0" hangingPunct="1">
      <a:defRPr sz="1200" kern="1200">
        <a:solidFill>
          <a:schemeClr val="tx1"/>
        </a:solidFill>
        <a:latin typeface="+mn-lt"/>
        <a:ea typeface="+mn-ea"/>
        <a:cs typeface="+mn-cs"/>
      </a:defRPr>
    </a:lvl7pPr>
    <a:lvl8pPr marL="3199765" algn="l" defTabSz="914400" rtl="0" eaLnBrk="1" latinLnBrk="0" hangingPunct="1">
      <a:defRPr sz="1200" kern="1200">
        <a:solidFill>
          <a:schemeClr val="tx1"/>
        </a:solidFill>
        <a:latin typeface="+mn-lt"/>
        <a:ea typeface="+mn-ea"/>
        <a:cs typeface="+mn-cs"/>
      </a:defRPr>
    </a:lvl8pPr>
    <a:lvl9pPr marL="3656965"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E2C1D1DB-3D3D-A806-6A87-742ADB71B221}"/>
              </a:ext>
            </a:extLst>
          </p:cNvPr>
          <p:cNvSpPr>
            <a:spLocks noRot="1" noChangeArrowheads="1" noTextEdit="1"/>
          </p:cNvSpPr>
          <p:nvPr>
            <p:ph type="sldImg"/>
          </p:nvPr>
        </p:nvSpPr>
        <p:spPr>
          <a:ln/>
        </p:spPr>
      </p:sp>
      <p:sp>
        <p:nvSpPr>
          <p:cNvPr id="5123" name="Rectangle 3">
            <a:extLst>
              <a:ext uri="{FF2B5EF4-FFF2-40B4-BE49-F238E27FC236}">
                <a16:creationId xmlns:a16="http://schemas.microsoft.com/office/drawing/2014/main" id="{553EFC27-9E32-2D07-8B6C-C6AF8B063A0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prstTxWarp prst="textNoShape">
              <a:avLst/>
            </a:prstTxWarp>
          </a:bodyPr>
          <a:lstStyle/>
          <a:p>
            <a:pPr eaLnBrk="1" hangingPunct="1"/>
            <a:endParaRPr lang="vi-V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a:extLst>
              <a:ext uri="{FF2B5EF4-FFF2-40B4-BE49-F238E27FC236}">
                <a16:creationId xmlns:a16="http://schemas.microsoft.com/office/drawing/2014/main" id="{74623FF2-6678-2591-C3C5-E51973B2E929}"/>
              </a:ext>
            </a:extLst>
          </p:cNvPr>
          <p:cNvSpPr>
            <a:spLocks noGrp="1" noRot="1" noChangeAspect="1" noTextEdit="1"/>
          </p:cNvSpPr>
          <p:nvPr>
            <p:ph type="sldImg"/>
          </p:nvPr>
        </p:nvSpPr>
        <p:spPr>
          <a:ln/>
        </p:spPr>
      </p:sp>
      <p:sp>
        <p:nvSpPr>
          <p:cNvPr id="7171" name="Notes Placeholder 2">
            <a:extLst>
              <a:ext uri="{FF2B5EF4-FFF2-40B4-BE49-F238E27FC236}">
                <a16:creationId xmlns:a16="http://schemas.microsoft.com/office/drawing/2014/main" id="{2ACD882C-2BBC-4149-30A5-FF38FDCBC89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prstTxWarp prst="textNoShape">
              <a:avLst/>
            </a:prstTxWarp>
          </a:bodyPr>
          <a:lstStyle/>
          <a:p>
            <a:endParaRPr lang="en-US" altLang="en-US"/>
          </a:p>
        </p:txBody>
      </p:sp>
      <p:sp>
        <p:nvSpPr>
          <p:cNvPr id="7172" name="Slide Number Placeholder 3">
            <a:extLst>
              <a:ext uri="{FF2B5EF4-FFF2-40B4-BE49-F238E27FC236}">
                <a16:creationId xmlns:a16="http://schemas.microsoft.com/office/drawing/2014/main" id="{3ADAD209-D2F2-A228-4168-E6DFBE907E82}"/>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DF333CC6-404D-465D-A7AD-2A80F202ECED}" type="slidenum">
              <a:rPr altLang="en-US"/>
              <a:pPr/>
              <a:t>2</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a:extLst>
              <a:ext uri="{FF2B5EF4-FFF2-40B4-BE49-F238E27FC236}">
                <a16:creationId xmlns:a16="http://schemas.microsoft.com/office/drawing/2014/main" id="{CBA13967-7A5B-461F-173B-FB806576F4BD}"/>
              </a:ext>
            </a:extLst>
          </p:cNvPr>
          <p:cNvSpPr>
            <a:spLocks noGrp="1" noRot="1" noChangeAspect="1" noTextEdit="1"/>
          </p:cNvSpPr>
          <p:nvPr>
            <p:ph type="sldImg"/>
          </p:nvPr>
        </p:nvSpPr>
        <p:spPr>
          <a:ln/>
        </p:spPr>
      </p:sp>
      <p:sp>
        <p:nvSpPr>
          <p:cNvPr id="9219" name="Notes Placeholder 2">
            <a:extLst>
              <a:ext uri="{FF2B5EF4-FFF2-40B4-BE49-F238E27FC236}">
                <a16:creationId xmlns:a16="http://schemas.microsoft.com/office/drawing/2014/main" id="{D75B65D1-6B88-DB18-631D-5E5651DB584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prstTxWarp prst="textNoShape">
              <a:avLst/>
            </a:prstTxWarp>
          </a:bodyPr>
          <a:lstStyle/>
          <a:p>
            <a:endParaRPr lang="en-US" altLang="en-US"/>
          </a:p>
        </p:txBody>
      </p:sp>
      <p:sp>
        <p:nvSpPr>
          <p:cNvPr id="9220" name="Slide Number Placeholder 3">
            <a:extLst>
              <a:ext uri="{FF2B5EF4-FFF2-40B4-BE49-F238E27FC236}">
                <a16:creationId xmlns:a16="http://schemas.microsoft.com/office/drawing/2014/main" id="{8C564DFB-7D09-855D-6B52-78E153255CAA}"/>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A8F1AF7D-7004-473B-AA89-924D168F302D}" type="slidenum">
              <a:rPr altLang="en-US"/>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a:extLst>
              <a:ext uri="{FF2B5EF4-FFF2-40B4-BE49-F238E27FC236}">
                <a16:creationId xmlns:a16="http://schemas.microsoft.com/office/drawing/2014/main" id="{5F5AF91F-0AA7-E98C-C665-0A0E641B535F}"/>
              </a:ext>
            </a:extLst>
          </p:cNvPr>
          <p:cNvSpPr>
            <a:spLocks noGrp="1" noRot="1" noChangeAspect="1" noTextEdit="1"/>
          </p:cNvSpPr>
          <p:nvPr>
            <p:ph type="sldImg"/>
          </p:nvPr>
        </p:nvSpPr>
        <p:spPr>
          <a:ln/>
        </p:spPr>
      </p:sp>
      <p:sp>
        <p:nvSpPr>
          <p:cNvPr id="11267" name="Notes Placeholder 2">
            <a:extLst>
              <a:ext uri="{FF2B5EF4-FFF2-40B4-BE49-F238E27FC236}">
                <a16:creationId xmlns:a16="http://schemas.microsoft.com/office/drawing/2014/main" id="{58F0FAAA-0805-ECEC-E193-ED5FB9F86D6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prstTxWarp prst="textNoShape">
              <a:avLst/>
            </a:prstTxWarp>
          </a:bodyPr>
          <a:lstStyle/>
          <a:p>
            <a:endParaRPr lang="en-US" altLang="en-US"/>
          </a:p>
        </p:txBody>
      </p:sp>
      <p:sp>
        <p:nvSpPr>
          <p:cNvPr id="11268" name="Slide Number Placeholder 3">
            <a:extLst>
              <a:ext uri="{FF2B5EF4-FFF2-40B4-BE49-F238E27FC236}">
                <a16:creationId xmlns:a16="http://schemas.microsoft.com/office/drawing/2014/main" id="{5FE98D5D-97FF-B52E-E49A-3A5D3F3DF326}"/>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5435DFCE-3EC6-47CD-ACC8-A299D440388A}" type="slidenum">
              <a:rPr altLang="en-US"/>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a:extLst>
              <a:ext uri="{FF2B5EF4-FFF2-40B4-BE49-F238E27FC236}">
                <a16:creationId xmlns:a16="http://schemas.microsoft.com/office/drawing/2014/main" id="{1FBABC3C-88B3-F53B-ADC9-E144F3AD2F79}"/>
              </a:ext>
            </a:extLst>
          </p:cNvPr>
          <p:cNvSpPr>
            <a:spLocks noGrp="1" noRot="1" noChangeAspect="1" noTextEdit="1"/>
          </p:cNvSpPr>
          <p:nvPr>
            <p:ph type="sldImg"/>
          </p:nvPr>
        </p:nvSpPr>
        <p:spPr>
          <a:ln/>
        </p:spPr>
      </p:sp>
      <p:sp>
        <p:nvSpPr>
          <p:cNvPr id="13315" name="Notes Placeholder 2">
            <a:extLst>
              <a:ext uri="{FF2B5EF4-FFF2-40B4-BE49-F238E27FC236}">
                <a16:creationId xmlns:a16="http://schemas.microsoft.com/office/drawing/2014/main" id="{8A3A0B22-E6D3-2126-E1D6-CFB01669718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prstTxWarp prst="textNoShape">
              <a:avLst/>
            </a:prstTxWarp>
          </a:bodyPr>
          <a:lstStyle/>
          <a:p>
            <a:endParaRPr lang="en-US" altLang="en-US"/>
          </a:p>
        </p:txBody>
      </p:sp>
      <p:sp>
        <p:nvSpPr>
          <p:cNvPr id="13316" name="Slide Number Placeholder 3">
            <a:extLst>
              <a:ext uri="{FF2B5EF4-FFF2-40B4-BE49-F238E27FC236}">
                <a16:creationId xmlns:a16="http://schemas.microsoft.com/office/drawing/2014/main" id="{2D578AC9-112A-C769-AAE2-04DA44D96F7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027E9BF7-E95F-468B-A4C4-41401A339915}" type="slidenum">
              <a:rPr altLang="en-US"/>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a:extLst>
              <a:ext uri="{FF2B5EF4-FFF2-40B4-BE49-F238E27FC236}">
                <a16:creationId xmlns:a16="http://schemas.microsoft.com/office/drawing/2014/main" id="{15CE2266-2A06-51AC-9BC6-0C499F818DBD}"/>
              </a:ext>
            </a:extLst>
          </p:cNvPr>
          <p:cNvSpPr>
            <a:spLocks noRot="1" noChangeArrowheads="1" noTextEdit="1"/>
          </p:cNvSpPr>
          <p:nvPr>
            <p:ph type="sldImg" idx="4294967295"/>
          </p:nvPr>
        </p:nvSpPr>
        <p:spPr>
          <a:ln/>
        </p:spPr>
      </p:sp>
      <p:sp>
        <p:nvSpPr>
          <p:cNvPr id="23555" name="Text Placeholder 2">
            <a:extLst>
              <a:ext uri="{FF2B5EF4-FFF2-40B4-BE49-F238E27FC236}">
                <a16:creationId xmlns:a16="http://schemas.microsoft.com/office/drawing/2014/main" id="{E0D39697-411D-88F5-C73F-610D8285D297}"/>
              </a:ext>
            </a:extLst>
          </p:cNvPr>
          <p:cNvSpPr>
            <a:spLocks noChangeArrowheads="1"/>
          </p:cNvSpPr>
          <p:nvPr>
            <p:ph type="body" idx="4294967295"/>
          </p:nvPr>
        </p:nvSpPr>
        <p:spPr/>
        <p:txBody>
          <a:bodyPr>
            <a:prstTxWarp prst="textNoShape">
              <a:avLst/>
            </a:prstTxWarp>
          </a:bodyPr>
          <a:lstStyle/>
          <a:p>
            <a:endParaRPr lang="en-US" altLang="zh-C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57250" y="2130429"/>
            <a:ext cx="9715500" cy="1470025"/>
          </a:xfrm>
        </p:spPr>
        <p:txBody>
          <a:bodyPr/>
          <a:lstStyle/>
          <a:p>
            <a:r>
              <a:rPr lang="en-US" noProof="1"/>
              <a:t>Click to edit Master title style</a:t>
            </a:r>
          </a:p>
        </p:txBody>
      </p:sp>
      <p:sp>
        <p:nvSpPr>
          <p:cNvPr id="3" name="Subtitle 2"/>
          <p:cNvSpPr>
            <a:spLocks noGrp="1"/>
          </p:cNvSpPr>
          <p:nvPr>
            <p:ph type="subTitle" idx="1"/>
          </p:nvPr>
        </p:nvSpPr>
        <p:spPr>
          <a:xfrm>
            <a:off x="1714500" y="3886200"/>
            <a:ext cx="80010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5365" indent="0" algn="ctr">
              <a:buNone/>
              <a:defRPr>
                <a:solidFill>
                  <a:schemeClr val="tx1">
                    <a:tint val="75000"/>
                  </a:schemeClr>
                </a:solidFill>
              </a:defRPr>
            </a:lvl6pPr>
            <a:lvl7pPr marL="2742565" indent="0" algn="ctr">
              <a:buNone/>
              <a:defRPr>
                <a:solidFill>
                  <a:schemeClr val="tx1">
                    <a:tint val="75000"/>
                  </a:schemeClr>
                </a:solidFill>
              </a:defRPr>
            </a:lvl7pPr>
            <a:lvl8pPr marL="3199765" indent="0" algn="ctr">
              <a:buNone/>
              <a:defRPr>
                <a:solidFill>
                  <a:schemeClr val="tx1">
                    <a:tint val="75000"/>
                  </a:schemeClr>
                </a:solidFill>
              </a:defRPr>
            </a:lvl8pPr>
            <a:lvl9pPr marL="3656965" indent="0" algn="ctr">
              <a:buNone/>
              <a:defRPr>
                <a:solidFill>
                  <a:schemeClr val="tx1">
                    <a:tint val="75000"/>
                  </a:schemeClr>
                </a:solidFill>
              </a:defRPr>
            </a:lvl9pPr>
          </a:lstStyle>
          <a:p>
            <a:r>
              <a:rPr lang="en-US" noProof="1"/>
              <a:t>Click to edit Master subtitle style</a:t>
            </a:r>
          </a:p>
        </p:txBody>
      </p:sp>
      <p:sp>
        <p:nvSpPr>
          <p:cNvPr id="4" name="Date Placeholder 3">
            <a:extLst>
              <a:ext uri="{FF2B5EF4-FFF2-40B4-BE49-F238E27FC236}">
                <a16:creationId xmlns:a16="http://schemas.microsoft.com/office/drawing/2014/main" id="{D9522164-DF96-3856-CF5A-BB698AA996C3}"/>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D5457E73-E358-7C8F-1F5C-2B33B4F2C005}"/>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39960726-E0CD-B3C5-200C-78DC4F10705D}"/>
              </a:ext>
            </a:extLst>
          </p:cNvPr>
          <p:cNvSpPr>
            <a:spLocks noGrp="1"/>
          </p:cNvSpPr>
          <p:nvPr>
            <p:ph type="sldNum" sz="quarter" idx="12"/>
          </p:nvPr>
        </p:nvSpPr>
        <p:spPr/>
        <p:txBody>
          <a:bodyPr/>
          <a:lstStyle>
            <a:lvl1pPr>
              <a:defRPr/>
            </a:lvl1pPr>
          </a:lstStyle>
          <a:p>
            <a:fld id="{58E636B9-36AF-4819-B51C-66E8E43E22E9}" type="slidenum">
              <a:rPr altLang="en-US"/>
              <a:pPr/>
              <a:t>‹#›</a:t>
            </a:fld>
            <a:endParaRPr lang="en-US" altLang="en-US"/>
          </a:p>
        </p:txBody>
      </p:sp>
    </p:spTree>
    <p:extLst>
      <p:ext uri="{BB962C8B-B14F-4D97-AF65-F5344CB8AC3E}">
        <p14:creationId xmlns:p14="http://schemas.microsoft.com/office/powerpoint/2010/main" val="25742232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1"/>
              <a:t>Click to edit Master title style</a:t>
            </a:r>
          </a:p>
        </p:txBody>
      </p:sp>
      <p:sp>
        <p:nvSpPr>
          <p:cNvPr id="3" name="Vertical Text Placeholder 2"/>
          <p:cNvSpPr>
            <a:spLocks noGrp="1"/>
          </p:cNvSpPr>
          <p:nvPr>
            <p:ph type="body" orient="vert" idx="1"/>
          </p:nvPr>
        </p:nvSpPr>
        <p:spPr/>
        <p:txBody>
          <a:bodyPr vert="eaVert"/>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4" name="Date Placeholder 3">
            <a:extLst>
              <a:ext uri="{FF2B5EF4-FFF2-40B4-BE49-F238E27FC236}">
                <a16:creationId xmlns:a16="http://schemas.microsoft.com/office/drawing/2014/main" id="{1DE335F4-4E44-15C8-F336-9099A0BF5C54}"/>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91339588-ED71-C22D-A4F5-5D8C42ECD09B}"/>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FD4181C-ABBF-8904-F63B-58D525ABC958}"/>
              </a:ext>
            </a:extLst>
          </p:cNvPr>
          <p:cNvSpPr>
            <a:spLocks noGrp="1"/>
          </p:cNvSpPr>
          <p:nvPr>
            <p:ph type="sldNum" sz="quarter" idx="12"/>
          </p:nvPr>
        </p:nvSpPr>
        <p:spPr/>
        <p:txBody>
          <a:bodyPr/>
          <a:lstStyle>
            <a:lvl1pPr>
              <a:defRPr/>
            </a:lvl1pPr>
          </a:lstStyle>
          <a:p>
            <a:fld id="{9057C859-664E-421A-8C21-0818E99E22A1}" type="slidenum">
              <a:rPr altLang="en-US"/>
              <a:pPr/>
              <a:t>‹#›</a:t>
            </a:fld>
            <a:endParaRPr lang="en-US" altLang="en-US"/>
          </a:p>
        </p:txBody>
      </p:sp>
    </p:spTree>
    <p:extLst>
      <p:ext uri="{BB962C8B-B14F-4D97-AF65-F5344CB8AC3E}">
        <p14:creationId xmlns:p14="http://schemas.microsoft.com/office/powerpoint/2010/main" val="2274724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286750" y="274642"/>
            <a:ext cx="2571750" cy="5851525"/>
          </a:xfrm>
        </p:spPr>
        <p:txBody>
          <a:bodyPr vert="eaVert"/>
          <a:lstStyle/>
          <a:p>
            <a:r>
              <a:rPr lang="en-US" noProof="1"/>
              <a:t>Click to edit Master title style</a:t>
            </a:r>
          </a:p>
        </p:txBody>
      </p:sp>
      <p:sp>
        <p:nvSpPr>
          <p:cNvPr id="3" name="Vertical Text Placeholder 2"/>
          <p:cNvSpPr>
            <a:spLocks noGrp="1"/>
          </p:cNvSpPr>
          <p:nvPr>
            <p:ph type="body" orient="vert" idx="1"/>
          </p:nvPr>
        </p:nvSpPr>
        <p:spPr>
          <a:xfrm>
            <a:off x="571500" y="274642"/>
            <a:ext cx="7524750" cy="5851525"/>
          </a:xfrm>
        </p:spPr>
        <p:txBody>
          <a:bodyPr vert="eaVert"/>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4" name="Date Placeholder 3">
            <a:extLst>
              <a:ext uri="{FF2B5EF4-FFF2-40B4-BE49-F238E27FC236}">
                <a16:creationId xmlns:a16="http://schemas.microsoft.com/office/drawing/2014/main" id="{3727399D-DC73-3E2E-B6E9-815D9B24AAE1}"/>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53E667B9-62D9-451D-30A8-15DE55A2E865}"/>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593E564F-836A-75F1-B552-49778DCA49B7}"/>
              </a:ext>
            </a:extLst>
          </p:cNvPr>
          <p:cNvSpPr>
            <a:spLocks noGrp="1"/>
          </p:cNvSpPr>
          <p:nvPr>
            <p:ph type="sldNum" sz="quarter" idx="12"/>
          </p:nvPr>
        </p:nvSpPr>
        <p:spPr/>
        <p:txBody>
          <a:bodyPr/>
          <a:lstStyle>
            <a:lvl1pPr>
              <a:defRPr/>
            </a:lvl1pPr>
          </a:lstStyle>
          <a:p>
            <a:fld id="{F9CF105C-A89E-4373-BEE0-A21511D31758}" type="slidenum">
              <a:rPr altLang="en-US"/>
              <a:pPr/>
              <a:t>‹#›</a:t>
            </a:fld>
            <a:endParaRPr lang="en-US" altLang="en-US"/>
          </a:p>
        </p:txBody>
      </p:sp>
    </p:spTree>
    <p:extLst>
      <p:ext uri="{BB962C8B-B14F-4D97-AF65-F5344CB8AC3E}">
        <p14:creationId xmlns:p14="http://schemas.microsoft.com/office/powerpoint/2010/main" val="5444600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57250" y="2130429"/>
            <a:ext cx="9715500" cy="1470025"/>
          </a:xfrm>
        </p:spPr>
        <p:txBody>
          <a:bodyPr/>
          <a:lstStyle/>
          <a:p>
            <a:r>
              <a:rPr lang="en-US" noProof="1"/>
              <a:t>Click to edit Master title style</a:t>
            </a:r>
          </a:p>
        </p:txBody>
      </p:sp>
      <p:sp>
        <p:nvSpPr>
          <p:cNvPr id="3" name="Subtitle 2"/>
          <p:cNvSpPr>
            <a:spLocks noGrp="1"/>
          </p:cNvSpPr>
          <p:nvPr>
            <p:ph type="subTitle" idx="1"/>
          </p:nvPr>
        </p:nvSpPr>
        <p:spPr>
          <a:xfrm>
            <a:off x="1714500" y="3886200"/>
            <a:ext cx="80010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5365" indent="0" algn="ctr">
              <a:buNone/>
              <a:defRPr>
                <a:solidFill>
                  <a:schemeClr val="tx1">
                    <a:tint val="75000"/>
                  </a:schemeClr>
                </a:solidFill>
              </a:defRPr>
            </a:lvl6pPr>
            <a:lvl7pPr marL="2742565" indent="0" algn="ctr">
              <a:buNone/>
              <a:defRPr>
                <a:solidFill>
                  <a:schemeClr val="tx1">
                    <a:tint val="75000"/>
                  </a:schemeClr>
                </a:solidFill>
              </a:defRPr>
            </a:lvl7pPr>
            <a:lvl8pPr marL="3199765" indent="0" algn="ctr">
              <a:buNone/>
              <a:defRPr>
                <a:solidFill>
                  <a:schemeClr val="tx1">
                    <a:tint val="75000"/>
                  </a:schemeClr>
                </a:solidFill>
              </a:defRPr>
            </a:lvl8pPr>
            <a:lvl9pPr marL="3656965" indent="0" algn="ctr">
              <a:buNone/>
              <a:defRPr>
                <a:solidFill>
                  <a:schemeClr val="tx1">
                    <a:tint val="75000"/>
                  </a:schemeClr>
                </a:solidFill>
              </a:defRPr>
            </a:lvl9pPr>
          </a:lstStyle>
          <a:p>
            <a:r>
              <a:rPr lang="en-US" noProof="1"/>
              <a:t>Click to edit Master subtitle style</a:t>
            </a:r>
          </a:p>
        </p:txBody>
      </p:sp>
      <p:sp>
        <p:nvSpPr>
          <p:cNvPr id="4" name="Date Placeholder 3">
            <a:extLst>
              <a:ext uri="{FF2B5EF4-FFF2-40B4-BE49-F238E27FC236}">
                <a16:creationId xmlns:a16="http://schemas.microsoft.com/office/drawing/2014/main" id="{5EF79A8D-021E-6CF7-62FE-2C5F88762CE6}"/>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64BA7E6E-8E88-8474-7F2F-CEF6BA423D5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B2B14395-B3A8-711E-E1F3-B6E16CDD4109}"/>
              </a:ext>
            </a:extLst>
          </p:cNvPr>
          <p:cNvSpPr>
            <a:spLocks noGrp="1"/>
          </p:cNvSpPr>
          <p:nvPr>
            <p:ph type="sldNum" sz="quarter" idx="12"/>
          </p:nvPr>
        </p:nvSpPr>
        <p:spPr/>
        <p:txBody>
          <a:bodyPr/>
          <a:lstStyle>
            <a:lvl1pPr>
              <a:defRPr/>
            </a:lvl1pPr>
          </a:lstStyle>
          <a:p>
            <a:fld id="{CD08AB80-EB43-4A1D-9D81-9737F2B3D672}" type="slidenum">
              <a:rPr altLang="en-US"/>
              <a:pPr/>
              <a:t>‹#›</a:t>
            </a:fld>
            <a:endParaRPr lang="en-US" altLang="en-US"/>
          </a:p>
        </p:txBody>
      </p:sp>
    </p:spTree>
    <p:extLst>
      <p:ext uri="{BB962C8B-B14F-4D97-AF65-F5344CB8AC3E}">
        <p14:creationId xmlns:p14="http://schemas.microsoft.com/office/powerpoint/2010/main" val="26689236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1"/>
              <a:t>Click to edit Master title style</a:t>
            </a:r>
          </a:p>
        </p:txBody>
      </p:sp>
      <p:sp>
        <p:nvSpPr>
          <p:cNvPr id="3" name="Content Placeholder 2"/>
          <p:cNvSpPr>
            <a:spLocks noGrp="1"/>
          </p:cNvSpPr>
          <p:nvPr>
            <p:ph idx="1"/>
          </p:nvPr>
        </p:nvSpPr>
        <p:spPr/>
        <p:txBody>
          <a:bodyPr/>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4" name="Date Placeholder 3">
            <a:extLst>
              <a:ext uri="{FF2B5EF4-FFF2-40B4-BE49-F238E27FC236}">
                <a16:creationId xmlns:a16="http://schemas.microsoft.com/office/drawing/2014/main" id="{5B3ABFEF-4F19-28D6-A4F4-3D1D57219B97}"/>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F482BDC1-CCD9-F925-AB8B-BA2D8D4D0A03}"/>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0174F8A-528F-A182-98DD-AC042ACD61D4}"/>
              </a:ext>
            </a:extLst>
          </p:cNvPr>
          <p:cNvSpPr>
            <a:spLocks noGrp="1"/>
          </p:cNvSpPr>
          <p:nvPr>
            <p:ph type="sldNum" sz="quarter" idx="12"/>
          </p:nvPr>
        </p:nvSpPr>
        <p:spPr/>
        <p:txBody>
          <a:bodyPr/>
          <a:lstStyle>
            <a:lvl1pPr>
              <a:defRPr/>
            </a:lvl1pPr>
          </a:lstStyle>
          <a:p>
            <a:fld id="{77E3C928-A283-47F6-9062-0BF91AF64FF9}" type="slidenum">
              <a:rPr altLang="en-US"/>
              <a:pPr/>
              <a:t>‹#›</a:t>
            </a:fld>
            <a:endParaRPr lang="en-US" altLang="en-US"/>
          </a:p>
        </p:txBody>
      </p:sp>
    </p:spTree>
    <p:extLst>
      <p:ext uri="{BB962C8B-B14F-4D97-AF65-F5344CB8AC3E}">
        <p14:creationId xmlns:p14="http://schemas.microsoft.com/office/powerpoint/2010/main" val="23840468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02891" y="4406901"/>
            <a:ext cx="9715500" cy="1362075"/>
          </a:xfrm>
        </p:spPr>
        <p:txBody>
          <a:bodyPr anchor="t"/>
          <a:lstStyle>
            <a:lvl1pPr algn="l">
              <a:defRPr sz="4000" b="1" cap="all"/>
            </a:lvl1pPr>
          </a:lstStyle>
          <a:p>
            <a:r>
              <a:rPr lang="en-US" noProof="1"/>
              <a:t>Click to edit Master title style</a:t>
            </a:r>
          </a:p>
        </p:txBody>
      </p:sp>
      <p:sp>
        <p:nvSpPr>
          <p:cNvPr id="3" name="Text Placeholder 2"/>
          <p:cNvSpPr>
            <a:spLocks noGrp="1"/>
          </p:cNvSpPr>
          <p:nvPr>
            <p:ph type="body" idx="1"/>
          </p:nvPr>
        </p:nvSpPr>
        <p:spPr>
          <a:xfrm>
            <a:off x="902891" y="2906717"/>
            <a:ext cx="97155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5365" indent="0">
              <a:buNone/>
              <a:defRPr sz="1400">
                <a:solidFill>
                  <a:schemeClr val="tx1">
                    <a:tint val="75000"/>
                  </a:schemeClr>
                </a:solidFill>
              </a:defRPr>
            </a:lvl6pPr>
            <a:lvl7pPr marL="2742565" indent="0">
              <a:buNone/>
              <a:defRPr sz="1400">
                <a:solidFill>
                  <a:schemeClr val="tx1">
                    <a:tint val="75000"/>
                  </a:schemeClr>
                </a:solidFill>
              </a:defRPr>
            </a:lvl7pPr>
            <a:lvl8pPr marL="3199765" indent="0">
              <a:buNone/>
              <a:defRPr sz="1400">
                <a:solidFill>
                  <a:schemeClr val="tx1">
                    <a:tint val="75000"/>
                  </a:schemeClr>
                </a:solidFill>
              </a:defRPr>
            </a:lvl8pPr>
            <a:lvl9pPr marL="3656965" indent="0">
              <a:buNone/>
              <a:defRPr sz="1400">
                <a:solidFill>
                  <a:schemeClr val="tx1">
                    <a:tint val="75000"/>
                  </a:schemeClr>
                </a:solidFill>
              </a:defRPr>
            </a:lvl9pPr>
          </a:lstStyle>
          <a:p>
            <a:pPr lvl="0"/>
            <a:r>
              <a:rPr lang="en-US" noProof="1"/>
              <a:t>Click to edit Master text styles</a:t>
            </a:r>
          </a:p>
        </p:txBody>
      </p:sp>
      <p:sp>
        <p:nvSpPr>
          <p:cNvPr id="4" name="Date Placeholder 3">
            <a:extLst>
              <a:ext uri="{FF2B5EF4-FFF2-40B4-BE49-F238E27FC236}">
                <a16:creationId xmlns:a16="http://schemas.microsoft.com/office/drawing/2014/main" id="{86ABC0E4-BE18-ADAC-F44B-DF75D328D504}"/>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7D21CB72-691E-31A0-7607-4D4DB051870E}"/>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1B2665B-829A-BF4E-584E-2BDBEFC31D4E}"/>
              </a:ext>
            </a:extLst>
          </p:cNvPr>
          <p:cNvSpPr>
            <a:spLocks noGrp="1"/>
          </p:cNvSpPr>
          <p:nvPr>
            <p:ph type="sldNum" sz="quarter" idx="12"/>
          </p:nvPr>
        </p:nvSpPr>
        <p:spPr/>
        <p:txBody>
          <a:bodyPr/>
          <a:lstStyle>
            <a:lvl1pPr>
              <a:defRPr/>
            </a:lvl1pPr>
          </a:lstStyle>
          <a:p>
            <a:fld id="{0BF3F7E1-55CF-4AB4-A7FE-AC4E0EFEDB55}" type="slidenum">
              <a:rPr altLang="en-US"/>
              <a:pPr/>
              <a:t>‹#›</a:t>
            </a:fld>
            <a:endParaRPr lang="en-US" altLang="en-US"/>
          </a:p>
        </p:txBody>
      </p:sp>
    </p:spTree>
    <p:extLst>
      <p:ext uri="{BB962C8B-B14F-4D97-AF65-F5344CB8AC3E}">
        <p14:creationId xmlns:p14="http://schemas.microsoft.com/office/powerpoint/2010/main" val="12752931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1"/>
              <a:t>Click to edit Master title style</a:t>
            </a:r>
          </a:p>
        </p:txBody>
      </p:sp>
      <p:sp>
        <p:nvSpPr>
          <p:cNvPr id="3" name="Content Placeholder 2"/>
          <p:cNvSpPr>
            <a:spLocks noGrp="1"/>
          </p:cNvSpPr>
          <p:nvPr>
            <p:ph sz="half" idx="1"/>
          </p:nvPr>
        </p:nvSpPr>
        <p:spPr>
          <a:xfrm>
            <a:off x="571500" y="1600204"/>
            <a:ext cx="50482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4" name="Content Placeholder 3"/>
          <p:cNvSpPr>
            <a:spLocks noGrp="1"/>
          </p:cNvSpPr>
          <p:nvPr>
            <p:ph sz="half" idx="2"/>
          </p:nvPr>
        </p:nvSpPr>
        <p:spPr>
          <a:xfrm>
            <a:off x="5810250" y="1600204"/>
            <a:ext cx="50482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5" name="Date Placeholder 3">
            <a:extLst>
              <a:ext uri="{FF2B5EF4-FFF2-40B4-BE49-F238E27FC236}">
                <a16:creationId xmlns:a16="http://schemas.microsoft.com/office/drawing/2014/main" id="{39F82F46-1EAE-44E4-FA87-A0771499DCCB}"/>
              </a:ext>
            </a:extLst>
          </p:cNvPr>
          <p:cNvSpPr>
            <a:spLocks noGrp="1"/>
          </p:cNvSpPr>
          <p:nvPr>
            <p:ph type="dt" sz="half" idx="10"/>
          </p:nvPr>
        </p:nvSpPr>
        <p:spPr/>
        <p:txBody>
          <a:bodyPr/>
          <a:lstStyle>
            <a:lvl1pPr>
              <a:defRPr/>
            </a:lvl1pPr>
          </a:lstStyle>
          <a:p>
            <a:pPr>
              <a:defRPr/>
            </a:pPr>
            <a:endParaRPr lang="en-US"/>
          </a:p>
        </p:txBody>
      </p:sp>
      <p:sp>
        <p:nvSpPr>
          <p:cNvPr id="6" name="Footer Placeholder 4">
            <a:extLst>
              <a:ext uri="{FF2B5EF4-FFF2-40B4-BE49-F238E27FC236}">
                <a16:creationId xmlns:a16="http://schemas.microsoft.com/office/drawing/2014/main" id="{81030F04-C21D-06A9-1A12-AFD2E8B9F995}"/>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6F04E12C-02DD-BE58-5541-628FDA5920E2}"/>
              </a:ext>
            </a:extLst>
          </p:cNvPr>
          <p:cNvSpPr>
            <a:spLocks noGrp="1"/>
          </p:cNvSpPr>
          <p:nvPr>
            <p:ph type="sldNum" sz="quarter" idx="12"/>
          </p:nvPr>
        </p:nvSpPr>
        <p:spPr/>
        <p:txBody>
          <a:bodyPr/>
          <a:lstStyle>
            <a:lvl1pPr>
              <a:defRPr/>
            </a:lvl1pPr>
          </a:lstStyle>
          <a:p>
            <a:fld id="{A23D5810-8AB1-43F5-BD2F-3705AD8655C6}" type="slidenum">
              <a:rPr altLang="en-US"/>
              <a:pPr/>
              <a:t>‹#›</a:t>
            </a:fld>
            <a:endParaRPr lang="en-US" altLang="en-US"/>
          </a:p>
        </p:txBody>
      </p:sp>
    </p:spTree>
    <p:extLst>
      <p:ext uri="{BB962C8B-B14F-4D97-AF65-F5344CB8AC3E}">
        <p14:creationId xmlns:p14="http://schemas.microsoft.com/office/powerpoint/2010/main" val="30383611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noProof="1"/>
              <a:t>Click to edit Master title style</a:t>
            </a:r>
          </a:p>
        </p:txBody>
      </p:sp>
      <p:sp>
        <p:nvSpPr>
          <p:cNvPr id="3" name="Text Placeholder 2"/>
          <p:cNvSpPr>
            <a:spLocks noGrp="1"/>
          </p:cNvSpPr>
          <p:nvPr>
            <p:ph type="body" idx="1"/>
          </p:nvPr>
        </p:nvSpPr>
        <p:spPr>
          <a:xfrm>
            <a:off x="571500" y="1535113"/>
            <a:ext cx="505023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5365" indent="0">
              <a:buNone/>
              <a:defRPr sz="1600" b="1"/>
            </a:lvl6pPr>
            <a:lvl7pPr marL="2742565" indent="0">
              <a:buNone/>
              <a:defRPr sz="1600" b="1"/>
            </a:lvl7pPr>
            <a:lvl8pPr marL="3199765" indent="0">
              <a:buNone/>
              <a:defRPr sz="1600" b="1"/>
            </a:lvl8pPr>
            <a:lvl9pPr marL="3656965" indent="0">
              <a:buNone/>
              <a:defRPr sz="1600" b="1"/>
            </a:lvl9pPr>
          </a:lstStyle>
          <a:p>
            <a:pPr lvl="0"/>
            <a:r>
              <a:rPr lang="en-US" noProof="1"/>
              <a:t>Click to edit Master text styles</a:t>
            </a:r>
          </a:p>
        </p:txBody>
      </p:sp>
      <p:sp>
        <p:nvSpPr>
          <p:cNvPr id="4" name="Content Placeholder 3"/>
          <p:cNvSpPr>
            <a:spLocks noGrp="1"/>
          </p:cNvSpPr>
          <p:nvPr>
            <p:ph sz="half" idx="2"/>
          </p:nvPr>
        </p:nvSpPr>
        <p:spPr>
          <a:xfrm>
            <a:off x="571500" y="2174875"/>
            <a:ext cx="505023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5" name="Text Placeholder 4"/>
          <p:cNvSpPr>
            <a:spLocks noGrp="1"/>
          </p:cNvSpPr>
          <p:nvPr>
            <p:ph type="body" sz="quarter" idx="3"/>
          </p:nvPr>
        </p:nvSpPr>
        <p:spPr>
          <a:xfrm>
            <a:off x="5806286" y="1535113"/>
            <a:ext cx="5052219"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5365" indent="0">
              <a:buNone/>
              <a:defRPr sz="1600" b="1"/>
            </a:lvl6pPr>
            <a:lvl7pPr marL="2742565" indent="0">
              <a:buNone/>
              <a:defRPr sz="1600" b="1"/>
            </a:lvl7pPr>
            <a:lvl8pPr marL="3199765" indent="0">
              <a:buNone/>
              <a:defRPr sz="1600" b="1"/>
            </a:lvl8pPr>
            <a:lvl9pPr marL="3656965" indent="0">
              <a:buNone/>
              <a:defRPr sz="1600" b="1"/>
            </a:lvl9pPr>
          </a:lstStyle>
          <a:p>
            <a:pPr lvl="0"/>
            <a:r>
              <a:rPr lang="en-US" noProof="1"/>
              <a:t>Click to edit Master text styles</a:t>
            </a:r>
          </a:p>
        </p:txBody>
      </p:sp>
      <p:sp>
        <p:nvSpPr>
          <p:cNvPr id="6" name="Content Placeholder 5"/>
          <p:cNvSpPr>
            <a:spLocks noGrp="1"/>
          </p:cNvSpPr>
          <p:nvPr>
            <p:ph sz="quarter" idx="4"/>
          </p:nvPr>
        </p:nvSpPr>
        <p:spPr>
          <a:xfrm>
            <a:off x="5806286" y="2174875"/>
            <a:ext cx="5052219"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7" name="Date Placeholder 3">
            <a:extLst>
              <a:ext uri="{FF2B5EF4-FFF2-40B4-BE49-F238E27FC236}">
                <a16:creationId xmlns:a16="http://schemas.microsoft.com/office/drawing/2014/main" id="{2277CDC6-35C5-2479-835D-CF0CA457124B}"/>
              </a:ext>
            </a:extLst>
          </p:cNvPr>
          <p:cNvSpPr>
            <a:spLocks noGrp="1"/>
          </p:cNvSpPr>
          <p:nvPr>
            <p:ph type="dt" sz="half" idx="10"/>
          </p:nvPr>
        </p:nvSpPr>
        <p:spPr/>
        <p:txBody>
          <a:bodyPr/>
          <a:lstStyle>
            <a:lvl1pPr>
              <a:defRPr/>
            </a:lvl1pPr>
          </a:lstStyle>
          <a:p>
            <a:pPr>
              <a:defRPr/>
            </a:pPr>
            <a:endParaRPr lang="en-US"/>
          </a:p>
        </p:txBody>
      </p:sp>
      <p:sp>
        <p:nvSpPr>
          <p:cNvPr id="8" name="Footer Placeholder 4">
            <a:extLst>
              <a:ext uri="{FF2B5EF4-FFF2-40B4-BE49-F238E27FC236}">
                <a16:creationId xmlns:a16="http://schemas.microsoft.com/office/drawing/2014/main" id="{FB227A8E-7638-CE30-B19C-19769E0A5FA7}"/>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002EC95D-BC8E-D15A-5C95-02CC77C2BF83}"/>
              </a:ext>
            </a:extLst>
          </p:cNvPr>
          <p:cNvSpPr>
            <a:spLocks noGrp="1"/>
          </p:cNvSpPr>
          <p:nvPr>
            <p:ph type="sldNum" sz="quarter" idx="12"/>
          </p:nvPr>
        </p:nvSpPr>
        <p:spPr/>
        <p:txBody>
          <a:bodyPr/>
          <a:lstStyle>
            <a:lvl1pPr>
              <a:defRPr/>
            </a:lvl1pPr>
          </a:lstStyle>
          <a:p>
            <a:fld id="{93E39142-6EE9-4CAF-AF59-DCFA050AD084}" type="slidenum">
              <a:rPr altLang="en-US"/>
              <a:pPr/>
              <a:t>‹#›</a:t>
            </a:fld>
            <a:endParaRPr lang="en-US" altLang="en-US"/>
          </a:p>
        </p:txBody>
      </p:sp>
    </p:spTree>
    <p:extLst>
      <p:ext uri="{BB962C8B-B14F-4D97-AF65-F5344CB8AC3E}">
        <p14:creationId xmlns:p14="http://schemas.microsoft.com/office/powerpoint/2010/main" val="9141379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1"/>
              <a:t>Click to edit Master title style</a:t>
            </a:r>
          </a:p>
        </p:txBody>
      </p:sp>
      <p:sp>
        <p:nvSpPr>
          <p:cNvPr id="3" name="Date Placeholder 3">
            <a:extLst>
              <a:ext uri="{FF2B5EF4-FFF2-40B4-BE49-F238E27FC236}">
                <a16:creationId xmlns:a16="http://schemas.microsoft.com/office/drawing/2014/main" id="{4E3A2069-92F6-560B-6B7E-36E4704A810F}"/>
              </a:ext>
            </a:extLst>
          </p:cNvPr>
          <p:cNvSpPr>
            <a:spLocks noGrp="1"/>
          </p:cNvSpPr>
          <p:nvPr>
            <p:ph type="dt" sz="half" idx="10"/>
          </p:nvPr>
        </p:nvSpPr>
        <p:spPr/>
        <p:txBody>
          <a:bodyPr/>
          <a:lstStyle>
            <a:lvl1pPr>
              <a:defRPr/>
            </a:lvl1pPr>
          </a:lstStyle>
          <a:p>
            <a:pPr>
              <a:defRPr/>
            </a:pPr>
            <a:endParaRPr lang="en-US"/>
          </a:p>
        </p:txBody>
      </p:sp>
      <p:sp>
        <p:nvSpPr>
          <p:cNvPr id="4" name="Footer Placeholder 4">
            <a:extLst>
              <a:ext uri="{FF2B5EF4-FFF2-40B4-BE49-F238E27FC236}">
                <a16:creationId xmlns:a16="http://schemas.microsoft.com/office/drawing/2014/main" id="{DC154CD5-E269-ABB3-4A6C-A7A56E0DAE25}"/>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2ACAEFBC-7E23-AE5B-2FDB-F6087F55B90C}"/>
              </a:ext>
            </a:extLst>
          </p:cNvPr>
          <p:cNvSpPr>
            <a:spLocks noGrp="1"/>
          </p:cNvSpPr>
          <p:nvPr>
            <p:ph type="sldNum" sz="quarter" idx="12"/>
          </p:nvPr>
        </p:nvSpPr>
        <p:spPr/>
        <p:txBody>
          <a:bodyPr/>
          <a:lstStyle>
            <a:lvl1pPr>
              <a:defRPr/>
            </a:lvl1pPr>
          </a:lstStyle>
          <a:p>
            <a:fld id="{8B709C60-65F3-4B51-A022-1BC3B17FB24F}" type="slidenum">
              <a:rPr altLang="en-US"/>
              <a:pPr/>
              <a:t>‹#›</a:t>
            </a:fld>
            <a:endParaRPr lang="en-US" altLang="en-US"/>
          </a:p>
        </p:txBody>
      </p:sp>
    </p:spTree>
    <p:extLst>
      <p:ext uri="{BB962C8B-B14F-4D97-AF65-F5344CB8AC3E}">
        <p14:creationId xmlns:p14="http://schemas.microsoft.com/office/powerpoint/2010/main" val="130670116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42A1A418-CCFA-6A44-2CFE-8696D50D2DA2}"/>
              </a:ext>
            </a:extLst>
          </p:cNvPr>
          <p:cNvSpPr>
            <a:spLocks noGrp="1"/>
          </p:cNvSpPr>
          <p:nvPr>
            <p:ph type="dt" sz="half" idx="10"/>
          </p:nvPr>
        </p:nvSpPr>
        <p:spPr/>
        <p:txBody>
          <a:bodyPr/>
          <a:lstStyle>
            <a:lvl1pPr>
              <a:defRPr/>
            </a:lvl1pPr>
          </a:lstStyle>
          <a:p>
            <a:pPr>
              <a:defRPr/>
            </a:pPr>
            <a:endParaRPr lang="en-US"/>
          </a:p>
        </p:txBody>
      </p:sp>
      <p:sp>
        <p:nvSpPr>
          <p:cNvPr id="3" name="Footer Placeholder 4">
            <a:extLst>
              <a:ext uri="{FF2B5EF4-FFF2-40B4-BE49-F238E27FC236}">
                <a16:creationId xmlns:a16="http://schemas.microsoft.com/office/drawing/2014/main" id="{B205A72C-19C1-ACA8-A07E-D5D44E53A0AC}"/>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590C57DC-4591-924F-13DD-CC3648ABF3B0}"/>
              </a:ext>
            </a:extLst>
          </p:cNvPr>
          <p:cNvSpPr>
            <a:spLocks noGrp="1"/>
          </p:cNvSpPr>
          <p:nvPr>
            <p:ph type="sldNum" sz="quarter" idx="12"/>
          </p:nvPr>
        </p:nvSpPr>
        <p:spPr/>
        <p:txBody>
          <a:bodyPr/>
          <a:lstStyle>
            <a:lvl1pPr>
              <a:defRPr/>
            </a:lvl1pPr>
          </a:lstStyle>
          <a:p>
            <a:fld id="{F9373361-2522-43B9-BC45-92E7E0C191E4}" type="slidenum">
              <a:rPr altLang="en-US"/>
              <a:pPr/>
              <a:t>‹#›</a:t>
            </a:fld>
            <a:endParaRPr lang="en-US" altLang="en-US"/>
          </a:p>
        </p:txBody>
      </p:sp>
    </p:spTree>
    <p:extLst>
      <p:ext uri="{BB962C8B-B14F-4D97-AF65-F5344CB8AC3E}">
        <p14:creationId xmlns:p14="http://schemas.microsoft.com/office/powerpoint/2010/main" val="420781773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71505" y="273050"/>
            <a:ext cx="3760391" cy="1162050"/>
          </a:xfrm>
        </p:spPr>
        <p:txBody>
          <a:bodyPr anchor="b"/>
          <a:lstStyle>
            <a:lvl1pPr algn="l">
              <a:defRPr sz="2000" b="1"/>
            </a:lvl1pPr>
          </a:lstStyle>
          <a:p>
            <a:r>
              <a:rPr lang="en-US" noProof="1"/>
              <a:t>Click to edit Master title style</a:t>
            </a:r>
          </a:p>
        </p:txBody>
      </p:sp>
      <p:sp>
        <p:nvSpPr>
          <p:cNvPr id="3" name="Content Placeholder 2"/>
          <p:cNvSpPr>
            <a:spLocks noGrp="1"/>
          </p:cNvSpPr>
          <p:nvPr>
            <p:ph idx="1"/>
          </p:nvPr>
        </p:nvSpPr>
        <p:spPr>
          <a:xfrm>
            <a:off x="4468812" y="273054"/>
            <a:ext cx="6389688"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4" name="Text Placeholder 3"/>
          <p:cNvSpPr>
            <a:spLocks noGrp="1"/>
          </p:cNvSpPr>
          <p:nvPr>
            <p:ph type="body" sz="half" idx="2"/>
          </p:nvPr>
        </p:nvSpPr>
        <p:spPr>
          <a:xfrm>
            <a:off x="571505" y="1435103"/>
            <a:ext cx="3760391"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5365" indent="0">
              <a:buNone/>
              <a:defRPr sz="900"/>
            </a:lvl6pPr>
            <a:lvl7pPr marL="2742565" indent="0">
              <a:buNone/>
              <a:defRPr sz="900"/>
            </a:lvl7pPr>
            <a:lvl8pPr marL="3199765" indent="0">
              <a:buNone/>
              <a:defRPr sz="900"/>
            </a:lvl8pPr>
            <a:lvl9pPr marL="3656965" indent="0">
              <a:buNone/>
              <a:defRPr sz="900"/>
            </a:lvl9pPr>
          </a:lstStyle>
          <a:p>
            <a:pPr lvl="0"/>
            <a:r>
              <a:rPr lang="en-US" noProof="1"/>
              <a:t>Click to edit Master text styles</a:t>
            </a:r>
          </a:p>
        </p:txBody>
      </p:sp>
      <p:sp>
        <p:nvSpPr>
          <p:cNvPr id="5" name="Date Placeholder 3">
            <a:extLst>
              <a:ext uri="{FF2B5EF4-FFF2-40B4-BE49-F238E27FC236}">
                <a16:creationId xmlns:a16="http://schemas.microsoft.com/office/drawing/2014/main" id="{6F5F6D02-49DB-B63D-3DD5-6CEA8B89EABA}"/>
              </a:ext>
            </a:extLst>
          </p:cNvPr>
          <p:cNvSpPr>
            <a:spLocks noGrp="1"/>
          </p:cNvSpPr>
          <p:nvPr>
            <p:ph type="dt" sz="half" idx="10"/>
          </p:nvPr>
        </p:nvSpPr>
        <p:spPr/>
        <p:txBody>
          <a:bodyPr/>
          <a:lstStyle>
            <a:lvl1pPr>
              <a:defRPr/>
            </a:lvl1pPr>
          </a:lstStyle>
          <a:p>
            <a:pPr>
              <a:defRPr/>
            </a:pPr>
            <a:endParaRPr lang="en-US"/>
          </a:p>
        </p:txBody>
      </p:sp>
      <p:sp>
        <p:nvSpPr>
          <p:cNvPr id="6" name="Footer Placeholder 4">
            <a:extLst>
              <a:ext uri="{FF2B5EF4-FFF2-40B4-BE49-F238E27FC236}">
                <a16:creationId xmlns:a16="http://schemas.microsoft.com/office/drawing/2014/main" id="{94814029-138D-3DFF-7147-C150987A537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B53416EF-EA93-AFD3-EC23-D6580EA3A8EC}"/>
              </a:ext>
            </a:extLst>
          </p:cNvPr>
          <p:cNvSpPr>
            <a:spLocks noGrp="1"/>
          </p:cNvSpPr>
          <p:nvPr>
            <p:ph type="sldNum" sz="quarter" idx="12"/>
          </p:nvPr>
        </p:nvSpPr>
        <p:spPr/>
        <p:txBody>
          <a:bodyPr/>
          <a:lstStyle>
            <a:lvl1pPr>
              <a:defRPr/>
            </a:lvl1pPr>
          </a:lstStyle>
          <a:p>
            <a:fld id="{C194C3CC-503A-4F07-B087-60AE2ABF15FC}" type="slidenum">
              <a:rPr altLang="en-US"/>
              <a:pPr/>
              <a:t>‹#›</a:t>
            </a:fld>
            <a:endParaRPr lang="en-US" altLang="en-US"/>
          </a:p>
        </p:txBody>
      </p:sp>
    </p:spTree>
    <p:extLst>
      <p:ext uri="{BB962C8B-B14F-4D97-AF65-F5344CB8AC3E}">
        <p14:creationId xmlns:p14="http://schemas.microsoft.com/office/powerpoint/2010/main" val="35245945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1"/>
              <a:t>Click to edit Master title style</a:t>
            </a:r>
          </a:p>
        </p:txBody>
      </p:sp>
      <p:sp>
        <p:nvSpPr>
          <p:cNvPr id="3" name="Content Placeholder 2"/>
          <p:cNvSpPr>
            <a:spLocks noGrp="1"/>
          </p:cNvSpPr>
          <p:nvPr>
            <p:ph idx="1"/>
          </p:nvPr>
        </p:nvSpPr>
        <p:spPr/>
        <p:txBody>
          <a:bodyPr/>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4" name="Date Placeholder 3">
            <a:extLst>
              <a:ext uri="{FF2B5EF4-FFF2-40B4-BE49-F238E27FC236}">
                <a16:creationId xmlns:a16="http://schemas.microsoft.com/office/drawing/2014/main" id="{52260571-33E7-744F-B03A-BCDA16A1DC2A}"/>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9614A2BE-F0B7-50A4-1CDD-183ACEAAA09D}"/>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36B1F7E4-DC0B-C173-1C39-FF94F7C79768}"/>
              </a:ext>
            </a:extLst>
          </p:cNvPr>
          <p:cNvSpPr>
            <a:spLocks noGrp="1"/>
          </p:cNvSpPr>
          <p:nvPr>
            <p:ph type="sldNum" sz="quarter" idx="12"/>
          </p:nvPr>
        </p:nvSpPr>
        <p:spPr/>
        <p:txBody>
          <a:bodyPr/>
          <a:lstStyle>
            <a:lvl1pPr>
              <a:defRPr/>
            </a:lvl1pPr>
          </a:lstStyle>
          <a:p>
            <a:fld id="{ADE6DB3D-65FD-4C4D-AF66-BD10FBE5A839}" type="slidenum">
              <a:rPr altLang="en-US"/>
              <a:pPr/>
              <a:t>‹#›</a:t>
            </a:fld>
            <a:endParaRPr lang="en-US" altLang="en-US"/>
          </a:p>
        </p:txBody>
      </p:sp>
    </p:spTree>
    <p:extLst>
      <p:ext uri="{BB962C8B-B14F-4D97-AF65-F5344CB8AC3E}">
        <p14:creationId xmlns:p14="http://schemas.microsoft.com/office/powerpoint/2010/main" val="204545377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40360" y="4800601"/>
            <a:ext cx="6858000" cy="566738"/>
          </a:xfrm>
        </p:spPr>
        <p:txBody>
          <a:bodyPr anchor="b"/>
          <a:lstStyle>
            <a:lvl1pPr algn="l">
              <a:defRPr sz="2000" b="1"/>
            </a:lvl1pPr>
          </a:lstStyle>
          <a:p>
            <a:r>
              <a:rPr lang="en-US" noProof="1"/>
              <a:t>Click to edit Master title style</a:t>
            </a:r>
          </a:p>
        </p:txBody>
      </p:sp>
      <p:sp>
        <p:nvSpPr>
          <p:cNvPr id="3" name="Picture Placeholder 2"/>
          <p:cNvSpPr>
            <a:spLocks noGrp="1"/>
          </p:cNvSpPr>
          <p:nvPr>
            <p:ph type="pic" idx="1"/>
          </p:nvPr>
        </p:nvSpPr>
        <p:spPr>
          <a:xfrm>
            <a:off x="2240360" y="612775"/>
            <a:ext cx="68580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5365" indent="0">
              <a:buNone/>
              <a:defRPr sz="2000"/>
            </a:lvl6pPr>
            <a:lvl7pPr marL="2742565" indent="0">
              <a:buNone/>
              <a:defRPr sz="2000"/>
            </a:lvl7pPr>
            <a:lvl8pPr marL="3199765" indent="0">
              <a:buNone/>
              <a:defRPr sz="2000"/>
            </a:lvl8pPr>
            <a:lvl9pPr marL="3656965" indent="0">
              <a:buNone/>
              <a:defRPr sz="2000"/>
            </a:lvl9pPr>
          </a:lstStyle>
          <a:p>
            <a:pPr lvl="0"/>
            <a:endParaRPr lang="en-US" noProof="0"/>
          </a:p>
        </p:txBody>
      </p:sp>
      <p:sp>
        <p:nvSpPr>
          <p:cNvPr id="4" name="Text Placeholder 3"/>
          <p:cNvSpPr>
            <a:spLocks noGrp="1"/>
          </p:cNvSpPr>
          <p:nvPr>
            <p:ph type="body" sz="half" idx="2"/>
          </p:nvPr>
        </p:nvSpPr>
        <p:spPr>
          <a:xfrm>
            <a:off x="2240360" y="5367339"/>
            <a:ext cx="68580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5365" indent="0">
              <a:buNone/>
              <a:defRPr sz="900"/>
            </a:lvl6pPr>
            <a:lvl7pPr marL="2742565" indent="0">
              <a:buNone/>
              <a:defRPr sz="900"/>
            </a:lvl7pPr>
            <a:lvl8pPr marL="3199765" indent="0">
              <a:buNone/>
              <a:defRPr sz="900"/>
            </a:lvl8pPr>
            <a:lvl9pPr marL="3656965" indent="0">
              <a:buNone/>
              <a:defRPr sz="900"/>
            </a:lvl9pPr>
          </a:lstStyle>
          <a:p>
            <a:pPr lvl="0"/>
            <a:r>
              <a:rPr lang="en-US" noProof="1"/>
              <a:t>Click to edit Master text styles</a:t>
            </a:r>
          </a:p>
        </p:txBody>
      </p:sp>
      <p:sp>
        <p:nvSpPr>
          <p:cNvPr id="5" name="Date Placeholder 3">
            <a:extLst>
              <a:ext uri="{FF2B5EF4-FFF2-40B4-BE49-F238E27FC236}">
                <a16:creationId xmlns:a16="http://schemas.microsoft.com/office/drawing/2014/main" id="{B0D7FB54-8F0D-BC47-D816-CB7F87BF341E}"/>
              </a:ext>
            </a:extLst>
          </p:cNvPr>
          <p:cNvSpPr>
            <a:spLocks noGrp="1"/>
          </p:cNvSpPr>
          <p:nvPr>
            <p:ph type="dt" sz="half" idx="10"/>
          </p:nvPr>
        </p:nvSpPr>
        <p:spPr/>
        <p:txBody>
          <a:bodyPr/>
          <a:lstStyle>
            <a:lvl1pPr>
              <a:defRPr/>
            </a:lvl1pPr>
          </a:lstStyle>
          <a:p>
            <a:pPr>
              <a:defRPr/>
            </a:pPr>
            <a:endParaRPr lang="en-US"/>
          </a:p>
        </p:txBody>
      </p:sp>
      <p:sp>
        <p:nvSpPr>
          <p:cNvPr id="6" name="Footer Placeholder 4">
            <a:extLst>
              <a:ext uri="{FF2B5EF4-FFF2-40B4-BE49-F238E27FC236}">
                <a16:creationId xmlns:a16="http://schemas.microsoft.com/office/drawing/2014/main" id="{43FC024E-382B-45EC-0409-DB431CFA8664}"/>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AD8F3478-C7EE-16BF-8021-140D3026932B}"/>
              </a:ext>
            </a:extLst>
          </p:cNvPr>
          <p:cNvSpPr>
            <a:spLocks noGrp="1"/>
          </p:cNvSpPr>
          <p:nvPr>
            <p:ph type="sldNum" sz="quarter" idx="12"/>
          </p:nvPr>
        </p:nvSpPr>
        <p:spPr/>
        <p:txBody>
          <a:bodyPr/>
          <a:lstStyle>
            <a:lvl1pPr>
              <a:defRPr/>
            </a:lvl1pPr>
          </a:lstStyle>
          <a:p>
            <a:fld id="{8DC1F7B1-E6F1-4DC1-9045-B34224BC3AA0}" type="slidenum">
              <a:rPr altLang="en-US"/>
              <a:pPr/>
              <a:t>‹#›</a:t>
            </a:fld>
            <a:endParaRPr lang="en-US" altLang="en-US"/>
          </a:p>
        </p:txBody>
      </p:sp>
    </p:spTree>
    <p:extLst>
      <p:ext uri="{BB962C8B-B14F-4D97-AF65-F5344CB8AC3E}">
        <p14:creationId xmlns:p14="http://schemas.microsoft.com/office/powerpoint/2010/main" val="15501543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1"/>
              <a:t>Click to edit Master title style</a:t>
            </a:r>
          </a:p>
        </p:txBody>
      </p:sp>
      <p:sp>
        <p:nvSpPr>
          <p:cNvPr id="3" name="Vertical Text Placeholder 2"/>
          <p:cNvSpPr>
            <a:spLocks noGrp="1"/>
          </p:cNvSpPr>
          <p:nvPr>
            <p:ph type="body" orient="vert" idx="1"/>
          </p:nvPr>
        </p:nvSpPr>
        <p:spPr/>
        <p:txBody>
          <a:bodyPr vert="eaVert"/>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4" name="Date Placeholder 3">
            <a:extLst>
              <a:ext uri="{FF2B5EF4-FFF2-40B4-BE49-F238E27FC236}">
                <a16:creationId xmlns:a16="http://schemas.microsoft.com/office/drawing/2014/main" id="{0B669082-3CDA-90C2-2E29-1A4FB379B5D6}"/>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5CD0CF90-B65B-5BED-BB84-A18C75F5A0D3}"/>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BF795F9F-E765-1D8A-E482-313B6759D099}"/>
              </a:ext>
            </a:extLst>
          </p:cNvPr>
          <p:cNvSpPr>
            <a:spLocks noGrp="1"/>
          </p:cNvSpPr>
          <p:nvPr>
            <p:ph type="sldNum" sz="quarter" idx="12"/>
          </p:nvPr>
        </p:nvSpPr>
        <p:spPr/>
        <p:txBody>
          <a:bodyPr/>
          <a:lstStyle>
            <a:lvl1pPr>
              <a:defRPr/>
            </a:lvl1pPr>
          </a:lstStyle>
          <a:p>
            <a:fld id="{1857DE9C-1CBF-4670-862C-2F24515B29E2}" type="slidenum">
              <a:rPr altLang="en-US"/>
              <a:pPr/>
              <a:t>‹#›</a:t>
            </a:fld>
            <a:endParaRPr lang="en-US" altLang="en-US"/>
          </a:p>
        </p:txBody>
      </p:sp>
    </p:spTree>
    <p:extLst>
      <p:ext uri="{BB962C8B-B14F-4D97-AF65-F5344CB8AC3E}">
        <p14:creationId xmlns:p14="http://schemas.microsoft.com/office/powerpoint/2010/main" val="335549911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286750" y="274642"/>
            <a:ext cx="2571750" cy="5851525"/>
          </a:xfrm>
        </p:spPr>
        <p:txBody>
          <a:bodyPr vert="eaVert"/>
          <a:lstStyle/>
          <a:p>
            <a:r>
              <a:rPr lang="en-US" noProof="1"/>
              <a:t>Click to edit Master title style</a:t>
            </a:r>
          </a:p>
        </p:txBody>
      </p:sp>
      <p:sp>
        <p:nvSpPr>
          <p:cNvPr id="3" name="Vertical Text Placeholder 2"/>
          <p:cNvSpPr>
            <a:spLocks noGrp="1"/>
          </p:cNvSpPr>
          <p:nvPr>
            <p:ph type="body" orient="vert" idx="1"/>
          </p:nvPr>
        </p:nvSpPr>
        <p:spPr>
          <a:xfrm>
            <a:off x="571500" y="274642"/>
            <a:ext cx="7524750" cy="5851525"/>
          </a:xfrm>
        </p:spPr>
        <p:txBody>
          <a:bodyPr vert="eaVert"/>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4" name="Date Placeholder 3">
            <a:extLst>
              <a:ext uri="{FF2B5EF4-FFF2-40B4-BE49-F238E27FC236}">
                <a16:creationId xmlns:a16="http://schemas.microsoft.com/office/drawing/2014/main" id="{F53A2C54-F5D5-0899-682B-AE3C105D5555}"/>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8854633C-CEB8-637B-EEDE-E8EC67ADE5B5}"/>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B5FA07FB-E507-F926-64BC-AB28D1CBD62D}"/>
              </a:ext>
            </a:extLst>
          </p:cNvPr>
          <p:cNvSpPr>
            <a:spLocks noGrp="1"/>
          </p:cNvSpPr>
          <p:nvPr>
            <p:ph type="sldNum" sz="quarter" idx="12"/>
          </p:nvPr>
        </p:nvSpPr>
        <p:spPr/>
        <p:txBody>
          <a:bodyPr/>
          <a:lstStyle>
            <a:lvl1pPr>
              <a:defRPr/>
            </a:lvl1pPr>
          </a:lstStyle>
          <a:p>
            <a:fld id="{6B706D1C-B413-4322-AD22-7BF9A31FBF15}" type="slidenum">
              <a:rPr altLang="en-US"/>
              <a:pPr/>
              <a:t>‹#›</a:t>
            </a:fld>
            <a:endParaRPr lang="en-US" altLang="en-US"/>
          </a:p>
        </p:txBody>
      </p:sp>
    </p:spTree>
    <p:extLst>
      <p:ext uri="{BB962C8B-B14F-4D97-AF65-F5344CB8AC3E}">
        <p14:creationId xmlns:p14="http://schemas.microsoft.com/office/powerpoint/2010/main" val="9604130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02891" y="4406901"/>
            <a:ext cx="9715500" cy="1362075"/>
          </a:xfrm>
        </p:spPr>
        <p:txBody>
          <a:bodyPr anchor="t"/>
          <a:lstStyle>
            <a:lvl1pPr algn="l">
              <a:defRPr sz="4000" b="1" cap="all"/>
            </a:lvl1pPr>
          </a:lstStyle>
          <a:p>
            <a:r>
              <a:rPr lang="en-US" noProof="1"/>
              <a:t>Click to edit Master title style</a:t>
            </a:r>
          </a:p>
        </p:txBody>
      </p:sp>
      <p:sp>
        <p:nvSpPr>
          <p:cNvPr id="3" name="Text Placeholder 2"/>
          <p:cNvSpPr>
            <a:spLocks noGrp="1"/>
          </p:cNvSpPr>
          <p:nvPr>
            <p:ph type="body" idx="1"/>
          </p:nvPr>
        </p:nvSpPr>
        <p:spPr>
          <a:xfrm>
            <a:off x="902891" y="2906717"/>
            <a:ext cx="97155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5365" indent="0">
              <a:buNone/>
              <a:defRPr sz="1400">
                <a:solidFill>
                  <a:schemeClr val="tx1">
                    <a:tint val="75000"/>
                  </a:schemeClr>
                </a:solidFill>
              </a:defRPr>
            </a:lvl6pPr>
            <a:lvl7pPr marL="2742565" indent="0">
              <a:buNone/>
              <a:defRPr sz="1400">
                <a:solidFill>
                  <a:schemeClr val="tx1">
                    <a:tint val="75000"/>
                  </a:schemeClr>
                </a:solidFill>
              </a:defRPr>
            </a:lvl7pPr>
            <a:lvl8pPr marL="3199765" indent="0">
              <a:buNone/>
              <a:defRPr sz="1400">
                <a:solidFill>
                  <a:schemeClr val="tx1">
                    <a:tint val="75000"/>
                  </a:schemeClr>
                </a:solidFill>
              </a:defRPr>
            </a:lvl8pPr>
            <a:lvl9pPr marL="3656965" indent="0">
              <a:buNone/>
              <a:defRPr sz="1400">
                <a:solidFill>
                  <a:schemeClr val="tx1">
                    <a:tint val="75000"/>
                  </a:schemeClr>
                </a:solidFill>
              </a:defRPr>
            </a:lvl9pPr>
          </a:lstStyle>
          <a:p>
            <a:pPr lvl="0"/>
            <a:r>
              <a:rPr lang="en-US" noProof="1"/>
              <a:t>Click to edit Master text styles</a:t>
            </a:r>
          </a:p>
        </p:txBody>
      </p:sp>
      <p:sp>
        <p:nvSpPr>
          <p:cNvPr id="4" name="Date Placeholder 3">
            <a:extLst>
              <a:ext uri="{FF2B5EF4-FFF2-40B4-BE49-F238E27FC236}">
                <a16:creationId xmlns:a16="http://schemas.microsoft.com/office/drawing/2014/main" id="{20D0A8A2-F8E4-2775-DE88-38E991DDBDCA}"/>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94F44C82-AC45-D2E1-9761-208269630FBB}"/>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E7F80B76-6B0B-79D1-CD4B-B590C981C1B1}"/>
              </a:ext>
            </a:extLst>
          </p:cNvPr>
          <p:cNvSpPr>
            <a:spLocks noGrp="1"/>
          </p:cNvSpPr>
          <p:nvPr>
            <p:ph type="sldNum" sz="quarter" idx="12"/>
          </p:nvPr>
        </p:nvSpPr>
        <p:spPr/>
        <p:txBody>
          <a:bodyPr/>
          <a:lstStyle>
            <a:lvl1pPr>
              <a:defRPr/>
            </a:lvl1pPr>
          </a:lstStyle>
          <a:p>
            <a:fld id="{F6F98E29-5289-4983-92C3-A7AE666825DB}" type="slidenum">
              <a:rPr altLang="en-US"/>
              <a:pPr/>
              <a:t>‹#›</a:t>
            </a:fld>
            <a:endParaRPr lang="en-US" altLang="en-US"/>
          </a:p>
        </p:txBody>
      </p:sp>
    </p:spTree>
    <p:extLst>
      <p:ext uri="{BB962C8B-B14F-4D97-AF65-F5344CB8AC3E}">
        <p14:creationId xmlns:p14="http://schemas.microsoft.com/office/powerpoint/2010/main" val="33967796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1"/>
              <a:t>Click to edit Master title style</a:t>
            </a:r>
          </a:p>
        </p:txBody>
      </p:sp>
      <p:sp>
        <p:nvSpPr>
          <p:cNvPr id="3" name="Content Placeholder 2"/>
          <p:cNvSpPr>
            <a:spLocks noGrp="1"/>
          </p:cNvSpPr>
          <p:nvPr>
            <p:ph sz="half" idx="1"/>
          </p:nvPr>
        </p:nvSpPr>
        <p:spPr>
          <a:xfrm>
            <a:off x="571500" y="1600204"/>
            <a:ext cx="50482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4" name="Content Placeholder 3"/>
          <p:cNvSpPr>
            <a:spLocks noGrp="1"/>
          </p:cNvSpPr>
          <p:nvPr>
            <p:ph sz="half" idx="2"/>
          </p:nvPr>
        </p:nvSpPr>
        <p:spPr>
          <a:xfrm>
            <a:off x="5810250" y="1600204"/>
            <a:ext cx="50482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5" name="Date Placeholder 3">
            <a:extLst>
              <a:ext uri="{FF2B5EF4-FFF2-40B4-BE49-F238E27FC236}">
                <a16:creationId xmlns:a16="http://schemas.microsoft.com/office/drawing/2014/main" id="{41D7DCA1-B357-82C2-240C-1A05DE6D68B6}"/>
              </a:ext>
            </a:extLst>
          </p:cNvPr>
          <p:cNvSpPr>
            <a:spLocks noGrp="1"/>
          </p:cNvSpPr>
          <p:nvPr>
            <p:ph type="dt" sz="half" idx="10"/>
          </p:nvPr>
        </p:nvSpPr>
        <p:spPr/>
        <p:txBody>
          <a:bodyPr/>
          <a:lstStyle>
            <a:lvl1pPr>
              <a:defRPr/>
            </a:lvl1pPr>
          </a:lstStyle>
          <a:p>
            <a:pPr>
              <a:defRPr/>
            </a:pPr>
            <a:endParaRPr lang="en-US"/>
          </a:p>
        </p:txBody>
      </p:sp>
      <p:sp>
        <p:nvSpPr>
          <p:cNvPr id="6" name="Footer Placeholder 4">
            <a:extLst>
              <a:ext uri="{FF2B5EF4-FFF2-40B4-BE49-F238E27FC236}">
                <a16:creationId xmlns:a16="http://schemas.microsoft.com/office/drawing/2014/main" id="{6607AE63-B07A-E9AD-8034-315FEECE6C4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B8A46D10-BFC1-A803-26B8-631EF8A521F0}"/>
              </a:ext>
            </a:extLst>
          </p:cNvPr>
          <p:cNvSpPr>
            <a:spLocks noGrp="1"/>
          </p:cNvSpPr>
          <p:nvPr>
            <p:ph type="sldNum" sz="quarter" idx="12"/>
          </p:nvPr>
        </p:nvSpPr>
        <p:spPr/>
        <p:txBody>
          <a:bodyPr/>
          <a:lstStyle>
            <a:lvl1pPr>
              <a:defRPr/>
            </a:lvl1pPr>
          </a:lstStyle>
          <a:p>
            <a:fld id="{921C850E-B2A9-4221-994D-69884C86BF84}" type="slidenum">
              <a:rPr altLang="en-US"/>
              <a:pPr/>
              <a:t>‹#›</a:t>
            </a:fld>
            <a:endParaRPr lang="en-US" altLang="en-US"/>
          </a:p>
        </p:txBody>
      </p:sp>
    </p:spTree>
    <p:extLst>
      <p:ext uri="{BB962C8B-B14F-4D97-AF65-F5344CB8AC3E}">
        <p14:creationId xmlns:p14="http://schemas.microsoft.com/office/powerpoint/2010/main" val="9336807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noProof="1"/>
              <a:t>Click to edit Master title style</a:t>
            </a:r>
          </a:p>
        </p:txBody>
      </p:sp>
      <p:sp>
        <p:nvSpPr>
          <p:cNvPr id="3" name="Text Placeholder 2"/>
          <p:cNvSpPr>
            <a:spLocks noGrp="1"/>
          </p:cNvSpPr>
          <p:nvPr>
            <p:ph type="body" idx="1"/>
          </p:nvPr>
        </p:nvSpPr>
        <p:spPr>
          <a:xfrm>
            <a:off x="571500" y="1535113"/>
            <a:ext cx="505023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5365" indent="0">
              <a:buNone/>
              <a:defRPr sz="1600" b="1"/>
            </a:lvl6pPr>
            <a:lvl7pPr marL="2742565" indent="0">
              <a:buNone/>
              <a:defRPr sz="1600" b="1"/>
            </a:lvl7pPr>
            <a:lvl8pPr marL="3199765" indent="0">
              <a:buNone/>
              <a:defRPr sz="1600" b="1"/>
            </a:lvl8pPr>
            <a:lvl9pPr marL="3656965" indent="0">
              <a:buNone/>
              <a:defRPr sz="1600" b="1"/>
            </a:lvl9pPr>
          </a:lstStyle>
          <a:p>
            <a:pPr lvl="0"/>
            <a:r>
              <a:rPr lang="en-US" noProof="1"/>
              <a:t>Click to edit Master text styles</a:t>
            </a:r>
          </a:p>
        </p:txBody>
      </p:sp>
      <p:sp>
        <p:nvSpPr>
          <p:cNvPr id="4" name="Content Placeholder 3"/>
          <p:cNvSpPr>
            <a:spLocks noGrp="1"/>
          </p:cNvSpPr>
          <p:nvPr>
            <p:ph sz="half" idx="2"/>
          </p:nvPr>
        </p:nvSpPr>
        <p:spPr>
          <a:xfrm>
            <a:off x="571500" y="2174875"/>
            <a:ext cx="505023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5" name="Text Placeholder 4"/>
          <p:cNvSpPr>
            <a:spLocks noGrp="1"/>
          </p:cNvSpPr>
          <p:nvPr>
            <p:ph type="body" sz="quarter" idx="3"/>
          </p:nvPr>
        </p:nvSpPr>
        <p:spPr>
          <a:xfrm>
            <a:off x="5806286" y="1535113"/>
            <a:ext cx="5052219"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5365" indent="0">
              <a:buNone/>
              <a:defRPr sz="1600" b="1"/>
            </a:lvl6pPr>
            <a:lvl7pPr marL="2742565" indent="0">
              <a:buNone/>
              <a:defRPr sz="1600" b="1"/>
            </a:lvl7pPr>
            <a:lvl8pPr marL="3199765" indent="0">
              <a:buNone/>
              <a:defRPr sz="1600" b="1"/>
            </a:lvl8pPr>
            <a:lvl9pPr marL="3656965" indent="0">
              <a:buNone/>
              <a:defRPr sz="1600" b="1"/>
            </a:lvl9pPr>
          </a:lstStyle>
          <a:p>
            <a:pPr lvl="0"/>
            <a:r>
              <a:rPr lang="en-US" noProof="1"/>
              <a:t>Click to edit Master text styles</a:t>
            </a:r>
          </a:p>
        </p:txBody>
      </p:sp>
      <p:sp>
        <p:nvSpPr>
          <p:cNvPr id="6" name="Content Placeholder 5"/>
          <p:cNvSpPr>
            <a:spLocks noGrp="1"/>
          </p:cNvSpPr>
          <p:nvPr>
            <p:ph sz="quarter" idx="4"/>
          </p:nvPr>
        </p:nvSpPr>
        <p:spPr>
          <a:xfrm>
            <a:off x="5806286" y="2174875"/>
            <a:ext cx="5052219"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7" name="Date Placeholder 3">
            <a:extLst>
              <a:ext uri="{FF2B5EF4-FFF2-40B4-BE49-F238E27FC236}">
                <a16:creationId xmlns:a16="http://schemas.microsoft.com/office/drawing/2014/main" id="{0C049847-00DE-DE3F-A597-C195E771FD0B}"/>
              </a:ext>
            </a:extLst>
          </p:cNvPr>
          <p:cNvSpPr>
            <a:spLocks noGrp="1"/>
          </p:cNvSpPr>
          <p:nvPr>
            <p:ph type="dt" sz="half" idx="10"/>
          </p:nvPr>
        </p:nvSpPr>
        <p:spPr/>
        <p:txBody>
          <a:bodyPr/>
          <a:lstStyle>
            <a:lvl1pPr>
              <a:defRPr/>
            </a:lvl1pPr>
          </a:lstStyle>
          <a:p>
            <a:pPr>
              <a:defRPr/>
            </a:pPr>
            <a:endParaRPr lang="en-US"/>
          </a:p>
        </p:txBody>
      </p:sp>
      <p:sp>
        <p:nvSpPr>
          <p:cNvPr id="8" name="Footer Placeholder 4">
            <a:extLst>
              <a:ext uri="{FF2B5EF4-FFF2-40B4-BE49-F238E27FC236}">
                <a16:creationId xmlns:a16="http://schemas.microsoft.com/office/drawing/2014/main" id="{3AEA7C1C-5BF9-2CA8-A0D5-2933CB16C489}"/>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C7462291-B237-6CDA-B64A-3DDBB8935FBF}"/>
              </a:ext>
            </a:extLst>
          </p:cNvPr>
          <p:cNvSpPr>
            <a:spLocks noGrp="1"/>
          </p:cNvSpPr>
          <p:nvPr>
            <p:ph type="sldNum" sz="quarter" idx="12"/>
          </p:nvPr>
        </p:nvSpPr>
        <p:spPr/>
        <p:txBody>
          <a:bodyPr/>
          <a:lstStyle>
            <a:lvl1pPr>
              <a:defRPr/>
            </a:lvl1pPr>
          </a:lstStyle>
          <a:p>
            <a:fld id="{D95070AA-869E-4F55-8702-9D491D89D4CF}" type="slidenum">
              <a:rPr altLang="en-US"/>
              <a:pPr/>
              <a:t>‹#›</a:t>
            </a:fld>
            <a:endParaRPr lang="en-US" altLang="en-US"/>
          </a:p>
        </p:txBody>
      </p:sp>
    </p:spTree>
    <p:extLst>
      <p:ext uri="{BB962C8B-B14F-4D97-AF65-F5344CB8AC3E}">
        <p14:creationId xmlns:p14="http://schemas.microsoft.com/office/powerpoint/2010/main" val="32563087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1"/>
              <a:t>Click to edit Master title style</a:t>
            </a:r>
          </a:p>
        </p:txBody>
      </p:sp>
      <p:sp>
        <p:nvSpPr>
          <p:cNvPr id="3" name="Date Placeholder 3">
            <a:extLst>
              <a:ext uri="{FF2B5EF4-FFF2-40B4-BE49-F238E27FC236}">
                <a16:creationId xmlns:a16="http://schemas.microsoft.com/office/drawing/2014/main" id="{8CCD5688-D50A-18C6-1108-3FC32C585DDF}"/>
              </a:ext>
            </a:extLst>
          </p:cNvPr>
          <p:cNvSpPr>
            <a:spLocks noGrp="1"/>
          </p:cNvSpPr>
          <p:nvPr>
            <p:ph type="dt" sz="half" idx="10"/>
          </p:nvPr>
        </p:nvSpPr>
        <p:spPr/>
        <p:txBody>
          <a:bodyPr/>
          <a:lstStyle>
            <a:lvl1pPr>
              <a:defRPr/>
            </a:lvl1pPr>
          </a:lstStyle>
          <a:p>
            <a:pPr>
              <a:defRPr/>
            </a:pPr>
            <a:endParaRPr lang="en-US"/>
          </a:p>
        </p:txBody>
      </p:sp>
      <p:sp>
        <p:nvSpPr>
          <p:cNvPr id="4" name="Footer Placeholder 4">
            <a:extLst>
              <a:ext uri="{FF2B5EF4-FFF2-40B4-BE49-F238E27FC236}">
                <a16:creationId xmlns:a16="http://schemas.microsoft.com/office/drawing/2014/main" id="{E56D2172-9937-5A93-D627-915215EFD698}"/>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2C9743E9-8C0F-DC77-7AB1-832B50DA45D9}"/>
              </a:ext>
            </a:extLst>
          </p:cNvPr>
          <p:cNvSpPr>
            <a:spLocks noGrp="1"/>
          </p:cNvSpPr>
          <p:nvPr>
            <p:ph type="sldNum" sz="quarter" idx="12"/>
          </p:nvPr>
        </p:nvSpPr>
        <p:spPr/>
        <p:txBody>
          <a:bodyPr/>
          <a:lstStyle>
            <a:lvl1pPr>
              <a:defRPr/>
            </a:lvl1pPr>
          </a:lstStyle>
          <a:p>
            <a:fld id="{17F470E3-3D84-4091-90FC-72818616210D}" type="slidenum">
              <a:rPr altLang="en-US"/>
              <a:pPr/>
              <a:t>‹#›</a:t>
            </a:fld>
            <a:endParaRPr lang="en-US" altLang="en-US"/>
          </a:p>
        </p:txBody>
      </p:sp>
    </p:spTree>
    <p:extLst>
      <p:ext uri="{BB962C8B-B14F-4D97-AF65-F5344CB8AC3E}">
        <p14:creationId xmlns:p14="http://schemas.microsoft.com/office/powerpoint/2010/main" val="6231025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3CE5B982-E15D-E297-ADB1-B50B570CD875}"/>
              </a:ext>
            </a:extLst>
          </p:cNvPr>
          <p:cNvSpPr>
            <a:spLocks noGrp="1"/>
          </p:cNvSpPr>
          <p:nvPr>
            <p:ph type="dt" sz="half" idx="10"/>
          </p:nvPr>
        </p:nvSpPr>
        <p:spPr/>
        <p:txBody>
          <a:bodyPr/>
          <a:lstStyle>
            <a:lvl1pPr>
              <a:defRPr/>
            </a:lvl1pPr>
          </a:lstStyle>
          <a:p>
            <a:pPr>
              <a:defRPr/>
            </a:pPr>
            <a:endParaRPr lang="en-US"/>
          </a:p>
        </p:txBody>
      </p:sp>
      <p:sp>
        <p:nvSpPr>
          <p:cNvPr id="3" name="Footer Placeholder 4">
            <a:extLst>
              <a:ext uri="{FF2B5EF4-FFF2-40B4-BE49-F238E27FC236}">
                <a16:creationId xmlns:a16="http://schemas.microsoft.com/office/drawing/2014/main" id="{47D9BEB8-4573-D176-C731-973279299C68}"/>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336D1FCD-B19D-A9E5-F421-808D8D3444D5}"/>
              </a:ext>
            </a:extLst>
          </p:cNvPr>
          <p:cNvSpPr>
            <a:spLocks noGrp="1"/>
          </p:cNvSpPr>
          <p:nvPr>
            <p:ph type="sldNum" sz="quarter" idx="12"/>
          </p:nvPr>
        </p:nvSpPr>
        <p:spPr/>
        <p:txBody>
          <a:bodyPr/>
          <a:lstStyle>
            <a:lvl1pPr>
              <a:defRPr/>
            </a:lvl1pPr>
          </a:lstStyle>
          <a:p>
            <a:fld id="{5F5E6B10-8CC4-4B68-A8FA-681269265BEB}" type="slidenum">
              <a:rPr altLang="en-US"/>
              <a:pPr/>
              <a:t>‹#›</a:t>
            </a:fld>
            <a:endParaRPr lang="en-US" altLang="en-US"/>
          </a:p>
        </p:txBody>
      </p:sp>
    </p:spTree>
    <p:extLst>
      <p:ext uri="{BB962C8B-B14F-4D97-AF65-F5344CB8AC3E}">
        <p14:creationId xmlns:p14="http://schemas.microsoft.com/office/powerpoint/2010/main" val="13128814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71505" y="273050"/>
            <a:ext cx="3760391" cy="1162050"/>
          </a:xfrm>
        </p:spPr>
        <p:txBody>
          <a:bodyPr anchor="b"/>
          <a:lstStyle>
            <a:lvl1pPr algn="l">
              <a:defRPr sz="2000" b="1"/>
            </a:lvl1pPr>
          </a:lstStyle>
          <a:p>
            <a:r>
              <a:rPr lang="en-US" noProof="1"/>
              <a:t>Click to edit Master title style</a:t>
            </a:r>
          </a:p>
        </p:txBody>
      </p:sp>
      <p:sp>
        <p:nvSpPr>
          <p:cNvPr id="3" name="Content Placeholder 2"/>
          <p:cNvSpPr>
            <a:spLocks noGrp="1"/>
          </p:cNvSpPr>
          <p:nvPr>
            <p:ph idx="1"/>
          </p:nvPr>
        </p:nvSpPr>
        <p:spPr>
          <a:xfrm>
            <a:off x="4468812" y="273054"/>
            <a:ext cx="6389688"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4" name="Text Placeholder 3"/>
          <p:cNvSpPr>
            <a:spLocks noGrp="1"/>
          </p:cNvSpPr>
          <p:nvPr>
            <p:ph type="body" sz="half" idx="2"/>
          </p:nvPr>
        </p:nvSpPr>
        <p:spPr>
          <a:xfrm>
            <a:off x="571505" y="1435103"/>
            <a:ext cx="3760391"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5365" indent="0">
              <a:buNone/>
              <a:defRPr sz="900"/>
            </a:lvl6pPr>
            <a:lvl7pPr marL="2742565" indent="0">
              <a:buNone/>
              <a:defRPr sz="900"/>
            </a:lvl7pPr>
            <a:lvl8pPr marL="3199765" indent="0">
              <a:buNone/>
              <a:defRPr sz="900"/>
            </a:lvl8pPr>
            <a:lvl9pPr marL="3656965" indent="0">
              <a:buNone/>
              <a:defRPr sz="900"/>
            </a:lvl9pPr>
          </a:lstStyle>
          <a:p>
            <a:pPr lvl="0"/>
            <a:r>
              <a:rPr lang="en-US" noProof="1"/>
              <a:t>Click to edit Master text styles</a:t>
            </a:r>
          </a:p>
        </p:txBody>
      </p:sp>
      <p:sp>
        <p:nvSpPr>
          <p:cNvPr id="5" name="Date Placeholder 3">
            <a:extLst>
              <a:ext uri="{FF2B5EF4-FFF2-40B4-BE49-F238E27FC236}">
                <a16:creationId xmlns:a16="http://schemas.microsoft.com/office/drawing/2014/main" id="{EB7D1C84-75F8-42DA-BD83-1563E56BCC3B}"/>
              </a:ext>
            </a:extLst>
          </p:cNvPr>
          <p:cNvSpPr>
            <a:spLocks noGrp="1"/>
          </p:cNvSpPr>
          <p:nvPr>
            <p:ph type="dt" sz="half" idx="10"/>
          </p:nvPr>
        </p:nvSpPr>
        <p:spPr/>
        <p:txBody>
          <a:bodyPr/>
          <a:lstStyle>
            <a:lvl1pPr>
              <a:defRPr/>
            </a:lvl1pPr>
          </a:lstStyle>
          <a:p>
            <a:pPr>
              <a:defRPr/>
            </a:pPr>
            <a:endParaRPr lang="en-US"/>
          </a:p>
        </p:txBody>
      </p:sp>
      <p:sp>
        <p:nvSpPr>
          <p:cNvPr id="6" name="Footer Placeholder 4">
            <a:extLst>
              <a:ext uri="{FF2B5EF4-FFF2-40B4-BE49-F238E27FC236}">
                <a16:creationId xmlns:a16="http://schemas.microsoft.com/office/drawing/2014/main" id="{49ACF7B4-7275-8C0F-F85F-54D41448EA8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A3BCACD8-9A6A-FA8F-3CFD-A2542B8B6F55}"/>
              </a:ext>
            </a:extLst>
          </p:cNvPr>
          <p:cNvSpPr>
            <a:spLocks noGrp="1"/>
          </p:cNvSpPr>
          <p:nvPr>
            <p:ph type="sldNum" sz="quarter" idx="12"/>
          </p:nvPr>
        </p:nvSpPr>
        <p:spPr/>
        <p:txBody>
          <a:bodyPr/>
          <a:lstStyle>
            <a:lvl1pPr>
              <a:defRPr/>
            </a:lvl1pPr>
          </a:lstStyle>
          <a:p>
            <a:fld id="{B9D05BB3-3E5C-4183-B2D0-534A57D6CB0E}" type="slidenum">
              <a:rPr altLang="en-US"/>
              <a:pPr/>
              <a:t>‹#›</a:t>
            </a:fld>
            <a:endParaRPr lang="en-US" altLang="en-US"/>
          </a:p>
        </p:txBody>
      </p:sp>
    </p:spTree>
    <p:extLst>
      <p:ext uri="{BB962C8B-B14F-4D97-AF65-F5344CB8AC3E}">
        <p14:creationId xmlns:p14="http://schemas.microsoft.com/office/powerpoint/2010/main" val="21418754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40360" y="4800601"/>
            <a:ext cx="6858000" cy="566738"/>
          </a:xfrm>
        </p:spPr>
        <p:txBody>
          <a:bodyPr anchor="b"/>
          <a:lstStyle>
            <a:lvl1pPr algn="l">
              <a:defRPr sz="2000" b="1"/>
            </a:lvl1pPr>
          </a:lstStyle>
          <a:p>
            <a:r>
              <a:rPr lang="en-US" noProof="1"/>
              <a:t>Click to edit Master title style</a:t>
            </a:r>
          </a:p>
        </p:txBody>
      </p:sp>
      <p:sp>
        <p:nvSpPr>
          <p:cNvPr id="3" name="Picture Placeholder 2"/>
          <p:cNvSpPr>
            <a:spLocks noGrp="1"/>
          </p:cNvSpPr>
          <p:nvPr>
            <p:ph type="pic" idx="1"/>
          </p:nvPr>
        </p:nvSpPr>
        <p:spPr>
          <a:xfrm>
            <a:off x="2240360" y="612775"/>
            <a:ext cx="68580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5365" indent="0">
              <a:buNone/>
              <a:defRPr sz="2000"/>
            </a:lvl6pPr>
            <a:lvl7pPr marL="2742565" indent="0">
              <a:buNone/>
              <a:defRPr sz="2000"/>
            </a:lvl7pPr>
            <a:lvl8pPr marL="3199765" indent="0">
              <a:buNone/>
              <a:defRPr sz="2000"/>
            </a:lvl8pPr>
            <a:lvl9pPr marL="3656965" indent="0">
              <a:buNone/>
              <a:defRPr sz="2000"/>
            </a:lvl9pPr>
          </a:lstStyle>
          <a:p>
            <a:pPr lvl="0"/>
            <a:endParaRPr lang="en-US" noProof="0"/>
          </a:p>
        </p:txBody>
      </p:sp>
      <p:sp>
        <p:nvSpPr>
          <p:cNvPr id="4" name="Text Placeholder 3"/>
          <p:cNvSpPr>
            <a:spLocks noGrp="1"/>
          </p:cNvSpPr>
          <p:nvPr>
            <p:ph type="body" sz="half" idx="2"/>
          </p:nvPr>
        </p:nvSpPr>
        <p:spPr>
          <a:xfrm>
            <a:off x="2240360" y="5367339"/>
            <a:ext cx="68580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5365" indent="0">
              <a:buNone/>
              <a:defRPr sz="900"/>
            </a:lvl6pPr>
            <a:lvl7pPr marL="2742565" indent="0">
              <a:buNone/>
              <a:defRPr sz="900"/>
            </a:lvl7pPr>
            <a:lvl8pPr marL="3199765" indent="0">
              <a:buNone/>
              <a:defRPr sz="900"/>
            </a:lvl8pPr>
            <a:lvl9pPr marL="3656965" indent="0">
              <a:buNone/>
              <a:defRPr sz="900"/>
            </a:lvl9pPr>
          </a:lstStyle>
          <a:p>
            <a:pPr lvl="0"/>
            <a:r>
              <a:rPr lang="en-US" noProof="1"/>
              <a:t>Click to edit Master text styles</a:t>
            </a:r>
          </a:p>
        </p:txBody>
      </p:sp>
      <p:sp>
        <p:nvSpPr>
          <p:cNvPr id="5" name="Date Placeholder 3">
            <a:extLst>
              <a:ext uri="{FF2B5EF4-FFF2-40B4-BE49-F238E27FC236}">
                <a16:creationId xmlns:a16="http://schemas.microsoft.com/office/drawing/2014/main" id="{64864768-1D9B-E092-6354-D2E393C2E2D7}"/>
              </a:ext>
            </a:extLst>
          </p:cNvPr>
          <p:cNvSpPr>
            <a:spLocks noGrp="1"/>
          </p:cNvSpPr>
          <p:nvPr>
            <p:ph type="dt" sz="half" idx="10"/>
          </p:nvPr>
        </p:nvSpPr>
        <p:spPr/>
        <p:txBody>
          <a:bodyPr/>
          <a:lstStyle>
            <a:lvl1pPr>
              <a:defRPr/>
            </a:lvl1pPr>
          </a:lstStyle>
          <a:p>
            <a:pPr>
              <a:defRPr/>
            </a:pPr>
            <a:endParaRPr lang="en-US"/>
          </a:p>
        </p:txBody>
      </p:sp>
      <p:sp>
        <p:nvSpPr>
          <p:cNvPr id="6" name="Footer Placeholder 4">
            <a:extLst>
              <a:ext uri="{FF2B5EF4-FFF2-40B4-BE49-F238E27FC236}">
                <a16:creationId xmlns:a16="http://schemas.microsoft.com/office/drawing/2014/main" id="{63AA616A-C210-192A-3F3E-1B93A9123F49}"/>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7B51DEBF-EB9D-22F2-D908-A05068F793BE}"/>
              </a:ext>
            </a:extLst>
          </p:cNvPr>
          <p:cNvSpPr>
            <a:spLocks noGrp="1"/>
          </p:cNvSpPr>
          <p:nvPr>
            <p:ph type="sldNum" sz="quarter" idx="12"/>
          </p:nvPr>
        </p:nvSpPr>
        <p:spPr/>
        <p:txBody>
          <a:bodyPr/>
          <a:lstStyle>
            <a:lvl1pPr>
              <a:defRPr/>
            </a:lvl1pPr>
          </a:lstStyle>
          <a:p>
            <a:fld id="{379C3068-0EE6-4F96-8DE4-6F16343BF835}" type="slidenum">
              <a:rPr altLang="en-US"/>
              <a:pPr/>
              <a:t>‹#›</a:t>
            </a:fld>
            <a:endParaRPr lang="en-US" altLang="en-US"/>
          </a:p>
        </p:txBody>
      </p:sp>
    </p:spTree>
    <p:extLst>
      <p:ext uri="{BB962C8B-B14F-4D97-AF65-F5344CB8AC3E}">
        <p14:creationId xmlns:p14="http://schemas.microsoft.com/office/powerpoint/2010/main" val="22008412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F85C1A85-DBDB-A085-006F-F8344B2B3D40}"/>
              </a:ext>
            </a:extLst>
          </p:cNvPr>
          <p:cNvSpPr>
            <a:spLocks noGrp="1" noChangeArrowheads="1"/>
          </p:cNvSpPr>
          <p:nvPr>
            <p:ph type="title" idx="4294967295"/>
          </p:nvPr>
        </p:nvSpPr>
        <p:spPr bwMode="auto">
          <a:xfrm>
            <a:off x="571500" y="274638"/>
            <a:ext cx="10287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6" tIns="45714" rIns="91426" bIns="45714" numCol="1" anchor="ctr" anchorCtr="0" compatLnSpc="1">
            <a:prstTxWarp prst="textNoShape">
              <a:avLst/>
            </a:prstTxWarp>
          </a:bodyPr>
          <a:lstStyle/>
          <a:p>
            <a:pPr lvl="0"/>
            <a:r>
              <a:rPr lang="en-US" altLang="zh-CN"/>
              <a:t>Click to edit Master title style</a:t>
            </a:r>
          </a:p>
        </p:txBody>
      </p:sp>
      <p:sp>
        <p:nvSpPr>
          <p:cNvPr id="1027" name="Text Placeholder 2">
            <a:extLst>
              <a:ext uri="{FF2B5EF4-FFF2-40B4-BE49-F238E27FC236}">
                <a16:creationId xmlns:a16="http://schemas.microsoft.com/office/drawing/2014/main" id="{F242D337-DE81-BB92-658B-F1F098F8B186}"/>
              </a:ext>
            </a:extLst>
          </p:cNvPr>
          <p:cNvSpPr>
            <a:spLocks noGrp="1" noChangeArrowheads="1"/>
          </p:cNvSpPr>
          <p:nvPr>
            <p:ph type="body" idx="4294967295"/>
          </p:nvPr>
        </p:nvSpPr>
        <p:spPr bwMode="auto">
          <a:xfrm>
            <a:off x="571500" y="1600200"/>
            <a:ext cx="102870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6" tIns="45714" rIns="91426" bIns="45714" numCol="1" anchor="t" anchorCtr="0" compatLnSpc="1">
            <a:prstTxWarp prst="textNoShape">
              <a:avLst/>
            </a:prstTxWarp>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p>
        </p:txBody>
      </p:sp>
      <p:sp>
        <p:nvSpPr>
          <p:cNvPr id="4" name="Date Placeholder 3">
            <a:extLst>
              <a:ext uri="{FF2B5EF4-FFF2-40B4-BE49-F238E27FC236}">
                <a16:creationId xmlns:a16="http://schemas.microsoft.com/office/drawing/2014/main" id="{1BD61A6E-813C-4082-311A-4D0C3C1A8C3B}"/>
              </a:ext>
            </a:extLst>
          </p:cNvPr>
          <p:cNvSpPr>
            <a:spLocks noGrp="1"/>
          </p:cNvSpPr>
          <p:nvPr>
            <p:ph type="dt" sz="half" idx="2"/>
          </p:nvPr>
        </p:nvSpPr>
        <p:spPr>
          <a:xfrm>
            <a:off x="571500" y="6356350"/>
            <a:ext cx="2667000" cy="365125"/>
          </a:xfrm>
          <a:prstGeom prst="rect">
            <a:avLst/>
          </a:prstGeom>
        </p:spPr>
        <p:txBody>
          <a:bodyPr vert="horz" lIns="91426" tIns="45714" rIns="91426" bIns="45714" rtlCol="0" anchor="ctr"/>
          <a:lstStyle>
            <a:lvl1pPr algn="l" eaLnBrk="1" hangingPunct="1">
              <a:defRPr sz="1200">
                <a:solidFill>
                  <a:schemeClr val="tx1">
                    <a:tint val="75000"/>
                  </a:schemeClr>
                </a:solidFill>
                <a:latin typeface="Arial" panose="020B0604020202020204" pitchFamily="34" charset="0"/>
              </a:defRPr>
            </a:lvl1pPr>
          </a:lstStyle>
          <a:p>
            <a:pPr>
              <a:defRPr/>
            </a:pPr>
            <a:endParaRPr lang="en-US"/>
          </a:p>
        </p:txBody>
      </p:sp>
      <p:sp>
        <p:nvSpPr>
          <p:cNvPr id="5" name="Footer Placeholder 4">
            <a:extLst>
              <a:ext uri="{FF2B5EF4-FFF2-40B4-BE49-F238E27FC236}">
                <a16:creationId xmlns:a16="http://schemas.microsoft.com/office/drawing/2014/main" id="{A8BE151C-49F4-0AB0-22EF-CE7758094F49}"/>
              </a:ext>
            </a:extLst>
          </p:cNvPr>
          <p:cNvSpPr>
            <a:spLocks noGrp="1"/>
          </p:cNvSpPr>
          <p:nvPr>
            <p:ph type="ftr" sz="quarter" idx="3"/>
          </p:nvPr>
        </p:nvSpPr>
        <p:spPr>
          <a:xfrm>
            <a:off x="3905250" y="6356350"/>
            <a:ext cx="3619500" cy="365125"/>
          </a:xfrm>
          <a:prstGeom prst="rect">
            <a:avLst/>
          </a:prstGeom>
        </p:spPr>
        <p:txBody>
          <a:bodyPr vert="horz" lIns="91426" tIns="45714" rIns="91426" bIns="45714" rtlCol="0" anchor="ctr"/>
          <a:lstStyle>
            <a:lvl1pPr algn="ctr" eaLnBrk="1" hangingPunct="1">
              <a:defRPr sz="1200">
                <a:solidFill>
                  <a:schemeClr val="tx1">
                    <a:tint val="75000"/>
                  </a:schemeClr>
                </a:solidFill>
                <a:latin typeface="Arial" panose="020B0604020202020204" pitchFamily="34" charset="0"/>
              </a:defRPr>
            </a:lvl1pPr>
          </a:lstStyle>
          <a:p>
            <a:pPr>
              <a:defRPr/>
            </a:pPr>
            <a:endParaRPr lang="en-US"/>
          </a:p>
        </p:txBody>
      </p:sp>
      <p:sp>
        <p:nvSpPr>
          <p:cNvPr id="6" name="Slide Number Placeholder 5">
            <a:extLst>
              <a:ext uri="{FF2B5EF4-FFF2-40B4-BE49-F238E27FC236}">
                <a16:creationId xmlns:a16="http://schemas.microsoft.com/office/drawing/2014/main" id="{D914901F-5819-8CFF-42AE-9C4A406B01D3}"/>
              </a:ext>
            </a:extLst>
          </p:cNvPr>
          <p:cNvSpPr>
            <a:spLocks noGrp="1"/>
          </p:cNvSpPr>
          <p:nvPr>
            <p:ph type="sldNum" sz="quarter" idx="4"/>
          </p:nvPr>
        </p:nvSpPr>
        <p:spPr>
          <a:xfrm>
            <a:off x="8191500" y="6356350"/>
            <a:ext cx="2667000" cy="365125"/>
          </a:xfrm>
          <a:prstGeom prst="rect">
            <a:avLst/>
          </a:prstGeom>
        </p:spPr>
        <p:txBody>
          <a:bodyPr vert="horz" wrap="square" lIns="91426" tIns="45714" rIns="91426" bIns="45714" numCol="1" anchor="ctr" anchorCtr="0" compatLnSpc="1">
            <a:prstTxWarp prst="textNoShape">
              <a:avLst/>
            </a:prstTxWarp>
          </a:bodyPr>
          <a:lstStyle>
            <a:lvl1pPr algn="r" eaLnBrk="1" hangingPunct="1">
              <a:defRPr sz="1200" noProof="1">
                <a:solidFill>
                  <a:srgbClr val="898989"/>
                </a:solidFill>
              </a:defRPr>
            </a:lvl1pPr>
          </a:lstStyle>
          <a:p>
            <a:fld id="{12D76355-4ECC-452A-BF18-DECF35E720CA}" type="slidenum">
              <a:rPr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xStyles>
    <p:titleStyle>
      <a:lvl1pPr algn="ctr" defTabSz="912813" rtl="0" eaLnBrk="0" fontAlgn="base" hangingPunct="0">
        <a:spcBef>
          <a:spcPct val="0"/>
        </a:spcBef>
        <a:spcAft>
          <a:spcPct val="0"/>
        </a:spcAft>
        <a:defRPr sz="4400" kern="1200">
          <a:solidFill>
            <a:schemeClr val="tx1"/>
          </a:solidFill>
          <a:latin typeface="+mj-lt"/>
          <a:ea typeface="+mj-ea"/>
          <a:cs typeface="+mj-cs"/>
        </a:defRPr>
      </a:lvl1pPr>
      <a:lvl2pPr algn="ctr" defTabSz="912813" rtl="0" eaLnBrk="0" fontAlgn="base" hangingPunct="0">
        <a:spcBef>
          <a:spcPct val="0"/>
        </a:spcBef>
        <a:spcAft>
          <a:spcPct val="0"/>
        </a:spcAft>
        <a:defRPr sz="4400">
          <a:solidFill>
            <a:schemeClr val="tx1"/>
          </a:solidFill>
          <a:latin typeface="Calibri" panose="020F0502020204030204" pitchFamily="34" charset="0"/>
        </a:defRPr>
      </a:lvl2pPr>
      <a:lvl3pPr algn="ctr" defTabSz="912813" rtl="0" eaLnBrk="0" fontAlgn="base" hangingPunct="0">
        <a:spcBef>
          <a:spcPct val="0"/>
        </a:spcBef>
        <a:spcAft>
          <a:spcPct val="0"/>
        </a:spcAft>
        <a:defRPr sz="4400">
          <a:solidFill>
            <a:schemeClr val="tx1"/>
          </a:solidFill>
          <a:latin typeface="Calibri" panose="020F0502020204030204" pitchFamily="34" charset="0"/>
        </a:defRPr>
      </a:lvl3pPr>
      <a:lvl4pPr algn="ctr" defTabSz="912813" rtl="0" eaLnBrk="0" fontAlgn="base" hangingPunct="0">
        <a:spcBef>
          <a:spcPct val="0"/>
        </a:spcBef>
        <a:spcAft>
          <a:spcPct val="0"/>
        </a:spcAft>
        <a:defRPr sz="4400">
          <a:solidFill>
            <a:schemeClr val="tx1"/>
          </a:solidFill>
          <a:latin typeface="Calibri" panose="020F0502020204030204" pitchFamily="34" charset="0"/>
        </a:defRPr>
      </a:lvl4pPr>
      <a:lvl5pPr algn="ctr" defTabSz="912813" rtl="0" eaLnBrk="0" fontAlgn="base" hangingPunct="0">
        <a:spcBef>
          <a:spcPct val="0"/>
        </a:spcBef>
        <a:spcAft>
          <a:spcPct val="0"/>
        </a:spcAft>
        <a:defRPr sz="4400">
          <a:solidFill>
            <a:schemeClr val="tx1"/>
          </a:solidFill>
          <a:latin typeface="Calibri" panose="020F0502020204030204" pitchFamily="34" charset="0"/>
        </a:defRPr>
      </a:lvl5pPr>
      <a:lvl6pPr marL="457200" algn="ctr" defTabSz="913130" rtl="0" fontAlgn="base">
        <a:spcBef>
          <a:spcPct val="0"/>
        </a:spcBef>
        <a:spcAft>
          <a:spcPct val="0"/>
        </a:spcAft>
        <a:defRPr sz="4400">
          <a:solidFill>
            <a:schemeClr val="tx1"/>
          </a:solidFill>
          <a:latin typeface="Calibri" panose="020F0502020204030204" pitchFamily="34" charset="0"/>
        </a:defRPr>
      </a:lvl6pPr>
      <a:lvl7pPr marL="914400" algn="ctr" defTabSz="913130" rtl="0" fontAlgn="base">
        <a:spcBef>
          <a:spcPct val="0"/>
        </a:spcBef>
        <a:spcAft>
          <a:spcPct val="0"/>
        </a:spcAft>
        <a:defRPr sz="4400">
          <a:solidFill>
            <a:schemeClr val="tx1"/>
          </a:solidFill>
          <a:latin typeface="Calibri" panose="020F0502020204030204" pitchFamily="34" charset="0"/>
        </a:defRPr>
      </a:lvl7pPr>
      <a:lvl8pPr marL="1371600" algn="ctr" defTabSz="913130" rtl="0" fontAlgn="base">
        <a:spcBef>
          <a:spcPct val="0"/>
        </a:spcBef>
        <a:spcAft>
          <a:spcPct val="0"/>
        </a:spcAft>
        <a:defRPr sz="4400">
          <a:solidFill>
            <a:schemeClr val="tx1"/>
          </a:solidFill>
          <a:latin typeface="Calibri" panose="020F0502020204030204" pitchFamily="34" charset="0"/>
        </a:defRPr>
      </a:lvl8pPr>
      <a:lvl9pPr marL="1828800" algn="ctr" defTabSz="913130" rtl="0" fontAlgn="base">
        <a:spcBef>
          <a:spcPct val="0"/>
        </a:spcBef>
        <a:spcAft>
          <a:spcPct val="0"/>
        </a:spcAft>
        <a:defRPr sz="4400">
          <a:solidFill>
            <a:schemeClr val="tx1"/>
          </a:solidFill>
          <a:latin typeface="Calibri" panose="020F0502020204030204" pitchFamily="34" charset="0"/>
        </a:defRPr>
      </a:lvl9pPr>
    </p:titleStyle>
    <p:bodyStyle>
      <a:lvl1pPr marL="341313" indent="-341313" algn="l" defTabSz="912813"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1363" indent="-284163" algn="l" defTabSz="912813"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1413" indent="-227013" algn="l" defTabSz="912813"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598613" indent="-227013" algn="l" defTabSz="912813"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5813" indent="-227013" algn="l" defTabSz="912813"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3965"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165"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365"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565"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5365" algn="l" defTabSz="914400" rtl="0" eaLnBrk="1" latinLnBrk="0" hangingPunct="1">
        <a:defRPr sz="1800" kern="1200">
          <a:solidFill>
            <a:schemeClr val="tx1"/>
          </a:solidFill>
          <a:latin typeface="+mn-lt"/>
          <a:ea typeface="+mn-ea"/>
          <a:cs typeface="+mn-cs"/>
        </a:defRPr>
      </a:lvl6pPr>
      <a:lvl7pPr marL="2742565" algn="l" defTabSz="914400" rtl="0" eaLnBrk="1" latinLnBrk="0" hangingPunct="1">
        <a:defRPr sz="1800" kern="1200">
          <a:solidFill>
            <a:schemeClr val="tx1"/>
          </a:solidFill>
          <a:latin typeface="+mn-lt"/>
          <a:ea typeface="+mn-ea"/>
          <a:cs typeface="+mn-cs"/>
        </a:defRPr>
      </a:lvl7pPr>
      <a:lvl8pPr marL="3199765" algn="l" defTabSz="914400" rtl="0" eaLnBrk="1" latinLnBrk="0" hangingPunct="1">
        <a:defRPr sz="1800" kern="1200">
          <a:solidFill>
            <a:schemeClr val="tx1"/>
          </a:solidFill>
          <a:latin typeface="+mn-lt"/>
          <a:ea typeface="+mn-ea"/>
          <a:cs typeface="+mn-cs"/>
        </a:defRPr>
      </a:lvl8pPr>
      <a:lvl9pPr marL="3656965"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a16="http://schemas.microsoft.com/office/drawing/2014/main" id="{84CCFC43-2EB2-3F03-5FED-5D4131EB0F27}"/>
              </a:ext>
            </a:extLst>
          </p:cNvPr>
          <p:cNvSpPr>
            <a:spLocks noGrp="1" noChangeArrowheads="1"/>
          </p:cNvSpPr>
          <p:nvPr>
            <p:ph type="title" idx="4294967295"/>
          </p:nvPr>
        </p:nvSpPr>
        <p:spPr bwMode="auto">
          <a:xfrm>
            <a:off x="571500" y="274638"/>
            <a:ext cx="10287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6" tIns="45714" rIns="91426" bIns="45714" numCol="1" anchor="ctr" anchorCtr="0" compatLnSpc="1">
            <a:prstTxWarp prst="textNoShape">
              <a:avLst/>
            </a:prstTxWarp>
          </a:bodyPr>
          <a:lstStyle/>
          <a:p>
            <a:pPr lvl="0"/>
            <a:r>
              <a:rPr lang="en-US" altLang="zh-CN"/>
              <a:t>Click to edit Master title style</a:t>
            </a:r>
          </a:p>
        </p:txBody>
      </p:sp>
      <p:sp>
        <p:nvSpPr>
          <p:cNvPr id="2051" name="Text Placeholder 2">
            <a:extLst>
              <a:ext uri="{FF2B5EF4-FFF2-40B4-BE49-F238E27FC236}">
                <a16:creationId xmlns:a16="http://schemas.microsoft.com/office/drawing/2014/main" id="{6A7827D3-12A7-0C6D-FA35-B0898ED24DA0}"/>
              </a:ext>
            </a:extLst>
          </p:cNvPr>
          <p:cNvSpPr>
            <a:spLocks noGrp="1" noChangeArrowheads="1"/>
          </p:cNvSpPr>
          <p:nvPr>
            <p:ph type="body" idx="4294967295"/>
          </p:nvPr>
        </p:nvSpPr>
        <p:spPr bwMode="auto">
          <a:xfrm>
            <a:off x="571500" y="1600200"/>
            <a:ext cx="102870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6" tIns="45714" rIns="91426" bIns="45714" numCol="1" anchor="t" anchorCtr="0" compatLnSpc="1">
            <a:prstTxWarp prst="textNoShape">
              <a:avLst/>
            </a:prstTxWarp>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p>
        </p:txBody>
      </p:sp>
      <p:sp>
        <p:nvSpPr>
          <p:cNvPr id="4" name="Date Placeholder 3">
            <a:extLst>
              <a:ext uri="{FF2B5EF4-FFF2-40B4-BE49-F238E27FC236}">
                <a16:creationId xmlns:a16="http://schemas.microsoft.com/office/drawing/2014/main" id="{7EFD75D5-8A8D-4D51-E9DE-59EA046C48C1}"/>
              </a:ext>
            </a:extLst>
          </p:cNvPr>
          <p:cNvSpPr>
            <a:spLocks noGrp="1"/>
          </p:cNvSpPr>
          <p:nvPr>
            <p:ph type="dt" sz="half" idx="2"/>
          </p:nvPr>
        </p:nvSpPr>
        <p:spPr>
          <a:xfrm>
            <a:off x="571500" y="6356350"/>
            <a:ext cx="2667000" cy="365125"/>
          </a:xfrm>
          <a:prstGeom prst="rect">
            <a:avLst/>
          </a:prstGeom>
        </p:spPr>
        <p:txBody>
          <a:bodyPr vert="horz" lIns="91426" tIns="45714" rIns="91426" bIns="45714" rtlCol="0" anchor="ctr"/>
          <a:lstStyle>
            <a:lvl1pPr algn="l" eaLnBrk="1" hangingPunct="1">
              <a:defRPr sz="1200">
                <a:solidFill>
                  <a:schemeClr val="tx1">
                    <a:tint val="75000"/>
                  </a:schemeClr>
                </a:solidFill>
                <a:latin typeface="Arial" panose="020B0604020202020204" pitchFamily="34" charset="0"/>
              </a:defRPr>
            </a:lvl1pPr>
          </a:lstStyle>
          <a:p>
            <a:pPr>
              <a:defRPr/>
            </a:pPr>
            <a:endParaRPr lang="en-US"/>
          </a:p>
        </p:txBody>
      </p:sp>
      <p:sp>
        <p:nvSpPr>
          <p:cNvPr id="5" name="Footer Placeholder 4">
            <a:extLst>
              <a:ext uri="{FF2B5EF4-FFF2-40B4-BE49-F238E27FC236}">
                <a16:creationId xmlns:a16="http://schemas.microsoft.com/office/drawing/2014/main" id="{9231F3B2-472C-7030-7883-17B569366168}"/>
              </a:ext>
            </a:extLst>
          </p:cNvPr>
          <p:cNvSpPr>
            <a:spLocks noGrp="1"/>
          </p:cNvSpPr>
          <p:nvPr>
            <p:ph type="ftr" sz="quarter" idx="3"/>
          </p:nvPr>
        </p:nvSpPr>
        <p:spPr>
          <a:xfrm>
            <a:off x="3905250" y="6356350"/>
            <a:ext cx="3619500" cy="365125"/>
          </a:xfrm>
          <a:prstGeom prst="rect">
            <a:avLst/>
          </a:prstGeom>
        </p:spPr>
        <p:txBody>
          <a:bodyPr vert="horz" lIns="91426" tIns="45714" rIns="91426" bIns="45714" rtlCol="0" anchor="ctr"/>
          <a:lstStyle>
            <a:lvl1pPr algn="ctr" eaLnBrk="1" hangingPunct="1">
              <a:defRPr sz="1200">
                <a:solidFill>
                  <a:schemeClr val="tx1">
                    <a:tint val="75000"/>
                  </a:schemeClr>
                </a:solidFill>
                <a:latin typeface="Arial" panose="020B0604020202020204" pitchFamily="34" charset="0"/>
              </a:defRPr>
            </a:lvl1pPr>
          </a:lstStyle>
          <a:p>
            <a:pPr>
              <a:defRPr/>
            </a:pPr>
            <a:endParaRPr lang="en-US"/>
          </a:p>
        </p:txBody>
      </p:sp>
      <p:sp>
        <p:nvSpPr>
          <p:cNvPr id="6" name="Slide Number Placeholder 5">
            <a:extLst>
              <a:ext uri="{FF2B5EF4-FFF2-40B4-BE49-F238E27FC236}">
                <a16:creationId xmlns:a16="http://schemas.microsoft.com/office/drawing/2014/main" id="{DC6BF57B-6F0A-032E-78BD-4DB4FA653CF2}"/>
              </a:ext>
            </a:extLst>
          </p:cNvPr>
          <p:cNvSpPr>
            <a:spLocks noGrp="1"/>
          </p:cNvSpPr>
          <p:nvPr>
            <p:ph type="sldNum" sz="quarter" idx="4"/>
          </p:nvPr>
        </p:nvSpPr>
        <p:spPr>
          <a:xfrm>
            <a:off x="8191500" y="6356350"/>
            <a:ext cx="2667000" cy="365125"/>
          </a:xfrm>
          <a:prstGeom prst="rect">
            <a:avLst/>
          </a:prstGeom>
        </p:spPr>
        <p:txBody>
          <a:bodyPr vert="horz" wrap="square" lIns="91426" tIns="45714" rIns="91426" bIns="45714" numCol="1" anchor="ctr" anchorCtr="0" compatLnSpc="1">
            <a:prstTxWarp prst="textNoShape">
              <a:avLst/>
            </a:prstTxWarp>
          </a:bodyPr>
          <a:lstStyle>
            <a:lvl1pPr algn="r" eaLnBrk="1" hangingPunct="1">
              <a:defRPr sz="1200" noProof="1">
                <a:solidFill>
                  <a:srgbClr val="898989"/>
                </a:solidFill>
              </a:defRPr>
            </a:lvl1pPr>
          </a:lstStyle>
          <a:p>
            <a:fld id="{5250929C-8A89-4E19-B2CE-E7A06FD51814}" type="slidenum">
              <a:rPr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2813" rtl="0" eaLnBrk="0" fontAlgn="base" hangingPunct="0">
        <a:spcBef>
          <a:spcPct val="0"/>
        </a:spcBef>
        <a:spcAft>
          <a:spcPct val="0"/>
        </a:spcAft>
        <a:defRPr sz="4400" kern="1200">
          <a:solidFill>
            <a:schemeClr val="tx1"/>
          </a:solidFill>
          <a:latin typeface="+mj-lt"/>
          <a:ea typeface="+mj-ea"/>
          <a:cs typeface="+mj-cs"/>
        </a:defRPr>
      </a:lvl1pPr>
      <a:lvl2pPr algn="ctr" defTabSz="912813" rtl="0" eaLnBrk="0" fontAlgn="base" hangingPunct="0">
        <a:spcBef>
          <a:spcPct val="0"/>
        </a:spcBef>
        <a:spcAft>
          <a:spcPct val="0"/>
        </a:spcAft>
        <a:defRPr sz="4400">
          <a:solidFill>
            <a:schemeClr val="tx1"/>
          </a:solidFill>
          <a:latin typeface="Calibri" panose="020F0502020204030204" pitchFamily="34" charset="0"/>
        </a:defRPr>
      </a:lvl2pPr>
      <a:lvl3pPr algn="ctr" defTabSz="912813" rtl="0" eaLnBrk="0" fontAlgn="base" hangingPunct="0">
        <a:spcBef>
          <a:spcPct val="0"/>
        </a:spcBef>
        <a:spcAft>
          <a:spcPct val="0"/>
        </a:spcAft>
        <a:defRPr sz="4400">
          <a:solidFill>
            <a:schemeClr val="tx1"/>
          </a:solidFill>
          <a:latin typeface="Calibri" panose="020F0502020204030204" pitchFamily="34" charset="0"/>
        </a:defRPr>
      </a:lvl3pPr>
      <a:lvl4pPr algn="ctr" defTabSz="912813" rtl="0" eaLnBrk="0" fontAlgn="base" hangingPunct="0">
        <a:spcBef>
          <a:spcPct val="0"/>
        </a:spcBef>
        <a:spcAft>
          <a:spcPct val="0"/>
        </a:spcAft>
        <a:defRPr sz="4400">
          <a:solidFill>
            <a:schemeClr val="tx1"/>
          </a:solidFill>
          <a:latin typeface="Calibri" panose="020F0502020204030204" pitchFamily="34" charset="0"/>
        </a:defRPr>
      </a:lvl4pPr>
      <a:lvl5pPr algn="ctr" defTabSz="912813" rtl="0" eaLnBrk="0" fontAlgn="base" hangingPunct="0">
        <a:spcBef>
          <a:spcPct val="0"/>
        </a:spcBef>
        <a:spcAft>
          <a:spcPct val="0"/>
        </a:spcAft>
        <a:defRPr sz="4400">
          <a:solidFill>
            <a:schemeClr val="tx1"/>
          </a:solidFill>
          <a:latin typeface="Calibri" panose="020F0502020204030204" pitchFamily="34" charset="0"/>
        </a:defRPr>
      </a:lvl5pPr>
      <a:lvl6pPr marL="457200" algn="ctr" defTabSz="913130" rtl="0" fontAlgn="base">
        <a:spcBef>
          <a:spcPct val="0"/>
        </a:spcBef>
        <a:spcAft>
          <a:spcPct val="0"/>
        </a:spcAft>
        <a:defRPr sz="4400">
          <a:solidFill>
            <a:schemeClr val="tx1"/>
          </a:solidFill>
          <a:latin typeface="Calibri" panose="020F0502020204030204" pitchFamily="34" charset="0"/>
        </a:defRPr>
      </a:lvl6pPr>
      <a:lvl7pPr marL="914400" algn="ctr" defTabSz="913130" rtl="0" fontAlgn="base">
        <a:spcBef>
          <a:spcPct val="0"/>
        </a:spcBef>
        <a:spcAft>
          <a:spcPct val="0"/>
        </a:spcAft>
        <a:defRPr sz="4400">
          <a:solidFill>
            <a:schemeClr val="tx1"/>
          </a:solidFill>
          <a:latin typeface="Calibri" panose="020F0502020204030204" pitchFamily="34" charset="0"/>
        </a:defRPr>
      </a:lvl7pPr>
      <a:lvl8pPr marL="1371600" algn="ctr" defTabSz="913130" rtl="0" fontAlgn="base">
        <a:spcBef>
          <a:spcPct val="0"/>
        </a:spcBef>
        <a:spcAft>
          <a:spcPct val="0"/>
        </a:spcAft>
        <a:defRPr sz="4400">
          <a:solidFill>
            <a:schemeClr val="tx1"/>
          </a:solidFill>
          <a:latin typeface="Calibri" panose="020F0502020204030204" pitchFamily="34" charset="0"/>
        </a:defRPr>
      </a:lvl8pPr>
      <a:lvl9pPr marL="1828800" algn="ctr" defTabSz="913130" rtl="0" fontAlgn="base">
        <a:spcBef>
          <a:spcPct val="0"/>
        </a:spcBef>
        <a:spcAft>
          <a:spcPct val="0"/>
        </a:spcAft>
        <a:defRPr sz="4400">
          <a:solidFill>
            <a:schemeClr val="tx1"/>
          </a:solidFill>
          <a:latin typeface="Calibri" panose="020F0502020204030204" pitchFamily="34" charset="0"/>
        </a:defRPr>
      </a:lvl9pPr>
    </p:titleStyle>
    <p:bodyStyle>
      <a:lvl1pPr marL="341313" indent="-341313" algn="l" defTabSz="912813"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1363" indent="-284163" algn="l" defTabSz="912813"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1413" indent="-227013" algn="l" defTabSz="912813"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598613" indent="-227013" algn="l" defTabSz="912813"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5813" indent="-227013" algn="l" defTabSz="912813"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3965"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165"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365"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565"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5365" algn="l" defTabSz="914400" rtl="0" eaLnBrk="1" latinLnBrk="0" hangingPunct="1">
        <a:defRPr sz="1800" kern="1200">
          <a:solidFill>
            <a:schemeClr val="tx1"/>
          </a:solidFill>
          <a:latin typeface="+mn-lt"/>
          <a:ea typeface="+mn-ea"/>
          <a:cs typeface="+mn-cs"/>
        </a:defRPr>
      </a:lvl6pPr>
      <a:lvl7pPr marL="2742565" algn="l" defTabSz="914400" rtl="0" eaLnBrk="1" latinLnBrk="0" hangingPunct="1">
        <a:defRPr sz="1800" kern="1200">
          <a:solidFill>
            <a:schemeClr val="tx1"/>
          </a:solidFill>
          <a:latin typeface="+mn-lt"/>
          <a:ea typeface="+mn-ea"/>
          <a:cs typeface="+mn-cs"/>
        </a:defRPr>
      </a:lvl7pPr>
      <a:lvl8pPr marL="3199765" algn="l" defTabSz="914400" rtl="0" eaLnBrk="1" latinLnBrk="0" hangingPunct="1">
        <a:defRPr sz="1800" kern="1200">
          <a:solidFill>
            <a:schemeClr val="tx1"/>
          </a:solidFill>
          <a:latin typeface="+mn-lt"/>
          <a:ea typeface="+mn-ea"/>
          <a:cs typeface="+mn-cs"/>
        </a:defRPr>
      </a:lvl8pPr>
      <a:lvl9pPr marL="3656965"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tags" Target="../tags/tag1.xml"/><Relationship Id="rId4" Type="http://schemas.openxmlformats.org/officeDocument/2006/relationships/image" Target="../media/image16.jpeg"/></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WordArt 186">
            <a:extLst>
              <a:ext uri="{FF2B5EF4-FFF2-40B4-BE49-F238E27FC236}">
                <a16:creationId xmlns:a16="http://schemas.microsoft.com/office/drawing/2014/main" id="{E0DFF71D-522F-0737-6362-F3C8DDAA3A5D}"/>
              </a:ext>
            </a:extLst>
          </p:cNvPr>
          <p:cNvSpPr>
            <a:spLocks noChangeArrowheads="1" noChangeShapeType="1" noTextEdit="1"/>
          </p:cNvSpPr>
          <p:nvPr/>
        </p:nvSpPr>
        <p:spPr bwMode="auto">
          <a:xfrm>
            <a:off x="2925763" y="838200"/>
            <a:ext cx="5486400" cy="838200"/>
          </a:xfrm>
          <a:prstGeom prst="rect">
            <a:avLst/>
          </a:prstGeom>
        </p:spPr>
        <p:txBody>
          <a:bodyPr wrap="none" fromWordArt="1">
            <a:prstTxWarp prst="textPlain">
              <a:avLst>
                <a:gd name="adj" fmla="val 50000"/>
              </a:avLst>
            </a:prstTxWarp>
          </a:bodyPr>
          <a:lstStyle/>
          <a:p>
            <a:pPr algn="ctr">
              <a:defRPr/>
            </a:pPr>
            <a:r>
              <a:rPr lang="en-US" sz="3600" b="1" u="sng" kern="10" dirty="0" err="1">
                <a:ln w="9525">
                  <a:solidFill>
                    <a:srgbClr val="0000FF"/>
                  </a:solidFill>
                  <a:round/>
                  <a:headEnd/>
                  <a:tailEnd/>
                </a:ln>
                <a:solidFill>
                  <a:srgbClr val="000000"/>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Luyện</a:t>
            </a:r>
            <a:r>
              <a:rPr lang="en-US" sz="3600" b="1" u="sng" kern="10" dirty="0">
                <a:ln w="9525">
                  <a:solidFill>
                    <a:srgbClr val="0000FF"/>
                  </a:solidFill>
                  <a:round/>
                  <a:headEnd/>
                  <a:tailEnd/>
                </a:ln>
                <a:solidFill>
                  <a:srgbClr val="000000"/>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 </a:t>
            </a:r>
            <a:r>
              <a:rPr lang="en-US" sz="3600" b="1" u="sng" kern="10" dirty="0" err="1">
                <a:ln w="9525">
                  <a:solidFill>
                    <a:srgbClr val="0000FF"/>
                  </a:solidFill>
                  <a:round/>
                  <a:headEnd/>
                  <a:tailEnd/>
                </a:ln>
                <a:solidFill>
                  <a:srgbClr val="000000"/>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từ</a:t>
            </a:r>
            <a:r>
              <a:rPr lang="en-US" sz="3600" b="1" u="sng" kern="10" dirty="0">
                <a:ln w="9525">
                  <a:solidFill>
                    <a:srgbClr val="0000FF"/>
                  </a:solidFill>
                  <a:round/>
                  <a:headEnd/>
                  <a:tailEnd/>
                </a:ln>
                <a:solidFill>
                  <a:srgbClr val="000000"/>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 </a:t>
            </a:r>
            <a:r>
              <a:rPr lang="en-US" sz="3600" b="1" u="sng" kern="10" dirty="0" err="1">
                <a:ln w="9525">
                  <a:solidFill>
                    <a:srgbClr val="0000FF"/>
                  </a:solidFill>
                  <a:round/>
                  <a:headEnd/>
                  <a:tailEnd/>
                </a:ln>
                <a:solidFill>
                  <a:srgbClr val="000000"/>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và</a:t>
            </a:r>
            <a:r>
              <a:rPr lang="en-US" sz="3600" b="1" u="sng" kern="10" dirty="0">
                <a:ln w="9525">
                  <a:solidFill>
                    <a:srgbClr val="0000FF"/>
                  </a:solidFill>
                  <a:round/>
                  <a:headEnd/>
                  <a:tailEnd/>
                </a:ln>
                <a:solidFill>
                  <a:srgbClr val="000000"/>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 </a:t>
            </a:r>
            <a:r>
              <a:rPr lang="en-US" sz="3600" b="1" u="sng" kern="10" dirty="0" err="1">
                <a:ln w="9525">
                  <a:solidFill>
                    <a:srgbClr val="0000FF"/>
                  </a:solidFill>
                  <a:round/>
                  <a:headEnd/>
                  <a:tailEnd/>
                </a:ln>
                <a:solidFill>
                  <a:srgbClr val="000000"/>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câu</a:t>
            </a:r>
            <a:endParaRPr lang="en-US" sz="3600" b="1" u="sng" kern="10" dirty="0">
              <a:ln w="9525">
                <a:solidFill>
                  <a:srgbClr val="0000FF"/>
                </a:solidFill>
                <a:round/>
                <a:headEnd/>
                <a:tailEnd/>
              </a:ln>
              <a:solidFill>
                <a:srgbClr val="000000"/>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endParaRPr>
          </a:p>
        </p:txBody>
      </p:sp>
      <p:sp>
        <p:nvSpPr>
          <p:cNvPr id="4099" name="WordArt 187">
            <a:extLst>
              <a:ext uri="{FF2B5EF4-FFF2-40B4-BE49-F238E27FC236}">
                <a16:creationId xmlns:a16="http://schemas.microsoft.com/office/drawing/2014/main" id="{CA3BE2B0-4E67-1E39-34CA-4DEB23A10F86}"/>
              </a:ext>
            </a:extLst>
          </p:cNvPr>
          <p:cNvSpPr>
            <a:spLocks noChangeArrowheads="1" noChangeShapeType="1" noTextEdit="1"/>
          </p:cNvSpPr>
          <p:nvPr/>
        </p:nvSpPr>
        <p:spPr bwMode="auto">
          <a:xfrm>
            <a:off x="1066800" y="1676400"/>
            <a:ext cx="9510713" cy="1285875"/>
          </a:xfrm>
          <a:prstGeom prst="rect">
            <a:avLst/>
          </a:prstGeom>
        </p:spPr>
        <p:txBody>
          <a:bodyPr wrap="none" fromWordArt="1">
            <a:prstTxWarp prst="textPlain">
              <a:avLst>
                <a:gd name="adj" fmla="val 50000"/>
              </a:avLst>
            </a:prstTxWarp>
          </a:bodyPr>
          <a:lstStyle/>
          <a:p>
            <a:pPr algn="ctr"/>
            <a:r>
              <a:rPr lang="en-US" sz="3600" b="1" kern="10" dirty="0" err="1">
                <a:ln w="9525">
                  <a:solidFill>
                    <a:srgbClr val="FF0000"/>
                  </a:solidFill>
                  <a:round/>
                  <a:headEnd/>
                  <a:tailEnd/>
                </a:ln>
                <a:solidFill>
                  <a:srgbClr val="FF0000"/>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Tiết</a:t>
            </a:r>
            <a:r>
              <a:rPr lang="en-US" sz="3600" b="1" kern="10" dirty="0">
                <a:ln w="9525">
                  <a:solidFill>
                    <a:srgbClr val="FF0000"/>
                  </a:solidFill>
                  <a:round/>
                  <a:headEnd/>
                  <a:tailEnd/>
                </a:ln>
                <a:solidFill>
                  <a:srgbClr val="FF0000"/>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 5: </a:t>
            </a:r>
            <a:r>
              <a:rPr lang="en-US" sz="3600" b="1" kern="10" dirty="0" err="1">
                <a:ln w="9525">
                  <a:solidFill>
                    <a:srgbClr val="FF0000"/>
                  </a:solidFill>
                  <a:round/>
                  <a:headEnd/>
                  <a:tailEnd/>
                </a:ln>
                <a:solidFill>
                  <a:srgbClr val="FF0000"/>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Mở</a:t>
            </a:r>
            <a:r>
              <a:rPr lang="en-US" sz="3600" b="1" kern="10" dirty="0">
                <a:ln w="9525">
                  <a:solidFill>
                    <a:srgbClr val="FF0000"/>
                  </a:solidFill>
                  <a:round/>
                  <a:headEnd/>
                  <a:tailEnd/>
                </a:ln>
                <a:solidFill>
                  <a:srgbClr val="FF0000"/>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 </a:t>
            </a:r>
            <a:r>
              <a:rPr lang="en-US" sz="3600" b="1" kern="10">
                <a:ln w="9525">
                  <a:solidFill>
                    <a:srgbClr val="FF0000"/>
                  </a:solidFill>
                  <a:round/>
                  <a:headEnd/>
                  <a:tailEnd/>
                </a:ln>
                <a:solidFill>
                  <a:srgbClr val="FF0000"/>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rộng</a:t>
            </a:r>
            <a:r>
              <a:rPr lang="en-US" sz="3600" b="1" kern="10" dirty="0">
                <a:ln w="9525">
                  <a:solidFill>
                    <a:srgbClr val="FF0000"/>
                  </a:solidFill>
                  <a:round/>
                  <a:headEnd/>
                  <a:tailEnd/>
                </a:ln>
                <a:solidFill>
                  <a:srgbClr val="FF0000"/>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 </a:t>
            </a:r>
            <a:r>
              <a:rPr lang="en-US" sz="3600" b="1" kern="10" dirty="0" err="1">
                <a:ln w="9525">
                  <a:solidFill>
                    <a:srgbClr val="FF0000"/>
                  </a:solidFill>
                  <a:round/>
                  <a:headEnd/>
                  <a:tailEnd/>
                </a:ln>
                <a:solidFill>
                  <a:srgbClr val="FF0000"/>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vốn</a:t>
            </a:r>
            <a:r>
              <a:rPr lang="en-US" sz="3600" b="1" kern="10" dirty="0">
                <a:ln w="9525">
                  <a:solidFill>
                    <a:srgbClr val="FF0000"/>
                  </a:solidFill>
                  <a:round/>
                  <a:headEnd/>
                  <a:tailEnd/>
                </a:ln>
                <a:solidFill>
                  <a:srgbClr val="FF0000"/>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 </a:t>
            </a:r>
            <a:r>
              <a:rPr lang="en-US" sz="3600" b="1" kern="10" dirty="0" err="1">
                <a:ln w="9525">
                  <a:solidFill>
                    <a:srgbClr val="FF0000"/>
                  </a:solidFill>
                  <a:round/>
                  <a:headEnd/>
                  <a:tailEnd/>
                </a:ln>
                <a:solidFill>
                  <a:srgbClr val="FF0000"/>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từ</a:t>
            </a:r>
            <a:r>
              <a:rPr lang="en-US" sz="3600" b="1" kern="10" dirty="0">
                <a:ln w="9525">
                  <a:solidFill>
                    <a:srgbClr val="FF0000"/>
                  </a:solidFill>
                  <a:round/>
                  <a:headEnd/>
                  <a:tailEnd/>
                </a:ln>
                <a:solidFill>
                  <a:srgbClr val="FF0000"/>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 </a:t>
            </a:r>
            <a:r>
              <a:rPr lang="en-US" sz="3600" b="1" kern="10" dirty="0" err="1">
                <a:ln w="9525">
                  <a:solidFill>
                    <a:srgbClr val="FF0000"/>
                  </a:solidFill>
                  <a:round/>
                  <a:headEnd/>
                  <a:tailEnd/>
                </a:ln>
                <a:solidFill>
                  <a:srgbClr val="FF0000"/>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Nhân</a:t>
            </a:r>
            <a:r>
              <a:rPr lang="en-US" sz="3600" b="1" kern="10" dirty="0">
                <a:ln w="9525">
                  <a:solidFill>
                    <a:srgbClr val="FF0000"/>
                  </a:solidFill>
                  <a:round/>
                  <a:headEnd/>
                  <a:tailEnd/>
                </a:ln>
                <a:solidFill>
                  <a:srgbClr val="FF0000"/>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 </a:t>
            </a:r>
            <a:r>
              <a:rPr lang="en-US" sz="3600" b="1" kern="10" dirty="0" err="1">
                <a:ln w="9525">
                  <a:solidFill>
                    <a:srgbClr val="FF0000"/>
                  </a:solidFill>
                  <a:round/>
                  <a:headEnd/>
                  <a:tailEnd/>
                </a:ln>
                <a:solidFill>
                  <a:srgbClr val="FF0000"/>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dân</a:t>
            </a:r>
            <a:endParaRPr lang="en-US" sz="3600" b="1" kern="10" dirty="0">
              <a:ln w="9525">
                <a:solidFill>
                  <a:srgbClr val="FF0000"/>
                </a:solidFill>
                <a:round/>
                <a:headEnd/>
                <a:tailEnd/>
              </a:ln>
              <a:solidFill>
                <a:srgbClr val="FF0000"/>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endParaRPr>
          </a:p>
        </p:txBody>
      </p:sp>
    </p:spTree>
  </p:cSld>
  <p:clrMapOvr>
    <a:masterClrMapping/>
  </p:clrMapOvr>
  <p:transition spd="med">
    <p:zoom/>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434" name="Group 5">
            <a:extLst>
              <a:ext uri="{FF2B5EF4-FFF2-40B4-BE49-F238E27FC236}">
                <a16:creationId xmlns:a16="http://schemas.microsoft.com/office/drawing/2014/main" id="{39B0661B-4997-89FF-AF03-1EC06967DA30}"/>
              </a:ext>
            </a:extLst>
          </p:cNvPr>
          <p:cNvGrpSpPr>
            <a:grpSpLocks/>
          </p:cNvGrpSpPr>
          <p:nvPr/>
        </p:nvGrpSpPr>
        <p:grpSpPr bwMode="auto">
          <a:xfrm>
            <a:off x="0" y="0"/>
            <a:ext cx="5334000" cy="6826250"/>
            <a:chOff x="0" y="0"/>
            <a:chExt cx="6720" cy="5804"/>
          </a:xfrm>
        </p:grpSpPr>
        <p:pic>
          <p:nvPicPr>
            <p:cNvPr id="18437" name="Picture 6" descr="bac si">
              <a:extLst>
                <a:ext uri="{FF2B5EF4-FFF2-40B4-BE49-F238E27FC236}">
                  <a16:creationId xmlns:a16="http://schemas.microsoft.com/office/drawing/2014/main" id="{F39D1227-7D2B-DBD5-9F9B-FC502D234E1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720" cy="5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8" name="Text Box 7">
              <a:extLst>
                <a:ext uri="{FF2B5EF4-FFF2-40B4-BE49-F238E27FC236}">
                  <a16:creationId xmlns:a16="http://schemas.microsoft.com/office/drawing/2014/main" id="{F6F6D344-0284-C630-E505-ADE5FAC2F147}"/>
                </a:ext>
              </a:extLst>
            </p:cNvPr>
            <p:cNvSpPr txBox="1">
              <a:spLocks noChangeArrowheads="1"/>
            </p:cNvSpPr>
            <p:nvPr/>
          </p:nvSpPr>
          <p:spPr bwMode="auto">
            <a:xfrm>
              <a:off x="1535" y="5162"/>
              <a:ext cx="3025" cy="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endParaRPr lang="vi-VN" altLang="en-US"/>
            </a:p>
          </p:txBody>
        </p:sp>
      </p:grpSp>
      <p:pic>
        <p:nvPicPr>
          <p:cNvPr id="18435" name="Picture 13" descr="images">
            <a:extLst>
              <a:ext uri="{FF2B5EF4-FFF2-40B4-BE49-F238E27FC236}">
                <a16:creationId xmlns:a16="http://schemas.microsoft.com/office/drawing/2014/main" id="{42AA537B-38F1-F845-1E89-B7214FFDC9E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24500" y="0"/>
            <a:ext cx="5905500" cy="5837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6" name="Text Box 9">
            <a:extLst>
              <a:ext uri="{FF2B5EF4-FFF2-40B4-BE49-F238E27FC236}">
                <a16:creationId xmlns:a16="http://schemas.microsoft.com/office/drawing/2014/main" id="{12288D14-865C-78C1-CF55-6512911CC446}"/>
              </a:ext>
            </a:extLst>
          </p:cNvPr>
          <p:cNvSpPr txBox="1">
            <a:spLocks noChangeArrowheads="1"/>
          </p:cNvSpPr>
          <p:nvPr/>
        </p:nvSpPr>
        <p:spPr bwMode="auto">
          <a:xfrm>
            <a:off x="336550" y="6034088"/>
            <a:ext cx="10585450" cy="522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1" hangingPunct="1">
              <a:spcBef>
                <a:spcPct val="50000"/>
              </a:spcBef>
            </a:pPr>
            <a:r>
              <a:rPr lang="en-US" altLang="zh-CN" sz="2800" b="1">
                <a:solidFill>
                  <a:srgbClr val="0000FF"/>
                </a:solidFill>
                <a:latin typeface="Times New Roman" panose="02020603050405020304" pitchFamily="18" charset="0"/>
              </a:rPr>
              <a:t>Bác sĩ                                         Kĩ sư                       </a:t>
            </a:r>
            <a:endParaRPr lang="en-US" altLang="zh-CN" sz="2800" b="1">
              <a:solidFill>
                <a:srgbClr val="0000FF"/>
              </a:solidFill>
              <a:latin typeface="Times New Roman" panose="02020603050405020304" pitchFamily="18" charset="0"/>
              <a:cs typeface="Times New Roman" panose="02020603050405020304" pitchFamily="18" charset="0"/>
            </a:endParaRPr>
          </a:p>
        </p:txBody>
      </p:sp>
    </p:spTree>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7">
            <a:extLst>
              <a:ext uri="{FF2B5EF4-FFF2-40B4-BE49-F238E27FC236}">
                <a16:creationId xmlns:a16="http://schemas.microsoft.com/office/drawing/2014/main" id="{A3E09F88-2163-E649-0289-CDFE1D9017A7}"/>
              </a:ext>
            </a:extLst>
          </p:cNvPr>
          <p:cNvSpPr txBox="1">
            <a:spLocks noChangeArrowheads="1"/>
          </p:cNvSpPr>
          <p:nvPr/>
        </p:nvSpPr>
        <p:spPr bwMode="auto">
          <a:xfrm>
            <a:off x="1143000" y="6286500"/>
            <a:ext cx="31734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endParaRPr lang="en-US" altLang="zh-CN"/>
          </a:p>
        </p:txBody>
      </p:sp>
      <p:pic>
        <p:nvPicPr>
          <p:cNvPr id="19459" name="Picture 6" descr="Hình ảnh có liên quan">
            <a:extLst>
              <a:ext uri="{FF2B5EF4-FFF2-40B4-BE49-F238E27FC236}">
                <a16:creationId xmlns:a16="http://schemas.microsoft.com/office/drawing/2014/main" id="{D946423A-03D6-08BF-8D71-964D90C640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34938"/>
            <a:ext cx="3959225" cy="2913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0" name="Picture 8" descr="Hình ảnh có liên quan">
            <a:extLst>
              <a:ext uri="{FF2B5EF4-FFF2-40B4-BE49-F238E27FC236}">
                <a16:creationId xmlns:a16="http://schemas.microsoft.com/office/drawing/2014/main" id="{97F185EC-ACA6-4575-57A7-FA6F222D0C0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95750" y="134938"/>
            <a:ext cx="3597275" cy="2913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1" name="Picture 10" descr="Hình ảnh có liên quan">
            <a:extLst>
              <a:ext uri="{FF2B5EF4-FFF2-40B4-BE49-F238E27FC236}">
                <a16:creationId xmlns:a16="http://schemas.microsoft.com/office/drawing/2014/main" id="{D719BE58-2461-30A2-E521-A692F23DAE7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05500" y="3886200"/>
            <a:ext cx="5143500" cy="284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2" name="Picture 14" descr="Kết quả hình ảnh cho tiểu thương">
            <a:extLst>
              <a:ext uri="{FF2B5EF4-FFF2-40B4-BE49-F238E27FC236}">
                <a16:creationId xmlns:a16="http://schemas.microsoft.com/office/drawing/2014/main" id="{3C230031-8F1C-862F-DD8A-4E4C5DEF3EC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8600" y="3886200"/>
            <a:ext cx="5330825" cy="284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EDE7E515-3D24-3B55-38E5-681396B20EFB}"/>
              </a:ext>
            </a:extLst>
          </p:cNvPr>
          <p:cNvSpPr txBox="1"/>
          <p:nvPr/>
        </p:nvSpPr>
        <p:spPr>
          <a:xfrm>
            <a:off x="3714750" y="3124200"/>
            <a:ext cx="3810000" cy="522288"/>
          </a:xfrm>
          <a:prstGeom prst="rect">
            <a:avLst/>
          </a:prstGeom>
        </p:spPr>
        <p:style>
          <a:lnRef idx="1">
            <a:schemeClr val="accent3"/>
          </a:lnRef>
          <a:fillRef idx="2">
            <a:schemeClr val="accent3"/>
          </a:fillRef>
          <a:effectRef idx="1">
            <a:schemeClr val="accent3"/>
          </a:effectRef>
          <a:fontRef idx="minor">
            <a:schemeClr val="dk1"/>
          </a:fontRef>
        </p:style>
        <p:txBody>
          <a:bodyPr>
            <a:spAutoFit/>
          </a:bodyPr>
          <a:lstStyle/>
          <a:p>
            <a:pPr eaLnBrk="1" hangingPunct="1">
              <a:defRPr/>
            </a:pPr>
            <a:r>
              <a:rPr lang="en-US" altLang="zh-CN" sz="2800" b="1">
                <a:solidFill>
                  <a:srgbClr val="0000FF"/>
                </a:solidFill>
                <a:latin typeface="Times New Roman" panose="02020603050405020304" pitchFamily="18" charset="0"/>
                <a:cs typeface="Times New Roman" panose="02020603050405020304" pitchFamily="18" charset="0"/>
              </a:rPr>
              <a:t>Tiểu thương, chủ tiệm</a:t>
            </a:r>
          </a:p>
        </p:txBody>
      </p:sp>
      <p:pic>
        <p:nvPicPr>
          <p:cNvPr id="19464" name="Picture 13" descr="D:\boi duong hs gioi\toan\Downloads\chu tiem.jpg">
            <a:extLst>
              <a:ext uri="{FF2B5EF4-FFF2-40B4-BE49-F238E27FC236}">
                <a16:creationId xmlns:a16="http://schemas.microsoft.com/office/drawing/2014/main" id="{60401112-8B3F-7BB7-6CDA-B8077E3000E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854950" y="115888"/>
            <a:ext cx="3575050" cy="2932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121">
            <a:extLst>
              <a:ext uri="{FF2B5EF4-FFF2-40B4-BE49-F238E27FC236}">
                <a16:creationId xmlns:a16="http://schemas.microsoft.com/office/drawing/2014/main" id="{2006EAC7-918A-45D3-2B59-726FCE9A7E77}"/>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5" y="-76200"/>
            <a:ext cx="114204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85" name="Text Box 6184">
            <a:extLst>
              <a:ext uri="{FF2B5EF4-FFF2-40B4-BE49-F238E27FC236}">
                <a16:creationId xmlns:a16="http://schemas.microsoft.com/office/drawing/2014/main" id="{2B9FD821-5E87-1556-C150-157784A5B3D2}"/>
              </a:ext>
            </a:extLst>
          </p:cNvPr>
          <p:cNvSpPr txBox="1">
            <a:spLocks noChangeArrowheads="1"/>
          </p:cNvSpPr>
          <p:nvPr/>
        </p:nvSpPr>
        <p:spPr bwMode="auto">
          <a:xfrm>
            <a:off x="990600" y="5943600"/>
            <a:ext cx="3810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spcBef>
                <a:spcPct val="50000"/>
              </a:spcBef>
            </a:pPr>
            <a:r>
              <a:rPr lang="en-US" altLang="zh-CN" sz="2800">
                <a:latin typeface="Times New Roman" panose="02020603050405020304" pitchFamily="18" charset="0"/>
              </a:rPr>
              <a:t>,</a:t>
            </a:r>
          </a:p>
        </p:txBody>
      </p:sp>
      <p:sp>
        <p:nvSpPr>
          <p:cNvPr id="22" name="Text Box 4">
            <a:extLst>
              <a:ext uri="{FF2B5EF4-FFF2-40B4-BE49-F238E27FC236}">
                <a16:creationId xmlns:a16="http://schemas.microsoft.com/office/drawing/2014/main" id="{104996B7-FEEA-8676-FE9E-A9AC0541BE4C}"/>
              </a:ext>
            </a:extLst>
          </p:cNvPr>
          <p:cNvSpPr txBox="1"/>
          <p:nvPr/>
        </p:nvSpPr>
        <p:spPr>
          <a:xfrm>
            <a:off x="0" y="0"/>
            <a:ext cx="11437938" cy="1074738"/>
          </a:xfrm>
          <a:prstGeom prst="rect">
            <a:avLst/>
          </a:prstGeom>
          <a:solidFill>
            <a:schemeClr val="accent6">
              <a:lumMod val="40000"/>
              <a:lumOff val="60000"/>
            </a:schemeClr>
          </a:solidFill>
          <a:ln>
            <a:solidFill>
              <a:schemeClr val="accent6">
                <a:lumMod val="20000"/>
                <a:lumOff val="80000"/>
              </a:schemeClr>
            </a:solidFill>
          </a:ln>
        </p:spPr>
        <p:style>
          <a:lnRef idx="2">
            <a:schemeClr val="accent2"/>
          </a:lnRef>
          <a:fillRef idx="1">
            <a:schemeClr val="lt1"/>
          </a:fillRef>
          <a:effectRef idx="0">
            <a:schemeClr val="accent2"/>
          </a:effectRef>
          <a:fontRef idx="minor">
            <a:schemeClr val="dk1"/>
          </a:fontRef>
        </p:style>
        <p:txBody>
          <a:bodyPr lIns="91426" tIns="45714" rIns="91426" bIns="45714">
            <a:spAutoFit/>
          </a:bodyPr>
          <a:lstStyle/>
          <a:p>
            <a:pPr eaLnBrk="1" hangingPunct="1">
              <a:defRPr/>
            </a:pPr>
            <a:r>
              <a:rPr sz="3200" b="1" noProof="1">
                <a:solidFill>
                  <a:srgbClr val="0000FF"/>
                </a:solidFill>
                <a:latin typeface="Times New Roman" panose="02020603050405020304" pitchFamily="18" charset="0"/>
              </a:rPr>
              <a:t>* Bài 1.Xếp các từ ngữ trong ngoặc đơn vào nhóm thích hợp nêu dưới đây:</a:t>
            </a:r>
          </a:p>
        </p:txBody>
      </p:sp>
      <p:sp>
        <p:nvSpPr>
          <p:cNvPr id="20485" name="Text Box 15">
            <a:extLst>
              <a:ext uri="{FF2B5EF4-FFF2-40B4-BE49-F238E27FC236}">
                <a16:creationId xmlns:a16="http://schemas.microsoft.com/office/drawing/2014/main" id="{20DD047F-5018-7CFD-DB2A-019CD3ED24C5}"/>
              </a:ext>
            </a:extLst>
          </p:cNvPr>
          <p:cNvSpPr txBox="1">
            <a:spLocks noChangeArrowheads="1"/>
          </p:cNvSpPr>
          <p:nvPr/>
        </p:nvSpPr>
        <p:spPr bwMode="auto">
          <a:xfrm>
            <a:off x="80963" y="1143000"/>
            <a:ext cx="5354637"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6" tIns="45714" rIns="91426" bIns="45714">
            <a:spAutoFit/>
          </a:bodyPr>
          <a:lstStyle/>
          <a:p>
            <a:pPr eaLnBrk="1" hangingPunct="1">
              <a:spcBef>
                <a:spcPct val="50000"/>
              </a:spcBef>
            </a:pPr>
            <a:r>
              <a:rPr lang="en-US" altLang="zh-CN" sz="3200" b="1">
                <a:solidFill>
                  <a:srgbClr val="008000"/>
                </a:solidFill>
                <a:latin typeface="Times New Roman" panose="02020603050405020304" pitchFamily="18" charset="0"/>
              </a:rPr>
              <a:t>a. Công nhân:</a:t>
            </a:r>
          </a:p>
        </p:txBody>
      </p:sp>
      <p:sp>
        <p:nvSpPr>
          <p:cNvPr id="20486" name="Text Box 16">
            <a:extLst>
              <a:ext uri="{FF2B5EF4-FFF2-40B4-BE49-F238E27FC236}">
                <a16:creationId xmlns:a16="http://schemas.microsoft.com/office/drawing/2014/main" id="{4D056AE2-F549-94F1-EC50-D8923A0245C6}"/>
              </a:ext>
            </a:extLst>
          </p:cNvPr>
          <p:cNvSpPr txBox="1">
            <a:spLocks noChangeArrowheads="1"/>
          </p:cNvSpPr>
          <p:nvPr/>
        </p:nvSpPr>
        <p:spPr bwMode="auto">
          <a:xfrm>
            <a:off x="111125" y="2273300"/>
            <a:ext cx="45720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6" tIns="45714" rIns="91426" bIns="45714">
            <a:spAutoFit/>
          </a:bodyPr>
          <a:lstStyle/>
          <a:p>
            <a:pPr eaLnBrk="1" hangingPunct="1">
              <a:spcBef>
                <a:spcPct val="50000"/>
              </a:spcBef>
            </a:pPr>
            <a:r>
              <a:rPr lang="en-US" altLang="zh-CN" sz="3200" b="1">
                <a:solidFill>
                  <a:srgbClr val="008000"/>
                </a:solidFill>
                <a:latin typeface="Times New Roman" panose="02020603050405020304" pitchFamily="18" charset="0"/>
              </a:rPr>
              <a:t>b. Nông dân:</a:t>
            </a:r>
          </a:p>
        </p:txBody>
      </p:sp>
      <p:sp>
        <p:nvSpPr>
          <p:cNvPr id="20487" name="Text Box 17">
            <a:extLst>
              <a:ext uri="{FF2B5EF4-FFF2-40B4-BE49-F238E27FC236}">
                <a16:creationId xmlns:a16="http://schemas.microsoft.com/office/drawing/2014/main" id="{9CE00C81-7AFF-0237-1C0A-AE6720E92A17}"/>
              </a:ext>
            </a:extLst>
          </p:cNvPr>
          <p:cNvSpPr txBox="1">
            <a:spLocks noChangeArrowheads="1"/>
          </p:cNvSpPr>
          <p:nvPr/>
        </p:nvSpPr>
        <p:spPr bwMode="auto">
          <a:xfrm>
            <a:off x="34925" y="3162300"/>
            <a:ext cx="5751513"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6" tIns="45714" rIns="91426" bIns="45714">
            <a:spAutoFit/>
          </a:bodyPr>
          <a:lstStyle/>
          <a:p>
            <a:pPr eaLnBrk="1" hangingPunct="1">
              <a:spcBef>
                <a:spcPct val="50000"/>
              </a:spcBef>
            </a:pPr>
            <a:r>
              <a:rPr lang="en-US" altLang="zh-CN" sz="3200" b="1">
                <a:solidFill>
                  <a:srgbClr val="008000"/>
                </a:solidFill>
                <a:latin typeface="Times New Roman" panose="02020603050405020304" pitchFamily="18" charset="0"/>
              </a:rPr>
              <a:t>c. Doanh nhân:</a:t>
            </a:r>
          </a:p>
        </p:txBody>
      </p:sp>
      <p:sp>
        <p:nvSpPr>
          <p:cNvPr id="20488" name="Text Box 18">
            <a:extLst>
              <a:ext uri="{FF2B5EF4-FFF2-40B4-BE49-F238E27FC236}">
                <a16:creationId xmlns:a16="http://schemas.microsoft.com/office/drawing/2014/main" id="{C2642338-A5ED-83BB-F550-E42C2F2DD4C1}"/>
              </a:ext>
            </a:extLst>
          </p:cNvPr>
          <p:cNvSpPr txBox="1">
            <a:spLocks noChangeArrowheads="1"/>
          </p:cNvSpPr>
          <p:nvPr/>
        </p:nvSpPr>
        <p:spPr bwMode="auto">
          <a:xfrm>
            <a:off x="6064250" y="1173163"/>
            <a:ext cx="473075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6" tIns="45714" rIns="91426" bIns="45714">
            <a:spAutoFit/>
          </a:bodyPr>
          <a:lstStyle/>
          <a:p>
            <a:pPr eaLnBrk="1" hangingPunct="1">
              <a:spcBef>
                <a:spcPct val="50000"/>
              </a:spcBef>
            </a:pPr>
            <a:r>
              <a:rPr lang="en-US" altLang="zh-CN" sz="3200" b="1">
                <a:solidFill>
                  <a:srgbClr val="008000"/>
                </a:solidFill>
                <a:latin typeface="Times New Roman" panose="02020603050405020304" pitchFamily="18" charset="0"/>
              </a:rPr>
              <a:t>d. Quân nhân:</a:t>
            </a:r>
          </a:p>
        </p:txBody>
      </p:sp>
      <p:sp>
        <p:nvSpPr>
          <p:cNvPr id="20489" name="Text Box 18">
            <a:extLst>
              <a:ext uri="{FF2B5EF4-FFF2-40B4-BE49-F238E27FC236}">
                <a16:creationId xmlns:a16="http://schemas.microsoft.com/office/drawing/2014/main" id="{2C2EB2C9-F2DC-EA02-FE55-72EAF07E5B57}"/>
              </a:ext>
            </a:extLst>
          </p:cNvPr>
          <p:cNvSpPr txBox="1">
            <a:spLocks noChangeArrowheads="1"/>
          </p:cNvSpPr>
          <p:nvPr/>
        </p:nvSpPr>
        <p:spPr bwMode="auto">
          <a:xfrm>
            <a:off x="6084888" y="2273300"/>
            <a:ext cx="473075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6" tIns="45714" rIns="91426" bIns="45714">
            <a:spAutoFit/>
          </a:bodyPr>
          <a:lstStyle/>
          <a:p>
            <a:pPr eaLnBrk="1" hangingPunct="1">
              <a:spcBef>
                <a:spcPct val="50000"/>
              </a:spcBef>
            </a:pPr>
            <a:r>
              <a:rPr lang="en-US" altLang="zh-CN" sz="3200" b="1">
                <a:solidFill>
                  <a:srgbClr val="008000"/>
                </a:solidFill>
                <a:latin typeface="Times New Roman" panose="02020603050405020304" pitchFamily="18" charset="0"/>
              </a:rPr>
              <a:t>e. Trí thức:</a:t>
            </a:r>
          </a:p>
        </p:txBody>
      </p:sp>
      <p:sp>
        <p:nvSpPr>
          <p:cNvPr id="20490" name="Text Box 18">
            <a:extLst>
              <a:ext uri="{FF2B5EF4-FFF2-40B4-BE49-F238E27FC236}">
                <a16:creationId xmlns:a16="http://schemas.microsoft.com/office/drawing/2014/main" id="{7E45E7A0-0D3C-44DA-F53D-F66CF7DD4BC3}"/>
              </a:ext>
            </a:extLst>
          </p:cNvPr>
          <p:cNvSpPr txBox="1">
            <a:spLocks noChangeArrowheads="1"/>
          </p:cNvSpPr>
          <p:nvPr/>
        </p:nvSpPr>
        <p:spPr bwMode="auto">
          <a:xfrm>
            <a:off x="6043613" y="3162300"/>
            <a:ext cx="473075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6" tIns="45714" rIns="91426" bIns="45714">
            <a:spAutoFit/>
          </a:bodyPr>
          <a:lstStyle/>
          <a:p>
            <a:pPr eaLnBrk="1" hangingPunct="1">
              <a:spcBef>
                <a:spcPct val="50000"/>
              </a:spcBef>
            </a:pPr>
            <a:r>
              <a:rPr lang="en-US" altLang="zh-CN" sz="3200" b="1">
                <a:solidFill>
                  <a:srgbClr val="008000"/>
                </a:solidFill>
                <a:latin typeface="Times New Roman" panose="02020603050405020304" pitchFamily="18" charset="0"/>
              </a:rPr>
              <a:t>g. Học sinh:</a:t>
            </a:r>
          </a:p>
        </p:txBody>
      </p:sp>
      <p:sp>
        <p:nvSpPr>
          <p:cNvPr id="3" name="Text Box 2">
            <a:extLst>
              <a:ext uri="{FF2B5EF4-FFF2-40B4-BE49-F238E27FC236}">
                <a16:creationId xmlns:a16="http://schemas.microsoft.com/office/drawing/2014/main" id="{D03FBE5E-4639-923C-802C-26E2ABF84598}"/>
              </a:ext>
            </a:extLst>
          </p:cNvPr>
          <p:cNvSpPr txBox="1">
            <a:spLocks noChangeArrowheads="1"/>
          </p:cNvSpPr>
          <p:nvPr/>
        </p:nvSpPr>
        <p:spPr bwMode="auto">
          <a:xfrm>
            <a:off x="404813" y="3733800"/>
            <a:ext cx="162560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r>
              <a:rPr lang="en-US" altLang="zh-CN" sz="2800" b="1">
                <a:solidFill>
                  <a:srgbClr val="0000FF"/>
                </a:solidFill>
                <a:latin typeface="Times New Roman" panose="02020603050405020304" pitchFamily="18" charset="0"/>
              </a:rPr>
              <a:t>giáo viên,</a:t>
            </a:r>
          </a:p>
        </p:txBody>
      </p:sp>
      <p:sp>
        <p:nvSpPr>
          <p:cNvPr id="4" name="Text Box 3">
            <a:extLst>
              <a:ext uri="{FF2B5EF4-FFF2-40B4-BE49-F238E27FC236}">
                <a16:creationId xmlns:a16="http://schemas.microsoft.com/office/drawing/2014/main" id="{40CA621B-EA70-37EC-B730-819A5506B7EF}"/>
              </a:ext>
            </a:extLst>
          </p:cNvPr>
          <p:cNvSpPr txBox="1">
            <a:spLocks noChangeArrowheads="1"/>
          </p:cNvSpPr>
          <p:nvPr/>
        </p:nvSpPr>
        <p:spPr bwMode="auto">
          <a:xfrm>
            <a:off x="8229600" y="3733800"/>
            <a:ext cx="1366838"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sz="2800" b="1">
                <a:solidFill>
                  <a:srgbClr val="0000FF"/>
                </a:solidFill>
                <a:latin typeface="Times New Roman" panose="02020603050405020304" pitchFamily="18" charset="0"/>
              </a:rPr>
              <a:t>thợ cấy,</a:t>
            </a:r>
          </a:p>
        </p:txBody>
      </p:sp>
      <p:sp>
        <p:nvSpPr>
          <p:cNvPr id="5" name="Text Box 4">
            <a:extLst>
              <a:ext uri="{FF2B5EF4-FFF2-40B4-BE49-F238E27FC236}">
                <a16:creationId xmlns:a16="http://schemas.microsoft.com/office/drawing/2014/main" id="{CDFD2EFF-36C0-2226-361C-FFBDCAA1321A}"/>
              </a:ext>
            </a:extLst>
          </p:cNvPr>
          <p:cNvSpPr txBox="1">
            <a:spLocks noChangeArrowheads="1"/>
          </p:cNvSpPr>
          <p:nvPr/>
        </p:nvSpPr>
        <p:spPr bwMode="auto">
          <a:xfrm>
            <a:off x="457200" y="4419600"/>
            <a:ext cx="1366838"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sz="2800" b="1">
                <a:solidFill>
                  <a:srgbClr val="0000FF"/>
                </a:solidFill>
                <a:latin typeface="Times New Roman" panose="02020603050405020304" pitchFamily="18" charset="0"/>
              </a:rPr>
              <a:t>thợ cày,</a:t>
            </a:r>
          </a:p>
        </p:txBody>
      </p:sp>
      <p:sp>
        <p:nvSpPr>
          <p:cNvPr id="6" name="Text Box 5">
            <a:extLst>
              <a:ext uri="{FF2B5EF4-FFF2-40B4-BE49-F238E27FC236}">
                <a16:creationId xmlns:a16="http://schemas.microsoft.com/office/drawing/2014/main" id="{AC450746-97BB-CF82-55F7-2EBC66416CFB}"/>
              </a:ext>
            </a:extLst>
          </p:cNvPr>
          <p:cNvSpPr txBox="1">
            <a:spLocks noChangeArrowheads="1"/>
          </p:cNvSpPr>
          <p:nvPr/>
        </p:nvSpPr>
        <p:spPr bwMode="auto">
          <a:xfrm>
            <a:off x="4548188" y="4416425"/>
            <a:ext cx="30876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sz="2800" b="1">
                <a:solidFill>
                  <a:srgbClr val="0000FF"/>
                </a:solidFill>
                <a:latin typeface="Times New Roman" panose="02020603050405020304" pitchFamily="18" charset="0"/>
              </a:rPr>
              <a:t>học sinh trung học,</a:t>
            </a:r>
          </a:p>
        </p:txBody>
      </p:sp>
      <p:sp>
        <p:nvSpPr>
          <p:cNvPr id="7" name="Text Box 6">
            <a:extLst>
              <a:ext uri="{FF2B5EF4-FFF2-40B4-BE49-F238E27FC236}">
                <a16:creationId xmlns:a16="http://schemas.microsoft.com/office/drawing/2014/main" id="{38E3CFFB-11A9-8058-123A-B9497CFA0FE9}"/>
              </a:ext>
            </a:extLst>
          </p:cNvPr>
          <p:cNvSpPr txBox="1">
            <a:spLocks noChangeArrowheads="1"/>
          </p:cNvSpPr>
          <p:nvPr/>
        </p:nvSpPr>
        <p:spPr bwMode="auto">
          <a:xfrm>
            <a:off x="6494463" y="3733800"/>
            <a:ext cx="181133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sz="2800" b="1">
                <a:solidFill>
                  <a:srgbClr val="0000FF"/>
                </a:solidFill>
                <a:latin typeface="Times New Roman" panose="02020603050405020304" pitchFamily="18" charset="0"/>
              </a:rPr>
              <a:t>thợ cơ khí,</a:t>
            </a:r>
          </a:p>
        </p:txBody>
      </p:sp>
      <p:sp>
        <p:nvSpPr>
          <p:cNvPr id="8" name="Text Box 7">
            <a:extLst>
              <a:ext uri="{FF2B5EF4-FFF2-40B4-BE49-F238E27FC236}">
                <a16:creationId xmlns:a16="http://schemas.microsoft.com/office/drawing/2014/main" id="{925BAFC6-68E7-2E67-19EE-D1821D8590EC}"/>
              </a:ext>
            </a:extLst>
          </p:cNvPr>
          <p:cNvSpPr txBox="1">
            <a:spLocks noChangeArrowheads="1"/>
          </p:cNvSpPr>
          <p:nvPr/>
        </p:nvSpPr>
        <p:spPr bwMode="auto">
          <a:xfrm>
            <a:off x="4892675" y="3705225"/>
            <a:ext cx="1525588"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sz="2800" b="1">
                <a:solidFill>
                  <a:srgbClr val="0000FF"/>
                </a:solidFill>
                <a:latin typeface="Times New Roman" panose="02020603050405020304" pitchFamily="18" charset="0"/>
              </a:rPr>
              <a:t>thợ điện,</a:t>
            </a:r>
          </a:p>
        </p:txBody>
      </p:sp>
      <p:sp>
        <p:nvSpPr>
          <p:cNvPr id="9" name="Text Box 8">
            <a:extLst>
              <a:ext uri="{FF2B5EF4-FFF2-40B4-BE49-F238E27FC236}">
                <a16:creationId xmlns:a16="http://schemas.microsoft.com/office/drawing/2014/main" id="{1DDC3AAC-AE28-4FC8-931D-F87124018A24}"/>
              </a:ext>
            </a:extLst>
          </p:cNvPr>
          <p:cNvSpPr txBox="1">
            <a:spLocks noChangeArrowheads="1"/>
          </p:cNvSpPr>
          <p:nvPr/>
        </p:nvSpPr>
        <p:spPr bwMode="auto">
          <a:xfrm>
            <a:off x="2157413" y="3730625"/>
            <a:ext cx="119062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sz="2800" b="1">
                <a:solidFill>
                  <a:srgbClr val="0000FF"/>
                </a:solidFill>
                <a:latin typeface="Times New Roman" panose="02020603050405020304" pitchFamily="18" charset="0"/>
              </a:rPr>
              <a:t>đại úy,</a:t>
            </a:r>
          </a:p>
        </p:txBody>
      </p:sp>
      <p:sp>
        <p:nvSpPr>
          <p:cNvPr id="10" name="Text Box 9">
            <a:extLst>
              <a:ext uri="{FF2B5EF4-FFF2-40B4-BE49-F238E27FC236}">
                <a16:creationId xmlns:a16="http://schemas.microsoft.com/office/drawing/2014/main" id="{8DE9756C-54C7-28A7-FCF7-DC0FFCAA0E1E}"/>
              </a:ext>
            </a:extLst>
          </p:cNvPr>
          <p:cNvSpPr txBox="1">
            <a:spLocks noChangeArrowheads="1"/>
          </p:cNvSpPr>
          <p:nvPr/>
        </p:nvSpPr>
        <p:spPr bwMode="auto">
          <a:xfrm>
            <a:off x="3475038" y="3733800"/>
            <a:ext cx="1446212"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sz="2800" b="1">
                <a:solidFill>
                  <a:srgbClr val="0000FF"/>
                </a:solidFill>
                <a:latin typeface="Times New Roman" panose="02020603050405020304" pitchFamily="18" charset="0"/>
              </a:rPr>
              <a:t>trung sĩ,</a:t>
            </a:r>
          </a:p>
        </p:txBody>
      </p:sp>
      <p:sp>
        <p:nvSpPr>
          <p:cNvPr id="11" name="Text Box 10">
            <a:extLst>
              <a:ext uri="{FF2B5EF4-FFF2-40B4-BE49-F238E27FC236}">
                <a16:creationId xmlns:a16="http://schemas.microsoft.com/office/drawing/2014/main" id="{1344C220-1B5A-EB1B-2085-CB360AFF11F2}"/>
              </a:ext>
            </a:extLst>
          </p:cNvPr>
          <p:cNvSpPr txBox="1">
            <a:spLocks noChangeArrowheads="1"/>
          </p:cNvSpPr>
          <p:nvPr/>
        </p:nvSpPr>
        <p:spPr bwMode="auto">
          <a:xfrm>
            <a:off x="1752600" y="4416425"/>
            <a:ext cx="280987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sz="2800" b="1">
                <a:solidFill>
                  <a:srgbClr val="0000FF"/>
                </a:solidFill>
                <a:latin typeface="Times New Roman" panose="02020603050405020304" pitchFamily="18" charset="0"/>
              </a:rPr>
              <a:t>học sinh tiểu học,</a:t>
            </a:r>
          </a:p>
        </p:txBody>
      </p:sp>
      <p:sp>
        <p:nvSpPr>
          <p:cNvPr id="12" name="Text Box 11">
            <a:extLst>
              <a:ext uri="{FF2B5EF4-FFF2-40B4-BE49-F238E27FC236}">
                <a16:creationId xmlns:a16="http://schemas.microsoft.com/office/drawing/2014/main" id="{C298DBEB-2690-B0ED-3B55-317C1E36DBD0}"/>
              </a:ext>
            </a:extLst>
          </p:cNvPr>
          <p:cNvSpPr txBox="1">
            <a:spLocks noChangeArrowheads="1"/>
          </p:cNvSpPr>
          <p:nvPr/>
        </p:nvSpPr>
        <p:spPr bwMode="auto">
          <a:xfrm>
            <a:off x="3581400" y="4948238"/>
            <a:ext cx="1584325"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sz="2800" b="1">
                <a:solidFill>
                  <a:srgbClr val="0000FF"/>
                </a:solidFill>
                <a:latin typeface="Times New Roman" panose="02020603050405020304" pitchFamily="18" charset="0"/>
              </a:rPr>
              <a:t>chủ tiệm.</a:t>
            </a:r>
          </a:p>
        </p:txBody>
      </p:sp>
      <p:sp>
        <p:nvSpPr>
          <p:cNvPr id="13" name="Text Box 12">
            <a:extLst>
              <a:ext uri="{FF2B5EF4-FFF2-40B4-BE49-F238E27FC236}">
                <a16:creationId xmlns:a16="http://schemas.microsoft.com/office/drawing/2014/main" id="{2C00F6E6-0153-362E-6116-D4EB86A46D4F}"/>
              </a:ext>
            </a:extLst>
          </p:cNvPr>
          <p:cNvSpPr txBox="1">
            <a:spLocks noChangeArrowheads="1"/>
          </p:cNvSpPr>
          <p:nvPr/>
        </p:nvSpPr>
        <p:spPr bwMode="auto">
          <a:xfrm>
            <a:off x="7620000" y="4416425"/>
            <a:ext cx="1131888"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sz="2800" b="1">
                <a:solidFill>
                  <a:srgbClr val="0000FF"/>
                </a:solidFill>
                <a:latin typeface="Times New Roman" panose="02020603050405020304" pitchFamily="18" charset="0"/>
              </a:rPr>
              <a:t>bác sĩ,</a:t>
            </a:r>
          </a:p>
        </p:txBody>
      </p:sp>
      <p:sp>
        <p:nvSpPr>
          <p:cNvPr id="16" name="Text Box 15">
            <a:extLst>
              <a:ext uri="{FF2B5EF4-FFF2-40B4-BE49-F238E27FC236}">
                <a16:creationId xmlns:a16="http://schemas.microsoft.com/office/drawing/2014/main" id="{0DA70761-2FDA-D50D-AFC8-355EB5AE4BA6}"/>
              </a:ext>
            </a:extLst>
          </p:cNvPr>
          <p:cNvSpPr txBox="1">
            <a:spLocks noChangeArrowheads="1"/>
          </p:cNvSpPr>
          <p:nvPr/>
        </p:nvSpPr>
        <p:spPr bwMode="auto">
          <a:xfrm>
            <a:off x="1524000" y="4953000"/>
            <a:ext cx="203517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sz="2800" b="1">
                <a:solidFill>
                  <a:srgbClr val="0000FF"/>
                </a:solidFill>
                <a:latin typeface="Times New Roman" panose="02020603050405020304" pitchFamily="18" charset="0"/>
              </a:rPr>
              <a:t>tiểu thương,</a:t>
            </a:r>
          </a:p>
        </p:txBody>
      </p:sp>
      <p:sp>
        <p:nvSpPr>
          <p:cNvPr id="17" name="Text Box 16">
            <a:extLst>
              <a:ext uri="{FF2B5EF4-FFF2-40B4-BE49-F238E27FC236}">
                <a16:creationId xmlns:a16="http://schemas.microsoft.com/office/drawing/2014/main" id="{E301C4D7-F439-6E23-C5F9-ECA6C513E162}"/>
              </a:ext>
            </a:extLst>
          </p:cNvPr>
          <p:cNvSpPr txBox="1">
            <a:spLocks noChangeArrowheads="1"/>
          </p:cNvSpPr>
          <p:nvPr/>
        </p:nvSpPr>
        <p:spPr bwMode="auto">
          <a:xfrm>
            <a:off x="457200" y="4953000"/>
            <a:ext cx="100965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altLang="zh-CN" sz="2800" b="1">
                <a:solidFill>
                  <a:srgbClr val="0000FF"/>
                </a:solidFill>
                <a:latin typeface="Times New Roman" panose="02020603050405020304" pitchFamily="18" charset="0"/>
              </a:rPr>
              <a:t>kĩ sư,</a:t>
            </a:r>
          </a:p>
        </p:txBody>
      </p:sp>
    </p:spTree>
  </p:cSld>
  <p:clrMapOvr>
    <a:masterClrMapping/>
  </p:clrMapOvr>
  <p:transition>
    <p:newsflash/>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xit" presetSubtype="10" fill="hold" nodeType="withEffect">
                                  <p:stCondLst>
                                    <p:cond delay="0"/>
                                  </p:stCondLst>
                                  <p:childTnLst>
                                    <p:animEffect transition="out" filter="blinds(horizontal)">
                                      <p:cBhvr>
                                        <p:cTn id="6" dur="500"/>
                                        <p:tgtEl>
                                          <p:spTgt spid="6185"/>
                                        </p:tgtEl>
                                      </p:cBhvr>
                                    </p:animEffect>
                                    <p:set>
                                      <p:cBhvr>
                                        <p:cTn id="7" dur="1" fill="hold">
                                          <p:stCondLst>
                                            <p:cond delay="499"/>
                                          </p:stCondLst>
                                        </p:cTn>
                                        <p:tgtEl>
                                          <p:spTgt spid="6185"/>
                                        </p:tgtEl>
                                        <p:attrNameLst>
                                          <p:attrName>style.visibility</p:attrName>
                                        </p:attrNameLst>
                                      </p:cBhvr>
                                      <p:to>
                                        <p:strVal val="hidden"/>
                                      </p:to>
                                    </p:set>
                                  </p:childTnLst>
                                </p:cTn>
                              </p:par>
                            </p:childTnLst>
                          </p:cTn>
                        </p:par>
                      </p:childTnLst>
                    </p:cTn>
                  </p:par>
                  <p:par>
                    <p:cTn id="8" fill="hold" nodeType="clickPar">
                      <p:stCondLst>
                        <p:cond delay="indefinite"/>
                      </p:stCondLst>
                      <p:childTnLst>
                        <p:par>
                          <p:cTn id="9" fill="hold" nodeType="withGroup">
                            <p:stCondLst>
                              <p:cond delay="0"/>
                            </p:stCondLst>
                            <p:childTnLst>
                              <p:par>
                                <p:cTn id="10" presetID="0" presetClass="path" presetSubtype="0" accel="50000" decel="50000" fill="hold" nodeType="clickEffect">
                                  <p:stCondLst>
                                    <p:cond delay="0"/>
                                  </p:stCondLst>
                                  <p:childTnLst>
                                    <p:animMotion origin="layout" path="M 0.0734999 -0.0111111 L 0.0798889 -0.0111111 L 0.0862223 -0.0111111 L 0.0926111 -0.0125926 L 0.0989444 -0.0140741 L 0.105279 -0.0156482 L 0.111668 -0.0171296 L 0.118001 -0.0186111 L 0.124334 -0.0216667 L 0.130723 -0.0231481 L 0.137056 -0.0247222 L 0.143445 -0.0262037 L 0.149779 -0.0292592 L 0.156112 -0.0307407 L 0.162501 -0.0337963 L 0.168834 -0.0337963 L 0.175168 -0.0367592 L 0.181557 -0.0398148 L 0.18789 -0.0412963 L 0.195168 -0.0443518 L 0.201501 -0.0474074 L 0.208779 -0.0488889 L 0.215112 -0.0519444 L 0.221501 -0.0534259 L 0.227834 -0.0564815 L 0.235112 -0.0594444 L 0.241445 -0.0610185 L 0.247834 -0.0639815 L 0.254168 -0.067037 L 0.260501 -0.0685185 L 0.26689 -0.0700926 L 0.273223 -0.0746296 L 0.279557 -0.0761111 L 0.285945 -0.0791667 L 0.292279 -0.0806481 L 0.298612 -0.0822222 L 0.305001 -0.0851852 L 0.311334 -0.0867593 L 0.317723 -0.0867593 L 0.324057 -0.0897222 L 0.33039 -0.0912963 L 0.336779 -0.0942593 L 0.343112 -0.0958333 L 0.35039 -0.0958333 L 0.356723 -0.0987963 L 0.364001 -0.10037 L 0.370334 -0.101852 L 0.377612 -0.103333 L 0.383945 -0.104907 L 0.390334 -0.104907 L 0.397557 -0.10787 L 0.403945 -0.109444 L 0.410279 -0.112407 L 0.417557 -0.112407 L 0.425723 -0.113981 L 0.432057 -0.115463 L 0.438445 -0.116944 L 0.445668 -0.118518 L 0.452057 -0.12 L 0.459279 -0.121481 L 0.465668 -0.123055 L 0.472001 -0.123055 L 0.47839 -0.124537 L 0.484723 -0.126018 L 0.491057 -0.127592 L 0.497445 -0.129074 L 0.503779 -0.13213 L 0.510112 -0.13213 L 0.516501 -0.133611 L 0.522833 -0.135092 L 0.529223 -0.136667 L 0.535557 -0.13963 L 0.54189 -0.141204 L 0.548279 -0.141204 L 0.554612 -0.144167 L 0.560944 -0.145741 L 0.568223 -0.148704 L 0.574612 -0.150278 L 0.580945 -0.151759 L 0.587279 -0.153241 L 0.593668 -0.156296 L 0.653556 -0.19713 L 0.656279 -0.207778 " pathEditMode="relative" rAng="0" ptsTypes="">
                                      <p:cBhvr>
                                        <p:cTn id="11" dur="2000" fill="hold"/>
                                        <p:tgtEl>
                                          <p:spTgt spid="3"/>
                                        </p:tgtEl>
                                        <p:attrNameLst>
                                          <p:attrName>ppt_x,ppt_y</p:attrName>
                                        </p:attrNameLst>
                                      </p:cBhvr>
                                      <p:rCtr x="200" y="0"/>
                                    </p:animMotion>
                                  </p:childTnLst>
                                </p:cTn>
                              </p:par>
                            </p:childTnLst>
                          </p:cTn>
                        </p:par>
                      </p:childTnLst>
                    </p:cTn>
                  </p:par>
                  <p:par>
                    <p:cTn id="12" fill="hold" nodeType="clickPar">
                      <p:stCondLst>
                        <p:cond delay="indefinite"/>
                      </p:stCondLst>
                      <p:childTnLst>
                        <p:par>
                          <p:cTn id="13" fill="hold" nodeType="withGroup">
                            <p:stCondLst>
                              <p:cond delay="0"/>
                            </p:stCondLst>
                            <p:childTnLst>
                              <p:par>
                                <p:cTn id="14" presetID="0" presetClass="path" presetSubtype="0" accel="50000" decel="50000" fill="hold" nodeType="clickEffect">
                                  <p:stCondLst>
                                    <p:cond delay="0"/>
                                  </p:stCondLst>
                                  <p:childTnLst>
                                    <p:animMotion origin="layout" path="M 0.0127222 0.00685185 L 0.586055 -0.359815 " pathEditMode="relative" rAng="0" ptsTypes="">
                                      <p:cBhvr>
                                        <p:cTn id="15" dur="2000" fill="hold"/>
                                        <p:tgtEl>
                                          <p:spTgt spid="9"/>
                                        </p:tgtEl>
                                        <p:attrNameLst>
                                          <p:attrName>ppt_x,ppt_y</p:attrName>
                                        </p:attrNameLst>
                                      </p:cBhvr>
                                      <p:rCtr x="200" y="-100"/>
                                    </p:animMotion>
                                  </p:childTnLst>
                                </p:cTn>
                              </p:par>
                            </p:childTnLst>
                          </p:cTn>
                        </p:par>
                      </p:childTnLst>
                    </p:cTn>
                  </p:par>
                  <p:par>
                    <p:cTn id="16" fill="hold" nodeType="clickPar">
                      <p:stCondLst>
                        <p:cond delay="indefinite"/>
                      </p:stCondLst>
                      <p:childTnLst>
                        <p:par>
                          <p:cTn id="17" fill="hold" nodeType="withGroup">
                            <p:stCondLst>
                              <p:cond delay="0"/>
                            </p:stCondLst>
                            <p:childTnLst>
                              <p:par>
                                <p:cTn id="18" presetID="0" presetClass="path" presetSubtype="0" accel="50000" decel="50000" fill="hold" nodeType="clickEffect">
                                  <p:stCondLst>
                                    <p:cond delay="0"/>
                                  </p:stCondLst>
                                  <p:childTnLst>
                                    <p:animMotion origin="layout" path="M 0.0661111 0.00638889 L 0.552778 -0.371389 " pathEditMode="relative" rAng="0" ptsTypes="">
                                      <p:cBhvr>
                                        <p:cTn id="19" dur="2000" fill="hold"/>
                                        <p:tgtEl>
                                          <p:spTgt spid="10"/>
                                        </p:tgtEl>
                                        <p:attrNameLst>
                                          <p:attrName>ppt_x,ppt_y</p:attrName>
                                        </p:attrNameLst>
                                      </p:cBhvr>
                                      <p:rCtr x="0" y="0"/>
                                    </p:animMotion>
                                  </p:childTnLst>
                                </p:cTn>
                              </p:par>
                            </p:childTnLst>
                          </p:cTn>
                        </p:par>
                      </p:childTnLst>
                    </p:cTn>
                  </p:par>
                  <p:par>
                    <p:cTn id="20" fill="hold" nodeType="clickPar">
                      <p:stCondLst>
                        <p:cond delay="indefinite"/>
                      </p:stCondLst>
                      <p:childTnLst>
                        <p:par>
                          <p:cTn id="21" fill="hold" nodeType="withGroup">
                            <p:stCondLst>
                              <p:cond delay="0"/>
                            </p:stCondLst>
                            <p:childTnLst>
                              <p:par>
                                <p:cTn id="22" presetID="0" presetClass="path" presetSubtype="0" accel="50000" decel="50000" fill="hold" nodeType="clickEffect">
                                  <p:stCondLst>
                                    <p:cond delay="0"/>
                                  </p:stCondLst>
                                  <p:childTnLst>
                                    <p:animMotion origin="layout" path="M -0.0413334 -0.000648148 L -0.208056 -0.356204 " pathEditMode="relative" rAng="0" ptsTypes="">
                                      <p:cBhvr>
                                        <p:cTn id="23" dur="2000" fill="hold"/>
                                        <p:tgtEl>
                                          <p:spTgt spid="8"/>
                                        </p:tgtEl>
                                        <p:attrNameLst>
                                          <p:attrName>ppt_x,ppt_y</p:attrName>
                                        </p:attrNameLst>
                                      </p:cBhvr>
                                      <p:rCtr x="0" y="-100"/>
                                    </p:animMotion>
                                  </p:childTnLst>
                                </p:cTn>
                              </p:par>
                            </p:childTnLst>
                          </p:cTn>
                        </p:par>
                      </p:childTnLst>
                    </p:cTn>
                  </p:par>
                  <p:par>
                    <p:cTn id="24" fill="hold" nodeType="clickPar">
                      <p:stCondLst>
                        <p:cond delay="indefinite"/>
                      </p:stCondLst>
                      <p:childTnLst>
                        <p:par>
                          <p:cTn id="25" fill="hold" nodeType="withGroup">
                            <p:stCondLst>
                              <p:cond delay="0"/>
                            </p:stCondLst>
                            <p:childTnLst>
                              <p:par>
                                <p:cTn id="26" presetID="0" presetClass="path" presetSubtype="0" accel="50000" decel="50000" fill="hold" nodeType="clickEffect">
                                  <p:stCondLst>
                                    <p:cond delay="0"/>
                                  </p:stCondLst>
                                  <p:childTnLst>
                                    <p:animMotion origin="layout" path="M -0.0873333 -0.0269444 L -0.227333 -0.360278 " pathEditMode="relative" rAng="0" ptsTypes="">
                                      <p:cBhvr>
                                        <p:cTn id="27" dur="2000" fill="hold"/>
                                        <p:tgtEl>
                                          <p:spTgt spid="7"/>
                                        </p:tgtEl>
                                        <p:attrNameLst>
                                          <p:attrName>ppt_x,ppt_y</p:attrName>
                                        </p:attrNameLst>
                                      </p:cBhvr>
                                      <p:rCtr x="0" y="-100"/>
                                    </p:animMotion>
                                  </p:childTnLst>
                                </p:cTn>
                              </p:par>
                            </p:childTnLst>
                          </p:cTn>
                        </p:par>
                      </p:childTnLst>
                    </p:cTn>
                  </p:par>
                  <p:par>
                    <p:cTn id="28" fill="hold" nodeType="clickPar">
                      <p:stCondLst>
                        <p:cond delay="indefinite"/>
                      </p:stCondLst>
                      <p:childTnLst>
                        <p:par>
                          <p:cTn id="29" fill="hold" nodeType="withGroup">
                            <p:stCondLst>
                              <p:cond delay="0"/>
                            </p:stCondLst>
                            <p:childTnLst>
                              <p:par>
                                <p:cTn id="30" presetID="0" presetClass="path" presetSubtype="0" accel="50000" decel="50000" fill="hold" nodeType="clickEffect">
                                  <p:stCondLst>
                                    <p:cond delay="0"/>
                                  </p:stCondLst>
                                  <p:childTnLst>
                                    <p:animMotion origin="layout" path="M -0.00661111 0.0111111 L -0.486611 -0.2 " pathEditMode="relative" rAng="0" ptsTypes="">
                                      <p:cBhvr>
                                        <p:cTn id="31" dur="2000" fill="hold"/>
                                        <p:tgtEl>
                                          <p:spTgt spid="4"/>
                                        </p:tgtEl>
                                        <p:attrNameLst>
                                          <p:attrName>ppt_x,ppt_y</p:attrName>
                                        </p:attrNameLst>
                                      </p:cBhvr>
                                      <p:rCtr x="-200" y="-100"/>
                                    </p:animMotion>
                                  </p:childTnLst>
                                </p:cTn>
                              </p:par>
                            </p:childTnLst>
                          </p:cTn>
                        </p:par>
                      </p:childTnLst>
                    </p:cTn>
                  </p:par>
                  <p:par>
                    <p:cTn id="32" fill="hold" nodeType="clickPar">
                      <p:stCondLst>
                        <p:cond delay="indefinite"/>
                      </p:stCondLst>
                      <p:childTnLst>
                        <p:par>
                          <p:cTn id="33" fill="hold" nodeType="withGroup">
                            <p:stCondLst>
                              <p:cond delay="0"/>
                            </p:stCondLst>
                            <p:childTnLst>
                              <p:par>
                                <p:cTn id="34" presetID="0" presetClass="path" presetSubtype="0" accel="50000" decel="50000" fill="hold" nodeType="clickEffect">
                                  <p:stCondLst>
                                    <p:cond delay="0"/>
                                  </p:stCondLst>
                                  <p:childTnLst>
                                    <p:animMotion origin="layout" path="M 0.0602778 0.00638889 L 0.326944 -0.304722 " pathEditMode="relative" rAng="0" ptsTypes="">
                                      <p:cBhvr>
                                        <p:cTn id="35" dur="2000" fill="hold"/>
                                        <p:tgtEl>
                                          <p:spTgt spid="5"/>
                                        </p:tgtEl>
                                        <p:attrNameLst>
                                          <p:attrName>ppt_x,ppt_y</p:attrName>
                                        </p:attrNameLst>
                                      </p:cBhvr>
                                      <p:rCtr x="0" y="0"/>
                                    </p:animMotion>
                                  </p:childTnLst>
                                </p:cTn>
                              </p:par>
                            </p:childTnLst>
                          </p:cTn>
                        </p:par>
                      </p:childTnLst>
                    </p:cTn>
                  </p:par>
                  <p:par>
                    <p:cTn id="36" fill="hold" nodeType="clickPar">
                      <p:stCondLst>
                        <p:cond delay="indefinite"/>
                      </p:stCondLst>
                      <p:childTnLst>
                        <p:par>
                          <p:cTn id="37" fill="hold" nodeType="withGroup">
                            <p:stCondLst>
                              <p:cond delay="0"/>
                            </p:stCondLst>
                            <p:childTnLst>
                              <p:par>
                                <p:cTn id="38" presetID="0" presetClass="path" presetSubtype="0" accel="50000" decel="50000" fill="hold" nodeType="clickEffect">
                                  <p:stCondLst>
                                    <p:cond delay="0"/>
                                  </p:stCondLst>
                                  <p:childTnLst>
                                    <p:animMotion origin="layout" path="M 0.0971669 0.00675926 L 0.577167 -0.171019 " pathEditMode="relative" rAng="0" ptsTypes="">
                                      <p:cBhvr>
                                        <p:cTn id="39" dur="2000" fill="hold"/>
                                        <p:tgtEl>
                                          <p:spTgt spid="11"/>
                                        </p:tgtEl>
                                        <p:attrNameLst>
                                          <p:attrName>ppt_x,ppt_y</p:attrName>
                                        </p:attrNameLst>
                                      </p:cBhvr>
                                      <p:rCtr x="200" y="0"/>
                                    </p:animMotion>
                                  </p:childTnLst>
                                </p:cTn>
                              </p:par>
                            </p:childTnLst>
                          </p:cTn>
                        </p:par>
                      </p:childTnLst>
                    </p:cTn>
                  </p:par>
                  <p:par>
                    <p:cTn id="40" fill="hold" nodeType="clickPar">
                      <p:stCondLst>
                        <p:cond delay="indefinite"/>
                      </p:stCondLst>
                      <p:childTnLst>
                        <p:par>
                          <p:cTn id="41" fill="hold" nodeType="withGroup">
                            <p:stCondLst>
                              <p:cond delay="0"/>
                            </p:stCondLst>
                            <p:childTnLst>
                              <p:par>
                                <p:cTn id="42" presetID="0" presetClass="path" presetSubtype="0" accel="50000" decel="50000" fill="hold" nodeType="clickEffect">
                                  <p:stCondLst>
                                    <p:cond delay="0"/>
                                  </p:stCondLst>
                                  <p:childTnLst>
                                    <p:animMotion origin="layout" path="M 0 0 L 0.320444 -0.104352 " pathEditMode="relative" rAng="0" ptsTypes="">
                                      <p:cBhvr>
                                        <p:cTn id="43" dur="2000" fill="hold"/>
                                        <p:tgtEl>
                                          <p:spTgt spid="6"/>
                                        </p:tgtEl>
                                        <p:attrNameLst>
                                          <p:attrName>ppt_x,ppt_y</p:attrName>
                                        </p:attrNameLst>
                                      </p:cBhvr>
                                      <p:rCtr x="0" y="0"/>
                                    </p:animMotion>
                                  </p:childTnLst>
                                </p:cTn>
                              </p:par>
                            </p:childTnLst>
                          </p:cTn>
                        </p:par>
                      </p:childTnLst>
                    </p:cTn>
                  </p:par>
                  <p:par>
                    <p:cTn id="44" fill="hold" nodeType="clickPar">
                      <p:stCondLst>
                        <p:cond delay="indefinite"/>
                      </p:stCondLst>
                      <p:childTnLst>
                        <p:par>
                          <p:cTn id="45" fill="hold" nodeType="withGroup">
                            <p:stCondLst>
                              <p:cond delay="0"/>
                            </p:stCondLst>
                            <p:childTnLst>
                              <p:par>
                                <p:cTn id="46" presetID="0" presetClass="path" presetSubtype="0" accel="50000" decel="50000" fill="hold" nodeType="clickEffect">
                                  <p:stCondLst>
                                    <p:cond delay="0"/>
                                  </p:stCondLst>
                                  <p:childTnLst>
                                    <p:animMotion origin="layout" path="M 0.0505556 -0.00435185 L 0.157222 -0.293241 " pathEditMode="relative" rAng="0" ptsTypes="">
                                      <p:cBhvr>
                                        <p:cTn id="47" dur="2000" fill="hold"/>
                                        <p:tgtEl>
                                          <p:spTgt spid="13"/>
                                        </p:tgtEl>
                                        <p:attrNameLst>
                                          <p:attrName>ppt_x,ppt_y</p:attrName>
                                        </p:attrNameLst>
                                      </p:cBhvr>
                                      <p:rCtr x="0" y="0"/>
                                    </p:animMotion>
                                  </p:childTnLst>
                                </p:cTn>
                              </p:par>
                            </p:childTnLst>
                          </p:cTn>
                        </p:par>
                      </p:childTnLst>
                    </p:cTn>
                  </p:par>
                  <p:par>
                    <p:cTn id="48" fill="hold" nodeType="clickPar">
                      <p:stCondLst>
                        <p:cond delay="indefinite"/>
                      </p:stCondLst>
                      <p:childTnLst>
                        <p:par>
                          <p:cTn id="49" fill="hold" nodeType="withGroup">
                            <p:stCondLst>
                              <p:cond delay="0"/>
                            </p:stCondLst>
                            <p:childTnLst>
                              <p:par>
                                <p:cTn id="50" presetID="0" presetClass="path" presetSubtype="0" accel="50000" decel="50000" fill="hold" nodeType="clickEffect">
                                  <p:stCondLst>
                                    <p:cond delay="0"/>
                                  </p:stCondLst>
                                  <p:childTnLst>
                                    <p:animMotion origin="layout" path="M 0.0333889 0 L 0.873389 -0.366667 " pathEditMode="relative" rAng="0" ptsTypes="">
                                      <p:cBhvr>
                                        <p:cTn id="51" dur="2000" fill="hold"/>
                                        <p:tgtEl>
                                          <p:spTgt spid="17"/>
                                        </p:tgtEl>
                                        <p:attrNameLst>
                                          <p:attrName>ppt_x,ppt_y</p:attrName>
                                        </p:attrNameLst>
                                      </p:cBhvr>
                                      <p:rCtr x="400" y="-100"/>
                                    </p:animMotion>
                                  </p:childTnLst>
                                </p:cTn>
                              </p:par>
                            </p:childTnLst>
                          </p:cTn>
                        </p:par>
                      </p:childTnLst>
                    </p:cTn>
                  </p:par>
                  <p:par>
                    <p:cTn id="52" fill="hold" nodeType="clickPar">
                      <p:stCondLst>
                        <p:cond delay="indefinite"/>
                      </p:stCondLst>
                      <p:childTnLst>
                        <p:par>
                          <p:cTn id="53" fill="hold" nodeType="withGroup">
                            <p:stCondLst>
                              <p:cond delay="0"/>
                            </p:stCondLst>
                            <p:childTnLst>
                              <p:par>
                                <p:cTn id="54" presetID="0" presetClass="path" presetSubtype="0" accel="50000" decel="50000" fill="hold" nodeType="clickEffect">
                                  <p:stCondLst>
                                    <p:cond delay="0"/>
                                  </p:stCondLst>
                                  <p:childTnLst>
                                    <p:animMotion origin="layout" path="M 0.0910556 -0.00472222 L 0.111056 -0.249167 " pathEditMode="relative" rAng="0" ptsTypes="">
                                      <p:cBhvr>
                                        <p:cTn id="55" dur="2000" fill="hold"/>
                                        <p:tgtEl>
                                          <p:spTgt spid="16"/>
                                        </p:tgtEl>
                                        <p:attrNameLst>
                                          <p:attrName>ppt_x,ppt_y</p:attrName>
                                        </p:attrNameLst>
                                      </p:cBhvr>
                                      <p:rCtr x="0" y="0"/>
                                    </p:animMotion>
                                  </p:childTnLst>
                                </p:cTn>
                              </p:par>
                            </p:childTnLst>
                          </p:cTn>
                        </p:par>
                      </p:childTnLst>
                    </p:cTn>
                  </p:par>
                  <p:par>
                    <p:cTn id="56" fill="hold" nodeType="clickPar">
                      <p:stCondLst>
                        <p:cond delay="indefinite"/>
                      </p:stCondLst>
                      <p:childTnLst>
                        <p:par>
                          <p:cTn id="57" fill="hold" nodeType="withGroup">
                            <p:stCondLst>
                              <p:cond delay="0"/>
                            </p:stCondLst>
                            <p:childTnLst>
                              <p:par>
                                <p:cTn id="58" presetID="0" presetClass="path" presetSubtype="0" accel="50000" decel="50000" fill="hold" nodeType="clickEffect">
                                  <p:stCondLst>
                                    <p:cond delay="0"/>
                                  </p:stCondLst>
                                  <p:childTnLst>
                                    <p:animMotion origin="layout" path="M 0.0707222 0.00712963 L 0.0907222 -0.237315 " pathEditMode="relative" rAng="0" ptsTypes="">
                                      <p:cBhvr>
                                        <p:cTn id="59" dur="2000" fill="hold"/>
                                        <p:tgtEl>
                                          <p:spTgt spid="12"/>
                                        </p:tgtEl>
                                        <p:attrNameLst>
                                          <p:attrName>ppt_x,ppt_y</p:attrName>
                                        </p:attrNameLst>
                                      </p:cBhvr>
                                      <p:rCtr x="0"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85" grpId="0"/>
      <p:bldP spid="3" grpId="0"/>
      <p:bldP spid="4" grpId="0"/>
      <p:bldP spid="5" grpId="0"/>
      <p:bldP spid="6" grpId="0"/>
      <p:bldP spid="7" grpId="0"/>
      <p:bldP spid="8" grpId="0"/>
      <p:bldP spid="9" grpId="0"/>
      <p:bldP spid="10" grpId="0"/>
      <p:bldP spid="11" grpId="0"/>
      <p:bldP spid="12" grpId="0"/>
      <p:bldP spid="13" grpId="0"/>
      <p:bldP spid="16" grpId="0"/>
      <p:bldP spid="1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5">
            <a:extLst>
              <a:ext uri="{FF2B5EF4-FFF2-40B4-BE49-F238E27FC236}">
                <a16:creationId xmlns:a16="http://schemas.microsoft.com/office/drawing/2014/main" id="{504916D1-C36B-85C5-961A-B722AF98FA0D}"/>
              </a:ext>
            </a:extLst>
          </p:cNvPr>
          <p:cNvSpPr txBox="1">
            <a:spLocks noChangeArrowheads="1"/>
          </p:cNvSpPr>
          <p:nvPr/>
        </p:nvSpPr>
        <p:spPr bwMode="auto">
          <a:xfrm>
            <a:off x="381000" y="252413"/>
            <a:ext cx="10896600" cy="1071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5712" tIns="42857" rIns="85712" bIns="42857">
            <a:spAutoFit/>
          </a:bodyPr>
          <a:lstStyle>
            <a:lvl1pPr marL="341313" indent="-341313">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50000"/>
              </a:spcBef>
              <a:buFontTx/>
              <a:buNone/>
            </a:pPr>
            <a:r>
              <a:rPr lang="en-US" altLang="en-US" b="1">
                <a:solidFill>
                  <a:srgbClr val="0000FF"/>
                </a:solidFill>
                <a:latin typeface="Times New Roman" panose="02020603050405020304" pitchFamily="18" charset="0"/>
                <a:cs typeface="Times New Roman" panose="02020603050405020304" pitchFamily="18" charset="0"/>
              </a:rPr>
              <a:t>Bài 2: </a:t>
            </a:r>
            <a:r>
              <a:rPr lang="en-US" altLang="en-US" b="1">
                <a:solidFill>
                  <a:srgbClr val="FF0000"/>
                </a:solidFill>
                <a:latin typeface="Times New Roman" panose="02020603050405020304" pitchFamily="18" charset="0"/>
                <a:cs typeface="Times New Roman" panose="02020603050405020304" pitchFamily="18" charset="0"/>
              </a:rPr>
              <a:t>( bỏ)  </a:t>
            </a:r>
            <a:r>
              <a:rPr lang="en-US" altLang="en-US" b="1">
                <a:solidFill>
                  <a:srgbClr val="0000FF"/>
                </a:solidFill>
                <a:latin typeface="Times New Roman" panose="02020603050405020304" pitchFamily="18" charset="0"/>
                <a:cs typeface="Times New Roman" panose="02020603050405020304" pitchFamily="18" charset="0"/>
              </a:rPr>
              <a:t>Các thành ngữ , tục ngữ d</a:t>
            </a:r>
            <a:r>
              <a:rPr lang="vi-VN" altLang="en-US" b="1">
                <a:solidFill>
                  <a:srgbClr val="0000FF"/>
                </a:solidFill>
                <a:latin typeface="Times New Roman" panose="02020603050405020304" pitchFamily="18" charset="0"/>
                <a:cs typeface="Times New Roman" panose="02020603050405020304" pitchFamily="18" charset="0"/>
              </a:rPr>
              <a:t>ư</a:t>
            </a:r>
            <a:r>
              <a:rPr lang="en-US" altLang="en-US" b="1">
                <a:solidFill>
                  <a:srgbClr val="0000FF"/>
                </a:solidFill>
                <a:latin typeface="Times New Roman" panose="02020603050405020304" pitchFamily="18" charset="0"/>
                <a:cs typeface="Times New Roman" panose="02020603050405020304" pitchFamily="18" charset="0"/>
              </a:rPr>
              <a:t>ới </a:t>
            </a:r>
            <a:r>
              <a:rPr lang="vi-VN" altLang="en-US" b="1">
                <a:solidFill>
                  <a:srgbClr val="0000FF"/>
                </a:solidFill>
                <a:latin typeface="Times New Roman" panose="02020603050405020304" pitchFamily="18" charset="0"/>
                <a:cs typeface="Times New Roman" panose="02020603050405020304" pitchFamily="18" charset="0"/>
              </a:rPr>
              <a:t>đ</a:t>
            </a:r>
            <a:r>
              <a:rPr lang="en-US" altLang="en-US" b="1">
                <a:solidFill>
                  <a:srgbClr val="0000FF"/>
                </a:solidFill>
                <a:latin typeface="Times New Roman" panose="02020603050405020304" pitchFamily="18" charset="0"/>
                <a:cs typeface="Times New Roman" panose="02020603050405020304" pitchFamily="18" charset="0"/>
              </a:rPr>
              <a:t>ây nói lên những phẩm chất gì của ng</a:t>
            </a:r>
            <a:r>
              <a:rPr lang="vi-VN" altLang="en-US" b="1">
                <a:solidFill>
                  <a:srgbClr val="0000FF"/>
                </a:solidFill>
                <a:latin typeface="Times New Roman" panose="02020603050405020304" pitchFamily="18" charset="0"/>
                <a:cs typeface="Times New Roman" panose="02020603050405020304" pitchFamily="18" charset="0"/>
              </a:rPr>
              <a:t>ư</a:t>
            </a:r>
            <a:r>
              <a:rPr lang="en-US" altLang="en-US" b="1">
                <a:solidFill>
                  <a:srgbClr val="0000FF"/>
                </a:solidFill>
                <a:latin typeface="Times New Roman" panose="02020603050405020304" pitchFamily="18" charset="0"/>
                <a:cs typeface="Times New Roman" panose="02020603050405020304" pitchFamily="18" charset="0"/>
              </a:rPr>
              <a:t>ời Việt Nam ta ?</a:t>
            </a:r>
          </a:p>
        </p:txBody>
      </p:sp>
      <p:sp>
        <p:nvSpPr>
          <p:cNvPr id="33798" name="Text Box 6">
            <a:extLst>
              <a:ext uri="{FF2B5EF4-FFF2-40B4-BE49-F238E27FC236}">
                <a16:creationId xmlns:a16="http://schemas.microsoft.com/office/drawing/2014/main" id="{BED23F00-F0BB-5D05-10B3-F3786572C570}"/>
              </a:ext>
            </a:extLst>
          </p:cNvPr>
          <p:cNvSpPr txBox="1">
            <a:spLocks noChangeArrowheads="1"/>
          </p:cNvSpPr>
          <p:nvPr/>
        </p:nvSpPr>
        <p:spPr bwMode="auto">
          <a:xfrm>
            <a:off x="1285875" y="1679575"/>
            <a:ext cx="7978775" cy="490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5712" tIns="42857" rIns="85712" bIns="42857">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defRPr/>
            </a:pPr>
            <a:r>
              <a:rPr lang="en-US" altLang="en-US" sz="2625" b="1" dirty="0">
                <a:solidFill>
                  <a:srgbClr val="FF0000"/>
                </a:solidFill>
                <a:latin typeface="Times New Roman" panose="02020603050405020304" pitchFamily="18" charset="0"/>
                <a:cs typeface="Times New Roman" panose="02020603050405020304" pitchFamily="18" charset="0"/>
              </a:rPr>
              <a:t>- </a:t>
            </a:r>
            <a:r>
              <a:rPr lang="en-US" altLang="en-US" sz="2625" b="1" dirty="0" err="1">
                <a:solidFill>
                  <a:srgbClr val="FF0000"/>
                </a:solidFill>
                <a:latin typeface="Times New Roman" panose="02020603050405020304" pitchFamily="18" charset="0"/>
                <a:cs typeface="Times New Roman" panose="02020603050405020304" pitchFamily="18" charset="0"/>
              </a:rPr>
              <a:t>Cần</a:t>
            </a:r>
            <a:r>
              <a:rPr lang="en-US" altLang="en-US" sz="2625" b="1" dirty="0">
                <a:solidFill>
                  <a:srgbClr val="FF0000"/>
                </a:solidFill>
                <a:latin typeface="Times New Roman" panose="02020603050405020304" pitchFamily="18" charset="0"/>
                <a:cs typeface="Times New Roman" panose="02020603050405020304" pitchFamily="18" charset="0"/>
              </a:rPr>
              <a:t> </a:t>
            </a:r>
            <a:r>
              <a:rPr lang="en-US" altLang="en-US" sz="2625" b="1" dirty="0" err="1">
                <a:solidFill>
                  <a:srgbClr val="FF0000"/>
                </a:solidFill>
                <a:latin typeface="Times New Roman" panose="02020603050405020304" pitchFamily="18" charset="0"/>
                <a:cs typeface="Times New Roman" panose="02020603050405020304" pitchFamily="18" charset="0"/>
              </a:rPr>
              <a:t>cù</a:t>
            </a:r>
            <a:r>
              <a:rPr lang="en-US" altLang="en-US" sz="2625" b="1" dirty="0">
                <a:solidFill>
                  <a:srgbClr val="FF0000"/>
                </a:solidFill>
                <a:latin typeface="Times New Roman" panose="02020603050405020304" pitchFamily="18" charset="0"/>
                <a:cs typeface="Times New Roman" panose="02020603050405020304" pitchFamily="18" charset="0"/>
              </a:rPr>
              <a:t>, </a:t>
            </a:r>
            <a:r>
              <a:rPr lang="en-US" altLang="en-US" sz="2625" b="1" dirty="0" err="1">
                <a:solidFill>
                  <a:srgbClr val="FF0000"/>
                </a:solidFill>
                <a:latin typeface="Times New Roman" panose="02020603050405020304" pitchFamily="18" charset="0"/>
                <a:cs typeface="Times New Roman" panose="02020603050405020304" pitchFamily="18" charset="0"/>
              </a:rPr>
              <a:t>ch</a:t>
            </a:r>
            <a:r>
              <a:rPr lang="vi-VN" altLang="en-US" sz="2625" b="1" dirty="0">
                <a:solidFill>
                  <a:srgbClr val="FF0000"/>
                </a:solidFill>
                <a:latin typeface="Times New Roman" panose="02020603050405020304" pitchFamily="18" charset="0"/>
                <a:cs typeface="Times New Roman" panose="02020603050405020304" pitchFamily="18" charset="0"/>
              </a:rPr>
              <a:t>ă</a:t>
            </a:r>
            <a:r>
              <a:rPr lang="en-US" altLang="en-US" sz="2625" b="1" dirty="0">
                <a:solidFill>
                  <a:srgbClr val="FF0000"/>
                </a:solidFill>
                <a:latin typeface="Times New Roman" panose="02020603050405020304" pitchFamily="18" charset="0"/>
                <a:cs typeface="Times New Roman" panose="02020603050405020304" pitchFamily="18" charset="0"/>
              </a:rPr>
              <a:t>m </a:t>
            </a:r>
            <a:r>
              <a:rPr lang="en-US" altLang="en-US" sz="2625" b="1" dirty="0" err="1">
                <a:solidFill>
                  <a:srgbClr val="FF0000"/>
                </a:solidFill>
                <a:latin typeface="Times New Roman" panose="02020603050405020304" pitchFamily="18" charset="0"/>
                <a:cs typeface="Times New Roman" panose="02020603050405020304" pitchFamily="18" charset="0"/>
              </a:rPr>
              <a:t>chỉ</a:t>
            </a:r>
            <a:r>
              <a:rPr lang="en-US" altLang="en-US" sz="2625" b="1" dirty="0">
                <a:solidFill>
                  <a:srgbClr val="FF0000"/>
                </a:solidFill>
                <a:latin typeface="Times New Roman" panose="02020603050405020304" pitchFamily="18" charset="0"/>
                <a:cs typeface="Times New Roman" panose="02020603050405020304" pitchFamily="18" charset="0"/>
              </a:rPr>
              <a:t>, </a:t>
            </a:r>
            <a:r>
              <a:rPr lang="en-US" altLang="en-US" sz="2625" b="1" dirty="0" err="1">
                <a:solidFill>
                  <a:srgbClr val="FF0000"/>
                </a:solidFill>
                <a:latin typeface="Times New Roman" panose="02020603050405020304" pitchFamily="18" charset="0"/>
                <a:cs typeface="Times New Roman" panose="02020603050405020304" pitchFamily="18" charset="0"/>
              </a:rPr>
              <a:t>không</a:t>
            </a:r>
            <a:r>
              <a:rPr lang="en-US" altLang="en-US" sz="2625" b="1" dirty="0">
                <a:solidFill>
                  <a:srgbClr val="FF0000"/>
                </a:solidFill>
                <a:latin typeface="Times New Roman" panose="02020603050405020304" pitchFamily="18" charset="0"/>
                <a:cs typeface="Times New Roman" panose="02020603050405020304" pitchFamily="18" charset="0"/>
              </a:rPr>
              <a:t> </a:t>
            </a:r>
            <a:r>
              <a:rPr lang="en-US" altLang="en-US" sz="2625" b="1" dirty="0" err="1">
                <a:solidFill>
                  <a:srgbClr val="FF0000"/>
                </a:solidFill>
                <a:latin typeface="Times New Roman" panose="02020603050405020304" pitchFamily="18" charset="0"/>
                <a:cs typeface="Times New Roman" panose="02020603050405020304" pitchFamily="18" charset="0"/>
              </a:rPr>
              <a:t>ngại</a:t>
            </a:r>
            <a:r>
              <a:rPr lang="en-US" altLang="en-US" sz="2625" b="1" dirty="0">
                <a:solidFill>
                  <a:srgbClr val="FF0000"/>
                </a:solidFill>
                <a:latin typeface="Times New Roman" panose="02020603050405020304" pitchFamily="18" charset="0"/>
                <a:cs typeface="Times New Roman" panose="02020603050405020304" pitchFamily="18" charset="0"/>
              </a:rPr>
              <a:t> </a:t>
            </a:r>
            <a:r>
              <a:rPr lang="en-US" altLang="en-US" sz="2625" b="1" dirty="0" err="1">
                <a:solidFill>
                  <a:srgbClr val="FF0000"/>
                </a:solidFill>
                <a:latin typeface="Times New Roman" panose="02020603050405020304" pitchFamily="18" charset="0"/>
                <a:cs typeface="Times New Roman" panose="02020603050405020304" pitchFamily="18" charset="0"/>
              </a:rPr>
              <a:t>khó</a:t>
            </a:r>
            <a:r>
              <a:rPr lang="en-US" altLang="en-US" sz="2625" b="1" dirty="0">
                <a:solidFill>
                  <a:srgbClr val="FF0000"/>
                </a:solidFill>
                <a:latin typeface="Times New Roman" panose="02020603050405020304" pitchFamily="18" charset="0"/>
                <a:cs typeface="Times New Roman" panose="02020603050405020304" pitchFamily="18" charset="0"/>
              </a:rPr>
              <a:t> </a:t>
            </a:r>
            <a:r>
              <a:rPr lang="en-US" altLang="en-US" sz="2625" b="1" dirty="0" err="1">
                <a:solidFill>
                  <a:srgbClr val="FF0000"/>
                </a:solidFill>
                <a:latin typeface="Times New Roman" panose="02020603050405020304" pitchFamily="18" charset="0"/>
                <a:cs typeface="Times New Roman" panose="02020603050405020304" pitchFamily="18" charset="0"/>
              </a:rPr>
              <a:t>ngại</a:t>
            </a:r>
            <a:r>
              <a:rPr lang="en-US" altLang="en-US" sz="2625" b="1" dirty="0">
                <a:solidFill>
                  <a:srgbClr val="FF0000"/>
                </a:solidFill>
                <a:latin typeface="Times New Roman" panose="02020603050405020304" pitchFamily="18" charset="0"/>
                <a:cs typeface="Times New Roman" panose="02020603050405020304" pitchFamily="18" charset="0"/>
              </a:rPr>
              <a:t> </a:t>
            </a:r>
            <a:r>
              <a:rPr lang="en-US" altLang="en-US" sz="2625" b="1" dirty="0" err="1">
                <a:solidFill>
                  <a:srgbClr val="FF0000"/>
                </a:solidFill>
                <a:latin typeface="Times New Roman" panose="02020603050405020304" pitchFamily="18" charset="0"/>
                <a:cs typeface="Times New Roman" panose="02020603050405020304" pitchFamily="18" charset="0"/>
              </a:rPr>
              <a:t>khổ</a:t>
            </a:r>
            <a:r>
              <a:rPr lang="en-US" altLang="en-US" sz="2625" b="1" dirty="0">
                <a:solidFill>
                  <a:srgbClr val="FF0000"/>
                </a:solidFill>
                <a:latin typeface="Times New Roman" panose="02020603050405020304" pitchFamily="18" charset="0"/>
                <a:cs typeface="Times New Roman" panose="02020603050405020304" pitchFamily="18" charset="0"/>
              </a:rPr>
              <a:t>. </a:t>
            </a:r>
          </a:p>
        </p:txBody>
      </p:sp>
      <p:sp>
        <p:nvSpPr>
          <p:cNvPr id="33799" name="Text Box 7">
            <a:extLst>
              <a:ext uri="{FF2B5EF4-FFF2-40B4-BE49-F238E27FC236}">
                <a16:creationId xmlns:a16="http://schemas.microsoft.com/office/drawing/2014/main" id="{D8A2F43B-D28B-CF85-B249-495D61E16786}"/>
              </a:ext>
            </a:extLst>
          </p:cNvPr>
          <p:cNvSpPr txBox="1">
            <a:spLocks noChangeArrowheads="1"/>
          </p:cNvSpPr>
          <p:nvPr/>
        </p:nvSpPr>
        <p:spPr bwMode="auto">
          <a:xfrm>
            <a:off x="1235075" y="2463800"/>
            <a:ext cx="8286750" cy="893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5712" tIns="42857" rIns="85712" bIns="42857">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defRPr/>
            </a:pPr>
            <a:r>
              <a:rPr lang="en-US" altLang="en-US" sz="2625" b="1" dirty="0">
                <a:solidFill>
                  <a:srgbClr val="FF0000"/>
                </a:solidFill>
                <a:latin typeface="Times New Roman" panose="02020603050405020304" pitchFamily="18" charset="0"/>
                <a:cs typeface="Times New Roman" panose="02020603050405020304" pitchFamily="18" charset="0"/>
              </a:rPr>
              <a:t>- </a:t>
            </a:r>
            <a:r>
              <a:rPr lang="en-US" altLang="en-US" sz="2625" b="1" dirty="0" err="1">
                <a:solidFill>
                  <a:srgbClr val="FF0000"/>
                </a:solidFill>
                <a:latin typeface="Times New Roman" panose="02020603050405020304" pitchFamily="18" charset="0"/>
                <a:cs typeface="Times New Roman" panose="02020603050405020304" pitchFamily="18" charset="0"/>
              </a:rPr>
              <a:t>Mạnh</a:t>
            </a:r>
            <a:r>
              <a:rPr lang="en-US" altLang="en-US" sz="2625" b="1" dirty="0">
                <a:solidFill>
                  <a:srgbClr val="FF0000"/>
                </a:solidFill>
                <a:latin typeface="Times New Roman" panose="02020603050405020304" pitchFamily="18" charset="0"/>
                <a:cs typeface="Times New Roman" panose="02020603050405020304" pitchFamily="18" charset="0"/>
              </a:rPr>
              <a:t> </a:t>
            </a:r>
            <a:r>
              <a:rPr lang="en-US" altLang="en-US" sz="2625" b="1" dirty="0" err="1">
                <a:solidFill>
                  <a:srgbClr val="FF0000"/>
                </a:solidFill>
                <a:latin typeface="Times New Roman" panose="02020603050405020304" pitchFamily="18" charset="0"/>
                <a:cs typeface="Times New Roman" panose="02020603050405020304" pitchFamily="18" charset="0"/>
              </a:rPr>
              <a:t>dạn</a:t>
            </a:r>
            <a:r>
              <a:rPr lang="en-US" altLang="en-US" sz="2625" b="1" dirty="0">
                <a:solidFill>
                  <a:srgbClr val="FF0000"/>
                </a:solidFill>
                <a:latin typeface="Times New Roman" panose="02020603050405020304" pitchFamily="18" charset="0"/>
                <a:cs typeface="Times New Roman" panose="02020603050405020304" pitchFamily="18" charset="0"/>
              </a:rPr>
              <a:t>, </a:t>
            </a:r>
            <a:r>
              <a:rPr lang="en-US" altLang="en-US" sz="2625" b="1" dirty="0" err="1">
                <a:solidFill>
                  <a:srgbClr val="FF0000"/>
                </a:solidFill>
                <a:latin typeface="Times New Roman" panose="02020603050405020304" pitchFamily="18" charset="0"/>
                <a:cs typeface="Times New Roman" panose="02020603050405020304" pitchFamily="18" charset="0"/>
              </a:rPr>
              <a:t>táo</a:t>
            </a:r>
            <a:r>
              <a:rPr lang="en-US" altLang="en-US" sz="2625" b="1" dirty="0">
                <a:solidFill>
                  <a:srgbClr val="FF0000"/>
                </a:solidFill>
                <a:latin typeface="Times New Roman" panose="02020603050405020304" pitchFamily="18" charset="0"/>
                <a:cs typeface="Times New Roman" panose="02020603050405020304" pitchFamily="18" charset="0"/>
              </a:rPr>
              <a:t> </a:t>
            </a:r>
            <a:r>
              <a:rPr lang="en-US" altLang="en-US" sz="2625" b="1" dirty="0" err="1">
                <a:solidFill>
                  <a:srgbClr val="FF0000"/>
                </a:solidFill>
                <a:latin typeface="Times New Roman" panose="02020603050405020304" pitchFamily="18" charset="0"/>
                <a:cs typeface="Times New Roman" panose="02020603050405020304" pitchFamily="18" charset="0"/>
              </a:rPr>
              <a:t>bạo</a:t>
            </a:r>
            <a:r>
              <a:rPr lang="en-US" altLang="en-US" sz="2625" b="1" dirty="0">
                <a:solidFill>
                  <a:srgbClr val="FF0000"/>
                </a:solidFill>
                <a:latin typeface="Times New Roman" panose="02020603050405020304" pitchFamily="18" charset="0"/>
                <a:cs typeface="Times New Roman" panose="02020603050405020304" pitchFamily="18" charset="0"/>
              </a:rPr>
              <a:t>, </a:t>
            </a:r>
            <a:r>
              <a:rPr lang="en-US" altLang="en-US" sz="2625" b="1" dirty="0" err="1">
                <a:solidFill>
                  <a:srgbClr val="FF0000"/>
                </a:solidFill>
                <a:latin typeface="Times New Roman" panose="02020603050405020304" pitchFamily="18" charset="0"/>
                <a:cs typeface="Times New Roman" panose="02020603050405020304" pitchFamily="18" charset="0"/>
              </a:rPr>
              <a:t>có</a:t>
            </a:r>
            <a:r>
              <a:rPr lang="en-US" altLang="en-US" sz="2625" b="1" dirty="0">
                <a:solidFill>
                  <a:srgbClr val="FF0000"/>
                </a:solidFill>
                <a:latin typeface="Times New Roman" panose="02020603050405020304" pitchFamily="18" charset="0"/>
                <a:cs typeface="Times New Roman" panose="02020603050405020304" pitchFamily="18" charset="0"/>
              </a:rPr>
              <a:t> </a:t>
            </a:r>
            <a:r>
              <a:rPr lang="en-US" altLang="en-US" sz="2625" b="1" dirty="0" err="1">
                <a:solidFill>
                  <a:srgbClr val="FF0000"/>
                </a:solidFill>
                <a:latin typeface="Times New Roman" panose="02020603050405020304" pitchFamily="18" charset="0"/>
                <a:cs typeface="Times New Roman" panose="02020603050405020304" pitchFamily="18" charset="0"/>
              </a:rPr>
              <a:t>nhiều</a:t>
            </a:r>
            <a:r>
              <a:rPr lang="en-US" altLang="en-US" sz="2625" b="1" dirty="0">
                <a:solidFill>
                  <a:srgbClr val="FF0000"/>
                </a:solidFill>
                <a:latin typeface="Times New Roman" panose="02020603050405020304" pitchFamily="18" charset="0"/>
                <a:cs typeface="Times New Roman" panose="02020603050405020304" pitchFamily="18" charset="0"/>
              </a:rPr>
              <a:t> </a:t>
            </a:r>
            <a:r>
              <a:rPr lang="en-US" altLang="en-US" sz="2625" b="1" dirty="0" err="1">
                <a:solidFill>
                  <a:srgbClr val="FF0000"/>
                </a:solidFill>
                <a:latin typeface="Times New Roman" panose="02020603050405020304" pitchFamily="18" charset="0"/>
                <a:cs typeface="Times New Roman" panose="02020603050405020304" pitchFamily="18" charset="0"/>
              </a:rPr>
              <a:t>sáng</a:t>
            </a:r>
            <a:r>
              <a:rPr lang="en-US" altLang="en-US" sz="2625" b="1" dirty="0">
                <a:solidFill>
                  <a:srgbClr val="FF0000"/>
                </a:solidFill>
                <a:latin typeface="Times New Roman" panose="02020603050405020304" pitchFamily="18" charset="0"/>
                <a:cs typeface="Times New Roman" panose="02020603050405020304" pitchFamily="18" charset="0"/>
              </a:rPr>
              <a:t> </a:t>
            </a:r>
            <a:r>
              <a:rPr lang="en-US" altLang="en-US" sz="2625" b="1" dirty="0" err="1">
                <a:solidFill>
                  <a:srgbClr val="FF0000"/>
                </a:solidFill>
                <a:latin typeface="Times New Roman" panose="02020603050405020304" pitchFamily="18" charset="0"/>
                <a:cs typeface="Times New Roman" panose="02020603050405020304" pitchFamily="18" charset="0"/>
              </a:rPr>
              <a:t>kiến</a:t>
            </a:r>
            <a:r>
              <a:rPr lang="en-US" altLang="en-US" sz="2625" b="1" dirty="0">
                <a:solidFill>
                  <a:srgbClr val="FF0000"/>
                </a:solidFill>
                <a:latin typeface="Times New Roman" panose="02020603050405020304" pitchFamily="18" charset="0"/>
                <a:cs typeface="Times New Roman" panose="02020603050405020304" pitchFamily="18" charset="0"/>
              </a:rPr>
              <a:t> </a:t>
            </a:r>
            <a:r>
              <a:rPr lang="en-US" altLang="en-US" sz="2625" b="1" dirty="0" err="1">
                <a:solidFill>
                  <a:srgbClr val="FF0000"/>
                </a:solidFill>
                <a:latin typeface="Times New Roman" panose="02020603050405020304" pitchFamily="18" charset="0"/>
                <a:cs typeface="Times New Roman" panose="02020603050405020304" pitchFamily="18" charset="0"/>
              </a:rPr>
              <a:t>và</a:t>
            </a:r>
            <a:r>
              <a:rPr lang="en-US" altLang="en-US" sz="2625" b="1" dirty="0">
                <a:solidFill>
                  <a:srgbClr val="FF0000"/>
                </a:solidFill>
                <a:latin typeface="Times New Roman" panose="02020603050405020304" pitchFamily="18" charset="0"/>
                <a:cs typeface="Times New Roman" panose="02020603050405020304" pitchFamily="18" charset="0"/>
              </a:rPr>
              <a:t> </a:t>
            </a:r>
            <a:r>
              <a:rPr lang="en-US" altLang="en-US" sz="2625" b="1" dirty="0" err="1">
                <a:solidFill>
                  <a:srgbClr val="FF0000"/>
                </a:solidFill>
                <a:latin typeface="Times New Roman" panose="02020603050405020304" pitchFamily="18" charset="0"/>
                <a:cs typeface="Times New Roman" panose="02020603050405020304" pitchFamily="18" charset="0"/>
              </a:rPr>
              <a:t>dám</a:t>
            </a:r>
            <a:r>
              <a:rPr lang="en-US" altLang="en-US" sz="2625" b="1" dirty="0">
                <a:solidFill>
                  <a:srgbClr val="FF0000"/>
                </a:solidFill>
                <a:latin typeface="Times New Roman" panose="02020603050405020304" pitchFamily="18" charset="0"/>
                <a:cs typeface="Times New Roman" panose="02020603050405020304" pitchFamily="18" charset="0"/>
              </a:rPr>
              <a:t> </a:t>
            </a:r>
            <a:r>
              <a:rPr lang="en-US" altLang="en-US" sz="2625" b="1" dirty="0" err="1">
                <a:solidFill>
                  <a:srgbClr val="FF0000"/>
                </a:solidFill>
                <a:latin typeface="Times New Roman" panose="02020603050405020304" pitchFamily="18" charset="0"/>
                <a:cs typeface="Times New Roman" panose="02020603050405020304" pitchFamily="18" charset="0"/>
              </a:rPr>
              <a:t>thực</a:t>
            </a:r>
            <a:r>
              <a:rPr lang="en-US" altLang="en-US" sz="2625" b="1" dirty="0">
                <a:solidFill>
                  <a:srgbClr val="FF0000"/>
                </a:solidFill>
                <a:latin typeface="Times New Roman" panose="02020603050405020304" pitchFamily="18" charset="0"/>
                <a:cs typeface="Times New Roman" panose="02020603050405020304" pitchFamily="18" charset="0"/>
              </a:rPr>
              <a:t> </a:t>
            </a:r>
            <a:r>
              <a:rPr lang="en-US" altLang="en-US" sz="2625" b="1" dirty="0" err="1">
                <a:solidFill>
                  <a:srgbClr val="FF0000"/>
                </a:solidFill>
                <a:latin typeface="Times New Roman" panose="02020603050405020304" pitchFamily="18" charset="0"/>
                <a:cs typeface="Times New Roman" panose="02020603050405020304" pitchFamily="18" charset="0"/>
              </a:rPr>
              <a:t>hiện</a:t>
            </a:r>
            <a:r>
              <a:rPr lang="en-US" altLang="en-US" sz="2625" b="1" dirty="0">
                <a:solidFill>
                  <a:srgbClr val="FF0000"/>
                </a:solidFill>
                <a:latin typeface="Times New Roman" panose="02020603050405020304" pitchFamily="18" charset="0"/>
                <a:cs typeface="Times New Roman" panose="02020603050405020304" pitchFamily="18" charset="0"/>
              </a:rPr>
              <a:t> </a:t>
            </a:r>
            <a:r>
              <a:rPr lang="en-US" altLang="en-US" sz="2625" b="1" dirty="0" err="1">
                <a:solidFill>
                  <a:srgbClr val="FF0000"/>
                </a:solidFill>
                <a:latin typeface="Times New Roman" panose="02020603050405020304" pitchFamily="18" charset="0"/>
                <a:cs typeface="Times New Roman" panose="02020603050405020304" pitchFamily="18" charset="0"/>
              </a:rPr>
              <a:t>sáng</a:t>
            </a:r>
            <a:r>
              <a:rPr lang="en-US" altLang="en-US" sz="2625" b="1" dirty="0">
                <a:solidFill>
                  <a:srgbClr val="FF0000"/>
                </a:solidFill>
                <a:latin typeface="Times New Roman" panose="02020603050405020304" pitchFamily="18" charset="0"/>
                <a:cs typeface="Times New Roman" panose="02020603050405020304" pitchFamily="18" charset="0"/>
              </a:rPr>
              <a:t> </a:t>
            </a:r>
            <a:r>
              <a:rPr lang="en-US" altLang="en-US" sz="2625" b="1" dirty="0" err="1">
                <a:solidFill>
                  <a:srgbClr val="FF0000"/>
                </a:solidFill>
                <a:latin typeface="Times New Roman" panose="02020603050405020304" pitchFamily="18" charset="0"/>
                <a:cs typeface="Times New Roman" panose="02020603050405020304" pitchFamily="18" charset="0"/>
              </a:rPr>
              <a:t>kiến</a:t>
            </a:r>
            <a:r>
              <a:rPr lang="en-US" altLang="en-US" sz="2625" b="1" dirty="0">
                <a:solidFill>
                  <a:srgbClr val="FF0000"/>
                </a:solidFill>
                <a:latin typeface="Times New Roman" panose="02020603050405020304" pitchFamily="18" charset="0"/>
                <a:cs typeface="Times New Roman" panose="02020603050405020304" pitchFamily="18" charset="0"/>
              </a:rPr>
              <a:t> </a:t>
            </a:r>
            <a:r>
              <a:rPr lang="en-US" altLang="en-US" sz="2625" b="1" dirty="0" err="1">
                <a:solidFill>
                  <a:srgbClr val="FF0000"/>
                </a:solidFill>
                <a:latin typeface="Times New Roman" panose="02020603050405020304" pitchFamily="18" charset="0"/>
                <a:cs typeface="Times New Roman" panose="02020603050405020304" pitchFamily="18" charset="0"/>
              </a:rPr>
              <a:t>đó</a:t>
            </a:r>
            <a:r>
              <a:rPr lang="en-US" altLang="en-US" sz="2625" b="1" dirty="0">
                <a:solidFill>
                  <a:srgbClr val="FF0000"/>
                </a:solidFill>
                <a:latin typeface="Times New Roman" panose="02020603050405020304" pitchFamily="18" charset="0"/>
                <a:cs typeface="Times New Roman" panose="02020603050405020304" pitchFamily="18" charset="0"/>
              </a:rPr>
              <a:t>.</a:t>
            </a:r>
          </a:p>
        </p:txBody>
      </p:sp>
      <p:sp>
        <p:nvSpPr>
          <p:cNvPr id="10248" name="Text Box 8">
            <a:extLst>
              <a:ext uri="{FF2B5EF4-FFF2-40B4-BE49-F238E27FC236}">
                <a16:creationId xmlns:a16="http://schemas.microsoft.com/office/drawing/2014/main" id="{A94926A4-E505-9264-EC9A-B5952F6AB014}"/>
              </a:ext>
            </a:extLst>
          </p:cNvPr>
          <p:cNvSpPr txBox="1">
            <a:spLocks noChangeArrowheads="1"/>
          </p:cNvSpPr>
          <p:nvPr/>
        </p:nvSpPr>
        <p:spPr bwMode="auto">
          <a:xfrm>
            <a:off x="1254125" y="2143125"/>
            <a:ext cx="8358188"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defRPr/>
            </a:pPr>
            <a:r>
              <a:rPr lang="en-US" altLang="en-US" sz="2625" b="1" dirty="0">
                <a:latin typeface="Times New Roman" panose="02020603050405020304" pitchFamily="18" charset="0"/>
                <a:cs typeface="Times New Roman" panose="02020603050405020304" pitchFamily="18" charset="0"/>
              </a:rPr>
              <a:t>b. </a:t>
            </a:r>
            <a:r>
              <a:rPr lang="en-US" altLang="en-US" sz="2625" b="1" dirty="0" err="1">
                <a:latin typeface="Times New Roman" panose="02020603050405020304" pitchFamily="18" charset="0"/>
                <a:cs typeface="Times New Roman" panose="02020603050405020304" pitchFamily="18" charset="0"/>
              </a:rPr>
              <a:t>Dám</a:t>
            </a:r>
            <a:r>
              <a:rPr lang="en-US" altLang="en-US" sz="2625" b="1" dirty="0">
                <a:latin typeface="Times New Roman" panose="02020603050405020304" pitchFamily="18" charset="0"/>
                <a:cs typeface="Times New Roman" panose="02020603050405020304" pitchFamily="18" charset="0"/>
              </a:rPr>
              <a:t> </a:t>
            </a:r>
            <a:r>
              <a:rPr lang="en-US" altLang="en-US" sz="2625" b="1" dirty="0" err="1">
                <a:latin typeface="Times New Roman" panose="02020603050405020304" pitchFamily="18" charset="0"/>
                <a:cs typeface="Times New Roman" panose="02020603050405020304" pitchFamily="18" charset="0"/>
              </a:rPr>
              <a:t>nghĩ</a:t>
            </a:r>
            <a:r>
              <a:rPr lang="en-US" altLang="en-US" sz="2625" b="1" dirty="0">
                <a:latin typeface="Times New Roman" panose="02020603050405020304" pitchFamily="18" charset="0"/>
                <a:cs typeface="Times New Roman" panose="02020603050405020304" pitchFamily="18" charset="0"/>
              </a:rPr>
              <a:t> </a:t>
            </a:r>
            <a:r>
              <a:rPr lang="en-US" altLang="en-US" sz="2625" b="1" dirty="0" err="1">
                <a:latin typeface="Times New Roman" panose="02020603050405020304" pitchFamily="18" charset="0"/>
                <a:cs typeface="Times New Roman" panose="02020603050405020304" pitchFamily="18" charset="0"/>
              </a:rPr>
              <a:t>dám</a:t>
            </a:r>
            <a:r>
              <a:rPr lang="en-US" altLang="en-US" sz="2625" b="1" dirty="0">
                <a:latin typeface="Times New Roman" panose="02020603050405020304" pitchFamily="18" charset="0"/>
                <a:cs typeface="Times New Roman" panose="02020603050405020304" pitchFamily="18" charset="0"/>
              </a:rPr>
              <a:t> </a:t>
            </a:r>
            <a:r>
              <a:rPr lang="en-US" altLang="en-US" sz="2625" b="1" dirty="0" err="1">
                <a:latin typeface="Times New Roman" panose="02020603050405020304" pitchFamily="18" charset="0"/>
                <a:cs typeface="Times New Roman" panose="02020603050405020304" pitchFamily="18" charset="0"/>
              </a:rPr>
              <a:t>làm</a:t>
            </a:r>
            <a:r>
              <a:rPr lang="en-US" altLang="en-US" sz="2625" dirty="0">
                <a:latin typeface="Times New Roman" panose="02020603050405020304" pitchFamily="18" charset="0"/>
                <a:cs typeface="Times New Roman" panose="02020603050405020304" pitchFamily="18" charset="0"/>
              </a:rPr>
              <a:t>.</a:t>
            </a:r>
          </a:p>
        </p:txBody>
      </p:sp>
      <p:sp>
        <p:nvSpPr>
          <p:cNvPr id="10249" name="Text Box 9">
            <a:extLst>
              <a:ext uri="{FF2B5EF4-FFF2-40B4-BE49-F238E27FC236}">
                <a16:creationId xmlns:a16="http://schemas.microsoft.com/office/drawing/2014/main" id="{6FABDE17-7834-7D7D-B224-3C247055A9D8}"/>
              </a:ext>
            </a:extLst>
          </p:cNvPr>
          <p:cNvSpPr txBox="1">
            <a:spLocks noChangeArrowheads="1"/>
          </p:cNvSpPr>
          <p:nvPr/>
        </p:nvSpPr>
        <p:spPr bwMode="auto">
          <a:xfrm>
            <a:off x="1357313" y="1249363"/>
            <a:ext cx="8358187"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defRPr/>
            </a:pPr>
            <a:r>
              <a:rPr lang="en-US" altLang="en-US" sz="2625" b="1" dirty="0">
                <a:latin typeface="Times New Roman" panose="02020603050405020304" pitchFamily="18" charset="0"/>
                <a:cs typeface="Times New Roman" panose="02020603050405020304" pitchFamily="18" charset="0"/>
              </a:rPr>
              <a:t>a. </a:t>
            </a:r>
            <a:r>
              <a:rPr lang="en-US" altLang="en-US" sz="2625" b="1" dirty="0" err="1">
                <a:latin typeface="Times New Roman" panose="02020603050405020304" pitchFamily="18" charset="0"/>
                <a:cs typeface="Times New Roman" panose="02020603050405020304" pitchFamily="18" charset="0"/>
              </a:rPr>
              <a:t>Chịu</a:t>
            </a:r>
            <a:r>
              <a:rPr lang="en-US" altLang="en-US" sz="2625" b="1" dirty="0">
                <a:latin typeface="Times New Roman" panose="02020603050405020304" pitchFamily="18" charset="0"/>
                <a:cs typeface="Times New Roman" panose="02020603050405020304" pitchFamily="18" charset="0"/>
              </a:rPr>
              <a:t> </a:t>
            </a:r>
            <a:r>
              <a:rPr lang="en-US" altLang="en-US" sz="2625" b="1" dirty="0" err="1">
                <a:latin typeface="Times New Roman" panose="02020603050405020304" pitchFamily="18" charset="0"/>
                <a:cs typeface="Times New Roman" panose="02020603050405020304" pitchFamily="18" charset="0"/>
              </a:rPr>
              <a:t>th</a:t>
            </a:r>
            <a:r>
              <a:rPr lang="vi-VN" altLang="en-US" sz="2625" b="1" dirty="0">
                <a:latin typeface="Times New Roman" panose="02020603050405020304" pitchFamily="18" charset="0"/>
                <a:cs typeface="Times New Roman" panose="02020603050405020304" pitchFamily="18" charset="0"/>
              </a:rPr>
              <a:t>ươ</a:t>
            </a:r>
            <a:r>
              <a:rPr lang="en-US" altLang="en-US" sz="2625" b="1" dirty="0">
                <a:latin typeface="Times New Roman" panose="02020603050405020304" pitchFamily="18" charset="0"/>
                <a:cs typeface="Times New Roman" panose="02020603050405020304" pitchFamily="18" charset="0"/>
              </a:rPr>
              <a:t>ng </a:t>
            </a:r>
            <a:r>
              <a:rPr lang="en-US" altLang="en-US" sz="2625" b="1" dirty="0" err="1">
                <a:latin typeface="Times New Roman" panose="02020603050405020304" pitchFamily="18" charset="0"/>
                <a:cs typeface="Times New Roman" panose="02020603050405020304" pitchFamily="18" charset="0"/>
              </a:rPr>
              <a:t>chịu</a:t>
            </a:r>
            <a:r>
              <a:rPr lang="en-US" altLang="en-US" sz="2625" b="1" dirty="0">
                <a:latin typeface="Times New Roman" panose="02020603050405020304" pitchFamily="18" charset="0"/>
                <a:cs typeface="Times New Roman" panose="02020603050405020304" pitchFamily="18" charset="0"/>
              </a:rPr>
              <a:t> </a:t>
            </a:r>
            <a:r>
              <a:rPr lang="en-US" altLang="en-US" sz="2625" b="1" dirty="0" err="1">
                <a:latin typeface="Times New Roman" panose="02020603050405020304" pitchFamily="18" charset="0"/>
                <a:cs typeface="Times New Roman" panose="02020603050405020304" pitchFamily="18" charset="0"/>
              </a:rPr>
              <a:t>khó</a:t>
            </a:r>
            <a:r>
              <a:rPr lang="en-US" altLang="en-US" sz="2625" b="1" dirty="0">
                <a:latin typeface="Times New Roman" panose="02020603050405020304" pitchFamily="18" charset="0"/>
                <a:cs typeface="Times New Roman" panose="02020603050405020304" pitchFamily="18" charset="0"/>
              </a:rPr>
              <a:t>.</a:t>
            </a:r>
          </a:p>
        </p:txBody>
      </p:sp>
      <p:sp>
        <p:nvSpPr>
          <p:cNvPr id="2" name="Text Box 5">
            <a:extLst>
              <a:ext uri="{FF2B5EF4-FFF2-40B4-BE49-F238E27FC236}">
                <a16:creationId xmlns:a16="http://schemas.microsoft.com/office/drawing/2014/main" id="{FA8363B2-EC4C-2C70-3F4F-40B34D7A69D2}"/>
              </a:ext>
            </a:extLst>
          </p:cNvPr>
          <p:cNvSpPr txBox="1">
            <a:spLocks noChangeArrowheads="1"/>
          </p:cNvSpPr>
          <p:nvPr/>
        </p:nvSpPr>
        <p:spPr bwMode="auto">
          <a:xfrm>
            <a:off x="1306513" y="3344863"/>
            <a:ext cx="8358187" cy="49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5712" tIns="42857" rIns="85712" bIns="42857">
            <a:spAutoFit/>
          </a:bodyPr>
          <a:lstStyle>
            <a:lvl1pPr marL="341313" indent="-341313">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defRPr/>
            </a:pPr>
            <a:r>
              <a:rPr lang="en-US" altLang="en-US" sz="2625" b="1" dirty="0">
                <a:latin typeface="Times New Roman" panose="02020603050405020304" pitchFamily="18" charset="0"/>
                <a:cs typeface="Times New Roman" panose="02020603050405020304" pitchFamily="18" charset="0"/>
              </a:rPr>
              <a:t>c. </a:t>
            </a:r>
            <a:r>
              <a:rPr lang="en-US" altLang="en-US" sz="2625" b="1" dirty="0" err="1">
                <a:latin typeface="Times New Roman" panose="02020603050405020304" pitchFamily="18" charset="0"/>
                <a:cs typeface="Times New Roman" panose="02020603050405020304" pitchFamily="18" charset="0"/>
              </a:rPr>
              <a:t>Muôn</a:t>
            </a:r>
            <a:r>
              <a:rPr lang="en-US" altLang="en-US" sz="2625" b="1" dirty="0">
                <a:latin typeface="Times New Roman" panose="02020603050405020304" pitchFamily="18" charset="0"/>
                <a:cs typeface="Times New Roman" panose="02020603050405020304" pitchFamily="18" charset="0"/>
              </a:rPr>
              <a:t> ng</a:t>
            </a:r>
            <a:r>
              <a:rPr lang="vi-VN" altLang="en-US" sz="2625" b="1" dirty="0">
                <a:latin typeface="Times New Roman" panose="02020603050405020304" pitchFamily="18" charset="0"/>
                <a:cs typeface="Times New Roman" panose="02020603050405020304" pitchFamily="18" charset="0"/>
              </a:rPr>
              <a:t>ư</a:t>
            </a:r>
            <a:r>
              <a:rPr lang="en-US" altLang="en-US" sz="2625" b="1" dirty="0" err="1">
                <a:latin typeface="Times New Roman" panose="02020603050405020304" pitchFamily="18" charset="0"/>
                <a:cs typeface="Times New Roman" panose="02020603050405020304" pitchFamily="18" charset="0"/>
              </a:rPr>
              <a:t>ời</a:t>
            </a:r>
            <a:r>
              <a:rPr lang="en-US" altLang="en-US" sz="2625" b="1" dirty="0">
                <a:latin typeface="Times New Roman" panose="02020603050405020304" pitchFamily="18" charset="0"/>
                <a:cs typeface="Times New Roman" panose="02020603050405020304" pitchFamily="18" charset="0"/>
              </a:rPr>
              <a:t> </a:t>
            </a:r>
            <a:r>
              <a:rPr lang="en-US" altLang="en-US" sz="2625" b="1" dirty="0" err="1">
                <a:latin typeface="Times New Roman" panose="02020603050405020304" pitchFamily="18" charset="0"/>
                <a:cs typeface="Times New Roman" panose="02020603050405020304" pitchFamily="18" charset="0"/>
              </a:rPr>
              <a:t>nh</a:t>
            </a:r>
            <a:r>
              <a:rPr lang="vi-VN" altLang="en-US" sz="2625" b="1" dirty="0">
                <a:latin typeface="Times New Roman" panose="02020603050405020304" pitchFamily="18" charset="0"/>
                <a:cs typeface="Times New Roman" panose="02020603050405020304" pitchFamily="18" charset="0"/>
              </a:rPr>
              <a:t>ư</a:t>
            </a:r>
            <a:r>
              <a:rPr lang="en-US" altLang="en-US" sz="2625" b="1" dirty="0">
                <a:latin typeface="Times New Roman" panose="02020603050405020304" pitchFamily="18" charset="0"/>
                <a:cs typeface="Times New Roman" panose="02020603050405020304" pitchFamily="18" charset="0"/>
              </a:rPr>
              <a:t> </a:t>
            </a:r>
            <a:r>
              <a:rPr lang="en-US" altLang="en-US" sz="2625" b="1" dirty="0" err="1">
                <a:latin typeface="Times New Roman" panose="02020603050405020304" pitchFamily="18" charset="0"/>
                <a:cs typeface="Times New Roman" panose="02020603050405020304" pitchFamily="18" charset="0"/>
              </a:rPr>
              <a:t>một</a:t>
            </a:r>
            <a:r>
              <a:rPr lang="en-US" altLang="en-US" sz="2625" b="1" dirty="0">
                <a:latin typeface="Times New Roman" panose="02020603050405020304" pitchFamily="18" charset="0"/>
                <a:cs typeface="Times New Roman" panose="02020603050405020304" pitchFamily="18" charset="0"/>
              </a:rPr>
              <a:t>.</a:t>
            </a:r>
          </a:p>
        </p:txBody>
      </p:sp>
      <p:sp>
        <p:nvSpPr>
          <p:cNvPr id="33802" name="Text Box 10">
            <a:extLst>
              <a:ext uri="{FF2B5EF4-FFF2-40B4-BE49-F238E27FC236}">
                <a16:creationId xmlns:a16="http://schemas.microsoft.com/office/drawing/2014/main" id="{B818073E-7413-E227-A0B1-1B3DEFA51635}"/>
              </a:ext>
            </a:extLst>
          </p:cNvPr>
          <p:cNvSpPr txBox="1">
            <a:spLocks noChangeArrowheads="1"/>
          </p:cNvSpPr>
          <p:nvPr/>
        </p:nvSpPr>
        <p:spPr bwMode="auto">
          <a:xfrm>
            <a:off x="1106488" y="3817938"/>
            <a:ext cx="8609012" cy="49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5712" tIns="42857" rIns="85712" bIns="42857">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defRPr/>
            </a:pPr>
            <a:r>
              <a:rPr lang="en-US" altLang="en-US" sz="2625" b="1" dirty="0">
                <a:solidFill>
                  <a:srgbClr val="FF0000"/>
                </a:solidFill>
                <a:latin typeface="Times New Roman" panose="02020603050405020304" pitchFamily="18" charset="0"/>
                <a:cs typeface="Times New Roman" panose="02020603050405020304" pitchFamily="18" charset="0"/>
              </a:rPr>
              <a:t>- </a:t>
            </a:r>
            <a:r>
              <a:rPr lang="en-US" altLang="en-US" sz="2625" b="1" dirty="0" err="1">
                <a:solidFill>
                  <a:srgbClr val="FF0000"/>
                </a:solidFill>
                <a:latin typeface="Times New Roman" panose="02020603050405020304" pitchFamily="18" charset="0"/>
                <a:cs typeface="Times New Roman" panose="02020603050405020304" pitchFamily="18" charset="0"/>
              </a:rPr>
              <a:t>Đoàn</a:t>
            </a:r>
            <a:r>
              <a:rPr lang="en-US" altLang="en-US" sz="2625" b="1" dirty="0">
                <a:solidFill>
                  <a:srgbClr val="FF0000"/>
                </a:solidFill>
                <a:latin typeface="Times New Roman" panose="02020603050405020304" pitchFamily="18" charset="0"/>
                <a:cs typeface="Times New Roman" panose="02020603050405020304" pitchFamily="18" charset="0"/>
              </a:rPr>
              <a:t> </a:t>
            </a:r>
            <a:r>
              <a:rPr lang="en-US" altLang="en-US" sz="2625" b="1" dirty="0" err="1">
                <a:solidFill>
                  <a:srgbClr val="FF0000"/>
                </a:solidFill>
                <a:latin typeface="Times New Roman" panose="02020603050405020304" pitchFamily="18" charset="0"/>
                <a:cs typeface="Times New Roman" panose="02020603050405020304" pitchFamily="18" charset="0"/>
              </a:rPr>
              <a:t>kết</a:t>
            </a:r>
            <a:r>
              <a:rPr lang="en-US" altLang="en-US" sz="2625" b="1" dirty="0">
                <a:solidFill>
                  <a:srgbClr val="FF0000"/>
                </a:solidFill>
                <a:latin typeface="Times New Roman" panose="02020603050405020304" pitchFamily="18" charset="0"/>
                <a:cs typeface="Times New Roman" panose="02020603050405020304" pitchFamily="18" charset="0"/>
              </a:rPr>
              <a:t>, </a:t>
            </a:r>
            <a:r>
              <a:rPr lang="en-US" altLang="en-US" sz="2625" b="1" dirty="0" err="1">
                <a:solidFill>
                  <a:srgbClr val="FF0000"/>
                </a:solidFill>
                <a:latin typeface="Times New Roman" panose="02020603050405020304" pitchFamily="18" charset="0"/>
                <a:cs typeface="Times New Roman" panose="02020603050405020304" pitchFamily="18" charset="0"/>
              </a:rPr>
              <a:t>thống</a:t>
            </a:r>
            <a:r>
              <a:rPr lang="en-US" altLang="en-US" sz="2625" b="1" dirty="0">
                <a:solidFill>
                  <a:srgbClr val="FF0000"/>
                </a:solidFill>
                <a:latin typeface="Times New Roman" panose="02020603050405020304" pitchFamily="18" charset="0"/>
                <a:cs typeface="Times New Roman" panose="02020603050405020304" pitchFamily="18" charset="0"/>
              </a:rPr>
              <a:t> </a:t>
            </a:r>
            <a:r>
              <a:rPr lang="en-US" altLang="en-US" sz="2625" b="1" dirty="0" err="1">
                <a:solidFill>
                  <a:srgbClr val="FF0000"/>
                </a:solidFill>
                <a:latin typeface="Times New Roman" panose="02020603050405020304" pitchFamily="18" charset="0"/>
                <a:cs typeface="Times New Roman" panose="02020603050405020304" pitchFamily="18" charset="0"/>
              </a:rPr>
              <a:t>nhất</a:t>
            </a:r>
            <a:r>
              <a:rPr lang="en-US" altLang="en-US" sz="2625" b="1" dirty="0">
                <a:solidFill>
                  <a:srgbClr val="FF0000"/>
                </a:solidFill>
                <a:latin typeface="Times New Roman" panose="02020603050405020304" pitchFamily="18" charset="0"/>
                <a:cs typeface="Times New Roman" panose="02020603050405020304" pitchFamily="18" charset="0"/>
              </a:rPr>
              <a:t> </a:t>
            </a:r>
            <a:r>
              <a:rPr lang="en-US" altLang="en-US" sz="2625" b="1" dirty="0" err="1">
                <a:solidFill>
                  <a:srgbClr val="FF0000"/>
                </a:solidFill>
                <a:latin typeface="Times New Roman" panose="02020603050405020304" pitchFamily="18" charset="0"/>
                <a:cs typeface="Times New Roman" panose="02020603050405020304" pitchFamily="18" charset="0"/>
              </a:rPr>
              <a:t>trong</a:t>
            </a:r>
            <a:r>
              <a:rPr lang="en-US" altLang="en-US" sz="2625" b="1" dirty="0">
                <a:solidFill>
                  <a:srgbClr val="FF0000"/>
                </a:solidFill>
                <a:latin typeface="Times New Roman" panose="02020603050405020304" pitchFamily="18" charset="0"/>
                <a:cs typeface="Times New Roman" panose="02020603050405020304" pitchFamily="18" charset="0"/>
              </a:rPr>
              <a:t> ý </a:t>
            </a:r>
            <a:r>
              <a:rPr lang="en-US" altLang="en-US" sz="2625" b="1" dirty="0" err="1">
                <a:solidFill>
                  <a:srgbClr val="FF0000"/>
                </a:solidFill>
                <a:latin typeface="Times New Roman" panose="02020603050405020304" pitchFamily="18" charset="0"/>
                <a:cs typeface="Times New Roman" panose="02020603050405020304" pitchFamily="18" charset="0"/>
              </a:rPr>
              <a:t>chí</a:t>
            </a:r>
            <a:r>
              <a:rPr lang="en-US" altLang="en-US" sz="2625" b="1" dirty="0">
                <a:solidFill>
                  <a:srgbClr val="FF0000"/>
                </a:solidFill>
                <a:latin typeface="Times New Roman" panose="02020603050405020304" pitchFamily="18" charset="0"/>
                <a:cs typeface="Times New Roman" panose="02020603050405020304" pitchFamily="18" charset="0"/>
              </a:rPr>
              <a:t> </a:t>
            </a:r>
            <a:r>
              <a:rPr lang="en-US" altLang="en-US" sz="2625" b="1" dirty="0" err="1">
                <a:solidFill>
                  <a:srgbClr val="FF0000"/>
                </a:solidFill>
                <a:latin typeface="Times New Roman" panose="02020603050405020304" pitchFamily="18" charset="0"/>
                <a:cs typeface="Times New Roman" panose="02020603050405020304" pitchFamily="18" charset="0"/>
              </a:rPr>
              <a:t>và</a:t>
            </a:r>
            <a:r>
              <a:rPr lang="en-US" altLang="en-US" sz="2625" b="1" dirty="0">
                <a:solidFill>
                  <a:srgbClr val="FF0000"/>
                </a:solidFill>
                <a:latin typeface="Times New Roman" panose="02020603050405020304" pitchFamily="18" charset="0"/>
                <a:cs typeface="Times New Roman" panose="02020603050405020304" pitchFamily="18" charset="0"/>
              </a:rPr>
              <a:t> </a:t>
            </a:r>
            <a:r>
              <a:rPr lang="en-US" altLang="en-US" sz="2625" b="1" dirty="0" err="1">
                <a:solidFill>
                  <a:srgbClr val="FF0000"/>
                </a:solidFill>
                <a:latin typeface="Times New Roman" panose="02020603050405020304" pitchFamily="18" charset="0"/>
                <a:cs typeface="Times New Roman" panose="02020603050405020304" pitchFamily="18" charset="0"/>
              </a:rPr>
              <a:t>hành</a:t>
            </a:r>
            <a:r>
              <a:rPr lang="en-US" altLang="en-US" sz="2625" b="1" dirty="0">
                <a:solidFill>
                  <a:srgbClr val="FF0000"/>
                </a:solidFill>
                <a:latin typeface="Times New Roman" panose="02020603050405020304" pitchFamily="18" charset="0"/>
                <a:cs typeface="Times New Roman" panose="02020603050405020304" pitchFamily="18" charset="0"/>
              </a:rPr>
              <a:t> </a:t>
            </a:r>
            <a:r>
              <a:rPr lang="vi-VN" altLang="en-US" sz="2625" b="1" dirty="0">
                <a:solidFill>
                  <a:srgbClr val="FF0000"/>
                </a:solidFill>
                <a:latin typeface="Times New Roman" panose="02020603050405020304" pitchFamily="18" charset="0"/>
                <a:cs typeface="Times New Roman" panose="02020603050405020304" pitchFamily="18" charset="0"/>
              </a:rPr>
              <a:t>đ</a:t>
            </a:r>
            <a:r>
              <a:rPr lang="en-US" altLang="en-US" sz="2625" b="1" dirty="0" err="1">
                <a:solidFill>
                  <a:srgbClr val="FF0000"/>
                </a:solidFill>
                <a:latin typeface="Times New Roman" panose="02020603050405020304" pitchFamily="18" charset="0"/>
                <a:cs typeface="Times New Roman" panose="02020603050405020304" pitchFamily="18" charset="0"/>
              </a:rPr>
              <a:t>ộng</a:t>
            </a:r>
            <a:r>
              <a:rPr lang="en-US" altLang="en-US" sz="2625" b="1" dirty="0">
                <a:solidFill>
                  <a:srgbClr val="FF0000"/>
                </a:solidFill>
                <a:latin typeface="Times New Roman" panose="02020603050405020304" pitchFamily="18" charset="0"/>
                <a:cs typeface="Times New Roman" panose="02020603050405020304" pitchFamily="18" charset="0"/>
              </a:rPr>
              <a:t>. </a:t>
            </a:r>
          </a:p>
        </p:txBody>
      </p:sp>
      <p:sp>
        <p:nvSpPr>
          <p:cNvPr id="9" name="Text Box 8">
            <a:extLst>
              <a:ext uri="{FF2B5EF4-FFF2-40B4-BE49-F238E27FC236}">
                <a16:creationId xmlns:a16="http://schemas.microsoft.com/office/drawing/2014/main" id="{2A81F9BB-D4AF-6333-260E-8B91A2BBAA98}"/>
              </a:ext>
            </a:extLst>
          </p:cNvPr>
          <p:cNvSpPr txBox="1">
            <a:spLocks noChangeArrowheads="1"/>
          </p:cNvSpPr>
          <p:nvPr/>
        </p:nvSpPr>
        <p:spPr bwMode="auto">
          <a:xfrm>
            <a:off x="1174750" y="4776788"/>
            <a:ext cx="8035925" cy="49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5712" tIns="42857" rIns="85712" bIns="42857">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defRPr/>
            </a:pPr>
            <a:r>
              <a:rPr lang="en-US" altLang="en-US" sz="2625" b="1" dirty="0">
                <a:solidFill>
                  <a:srgbClr val="FF0000"/>
                </a:solidFill>
                <a:latin typeface="Times New Roman" panose="02020603050405020304" pitchFamily="18" charset="0"/>
                <a:cs typeface="Times New Roman" panose="02020603050405020304" pitchFamily="18" charset="0"/>
              </a:rPr>
              <a:t>- </a:t>
            </a:r>
            <a:r>
              <a:rPr lang="en-US" altLang="en-US" sz="2625" b="1" dirty="0" err="1">
                <a:solidFill>
                  <a:srgbClr val="FF0000"/>
                </a:solidFill>
                <a:latin typeface="Times New Roman" panose="02020603050405020304" pitchFamily="18" charset="0"/>
                <a:cs typeface="Times New Roman" panose="02020603050405020304" pitchFamily="18" charset="0"/>
              </a:rPr>
              <a:t>Coi</a:t>
            </a:r>
            <a:r>
              <a:rPr lang="en-US" altLang="en-US" sz="2625" b="1" dirty="0">
                <a:solidFill>
                  <a:srgbClr val="FF0000"/>
                </a:solidFill>
                <a:latin typeface="Times New Roman" panose="02020603050405020304" pitchFamily="18" charset="0"/>
                <a:cs typeface="Times New Roman" panose="02020603050405020304" pitchFamily="18" charset="0"/>
              </a:rPr>
              <a:t> </a:t>
            </a:r>
            <a:r>
              <a:rPr lang="en-US" altLang="en-US" sz="2625" b="1" dirty="0" err="1">
                <a:solidFill>
                  <a:srgbClr val="FF0000"/>
                </a:solidFill>
                <a:latin typeface="Times New Roman" panose="02020603050405020304" pitchFamily="18" charset="0"/>
                <a:cs typeface="Times New Roman" panose="02020603050405020304" pitchFamily="18" charset="0"/>
              </a:rPr>
              <a:t>trọng</a:t>
            </a:r>
            <a:r>
              <a:rPr lang="en-US" altLang="en-US" sz="2625" b="1" dirty="0">
                <a:solidFill>
                  <a:srgbClr val="FF0000"/>
                </a:solidFill>
                <a:latin typeface="Times New Roman" panose="02020603050405020304" pitchFamily="18" charset="0"/>
                <a:cs typeface="Times New Roman" panose="02020603050405020304" pitchFamily="18" charset="0"/>
              </a:rPr>
              <a:t> </a:t>
            </a:r>
            <a:r>
              <a:rPr lang="vi-VN" altLang="en-US" sz="2625" b="1" dirty="0">
                <a:solidFill>
                  <a:srgbClr val="FF0000"/>
                </a:solidFill>
                <a:latin typeface="Times New Roman" panose="02020603050405020304" pitchFamily="18" charset="0"/>
                <a:cs typeface="Times New Roman" panose="02020603050405020304" pitchFamily="18" charset="0"/>
              </a:rPr>
              <a:t>đ</a:t>
            </a:r>
            <a:r>
              <a:rPr lang="en-US" altLang="en-US" sz="2625" b="1" dirty="0" err="1">
                <a:solidFill>
                  <a:srgbClr val="FF0000"/>
                </a:solidFill>
                <a:latin typeface="Times New Roman" panose="02020603050405020304" pitchFamily="18" charset="0"/>
                <a:cs typeface="Times New Roman" panose="02020603050405020304" pitchFamily="18" charset="0"/>
              </a:rPr>
              <a:t>ạo</a:t>
            </a:r>
            <a:r>
              <a:rPr lang="en-US" altLang="en-US" sz="2625" b="1" dirty="0">
                <a:solidFill>
                  <a:srgbClr val="FF0000"/>
                </a:solidFill>
                <a:latin typeface="Times New Roman" panose="02020603050405020304" pitchFamily="18" charset="0"/>
                <a:cs typeface="Times New Roman" panose="02020603050405020304" pitchFamily="18" charset="0"/>
              </a:rPr>
              <a:t> </a:t>
            </a:r>
            <a:r>
              <a:rPr lang="en-US" altLang="en-US" sz="2625" b="1" dirty="0" err="1">
                <a:solidFill>
                  <a:srgbClr val="FF0000"/>
                </a:solidFill>
                <a:latin typeface="Times New Roman" panose="02020603050405020304" pitchFamily="18" charset="0"/>
                <a:cs typeface="Times New Roman" panose="02020603050405020304" pitchFamily="18" charset="0"/>
              </a:rPr>
              <a:t>lý</a:t>
            </a:r>
            <a:r>
              <a:rPr lang="en-US" altLang="en-US" sz="2625" b="1" dirty="0">
                <a:solidFill>
                  <a:srgbClr val="FF0000"/>
                </a:solidFill>
                <a:latin typeface="Times New Roman" panose="02020603050405020304" pitchFamily="18" charset="0"/>
                <a:cs typeface="Times New Roman" panose="02020603050405020304" pitchFamily="18" charset="0"/>
              </a:rPr>
              <a:t> </a:t>
            </a:r>
            <a:r>
              <a:rPr lang="en-US" altLang="en-US" sz="2625" b="1" dirty="0" err="1">
                <a:solidFill>
                  <a:srgbClr val="FF0000"/>
                </a:solidFill>
                <a:latin typeface="Times New Roman" panose="02020603050405020304" pitchFamily="18" charset="0"/>
                <a:cs typeface="Times New Roman" panose="02020603050405020304" pitchFamily="18" charset="0"/>
              </a:rPr>
              <a:t>và</a:t>
            </a:r>
            <a:r>
              <a:rPr lang="en-US" altLang="en-US" sz="2625" b="1" dirty="0">
                <a:solidFill>
                  <a:srgbClr val="FF0000"/>
                </a:solidFill>
                <a:latin typeface="Times New Roman" panose="02020603050405020304" pitchFamily="18" charset="0"/>
                <a:cs typeface="Times New Roman" panose="02020603050405020304" pitchFamily="18" charset="0"/>
              </a:rPr>
              <a:t> </a:t>
            </a:r>
            <a:r>
              <a:rPr lang="en-US" altLang="en-US" sz="2625" b="1" dirty="0" err="1">
                <a:solidFill>
                  <a:srgbClr val="FF0000"/>
                </a:solidFill>
                <a:latin typeface="Times New Roman" panose="02020603050405020304" pitchFamily="18" charset="0"/>
                <a:cs typeface="Times New Roman" panose="02020603050405020304" pitchFamily="18" charset="0"/>
              </a:rPr>
              <a:t>tình</a:t>
            </a:r>
            <a:r>
              <a:rPr lang="en-US" altLang="en-US" sz="2625" b="1" dirty="0">
                <a:solidFill>
                  <a:srgbClr val="FF0000"/>
                </a:solidFill>
                <a:latin typeface="Times New Roman" panose="02020603050405020304" pitchFamily="18" charset="0"/>
                <a:cs typeface="Times New Roman" panose="02020603050405020304" pitchFamily="18" charset="0"/>
              </a:rPr>
              <a:t> </a:t>
            </a:r>
            <a:r>
              <a:rPr lang="en-US" altLang="en-US" sz="2625" b="1" dirty="0" err="1">
                <a:solidFill>
                  <a:srgbClr val="FF0000"/>
                </a:solidFill>
                <a:latin typeface="Times New Roman" panose="02020603050405020304" pitchFamily="18" charset="0"/>
                <a:cs typeface="Times New Roman" panose="02020603050405020304" pitchFamily="18" charset="0"/>
              </a:rPr>
              <a:t>cảm</a:t>
            </a:r>
            <a:r>
              <a:rPr lang="en-US" altLang="en-US" sz="2625" b="1" dirty="0">
                <a:solidFill>
                  <a:srgbClr val="FF0000"/>
                </a:solidFill>
                <a:latin typeface="Times New Roman" panose="02020603050405020304" pitchFamily="18" charset="0"/>
                <a:cs typeface="Times New Roman" panose="02020603050405020304" pitchFamily="18" charset="0"/>
              </a:rPr>
              <a:t>, </a:t>
            </a:r>
            <a:r>
              <a:rPr lang="en-US" altLang="en-US" sz="2625" b="1" dirty="0" err="1">
                <a:solidFill>
                  <a:srgbClr val="FF0000"/>
                </a:solidFill>
                <a:latin typeface="Times New Roman" panose="02020603050405020304" pitchFamily="18" charset="0"/>
                <a:cs typeface="Times New Roman" panose="02020603050405020304" pitchFamily="18" charset="0"/>
              </a:rPr>
              <a:t>coi</a:t>
            </a:r>
            <a:r>
              <a:rPr lang="en-US" altLang="en-US" sz="2625" b="1" dirty="0">
                <a:solidFill>
                  <a:srgbClr val="FF0000"/>
                </a:solidFill>
                <a:latin typeface="Times New Roman" panose="02020603050405020304" pitchFamily="18" charset="0"/>
                <a:cs typeface="Times New Roman" panose="02020603050405020304" pitchFamily="18" charset="0"/>
              </a:rPr>
              <a:t> </a:t>
            </a:r>
            <a:r>
              <a:rPr lang="en-US" altLang="en-US" sz="2625" b="1" dirty="0" err="1">
                <a:solidFill>
                  <a:srgbClr val="FF0000"/>
                </a:solidFill>
                <a:latin typeface="Times New Roman" panose="02020603050405020304" pitchFamily="18" charset="0"/>
                <a:cs typeface="Times New Roman" panose="02020603050405020304" pitchFamily="18" charset="0"/>
              </a:rPr>
              <a:t>nhẹ</a:t>
            </a:r>
            <a:r>
              <a:rPr lang="en-US" altLang="en-US" sz="2625" b="1" dirty="0">
                <a:solidFill>
                  <a:srgbClr val="FF0000"/>
                </a:solidFill>
                <a:latin typeface="Times New Roman" panose="02020603050405020304" pitchFamily="18" charset="0"/>
                <a:cs typeface="Times New Roman" panose="02020603050405020304" pitchFamily="18" charset="0"/>
              </a:rPr>
              <a:t> </a:t>
            </a:r>
            <a:r>
              <a:rPr lang="en-US" altLang="en-US" sz="2625" b="1" dirty="0" err="1">
                <a:solidFill>
                  <a:srgbClr val="FF0000"/>
                </a:solidFill>
                <a:latin typeface="Times New Roman" panose="02020603050405020304" pitchFamily="18" charset="0"/>
                <a:cs typeface="Times New Roman" panose="02020603050405020304" pitchFamily="18" charset="0"/>
              </a:rPr>
              <a:t>tiền</a:t>
            </a:r>
            <a:r>
              <a:rPr lang="en-US" altLang="en-US" sz="2625" b="1" dirty="0">
                <a:solidFill>
                  <a:srgbClr val="FF0000"/>
                </a:solidFill>
                <a:latin typeface="Times New Roman" panose="02020603050405020304" pitchFamily="18" charset="0"/>
                <a:cs typeface="Times New Roman" panose="02020603050405020304" pitchFamily="18" charset="0"/>
              </a:rPr>
              <a:t> </a:t>
            </a:r>
            <a:r>
              <a:rPr lang="en-US" altLang="en-US" sz="2625" b="1" dirty="0" err="1">
                <a:solidFill>
                  <a:srgbClr val="FF0000"/>
                </a:solidFill>
                <a:latin typeface="Times New Roman" panose="02020603050405020304" pitchFamily="18" charset="0"/>
                <a:cs typeface="Times New Roman" panose="02020603050405020304" pitchFamily="18" charset="0"/>
              </a:rPr>
              <a:t>bạc</a:t>
            </a:r>
            <a:r>
              <a:rPr lang="en-US" altLang="en-US" sz="2625" b="1" dirty="0">
                <a:solidFill>
                  <a:srgbClr val="FF0000"/>
                </a:solidFill>
                <a:latin typeface="Times New Roman" panose="02020603050405020304" pitchFamily="18" charset="0"/>
                <a:cs typeface="Times New Roman" panose="02020603050405020304" pitchFamily="18" charset="0"/>
              </a:rPr>
              <a:t>.</a:t>
            </a:r>
          </a:p>
        </p:txBody>
      </p:sp>
      <p:sp>
        <p:nvSpPr>
          <p:cNvPr id="10" name="Text Box 10">
            <a:extLst>
              <a:ext uri="{FF2B5EF4-FFF2-40B4-BE49-F238E27FC236}">
                <a16:creationId xmlns:a16="http://schemas.microsoft.com/office/drawing/2014/main" id="{CB8F3F29-3742-2FDF-E52A-373C096460BD}"/>
              </a:ext>
            </a:extLst>
          </p:cNvPr>
          <p:cNvSpPr txBox="1">
            <a:spLocks noChangeArrowheads="1"/>
          </p:cNvSpPr>
          <p:nvPr/>
        </p:nvSpPr>
        <p:spPr bwMode="auto">
          <a:xfrm>
            <a:off x="1271588" y="4297363"/>
            <a:ext cx="8215312"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defRPr/>
            </a:pPr>
            <a:r>
              <a:rPr lang="en-US" altLang="en-US" sz="2625" b="1" dirty="0">
                <a:latin typeface="Times New Roman" panose="02020603050405020304" pitchFamily="18" charset="0"/>
                <a:cs typeface="Times New Roman" panose="02020603050405020304" pitchFamily="18" charset="0"/>
              </a:rPr>
              <a:t>d. </a:t>
            </a:r>
            <a:r>
              <a:rPr lang="en-US" altLang="en-US" sz="2625" b="1" dirty="0" err="1">
                <a:latin typeface="Times New Roman" panose="02020603050405020304" pitchFamily="18" charset="0"/>
                <a:cs typeface="Times New Roman" panose="02020603050405020304" pitchFamily="18" charset="0"/>
              </a:rPr>
              <a:t>Trọng</a:t>
            </a:r>
            <a:r>
              <a:rPr lang="en-US" altLang="en-US" sz="2625" b="1" dirty="0">
                <a:latin typeface="Times New Roman" panose="02020603050405020304" pitchFamily="18" charset="0"/>
                <a:cs typeface="Times New Roman" panose="02020603050405020304" pitchFamily="18" charset="0"/>
              </a:rPr>
              <a:t> </a:t>
            </a:r>
            <a:r>
              <a:rPr lang="en-US" altLang="en-US" sz="2625" b="1" dirty="0" err="1">
                <a:latin typeface="Times New Roman" panose="02020603050405020304" pitchFamily="18" charset="0"/>
                <a:cs typeface="Times New Roman" panose="02020603050405020304" pitchFamily="18" charset="0"/>
              </a:rPr>
              <a:t>nghĩa</a:t>
            </a:r>
            <a:r>
              <a:rPr lang="en-US" altLang="en-US" sz="2625" b="1" dirty="0">
                <a:latin typeface="Times New Roman" panose="02020603050405020304" pitchFamily="18" charset="0"/>
                <a:cs typeface="Times New Roman" panose="02020603050405020304" pitchFamily="18" charset="0"/>
              </a:rPr>
              <a:t> </a:t>
            </a:r>
            <a:r>
              <a:rPr lang="en-US" altLang="en-US" sz="2625" b="1" dirty="0" err="1">
                <a:latin typeface="Times New Roman" panose="02020603050405020304" pitchFamily="18" charset="0"/>
                <a:cs typeface="Times New Roman" panose="02020603050405020304" pitchFamily="18" charset="0"/>
              </a:rPr>
              <a:t>khinh</a:t>
            </a:r>
            <a:r>
              <a:rPr lang="en-US" altLang="en-US" sz="2625" b="1" dirty="0">
                <a:latin typeface="Times New Roman" panose="02020603050405020304" pitchFamily="18" charset="0"/>
                <a:cs typeface="Times New Roman" panose="02020603050405020304" pitchFamily="18" charset="0"/>
              </a:rPr>
              <a:t> </a:t>
            </a:r>
            <a:r>
              <a:rPr lang="en-US" altLang="en-US" sz="2625" b="1" dirty="0" err="1">
                <a:latin typeface="Times New Roman" panose="02020603050405020304" pitchFamily="18" charset="0"/>
                <a:cs typeface="Times New Roman" panose="02020603050405020304" pitchFamily="18" charset="0"/>
              </a:rPr>
              <a:t>tài</a:t>
            </a:r>
            <a:r>
              <a:rPr lang="en-US" altLang="en-US" sz="2625" b="1" dirty="0">
                <a:latin typeface="Times New Roman" panose="02020603050405020304" pitchFamily="18" charset="0"/>
                <a:cs typeface="Times New Roman" panose="02020603050405020304" pitchFamily="18" charset="0"/>
              </a:rPr>
              <a:t> (</a:t>
            </a:r>
            <a:r>
              <a:rPr lang="en-US" altLang="en-US" sz="2625" b="1" i="1" dirty="0" err="1">
                <a:latin typeface="Times New Roman" panose="02020603050405020304" pitchFamily="18" charset="0"/>
                <a:cs typeface="Times New Roman" panose="02020603050405020304" pitchFamily="18" charset="0"/>
              </a:rPr>
              <a:t>tài</a:t>
            </a:r>
            <a:r>
              <a:rPr lang="en-US" altLang="en-US" sz="2625" b="1" dirty="0">
                <a:latin typeface="Times New Roman" panose="02020603050405020304" pitchFamily="18" charset="0"/>
                <a:cs typeface="Times New Roman" panose="02020603050405020304" pitchFamily="18" charset="0"/>
              </a:rPr>
              <a:t> : </a:t>
            </a:r>
            <a:r>
              <a:rPr lang="en-US" altLang="en-US" sz="2250" b="1" dirty="0" err="1">
                <a:latin typeface="Times New Roman" panose="02020603050405020304" pitchFamily="18" charset="0"/>
                <a:cs typeface="Times New Roman" panose="02020603050405020304" pitchFamily="18" charset="0"/>
              </a:rPr>
              <a:t>tiền</a:t>
            </a:r>
            <a:r>
              <a:rPr lang="en-US" altLang="en-US" sz="2250" b="1" dirty="0">
                <a:latin typeface="Times New Roman" panose="02020603050405020304" pitchFamily="18" charset="0"/>
                <a:cs typeface="Times New Roman" panose="02020603050405020304" pitchFamily="18" charset="0"/>
              </a:rPr>
              <a:t> </a:t>
            </a:r>
            <a:r>
              <a:rPr lang="en-US" altLang="en-US" sz="2625" b="1" dirty="0" err="1">
                <a:latin typeface="Times New Roman" panose="02020603050405020304" pitchFamily="18" charset="0"/>
                <a:cs typeface="Times New Roman" panose="02020603050405020304" pitchFamily="18" charset="0"/>
              </a:rPr>
              <a:t>của</a:t>
            </a:r>
            <a:r>
              <a:rPr lang="en-US" altLang="en-US" sz="2625" b="1" dirty="0">
                <a:latin typeface="Times New Roman" panose="02020603050405020304" pitchFamily="18" charset="0"/>
                <a:cs typeface="Times New Roman" panose="02020603050405020304" pitchFamily="18" charset="0"/>
              </a:rPr>
              <a:t>).</a:t>
            </a:r>
            <a:endParaRPr lang="en-US" altLang="en-US" sz="3750" dirty="0">
              <a:latin typeface="Times New Roman" panose="02020603050405020304" pitchFamily="18" charset="0"/>
              <a:cs typeface="Times New Roman" panose="02020603050405020304" pitchFamily="18" charset="0"/>
            </a:endParaRPr>
          </a:p>
        </p:txBody>
      </p:sp>
      <p:sp>
        <p:nvSpPr>
          <p:cNvPr id="11" name="Text Box 11">
            <a:extLst>
              <a:ext uri="{FF2B5EF4-FFF2-40B4-BE49-F238E27FC236}">
                <a16:creationId xmlns:a16="http://schemas.microsoft.com/office/drawing/2014/main" id="{D14C9690-8F90-AF7F-BF7F-BD22D0E0FB8F}"/>
              </a:ext>
            </a:extLst>
          </p:cNvPr>
          <p:cNvSpPr txBox="1">
            <a:spLocks noChangeArrowheads="1"/>
          </p:cNvSpPr>
          <p:nvPr/>
        </p:nvSpPr>
        <p:spPr bwMode="auto">
          <a:xfrm>
            <a:off x="1168400" y="5703888"/>
            <a:ext cx="8593138" cy="66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5712" tIns="42857" rIns="85712" bIns="42857">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defRPr/>
            </a:pPr>
            <a:r>
              <a:rPr lang="en-US" altLang="en-US" sz="3750" b="1" dirty="0">
                <a:solidFill>
                  <a:srgbClr val="FF0000"/>
                </a:solidFill>
                <a:latin typeface="Times New Roman" panose="02020603050405020304" pitchFamily="18" charset="0"/>
                <a:cs typeface="Times New Roman" panose="02020603050405020304" pitchFamily="18" charset="0"/>
              </a:rPr>
              <a:t>- </a:t>
            </a:r>
            <a:r>
              <a:rPr lang="en-US" altLang="en-US" sz="2625" b="1" dirty="0" err="1">
                <a:solidFill>
                  <a:srgbClr val="FF0000"/>
                </a:solidFill>
                <a:latin typeface="Times New Roman" panose="02020603050405020304" pitchFamily="18" charset="0"/>
                <a:cs typeface="Times New Roman" panose="02020603050405020304" pitchFamily="18" charset="0"/>
              </a:rPr>
              <a:t>Biết</a:t>
            </a:r>
            <a:r>
              <a:rPr lang="en-US" altLang="en-US" sz="2625" b="1" dirty="0">
                <a:solidFill>
                  <a:srgbClr val="FF0000"/>
                </a:solidFill>
                <a:latin typeface="Times New Roman" panose="02020603050405020304" pitchFamily="18" charset="0"/>
                <a:cs typeface="Times New Roman" panose="02020603050405020304" pitchFamily="18" charset="0"/>
              </a:rPr>
              <a:t> </a:t>
            </a:r>
            <a:r>
              <a:rPr lang="vi-VN" altLang="en-US" sz="2625" b="1" dirty="0">
                <a:solidFill>
                  <a:srgbClr val="FF0000"/>
                </a:solidFill>
                <a:latin typeface="Times New Roman" panose="02020603050405020304" pitchFamily="18" charset="0"/>
                <a:cs typeface="Times New Roman" panose="02020603050405020304" pitchFamily="18" charset="0"/>
              </a:rPr>
              <a:t>ơ</a:t>
            </a:r>
            <a:r>
              <a:rPr lang="en-US" altLang="en-US" sz="2625" b="1" dirty="0">
                <a:solidFill>
                  <a:srgbClr val="FF0000"/>
                </a:solidFill>
                <a:latin typeface="Times New Roman" panose="02020603050405020304" pitchFamily="18" charset="0"/>
                <a:cs typeface="Times New Roman" panose="02020603050405020304" pitchFamily="18" charset="0"/>
              </a:rPr>
              <a:t>n ng</a:t>
            </a:r>
            <a:r>
              <a:rPr lang="vi-VN" altLang="en-US" sz="2625" b="1" dirty="0">
                <a:solidFill>
                  <a:srgbClr val="FF0000"/>
                </a:solidFill>
                <a:latin typeface="Times New Roman" panose="02020603050405020304" pitchFamily="18" charset="0"/>
                <a:cs typeface="Times New Roman" panose="02020603050405020304" pitchFamily="18" charset="0"/>
              </a:rPr>
              <a:t>ư</a:t>
            </a:r>
            <a:r>
              <a:rPr lang="en-US" altLang="en-US" sz="2625" b="1" dirty="0" err="1">
                <a:solidFill>
                  <a:srgbClr val="FF0000"/>
                </a:solidFill>
                <a:latin typeface="Times New Roman" panose="02020603050405020304" pitchFamily="18" charset="0"/>
                <a:cs typeface="Times New Roman" panose="02020603050405020304" pitchFamily="18" charset="0"/>
              </a:rPr>
              <a:t>ời</a:t>
            </a:r>
            <a:r>
              <a:rPr lang="en-US" altLang="en-US" sz="2625" b="1" dirty="0">
                <a:solidFill>
                  <a:srgbClr val="FF0000"/>
                </a:solidFill>
                <a:latin typeface="Times New Roman" panose="02020603050405020304" pitchFamily="18" charset="0"/>
                <a:cs typeface="Times New Roman" panose="02020603050405020304" pitchFamily="18" charset="0"/>
              </a:rPr>
              <a:t> </a:t>
            </a:r>
            <a:r>
              <a:rPr lang="vi-VN" altLang="en-US" sz="2625" b="1" dirty="0">
                <a:solidFill>
                  <a:srgbClr val="FF0000"/>
                </a:solidFill>
                <a:latin typeface="Times New Roman" panose="02020603050405020304" pitchFamily="18" charset="0"/>
                <a:cs typeface="Times New Roman" panose="02020603050405020304" pitchFamily="18" charset="0"/>
              </a:rPr>
              <a:t>đ</a:t>
            </a:r>
            <a:r>
              <a:rPr lang="en-US" altLang="en-US" sz="2625" b="1" dirty="0">
                <a:solidFill>
                  <a:srgbClr val="FF0000"/>
                </a:solidFill>
                <a:latin typeface="Times New Roman" panose="02020603050405020304" pitchFamily="18" charset="0"/>
                <a:cs typeface="Times New Roman" panose="02020603050405020304" pitchFamily="18" charset="0"/>
              </a:rPr>
              <a:t>ã </a:t>
            </a:r>
            <a:r>
              <a:rPr lang="vi-VN" altLang="en-US" sz="2625" b="1" dirty="0">
                <a:solidFill>
                  <a:srgbClr val="FF0000"/>
                </a:solidFill>
                <a:latin typeface="Times New Roman" panose="02020603050405020304" pitchFamily="18" charset="0"/>
                <a:cs typeface="Times New Roman" panose="02020603050405020304" pitchFamily="18" charset="0"/>
              </a:rPr>
              <a:t>đ</a:t>
            </a:r>
            <a:r>
              <a:rPr lang="en-US" altLang="en-US" sz="2625" b="1" dirty="0" err="1">
                <a:solidFill>
                  <a:srgbClr val="FF0000"/>
                </a:solidFill>
                <a:latin typeface="Times New Roman" panose="02020603050405020304" pitchFamily="18" charset="0"/>
                <a:cs typeface="Times New Roman" panose="02020603050405020304" pitchFamily="18" charset="0"/>
              </a:rPr>
              <a:t>em</a:t>
            </a:r>
            <a:r>
              <a:rPr lang="en-US" altLang="en-US" sz="2625" b="1" dirty="0">
                <a:solidFill>
                  <a:srgbClr val="FF0000"/>
                </a:solidFill>
                <a:latin typeface="Times New Roman" panose="02020603050405020304" pitchFamily="18" charset="0"/>
                <a:cs typeface="Times New Roman" panose="02020603050405020304" pitchFamily="18" charset="0"/>
              </a:rPr>
              <a:t> </a:t>
            </a:r>
            <a:r>
              <a:rPr lang="en-US" altLang="en-US" sz="2625" b="1" dirty="0" err="1">
                <a:solidFill>
                  <a:srgbClr val="FF0000"/>
                </a:solidFill>
                <a:latin typeface="Times New Roman" panose="02020603050405020304" pitchFamily="18" charset="0"/>
                <a:cs typeface="Times New Roman" panose="02020603050405020304" pitchFamily="18" charset="0"/>
              </a:rPr>
              <a:t>lại</a:t>
            </a:r>
            <a:r>
              <a:rPr lang="en-US" altLang="en-US" sz="2625" b="1" dirty="0">
                <a:solidFill>
                  <a:srgbClr val="FF0000"/>
                </a:solidFill>
                <a:latin typeface="Times New Roman" panose="02020603050405020304" pitchFamily="18" charset="0"/>
                <a:cs typeface="Times New Roman" panose="02020603050405020304" pitchFamily="18" charset="0"/>
              </a:rPr>
              <a:t> </a:t>
            </a:r>
            <a:r>
              <a:rPr lang="en-US" altLang="en-US" sz="2625" b="1" dirty="0" err="1">
                <a:solidFill>
                  <a:srgbClr val="FF0000"/>
                </a:solidFill>
                <a:latin typeface="Times New Roman" panose="02020603050405020304" pitchFamily="18" charset="0"/>
                <a:cs typeface="Times New Roman" panose="02020603050405020304" pitchFamily="18" charset="0"/>
              </a:rPr>
              <a:t>những</a:t>
            </a:r>
            <a:r>
              <a:rPr lang="en-US" altLang="en-US" sz="2625" b="1" dirty="0">
                <a:solidFill>
                  <a:srgbClr val="FF0000"/>
                </a:solidFill>
                <a:latin typeface="Times New Roman" panose="02020603050405020304" pitchFamily="18" charset="0"/>
                <a:cs typeface="Times New Roman" panose="02020603050405020304" pitchFamily="18" charset="0"/>
              </a:rPr>
              <a:t> </a:t>
            </a:r>
            <a:r>
              <a:rPr lang="vi-VN" altLang="en-US" sz="2625" b="1" dirty="0">
                <a:solidFill>
                  <a:srgbClr val="FF0000"/>
                </a:solidFill>
                <a:latin typeface="Times New Roman" panose="02020603050405020304" pitchFamily="18" charset="0"/>
                <a:cs typeface="Times New Roman" panose="02020603050405020304" pitchFamily="18" charset="0"/>
              </a:rPr>
              <a:t>đ</a:t>
            </a:r>
            <a:r>
              <a:rPr lang="en-US" altLang="en-US" sz="2625" b="1" dirty="0" err="1">
                <a:solidFill>
                  <a:srgbClr val="FF0000"/>
                </a:solidFill>
                <a:latin typeface="Times New Roman" panose="02020603050405020304" pitchFamily="18" charset="0"/>
                <a:cs typeface="Times New Roman" panose="02020603050405020304" pitchFamily="18" charset="0"/>
              </a:rPr>
              <a:t>iều</a:t>
            </a:r>
            <a:r>
              <a:rPr lang="en-US" altLang="en-US" sz="2625" b="1" dirty="0">
                <a:solidFill>
                  <a:srgbClr val="FF0000"/>
                </a:solidFill>
                <a:latin typeface="Times New Roman" panose="02020603050405020304" pitchFamily="18" charset="0"/>
                <a:cs typeface="Times New Roman" panose="02020603050405020304" pitchFamily="18" charset="0"/>
              </a:rPr>
              <a:t> </a:t>
            </a:r>
            <a:r>
              <a:rPr lang="en-US" altLang="en-US" sz="2625" b="1" dirty="0" err="1">
                <a:solidFill>
                  <a:srgbClr val="FF0000"/>
                </a:solidFill>
                <a:latin typeface="Times New Roman" panose="02020603050405020304" pitchFamily="18" charset="0"/>
                <a:cs typeface="Times New Roman" panose="02020603050405020304" pitchFamily="18" charset="0"/>
              </a:rPr>
              <a:t>tốt</a:t>
            </a:r>
            <a:r>
              <a:rPr lang="en-US" altLang="en-US" sz="2625" b="1" dirty="0">
                <a:solidFill>
                  <a:srgbClr val="FF0000"/>
                </a:solidFill>
                <a:latin typeface="Times New Roman" panose="02020603050405020304" pitchFamily="18" charset="0"/>
                <a:cs typeface="Times New Roman" panose="02020603050405020304" pitchFamily="18" charset="0"/>
              </a:rPr>
              <a:t> </a:t>
            </a:r>
            <a:r>
              <a:rPr lang="vi-VN" altLang="en-US" sz="2625" b="1" dirty="0">
                <a:solidFill>
                  <a:srgbClr val="FF0000"/>
                </a:solidFill>
                <a:latin typeface="Times New Roman" panose="02020603050405020304" pitchFamily="18" charset="0"/>
                <a:cs typeface="Times New Roman" panose="02020603050405020304" pitchFamily="18" charset="0"/>
              </a:rPr>
              <a:t>đ</a:t>
            </a:r>
            <a:r>
              <a:rPr lang="en-US" altLang="en-US" sz="2625" b="1" dirty="0" err="1">
                <a:solidFill>
                  <a:srgbClr val="FF0000"/>
                </a:solidFill>
                <a:latin typeface="Times New Roman" panose="02020603050405020304" pitchFamily="18" charset="0"/>
                <a:cs typeface="Times New Roman" panose="02020603050405020304" pitchFamily="18" charset="0"/>
              </a:rPr>
              <a:t>ẹp</a:t>
            </a:r>
            <a:r>
              <a:rPr lang="en-US" altLang="en-US" sz="2625" b="1" dirty="0">
                <a:solidFill>
                  <a:srgbClr val="FF0000"/>
                </a:solidFill>
                <a:latin typeface="Times New Roman" panose="02020603050405020304" pitchFamily="18" charset="0"/>
                <a:cs typeface="Times New Roman" panose="02020603050405020304" pitchFamily="18" charset="0"/>
              </a:rPr>
              <a:t> </a:t>
            </a:r>
            <a:r>
              <a:rPr lang="en-US" altLang="en-US" sz="2625" b="1" dirty="0" err="1">
                <a:solidFill>
                  <a:srgbClr val="FF0000"/>
                </a:solidFill>
                <a:latin typeface="Times New Roman" panose="02020603050405020304" pitchFamily="18" charset="0"/>
                <a:cs typeface="Times New Roman" panose="02020603050405020304" pitchFamily="18" charset="0"/>
              </a:rPr>
              <a:t>cho</a:t>
            </a:r>
            <a:r>
              <a:rPr lang="en-US" altLang="en-US" sz="2625" b="1" dirty="0">
                <a:solidFill>
                  <a:srgbClr val="FF0000"/>
                </a:solidFill>
                <a:latin typeface="Times New Roman" panose="02020603050405020304" pitchFamily="18" charset="0"/>
                <a:cs typeface="Times New Roman" panose="02020603050405020304" pitchFamily="18" charset="0"/>
              </a:rPr>
              <a:t> </a:t>
            </a:r>
            <a:r>
              <a:rPr lang="en-US" altLang="en-US" sz="2625" b="1" dirty="0" err="1">
                <a:solidFill>
                  <a:srgbClr val="FF0000"/>
                </a:solidFill>
                <a:latin typeface="Times New Roman" panose="02020603050405020304" pitchFamily="18" charset="0"/>
                <a:cs typeface="Times New Roman" panose="02020603050405020304" pitchFamily="18" charset="0"/>
              </a:rPr>
              <a:t>mình</a:t>
            </a:r>
            <a:r>
              <a:rPr lang="en-US" altLang="en-US" sz="2625" b="1" dirty="0">
                <a:solidFill>
                  <a:srgbClr val="FF0000"/>
                </a:solidFill>
                <a:latin typeface="Times New Roman" panose="02020603050405020304" pitchFamily="18" charset="0"/>
                <a:cs typeface="Times New Roman" panose="02020603050405020304" pitchFamily="18" charset="0"/>
              </a:rPr>
              <a:t>. </a:t>
            </a:r>
            <a:endParaRPr lang="en-US" altLang="en-US" sz="3750" b="1" dirty="0">
              <a:solidFill>
                <a:srgbClr val="FF0000"/>
              </a:solidFill>
              <a:latin typeface="Times New Roman" panose="02020603050405020304" pitchFamily="18" charset="0"/>
              <a:cs typeface="Times New Roman" panose="02020603050405020304" pitchFamily="18" charset="0"/>
            </a:endParaRPr>
          </a:p>
        </p:txBody>
      </p:sp>
      <p:sp>
        <p:nvSpPr>
          <p:cNvPr id="12" name="Text Box 9">
            <a:extLst>
              <a:ext uri="{FF2B5EF4-FFF2-40B4-BE49-F238E27FC236}">
                <a16:creationId xmlns:a16="http://schemas.microsoft.com/office/drawing/2014/main" id="{236CB520-DD23-9788-730C-A158DCA4D83D}"/>
              </a:ext>
            </a:extLst>
          </p:cNvPr>
          <p:cNvSpPr txBox="1">
            <a:spLocks noChangeArrowheads="1"/>
          </p:cNvSpPr>
          <p:nvPr/>
        </p:nvSpPr>
        <p:spPr bwMode="auto">
          <a:xfrm>
            <a:off x="1254125" y="5260975"/>
            <a:ext cx="857250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defRPr/>
            </a:pPr>
            <a:r>
              <a:rPr lang="en-US" altLang="en-US" sz="2625" b="1" dirty="0" err="1">
                <a:latin typeface="Times New Roman" panose="02020603050405020304" pitchFamily="18" charset="0"/>
                <a:cs typeface="Times New Roman" panose="02020603050405020304" pitchFamily="18" charset="0"/>
              </a:rPr>
              <a:t>e.Uống</a:t>
            </a:r>
            <a:r>
              <a:rPr lang="en-US" altLang="en-US" sz="2625" b="1" dirty="0">
                <a:latin typeface="Times New Roman" panose="02020603050405020304" pitchFamily="18" charset="0"/>
                <a:cs typeface="Times New Roman" panose="02020603050405020304" pitchFamily="18" charset="0"/>
              </a:rPr>
              <a:t> n</a:t>
            </a:r>
            <a:r>
              <a:rPr lang="vi-VN" altLang="en-US" sz="2625" b="1" dirty="0">
                <a:latin typeface="Times New Roman" panose="02020603050405020304" pitchFamily="18" charset="0"/>
                <a:cs typeface="Times New Roman" panose="02020603050405020304" pitchFamily="18" charset="0"/>
              </a:rPr>
              <a:t>ư</a:t>
            </a:r>
            <a:r>
              <a:rPr lang="en-US" altLang="en-US" sz="2625" b="1" dirty="0" err="1">
                <a:latin typeface="Times New Roman" panose="02020603050405020304" pitchFamily="18" charset="0"/>
                <a:cs typeface="Times New Roman" panose="02020603050405020304" pitchFamily="18" charset="0"/>
              </a:rPr>
              <a:t>ớc</a:t>
            </a:r>
            <a:r>
              <a:rPr lang="en-US" altLang="en-US" sz="2625" b="1" dirty="0">
                <a:latin typeface="Times New Roman" panose="02020603050405020304" pitchFamily="18" charset="0"/>
                <a:cs typeface="Times New Roman" panose="02020603050405020304" pitchFamily="18" charset="0"/>
              </a:rPr>
              <a:t> </a:t>
            </a:r>
            <a:r>
              <a:rPr lang="en-US" altLang="en-US" sz="2625" b="1" dirty="0" err="1">
                <a:latin typeface="Times New Roman" panose="02020603050405020304" pitchFamily="18" charset="0"/>
                <a:cs typeface="Times New Roman" panose="02020603050405020304" pitchFamily="18" charset="0"/>
              </a:rPr>
              <a:t>nhớ</a:t>
            </a:r>
            <a:r>
              <a:rPr lang="en-US" altLang="en-US" sz="2625" b="1" dirty="0">
                <a:latin typeface="Times New Roman" panose="02020603050405020304" pitchFamily="18" charset="0"/>
                <a:cs typeface="Times New Roman" panose="02020603050405020304" pitchFamily="18" charset="0"/>
              </a:rPr>
              <a:t> </a:t>
            </a:r>
            <a:r>
              <a:rPr lang="en-US" altLang="en-US" sz="2625" b="1" dirty="0" err="1">
                <a:latin typeface="Times New Roman" panose="02020603050405020304" pitchFamily="18" charset="0"/>
                <a:cs typeface="Times New Roman" panose="02020603050405020304" pitchFamily="18" charset="0"/>
              </a:rPr>
              <a:t>nguồn</a:t>
            </a:r>
            <a:r>
              <a:rPr lang="en-US" altLang="en-US" sz="2625" b="1" dirty="0">
                <a:latin typeface="Times New Roman" panose="02020603050405020304" pitchFamily="18" charset="0"/>
                <a:cs typeface="Times New Roman" panose="02020603050405020304" pitchFamily="18" charset="0"/>
              </a:rPr>
              <a:t>.</a:t>
            </a:r>
            <a:endParaRPr lang="en-US" altLang="en-US" sz="2625"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withEffect">
                                  <p:stCondLst>
                                    <p:cond delay="0"/>
                                  </p:stCondLst>
                                  <p:childTnLst>
                                    <p:set>
                                      <p:cBhvr>
                                        <p:cTn id="6" dur="1" fill="hold">
                                          <p:stCondLst>
                                            <p:cond delay="0"/>
                                          </p:stCondLst>
                                        </p:cTn>
                                        <p:tgtEl>
                                          <p:spTgt spid="10249"/>
                                        </p:tgtEl>
                                        <p:attrNameLst>
                                          <p:attrName>style.visibility</p:attrName>
                                        </p:attrNameLst>
                                      </p:cBhvr>
                                      <p:to>
                                        <p:strVal val="visible"/>
                                      </p:to>
                                    </p:set>
                                    <p:anim calcmode="lin" valueType="num">
                                      <p:cBhvr additive="base">
                                        <p:cTn id="7" dur="500" fill="hold"/>
                                        <p:tgtEl>
                                          <p:spTgt spid="10249"/>
                                        </p:tgtEl>
                                        <p:attrNameLst>
                                          <p:attrName>ppt_x</p:attrName>
                                        </p:attrNameLst>
                                      </p:cBhvr>
                                      <p:tavLst>
                                        <p:tav tm="0">
                                          <p:val>
                                            <p:strVal val="#ppt_x"/>
                                          </p:val>
                                        </p:tav>
                                        <p:tav tm="100000">
                                          <p:val>
                                            <p:strVal val="#ppt_x"/>
                                          </p:val>
                                        </p:tav>
                                      </p:tavLst>
                                    </p:anim>
                                    <p:anim calcmode="lin" valueType="num">
                                      <p:cBhvr additive="base">
                                        <p:cTn id="8" dur="500" fill="hold"/>
                                        <p:tgtEl>
                                          <p:spTgt spid="10249"/>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0248"/>
                                        </p:tgtEl>
                                        <p:attrNameLst>
                                          <p:attrName>style.visibility</p:attrName>
                                        </p:attrNameLst>
                                      </p:cBhvr>
                                      <p:to>
                                        <p:strVal val="visible"/>
                                      </p:to>
                                    </p:set>
                                    <p:anim calcmode="lin" valueType="num">
                                      <p:cBhvr additive="base">
                                        <p:cTn id="11" dur="500" fill="hold"/>
                                        <p:tgtEl>
                                          <p:spTgt spid="10248"/>
                                        </p:tgtEl>
                                        <p:attrNameLst>
                                          <p:attrName>ppt_x</p:attrName>
                                        </p:attrNameLst>
                                      </p:cBhvr>
                                      <p:tavLst>
                                        <p:tav tm="0">
                                          <p:val>
                                            <p:strVal val="#ppt_x"/>
                                          </p:val>
                                        </p:tav>
                                        <p:tav tm="100000">
                                          <p:val>
                                            <p:strVal val="#ppt_x"/>
                                          </p:val>
                                        </p:tav>
                                      </p:tavLst>
                                    </p:anim>
                                    <p:anim calcmode="lin" valueType="num">
                                      <p:cBhvr additive="base">
                                        <p:cTn id="12" dur="500" fill="hold"/>
                                        <p:tgtEl>
                                          <p:spTgt spid="10248"/>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anim calcmode="lin" valueType="num">
                                      <p:cBhvr additive="base">
                                        <p:cTn id="23" dur="500" fill="hold"/>
                                        <p:tgtEl>
                                          <p:spTgt spid="12"/>
                                        </p:tgtEl>
                                        <p:attrNameLst>
                                          <p:attrName>ppt_x</p:attrName>
                                        </p:attrNameLst>
                                      </p:cBhvr>
                                      <p:tavLst>
                                        <p:tav tm="0">
                                          <p:val>
                                            <p:strVal val="#ppt_x"/>
                                          </p:val>
                                        </p:tav>
                                        <p:tav tm="100000">
                                          <p:val>
                                            <p:strVal val="#ppt_x"/>
                                          </p:val>
                                        </p:tav>
                                      </p:tavLst>
                                    </p:anim>
                                    <p:anim calcmode="lin" valueType="num">
                                      <p:cBhvr additive="base">
                                        <p:cTn id="2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42" presetClass="entr" presetSubtype="0" fill="hold" nodeType="clickEffect">
                                  <p:stCondLst>
                                    <p:cond delay="0"/>
                                  </p:stCondLst>
                                  <p:childTnLst>
                                    <p:set>
                                      <p:cBhvr>
                                        <p:cTn id="28" dur="1" fill="hold">
                                          <p:stCondLst>
                                            <p:cond delay="0"/>
                                          </p:stCondLst>
                                        </p:cTn>
                                        <p:tgtEl>
                                          <p:spTgt spid="33798"/>
                                        </p:tgtEl>
                                        <p:attrNameLst>
                                          <p:attrName>style.visibility</p:attrName>
                                        </p:attrNameLst>
                                      </p:cBhvr>
                                      <p:to>
                                        <p:strVal val="visible"/>
                                      </p:to>
                                    </p:set>
                                    <p:animEffect transition="in" filter="fade">
                                      <p:cBhvr>
                                        <p:cTn id="29" dur="1000"/>
                                        <p:tgtEl>
                                          <p:spTgt spid="33798"/>
                                        </p:tgtEl>
                                      </p:cBhvr>
                                    </p:animEffect>
                                    <p:anim calcmode="lin" valueType="num">
                                      <p:cBhvr>
                                        <p:cTn id="30" dur="1000" fill="hold"/>
                                        <p:tgtEl>
                                          <p:spTgt spid="33798"/>
                                        </p:tgtEl>
                                        <p:attrNameLst>
                                          <p:attrName>ppt_x</p:attrName>
                                        </p:attrNameLst>
                                      </p:cBhvr>
                                      <p:tavLst>
                                        <p:tav tm="0">
                                          <p:val>
                                            <p:strVal val="#ppt_x"/>
                                          </p:val>
                                        </p:tav>
                                        <p:tav tm="100000">
                                          <p:val>
                                            <p:strVal val="#ppt_x"/>
                                          </p:val>
                                        </p:tav>
                                      </p:tavLst>
                                    </p:anim>
                                    <p:anim calcmode="lin" valueType="num">
                                      <p:cBhvr>
                                        <p:cTn id="31" dur="1000" fill="hold"/>
                                        <p:tgtEl>
                                          <p:spTgt spid="33798"/>
                                        </p:tgtEl>
                                        <p:attrNameLst>
                                          <p:attrName>ppt_y</p:attrName>
                                        </p:attrNameLst>
                                      </p:cBhvr>
                                      <p:tavLst>
                                        <p:tav tm="0">
                                          <p:val>
                                            <p:strVal val="#ppt_y+.1"/>
                                          </p:val>
                                        </p:tav>
                                        <p:tav tm="100000">
                                          <p:val>
                                            <p:strVal val="#ppt_y"/>
                                          </p:val>
                                        </p:tav>
                                      </p:tavLst>
                                    </p:anim>
                                  </p:childTnLst>
                                </p:cTn>
                              </p:par>
                            </p:childTnLst>
                          </p:cTn>
                        </p:par>
                      </p:childTnLst>
                    </p:cTn>
                  </p:par>
                  <p:par>
                    <p:cTn id="32" fill="hold" nodeType="clickPar">
                      <p:stCondLst>
                        <p:cond delay="indefinite"/>
                      </p:stCondLst>
                      <p:childTnLst>
                        <p:par>
                          <p:cTn id="33" fill="hold" nodeType="withGroup">
                            <p:stCondLst>
                              <p:cond delay="0"/>
                            </p:stCondLst>
                            <p:childTnLst>
                              <p:par>
                                <p:cTn id="34" presetID="42" presetClass="entr" presetSubtype="0" fill="hold" nodeType="clickEffect">
                                  <p:stCondLst>
                                    <p:cond delay="0"/>
                                  </p:stCondLst>
                                  <p:childTnLst>
                                    <p:set>
                                      <p:cBhvr>
                                        <p:cTn id="35" dur="1" fill="hold">
                                          <p:stCondLst>
                                            <p:cond delay="0"/>
                                          </p:stCondLst>
                                        </p:cTn>
                                        <p:tgtEl>
                                          <p:spTgt spid="33799">
                                            <p:txEl>
                                              <p:pRg st="0" end="0"/>
                                            </p:txEl>
                                          </p:spTgt>
                                        </p:tgtEl>
                                        <p:attrNameLst>
                                          <p:attrName>style.visibility</p:attrName>
                                        </p:attrNameLst>
                                      </p:cBhvr>
                                      <p:to>
                                        <p:strVal val="visible"/>
                                      </p:to>
                                    </p:set>
                                    <p:animEffect transition="in" filter="fade">
                                      <p:cBhvr>
                                        <p:cTn id="36" dur="1000"/>
                                        <p:tgtEl>
                                          <p:spTgt spid="33799">
                                            <p:txEl>
                                              <p:pRg st="0" end="0"/>
                                            </p:txEl>
                                          </p:spTgt>
                                        </p:tgtEl>
                                      </p:cBhvr>
                                    </p:animEffect>
                                    <p:anim calcmode="lin" valueType="num">
                                      <p:cBhvr>
                                        <p:cTn id="37" dur="1000" fill="hold"/>
                                        <p:tgtEl>
                                          <p:spTgt spid="33799">
                                            <p:txEl>
                                              <p:pRg st="0" end="0"/>
                                            </p:txEl>
                                          </p:spTgt>
                                        </p:tgtEl>
                                        <p:attrNameLst>
                                          <p:attrName>ppt_x</p:attrName>
                                        </p:attrNameLst>
                                      </p:cBhvr>
                                      <p:tavLst>
                                        <p:tav tm="0">
                                          <p:val>
                                            <p:strVal val="#ppt_x"/>
                                          </p:val>
                                        </p:tav>
                                        <p:tav tm="100000">
                                          <p:val>
                                            <p:strVal val="#ppt_x"/>
                                          </p:val>
                                        </p:tav>
                                      </p:tavLst>
                                    </p:anim>
                                    <p:anim calcmode="lin" valueType="num">
                                      <p:cBhvr>
                                        <p:cTn id="38" dur="1000" fill="hold"/>
                                        <p:tgtEl>
                                          <p:spTgt spid="3379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42" presetClass="entr" presetSubtype="0" fill="hold" nodeType="clickEffect">
                                  <p:stCondLst>
                                    <p:cond delay="0"/>
                                  </p:stCondLst>
                                  <p:childTnLst>
                                    <p:set>
                                      <p:cBhvr>
                                        <p:cTn id="42" dur="1" fill="hold">
                                          <p:stCondLst>
                                            <p:cond delay="0"/>
                                          </p:stCondLst>
                                        </p:cTn>
                                        <p:tgtEl>
                                          <p:spTgt spid="33802">
                                            <p:txEl>
                                              <p:pRg st="0" end="0"/>
                                            </p:txEl>
                                          </p:spTgt>
                                        </p:tgtEl>
                                        <p:attrNameLst>
                                          <p:attrName>style.visibility</p:attrName>
                                        </p:attrNameLst>
                                      </p:cBhvr>
                                      <p:to>
                                        <p:strVal val="visible"/>
                                      </p:to>
                                    </p:set>
                                    <p:animEffect transition="in" filter="fade">
                                      <p:cBhvr>
                                        <p:cTn id="43" dur="1000"/>
                                        <p:tgtEl>
                                          <p:spTgt spid="33802">
                                            <p:txEl>
                                              <p:pRg st="0" end="0"/>
                                            </p:txEl>
                                          </p:spTgt>
                                        </p:tgtEl>
                                      </p:cBhvr>
                                    </p:animEffect>
                                    <p:anim calcmode="lin" valueType="num">
                                      <p:cBhvr>
                                        <p:cTn id="44" dur="1000" fill="hold"/>
                                        <p:tgtEl>
                                          <p:spTgt spid="33802">
                                            <p:txEl>
                                              <p:pRg st="0" end="0"/>
                                            </p:txEl>
                                          </p:spTgt>
                                        </p:tgtEl>
                                        <p:attrNameLst>
                                          <p:attrName>ppt_x</p:attrName>
                                        </p:attrNameLst>
                                      </p:cBhvr>
                                      <p:tavLst>
                                        <p:tav tm="0">
                                          <p:val>
                                            <p:strVal val="#ppt_x"/>
                                          </p:val>
                                        </p:tav>
                                        <p:tav tm="100000">
                                          <p:val>
                                            <p:strVal val="#ppt_x"/>
                                          </p:val>
                                        </p:tav>
                                      </p:tavLst>
                                    </p:anim>
                                    <p:anim calcmode="lin" valueType="num">
                                      <p:cBhvr>
                                        <p:cTn id="45" dur="1000" fill="hold"/>
                                        <p:tgtEl>
                                          <p:spTgt spid="3380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6" fill="hold" nodeType="clickPar">
                      <p:stCondLst>
                        <p:cond delay="indefinite"/>
                      </p:stCondLst>
                      <p:childTnLst>
                        <p:par>
                          <p:cTn id="47" fill="hold" nodeType="withGroup">
                            <p:stCondLst>
                              <p:cond delay="0"/>
                            </p:stCondLst>
                            <p:childTnLst>
                              <p:par>
                                <p:cTn id="48" presetID="42" presetClass="entr" presetSubtype="0" fill="hold" nodeType="clickEffect">
                                  <p:stCondLst>
                                    <p:cond delay="0"/>
                                  </p:stCondLst>
                                  <p:childTnLst>
                                    <p:set>
                                      <p:cBhvr>
                                        <p:cTn id="49" dur="1" fill="hold">
                                          <p:stCondLst>
                                            <p:cond delay="0"/>
                                          </p:stCondLst>
                                        </p:cTn>
                                        <p:tgtEl>
                                          <p:spTgt spid="9"/>
                                        </p:tgtEl>
                                        <p:attrNameLst>
                                          <p:attrName>style.visibility</p:attrName>
                                        </p:attrNameLst>
                                      </p:cBhvr>
                                      <p:to>
                                        <p:strVal val="visible"/>
                                      </p:to>
                                    </p:set>
                                    <p:animEffect transition="in" filter="fade">
                                      <p:cBhvr>
                                        <p:cTn id="50" dur="1000"/>
                                        <p:tgtEl>
                                          <p:spTgt spid="9"/>
                                        </p:tgtEl>
                                      </p:cBhvr>
                                    </p:animEffect>
                                    <p:anim calcmode="lin" valueType="num">
                                      <p:cBhvr>
                                        <p:cTn id="51" dur="1000" fill="hold"/>
                                        <p:tgtEl>
                                          <p:spTgt spid="9"/>
                                        </p:tgtEl>
                                        <p:attrNameLst>
                                          <p:attrName>ppt_x</p:attrName>
                                        </p:attrNameLst>
                                      </p:cBhvr>
                                      <p:tavLst>
                                        <p:tav tm="0">
                                          <p:val>
                                            <p:strVal val="#ppt_x"/>
                                          </p:val>
                                        </p:tav>
                                        <p:tav tm="100000">
                                          <p:val>
                                            <p:strVal val="#ppt_x"/>
                                          </p:val>
                                        </p:tav>
                                      </p:tavLst>
                                    </p:anim>
                                    <p:anim calcmode="lin" valueType="num">
                                      <p:cBhvr>
                                        <p:cTn id="5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53" fill="hold" nodeType="clickPar">
                      <p:stCondLst>
                        <p:cond delay="indefinite"/>
                      </p:stCondLst>
                      <p:childTnLst>
                        <p:par>
                          <p:cTn id="54" fill="hold" nodeType="withGroup">
                            <p:stCondLst>
                              <p:cond delay="0"/>
                            </p:stCondLst>
                            <p:childTnLst>
                              <p:par>
                                <p:cTn id="55" presetID="42" presetClass="entr" presetSubtype="0" fill="hold" nodeType="clickEffect">
                                  <p:stCondLst>
                                    <p:cond delay="0"/>
                                  </p:stCondLst>
                                  <p:childTnLst>
                                    <p:set>
                                      <p:cBhvr>
                                        <p:cTn id="56" dur="1" fill="hold">
                                          <p:stCondLst>
                                            <p:cond delay="0"/>
                                          </p:stCondLst>
                                        </p:cTn>
                                        <p:tgtEl>
                                          <p:spTgt spid="11"/>
                                        </p:tgtEl>
                                        <p:attrNameLst>
                                          <p:attrName>style.visibility</p:attrName>
                                        </p:attrNameLst>
                                      </p:cBhvr>
                                      <p:to>
                                        <p:strVal val="visible"/>
                                      </p:to>
                                    </p:set>
                                    <p:animEffect transition="in" filter="fade">
                                      <p:cBhvr>
                                        <p:cTn id="57" dur="1000"/>
                                        <p:tgtEl>
                                          <p:spTgt spid="11"/>
                                        </p:tgtEl>
                                      </p:cBhvr>
                                    </p:animEffect>
                                    <p:anim calcmode="lin" valueType="num">
                                      <p:cBhvr>
                                        <p:cTn id="58" dur="1000" fill="hold"/>
                                        <p:tgtEl>
                                          <p:spTgt spid="11"/>
                                        </p:tgtEl>
                                        <p:attrNameLst>
                                          <p:attrName>ppt_x</p:attrName>
                                        </p:attrNameLst>
                                      </p:cBhvr>
                                      <p:tavLst>
                                        <p:tav tm="0">
                                          <p:val>
                                            <p:strVal val="#ppt_x"/>
                                          </p:val>
                                        </p:tav>
                                        <p:tav tm="100000">
                                          <p:val>
                                            <p:strVal val="#ppt_x"/>
                                          </p:val>
                                        </p:tav>
                                      </p:tavLst>
                                    </p:anim>
                                    <p:anim calcmode="lin" valueType="num">
                                      <p:cBhvr>
                                        <p:cTn id="5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8" grpId="0"/>
      <p:bldP spid="10248" grpId="0"/>
      <p:bldP spid="10249" grpId="0"/>
      <p:bldP spid="2" grpId="0"/>
      <p:bldP spid="9" grpId="0"/>
      <p:bldP spid="10" grpId="0"/>
      <p:bldP spid="11" grpId="0"/>
      <p:bldP spid="1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104">
            <a:extLst>
              <a:ext uri="{FF2B5EF4-FFF2-40B4-BE49-F238E27FC236}">
                <a16:creationId xmlns:a16="http://schemas.microsoft.com/office/drawing/2014/main" id="{FBE9AABB-B63E-FAA0-BF30-F89C49839D7C}"/>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141888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1" name="Hình chữ nhật 1">
            <a:extLst>
              <a:ext uri="{FF2B5EF4-FFF2-40B4-BE49-F238E27FC236}">
                <a16:creationId xmlns:a16="http://schemas.microsoft.com/office/drawing/2014/main" id="{FAE4CE3C-C5BB-F9C8-9D80-2DBF2AADEBCA}"/>
              </a:ext>
            </a:extLst>
          </p:cNvPr>
          <p:cNvSpPr>
            <a:spLocks noChangeArrowheads="1"/>
          </p:cNvSpPr>
          <p:nvPr>
            <p:custDataLst>
              <p:tags r:id="rId1"/>
            </p:custDataLst>
          </p:nvPr>
        </p:nvSpPr>
        <p:spPr bwMode="auto">
          <a:xfrm>
            <a:off x="-44450" y="0"/>
            <a:ext cx="11522075" cy="6630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r>
              <a:rPr lang="en-US" altLang="zh-CN" sz="2500" b="1">
                <a:latin typeface="Times New Roman" panose="02020603050405020304" pitchFamily="18" charset="0"/>
              </a:rPr>
              <a:t>3. Đọc truyện sau và trả lời câu hỏi :</a:t>
            </a:r>
          </a:p>
          <a:p>
            <a:pPr algn="ctr" eaLnBrk="1" hangingPunct="1"/>
            <a:r>
              <a:rPr lang="en-US" altLang="zh-CN" sz="2500" b="1">
                <a:solidFill>
                  <a:srgbClr val="C00000"/>
                </a:solidFill>
                <a:latin typeface="Times New Roman" panose="02020603050405020304" pitchFamily="18" charset="0"/>
              </a:rPr>
              <a:t>Con Rồng cháu Tiên </a:t>
            </a:r>
          </a:p>
          <a:p>
            <a:pPr eaLnBrk="1" hangingPunct="1"/>
            <a:r>
              <a:rPr lang="vi-VN" altLang="en-US" sz="2500" b="1">
                <a:latin typeface="Times New Roman" panose="02020603050405020304" pitchFamily="18" charset="0"/>
              </a:rPr>
              <a:t>	Ngày xửa ngày xưa;</a:t>
            </a:r>
            <a:r>
              <a:rPr lang="en-US" altLang="zh-CN" sz="2500" b="1">
                <a:latin typeface="Times New Roman" panose="02020603050405020304" pitchFamily="18" charset="0"/>
              </a:rPr>
              <a:t> </a:t>
            </a:r>
            <a:r>
              <a:rPr lang="vi-VN" altLang="en-US" sz="2500" b="1">
                <a:latin typeface="Times New Roman" panose="02020603050405020304" pitchFamily="18" charset="0"/>
              </a:rPr>
              <a:t>ở miền đất Lạc </a:t>
            </a:r>
            <a:r>
              <a:rPr lang="en-US" altLang="vi-VN" sz="2500" b="1">
                <a:latin typeface="Times New Roman" panose="02020603050405020304" pitchFamily="18" charset="0"/>
              </a:rPr>
              <a:t>V</a:t>
            </a:r>
            <a:r>
              <a:rPr lang="vi-VN" altLang="en-US" sz="2500" b="1">
                <a:latin typeface="Times New Roman" panose="02020603050405020304" pitchFamily="18" charset="0"/>
              </a:rPr>
              <a:t>iệt, có một vị thần tên là Lạc Long Quân.Thần mình rồng, sức khỏe vô địch, lại có nhiều phép lạ. Bấy giờ, ở vùng núi cao có nàng </a:t>
            </a:r>
            <a:r>
              <a:rPr lang="en-US" altLang="zh-CN" sz="2500" b="1">
                <a:latin typeface="Times New Roman" panose="02020603050405020304" pitchFamily="18" charset="0"/>
              </a:rPr>
              <a:t>Â</a:t>
            </a:r>
            <a:r>
              <a:rPr lang="vi-VN" altLang="en-US" sz="2500" b="1">
                <a:latin typeface="Times New Roman" panose="02020603050405020304" pitchFamily="18" charset="0"/>
              </a:rPr>
              <a:t>u Cơ xinh đẹp tuyệt trần, nghe vùng đất Lạc Việt có nhiều hoa thơm cỏ lạ bèn tìm đến thăm. Hai người gặp nhau,</a:t>
            </a:r>
            <a:r>
              <a:rPr lang="en-US" altLang="zh-CN" sz="2500" b="1">
                <a:latin typeface="Times New Roman" panose="02020603050405020304" pitchFamily="18" charset="0"/>
              </a:rPr>
              <a:t> </a:t>
            </a:r>
            <a:r>
              <a:rPr lang="vi-VN" altLang="en-US" sz="2500" b="1">
                <a:latin typeface="Times New Roman" panose="02020603050405020304" pitchFamily="18" charset="0"/>
              </a:rPr>
              <a:t>kết thành vợ chồng. Đ</a:t>
            </a:r>
            <a:r>
              <a:rPr lang="en-US" altLang="vi-VN" sz="2500" b="1">
                <a:latin typeface="Times New Roman" panose="02020603050405020304" pitchFamily="18" charset="0"/>
              </a:rPr>
              <a:t>ế</a:t>
            </a:r>
            <a:r>
              <a:rPr lang="vi-VN" altLang="en-US" sz="2500" b="1">
                <a:latin typeface="Times New Roman" panose="02020603050405020304" pitchFamily="18" charset="0"/>
              </a:rPr>
              <a:t>n kì sinh nở, </a:t>
            </a:r>
            <a:r>
              <a:rPr lang="en-US" altLang="vi-VN" sz="2500" b="1">
                <a:latin typeface="Times New Roman" panose="02020603050405020304" pitchFamily="18" charset="0"/>
              </a:rPr>
              <a:t>Â</a:t>
            </a:r>
            <a:r>
              <a:rPr lang="vi-VN" altLang="en-US" sz="2500" b="1">
                <a:latin typeface="Times New Roman" panose="02020603050405020304" pitchFamily="18" charset="0"/>
              </a:rPr>
              <a:t>u Cơ sinh ra một cái bọc trăm trứng. Kì lạ thay, trăm trứng nở một trăm người con đẹp đẽ, hồng hào và lớn nhanh như thổi. S</a:t>
            </a:r>
            <a:r>
              <a:rPr lang="en-US" altLang="vi-VN" sz="2500" b="1">
                <a:latin typeface="Times New Roman" panose="02020603050405020304" pitchFamily="18" charset="0"/>
              </a:rPr>
              <a:t>ố</a:t>
            </a:r>
            <a:r>
              <a:rPr lang="vi-VN" altLang="en-US" sz="2500" b="1">
                <a:latin typeface="Times New Roman" panose="02020603050405020304" pitchFamily="18" charset="0"/>
              </a:rPr>
              <a:t>ng với nhau được ít lâu, Lạc Long Quân bảo vợ :</a:t>
            </a:r>
          </a:p>
          <a:p>
            <a:pPr eaLnBrk="1" hangingPunct="1"/>
            <a:r>
              <a:rPr lang="vi-VN" altLang="en-US" sz="2500" b="1">
                <a:latin typeface="Times New Roman" panose="02020603050405020304" pitchFamily="18" charset="0"/>
              </a:rPr>
              <a:t>	- Ta vốn nòi rồng ở miền nước  thẳm, nàng là dòng tiên ở chốn non cao. Kẻ trên cạn, người dưới nước, tập quán khác nhau, khó mà ở cùng nhau lâu dài được. Nay ta đem năm mươi con xuống biển, nàng đưa năm mươi con lên núi, chia nhau cai quản các phương, khi có việc thì giúp đỡ lẫn nhau, đừng quên lời hẹn. </a:t>
            </a:r>
          </a:p>
          <a:p>
            <a:pPr eaLnBrk="1" hangingPunct="1"/>
            <a:r>
              <a:rPr lang="vi-VN" altLang="en-US" sz="2500" b="1">
                <a:latin typeface="Times New Roman" panose="02020603050405020304" pitchFamily="18" charset="0"/>
              </a:rPr>
              <a:t>	Một trăm người con của Lạc Long Quân và </a:t>
            </a:r>
            <a:r>
              <a:rPr lang="en-US" altLang="vi-VN" sz="2500" b="1">
                <a:latin typeface="Times New Roman" panose="02020603050405020304" pitchFamily="18" charset="0"/>
              </a:rPr>
              <a:t>Â</a:t>
            </a:r>
            <a:r>
              <a:rPr lang="vi-VN" altLang="en-US" sz="2500" b="1">
                <a:latin typeface="Times New Roman" panose="02020603050405020304" pitchFamily="18" charset="0"/>
              </a:rPr>
              <a:t>u Cơ sau này trở thành tổ tiên của người Việt Nam ta. Cũng bởi sự tích này mà người Việt Nam thường tự hào xưng là con Rồng cháu Tiên và thân mật gọi nhau là </a:t>
            </a:r>
            <a:r>
              <a:rPr lang="vi-VN" altLang="en-US" sz="2500" b="1" i="1">
                <a:latin typeface="Times New Roman" panose="02020603050405020304" pitchFamily="18" charset="0"/>
              </a:rPr>
              <a:t>đồng bào.</a:t>
            </a:r>
          </a:p>
          <a:p>
            <a:pPr eaLnBrk="1" hangingPunct="1"/>
            <a:r>
              <a:rPr lang="vi-VN" altLang="en-US" sz="2500" b="1" i="1">
                <a:latin typeface="Times New Roman" panose="02020603050405020304" pitchFamily="18" charset="0"/>
              </a:rPr>
              <a:t> </a:t>
            </a:r>
            <a:r>
              <a:rPr lang="en-US" altLang="zh-CN" sz="2500" b="1" i="1">
                <a:latin typeface="Times New Roman" panose="02020603050405020304" pitchFamily="18" charset="0"/>
              </a:rPr>
              <a:t>	                                                                                      Theo Nguyễn Đổng Chi</a:t>
            </a:r>
          </a:p>
        </p:txBody>
      </p:sp>
    </p:spTree>
  </p:cSld>
  <p:clrMapOvr>
    <a:masterClrMapping/>
  </p:clrMapOvr>
  <p:transition>
    <p:random/>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99">
            <a:extLst>
              <a:ext uri="{FF2B5EF4-FFF2-40B4-BE49-F238E27FC236}">
                <a16:creationId xmlns:a16="http://schemas.microsoft.com/office/drawing/2014/main" id="{92D889FF-5B04-5FF3-5195-136DCFC6E15E}"/>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225" y="11113"/>
            <a:ext cx="11407775" cy="683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 Box 1">
            <a:extLst>
              <a:ext uri="{FF2B5EF4-FFF2-40B4-BE49-F238E27FC236}">
                <a16:creationId xmlns:a16="http://schemas.microsoft.com/office/drawing/2014/main" id="{C3726FA1-FBB5-94EE-FA8C-A5DE03D852E2}"/>
              </a:ext>
            </a:extLst>
          </p:cNvPr>
          <p:cNvSpPr txBox="1"/>
          <p:nvPr/>
        </p:nvSpPr>
        <p:spPr>
          <a:xfrm>
            <a:off x="2324100" y="554038"/>
            <a:ext cx="7081838" cy="1198562"/>
          </a:xfrm>
          <a:prstGeom prst="rect">
            <a:avLst/>
          </a:prstGeom>
          <a:solidFill>
            <a:schemeClr val="accent6">
              <a:lumMod val="40000"/>
              <a:lumOff val="60000"/>
            </a:schemeClr>
          </a:solidFill>
          <a:ln>
            <a:solidFill>
              <a:schemeClr val="tx2">
                <a:lumMod val="40000"/>
                <a:lumOff val="60000"/>
              </a:schemeClr>
            </a:solidFill>
          </a:ln>
        </p:spPr>
        <p:txBody>
          <a:bodyPr>
            <a:spAutoFit/>
          </a:bodyPr>
          <a:lstStyle/>
          <a:p>
            <a:pPr eaLnBrk="1" hangingPunct="1">
              <a:defRPr/>
            </a:pPr>
            <a:r>
              <a:rPr lang="en-US" altLang="zh-CN" sz="3600">
                <a:latin typeface="Times New Roman" panose="02020603050405020304" pitchFamily="18" charset="0"/>
              </a:rPr>
              <a:t>Tập quán: thói quen đã thành nếp trong đời sống của cộng đồng.</a:t>
            </a:r>
          </a:p>
        </p:txBody>
      </p:sp>
      <p:sp>
        <p:nvSpPr>
          <p:cNvPr id="3" name="Text Box 2">
            <a:extLst>
              <a:ext uri="{FF2B5EF4-FFF2-40B4-BE49-F238E27FC236}">
                <a16:creationId xmlns:a16="http://schemas.microsoft.com/office/drawing/2014/main" id="{70D05D5E-4F41-38B1-93F2-8480185600A3}"/>
              </a:ext>
            </a:extLst>
          </p:cNvPr>
          <p:cNvSpPr txBox="1"/>
          <p:nvPr/>
        </p:nvSpPr>
        <p:spPr>
          <a:xfrm>
            <a:off x="2324100" y="2514600"/>
            <a:ext cx="7081838" cy="1752600"/>
          </a:xfrm>
          <a:prstGeom prst="rect">
            <a:avLst/>
          </a:prstGeom>
          <a:solidFill>
            <a:schemeClr val="accent6">
              <a:lumMod val="40000"/>
              <a:lumOff val="60000"/>
            </a:schemeClr>
          </a:solidFill>
          <a:ln>
            <a:solidFill>
              <a:schemeClr val="tx2">
                <a:lumMod val="60000"/>
                <a:lumOff val="40000"/>
              </a:schemeClr>
            </a:solidFill>
          </a:ln>
        </p:spPr>
        <p:txBody>
          <a:bodyPr>
            <a:spAutoFit/>
          </a:bodyPr>
          <a:lstStyle/>
          <a:p>
            <a:pPr eaLnBrk="1" hangingPunct="1">
              <a:defRPr/>
            </a:pPr>
            <a:r>
              <a:rPr lang="en-US" altLang="zh-CN" sz="3600">
                <a:latin typeface="Times New Roman" panose="02020603050405020304" pitchFamily="18" charset="0"/>
              </a:rPr>
              <a:t>Đồng bào: những người cùng giống nòi, cùng đất nước ( đồng : cùng,bào: màng bọc thai nhi)</a:t>
            </a: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1"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par>
                                <p:cTn id="8" presetID="21" presetClass="entr" presetSubtype="1"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heel(1)">
                                      <p:cBhvr>
                                        <p:cTn id="10"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3" grpId="0" animBg="1"/>
      <p:bldP spid="3"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5">
            <a:extLst>
              <a:ext uri="{FF2B5EF4-FFF2-40B4-BE49-F238E27FC236}">
                <a16:creationId xmlns:a16="http://schemas.microsoft.com/office/drawing/2014/main" id="{347B97EA-0840-3DA7-4315-3CCDD50CF0B9}"/>
              </a:ext>
            </a:extLst>
          </p:cNvPr>
          <p:cNvSpPr>
            <a:spLocks noGrp="1" noChangeArrowheads="1"/>
          </p:cNvSpPr>
          <p:nvPr>
            <p:ph type="title"/>
          </p:nvPr>
        </p:nvSpPr>
        <p:spPr/>
        <p:txBody>
          <a:bodyPr/>
          <a:lstStyle/>
          <a:p>
            <a:endParaRPr lang="en-US" altLang="zh-CN"/>
          </a:p>
        </p:txBody>
      </p:sp>
      <p:pic>
        <p:nvPicPr>
          <p:cNvPr id="25603" name="Content Placeholder 106">
            <a:extLst>
              <a:ext uri="{FF2B5EF4-FFF2-40B4-BE49-F238E27FC236}">
                <a16:creationId xmlns:a16="http://schemas.microsoft.com/office/drawing/2014/main" id="{C11D17DB-57BE-50F8-D312-069A8A45ECFE}"/>
              </a:ext>
            </a:extLst>
          </p:cNvPr>
          <p:cNvPicPr>
            <a:picLocks noGrp="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6350" y="0"/>
            <a:ext cx="11423650" cy="6858000"/>
          </a:xfrm>
        </p:spPr>
      </p:pic>
      <p:sp>
        <p:nvSpPr>
          <p:cNvPr id="14339" name="Text Box 5">
            <a:extLst>
              <a:ext uri="{FF2B5EF4-FFF2-40B4-BE49-F238E27FC236}">
                <a16:creationId xmlns:a16="http://schemas.microsoft.com/office/drawing/2014/main" id="{152BAF86-6B9F-31C7-BDA2-83531A7A82FD}"/>
              </a:ext>
            </a:extLst>
          </p:cNvPr>
          <p:cNvSpPr txBox="1"/>
          <p:nvPr/>
        </p:nvSpPr>
        <p:spPr>
          <a:xfrm>
            <a:off x="6350" y="0"/>
            <a:ext cx="11423650" cy="582613"/>
          </a:xfrm>
          <a:prstGeom prst="rect">
            <a:avLst/>
          </a:prstGeom>
          <a:solidFill>
            <a:schemeClr val="accent6">
              <a:lumMod val="40000"/>
              <a:lumOff val="60000"/>
            </a:schemeClr>
          </a:solidFill>
          <a:ln w="9525">
            <a:noFill/>
          </a:ln>
        </p:spPr>
        <p:txBody>
          <a:bodyPr lIns="91426" tIns="45714" rIns="91426" bIns="45714">
            <a:spAutoFit/>
          </a:bodyPr>
          <a:lstStyle/>
          <a:p>
            <a:pPr eaLnBrk="1" hangingPunct="1">
              <a:spcBef>
                <a:spcPct val="50000"/>
              </a:spcBef>
              <a:defRPr/>
            </a:pPr>
            <a:r>
              <a:rPr sz="3200" b="1" noProof="1">
                <a:solidFill>
                  <a:srgbClr val="0000FF"/>
                </a:solidFill>
                <a:latin typeface="Times New Roman" panose="02020603050405020304" pitchFamily="18" charset="0"/>
              </a:rPr>
              <a:t> Bài 3:Đọc truyện “Con Rồng cháu Tiên”</a:t>
            </a:r>
            <a:r>
              <a:rPr lang="en-US" sz="3200" b="1" noProof="1">
                <a:solidFill>
                  <a:srgbClr val="0000FF"/>
                </a:solidFill>
                <a:latin typeface="Times New Roman" panose="02020603050405020304" pitchFamily="18" charset="0"/>
              </a:rPr>
              <a:t> </a:t>
            </a:r>
            <a:r>
              <a:rPr sz="3200" b="1" noProof="1">
                <a:solidFill>
                  <a:srgbClr val="0000FF"/>
                </a:solidFill>
                <a:latin typeface="Times New Roman" panose="02020603050405020304" pitchFamily="18" charset="0"/>
              </a:rPr>
              <a:t>và trả lời câu hỏi.</a:t>
            </a:r>
          </a:p>
        </p:txBody>
      </p:sp>
      <p:sp>
        <p:nvSpPr>
          <p:cNvPr id="14340" name="Text Box 6">
            <a:extLst>
              <a:ext uri="{FF2B5EF4-FFF2-40B4-BE49-F238E27FC236}">
                <a16:creationId xmlns:a16="http://schemas.microsoft.com/office/drawing/2014/main" id="{591470A6-6803-3D02-BD7D-9FB4E25E0B51}"/>
              </a:ext>
            </a:extLst>
          </p:cNvPr>
          <p:cNvSpPr txBox="1">
            <a:spLocks noChangeArrowheads="1"/>
          </p:cNvSpPr>
          <p:nvPr/>
        </p:nvSpPr>
        <p:spPr bwMode="auto">
          <a:xfrm>
            <a:off x="0" y="762000"/>
            <a:ext cx="11430000" cy="64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6" tIns="45714" rIns="91426" bIns="45714">
            <a:spAutoFit/>
          </a:bodyPr>
          <a:lstStyle/>
          <a:p>
            <a:pPr eaLnBrk="1" hangingPunct="1">
              <a:spcBef>
                <a:spcPct val="50000"/>
              </a:spcBef>
            </a:pPr>
            <a:r>
              <a:rPr lang="en-US" altLang="zh-CN" sz="3600" b="1">
                <a:solidFill>
                  <a:srgbClr val="008000"/>
                </a:solidFill>
                <a:latin typeface="Times New Roman" panose="02020603050405020304" pitchFamily="18" charset="0"/>
              </a:rPr>
              <a:t>a. Vì sao người Việt Nam ta gọi nhau là </a:t>
            </a:r>
            <a:r>
              <a:rPr lang="en-US" altLang="zh-CN" sz="3600" b="1" i="1">
                <a:solidFill>
                  <a:srgbClr val="800000"/>
                </a:solidFill>
                <a:latin typeface="Times New Roman" panose="02020603050405020304" pitchFamily="18" charset="0"/>
              </a:rPr>
              <a:t>đồng bào</a:t>
            </a:r>
            <a:r>
              <a:rPr lang="en-US" altLang="zh-CN" sz="3600" b="1">
                <a:solidFill>
                  <a:srgbClr val="800000"/>
                </a:solidFill>
                <a:latin typeface="Times New Roman" panose="02020603050405020304" pitchFamily="18" charset="0"/>
              </a:rPr>
              <a:t>?</a:t>
            </a:r>
          </a:p>
        </p:txBody>
      </p:sp>
      <p:sp>
        <p:nvSpPr>
          <p:cNvPr id="14341" name="Text Box 7">
            <a:extLst>
              <a:ext uri="{FF2B5EF4-FFF2-40B4-BE49-F238E27FC236}">
                <a16:creationId xmlns:a16="http://schemas.microsoft.com/office/drawing/2014/main" id="{840323C2-DF3C-F309-B358-F00C8630B0FE}"/>
              </a:ext>
            </a:extLst>
          </p:cNvPr>
          <p:cNvSpPr txBox="1">
            <a:spLocks noChangeArrowheads="1"/>
          </p:cNvSpPr>
          <p:nvPr/>
        </p:nvSpPr>
        <p:spPr bwMode="auto">
          <a:xfrm>
            <a:off x="0" y="3276600"/>
            <a:ext cx="1114425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6" tIns="45714" rIns="91426" bIns="45714">
            <a:spAutoFit/>
          </a:bodyPr>
          <a:lstStyle/>
          <a:p>
            <a:pPr eaLnBrk="1" hangingPunct="1"/>
            <a:r>
              <a:rPr lang="en-US" altLang="zh-CN" sz="3600" b="1">
                <a:solidFill>
                  <a:srgbClr val="008000"/>
                </a:solidFill>
                <a:latin typeface="Times New Roman" panose="02020603050405020304" pitchFamily="18" charset="0"/>
              </a:rPr>
              <a:t>b. Tìm từ bắt đầu bằng tiếng </a:t>
            </a:r>
            <a:r>
              <a:rPr lang="en-US" altLang="zh-CN" sz="3600" b="1" i="1">
                <a:solidFill>
                  <a:srgbClr val="800000"/>
                </a:solidFill>
                <a:latin typeface="Times New Roman" panose="02020603050405020304" pitchFamily="18" charset="0"/>
              </a:rPr>
              <a:t>đồng</a:t>
            </a:r>
            <a:r>
              <a:rPr lang="en-US" altLang="zh-CN" sz="3600" b="1" i="1">
                <a:solidFill>
                  <a:srgbClr val="008000"/>
                </a:solidFill>
                <a:latin typeface="Times New Roman" panose="02020603050405020304" pitchFamily="18" charset="0"/>
              </a:rPr>
              <a:t> </a:t>
            </a:r>
            <a:r>
              <a:rPr lang="en-US" altLang="zh-CN" sz="3600" b="1">
                <a:solidFill>
                  <a:srgbClr val="008000"/>
                </a:solidFill>
                <a:latin typeface="Times New Roman" panose="02020603050405020304" pitchFamily="18" charset="0"/>
              </a:rPr>
              <a:t>(</a:t>
            </a:r>
            <a:r>
              <a:rPr lang="en-US" altLang="zh-CN" sz="3600" b="1">
                <a:solidFill>
                  <a:srgbClr val="0000FF"/>
                </a:solidFill>
                <a:latin typeface="Times New Roman" panose="02020603050405020304" pitchFamily="18" charset="0"/>
              </a:rPr>
              <a:t>có nghĩa là “cùng”</a:t>
            </a:r>
            <a:r>
              <a:rPr lang="en-US" altLang="zh-CN" sz="3600" b="1">
                <a:solidFill>
                  <a:srgbClr val="008000"/>
                </a:solidFill>
                <a:latin typeface="Times New Roman" panose="02020603050405020304" pitchFamily="18" charset="0"/>
              </a:rPr>
              <a:t>)</a:t>
            </a:r>
          </a:p>
          <a:p>
            <a:pPr eaLnBrk="1" hangingPunct="1"/>
            <a:r>
              <a:rPr lang="en-US" altLang="zh-CN" sz="3600" b="1">
                <a:solidFill>
                  <a:srgbClr val="008000"/>
                </a:solidFill>
                <a:latin typeface="Times New Roman" panose="02020603050405020304" pitchFamily="18" charset="0"/>
              </a:rPr>
              <a:t>        M: đồng hương (người cùng quê)</a:t>
            </a:r>
          </a:p>
          <a:p>
            <a:pPr eaLnBrk="1" hangingPunct="1"/>
            <a:r>
              <a:rPr lang="en-US" altLang="zh-CN" sz="3600" b="1">
                <a:solidFill>
                  <a:srgbClr val="008000"/>
                </a:solidFill>
                <a:latin typeface="Times New Roman" panose="02020603050405020304" pitchFamily="18" charset="0"/>
              </a:rPr>
              <a:t>             đồng lòng (cùng một ý chí)</a:t>
            </a:r>
          </a:p>
        </p:txBody>
      </p:sp>
      <p:sp>
        <p:nvSpPr>
          <p:cNvPr id="14342" name="Text Box 15">
            <a:extLst>
              <a:ext uri="{FF2B5EF4-FFF2-40B4-BE49-F238E27FC236}">
                <a16:creationId xmlns:a16="http://schemas.microsoft.com/office/drawing/2014/main" id="{5E8BFDA6-6565-43DB-227D-A6B3815EB671}"/>
              </a:ext>
            </a:extLst>
          </p:cNvPr>
          <p:cNvSpPr txBox="1">
            <a:spLocks noChangeArrowheads="1"/>
          </p:cNvSpPr>
          <p:nvPr/>
        </p:nvSpPr>
        <p:spPr bwMode="auto">
          <a:xfrm>
            <a:off x="0" y="1524000"/>
            <a:ext cx="11430000" cy="1198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spcBef>
                <a:spcPct val="50000"/>
              </a:spcBef>
            </a:pPr>
            <a:r>
              <a:rPr lang="en-US" altLang="zh-CN" sz="3600" b="1">
                <a:solidFill>
                  <a:srgbClr val="0000FF"/>
                </a:solidFill>
                <a:latin typeface="Times New Roman" panose="02020603050405020304" pitchFamily="18" charset="0"/>
              </a:rPr>
              <a:t>- Người Việt Nam ta gọi nhau l</a:t>
            </a:r>
            <a:r>
              <a:rPr lang="en-US" altLang="zh-CN" sz="3600" b="1">
                <a:solidFill>
                  <a:srgbClr val="0000FF"/>
                </a:solidFill>
                <a:latin typeface="Times New Roman" panose="02020603050405020304" pitchFamily="18" charset="0"/>
                <a:cs typeface="Times New Roman" panose="02020603050405020304" pitchFamily="18" charset="0"/>
              </a:rPr>
              <a:t>à</a:t>
            </a:r>
            <a:r>
              <a:rPr lang="en-US" altLang="zh-CN" sz="3600" b="1">
                <a:solidFill>
                  <a:srgbClr val="0000FF"/>
                </a:solidFill>
                <a:latin typeface="Times New Roman" panose="02020603050405020304" pitchFamily="18" charset="0"/>
              </a:rPr>
              <a:t> </a:t>
            </a:r>
            <a:r>
              <a:rPr lang="en-US" altLang="zh-CN" sz="3600" b="1" i="1">
                <a:solidFill>
                  <a:srgbClr val="800000"/>
                </a:solidFill>
                <a:latin typeface="Times New Roman" panose="02020603050405020304" pitchFamily="18" charset="0"/>
              </a:rPr>
              <a:t>đồng bào</a:t>
            </a:r>
            <a:r>
              <a:rPr lang="en-US" altLang="zh-CN" sz="3600" b="1">
                <a:solidFill>
                  <a:srgbClr val="0000FF"/>
                </a:solidFill>
                <a:latin typeface="Times New Roman" panose="02020603050405020304" pitchFamily="18" charset="0"/>
              </a:rPr>
              <a:t> vì tất cả đều được sinh ra từ bọc trăm trứng của mẹ Âu Cơ.</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4" presetClass="entr" presetSubtype="10" fill="hold" nodeType="withEffect">
                                  <p:stCondLst>
                                    <p:cond delay="0"/>
                                  </p:stCondLst>
                                  <p:childTnLst>
                                    <p:set>
                                      <p:cBhvr>
                                        <p:cTn id="6" dur="1" fill="hold">
                                          <p:stCondLst>
                                            <p:cond delay="0"/>
                                          </p:stCondLst>
                                        </p:cTn>
                                        <p:tgtEl>
                                          <p:spTgt spid="14340"/>
                                        </p:tgtEl>
                                        <p:attrNameLst>
                                          <p:attrName>style.visibility</p:attrName>
                                        </p:attrNameLst>
                                      </p:cBhvr>
                                      <p:to>
                                        <p:strVal val="visible"/>
                                      </p:to>
                                    </p:set>
                                    <p:animEffect transition="in" filter="randombar(horizontal)">
                                      <p:cBhvr>
                                        <p:cTn id="7" dur="500"/>
                                        <p:tgtEl>
                                          <p:spTgt spid="1434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nodeType="clickEffect">
                                  <p:stCondLst>
                                    <p:cond delay="0"/>
                                  </p:stCondLst>
                                  <p:childTnLst>
                                    <p:set>
                                      <p:cBhvr>
                                        <p:cTn id="11" dur="1" fill="hold">
                                          <p:stCondLst>
                                            <p:cond delay="0"/>
                                          </p:stCondLst>
                                        </p:cTn>
                                        <p:tgtEl>
                                          <p:spTgt spid="14342"/>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4" presetClass="entr" presetSubtype="16" fill="hold" nodeType="clickEffect">
                                  <p:stCondLst>
                                    <p:cond delay="0"/>
                                  </p:stCondLst>
                                  <p:childTnLst>
                                    <p:set>
                                      <p:cBhvr>
                                        <p:cTn id="15" dur="1" fill="hold">
                                          <p:stCondLst>
                                            <p:cond delay="0"/>
                                          </p:stCondLst>
                                        </p:cTn>
                                        <p:tgtEl>
                                          <p:spTgt spid="14341"/>
                                        </p:tgtEl>
                                        <p:attrNameLst>
                                          <p:attrName>style.visibility</p:attrName>
                                        </p:attrNameLst>
                                      </p:cBhvr>
                                      <p:to>
                                        <p:strVal val="visible"/>
                                      </p:to>
                                    </p:set>
                                    <p:animEffect transition="in" filter="box(in)">
                                      <p:cBhvr>
                                        <p:cTn id="16" dur="2000"/>
                                        <p:tgtEl>
                                          <p:spTgt spid="143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0" grpId="0"/>
      <p:bldP spid="14340" grpId="1"/>
      <p:bldP spid="14341" grpId="0"/>
      <p:bldP spid="14341" grpId="1"/>
      <p:bldP spid="14342" grpId="0"/>
      <p:bldP spid="14342" grpId="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7">
            <a:extLst>
              <a:ext uri="{FF2B5EF4-FFF2-40B4-BE49-F238E27FC236}">
                <a16:creationId xmlns:a16="http://schemas.microsoft.com/office/drawing/2014/main" id="{138E9A51-C5EE-DEC2-F377-C0940C0965AF}"/>
              </a:ext>
            </a:extLst>
          </p:cNvPr>
          <p:cNvSpPr>
            <a:spLocks noGrp="1" noChangeArrowheads="1"/>
          </p:cNvSpPr>
          <p:nvPr>
            <p:ph type="title"/>
          </p:nvPr>
        </p:nvSpPr>
        <p:spPr/>
        <p:txBody>
          <a:bodyPr/>
          <a:lstStyle/>
          <a:p>
            <a:endParaRPr lang="en-US" altLang="zh-CN"/>
          </a:p>
        </p:txBody>
      </p:sp>
      <p:pic>
        <p:nvPicPr>
          <p:cNvPr id="26627" name="Content Placeholder 110">
            <a:extLst>
              <a:ext uri="{FF2B5EF4-FFF2-40B4-BE49-F238E27FC236}">
                <a16:creationId xmlns:a16="http://schemas.microsoft.com/office/drawing/2014/main" id="{E0267C16-C3E6-F1CC-E16D-426560A8F296}"/>
              </a:ext>
            </a:extLst>
          </p:cNvPr>
          <p:cNvPicPr>
            <a:picLocks noGrp="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0" y="1588"/>
            <a:ext cx="11430000" cy="6124575"/>
          </a:xfrm>
        </p:spPr>
      </p:pic>
      <p:sp>
        <p:nvSpPr>
          <p:cNvPr id="44" name="Text Box 12">
            <a:extLst>
              <a:ext uri="{FF2B5EF4-FFF2-40B4-BE49-F238E27FC236}">
                <a16:creationId xmlns:a16="http://schemas.microsoft.com/office/drawing/2014/main" id="{9F2A7337-AE50-17A0-4A5F-CC159C88C991}"/>
              </a:ext>
            </a:extLst>
          </p:cNvPr>
          <p:cNvSpPr txBox="1">
            <a:spLocks noChangeArrowheads="1"/>
          </p:cNvSpPr>
          <p:nvPr/>
        </p:nvSpPr>
        <p:spPr bwMode="auto">
          <a:xfrm>
            <a:off x="4286250" y="1981200"/>
            <a:ext cx="2952750" cy="528638"/>
          </a:xfrm>
          <a:prstGeom prst="rect">
            <a:avLst/>
          </a:prstGeom>
        </p:spPr>
        <p:style>
          <a:lnRef idx="1">
            <a:schemeClr val="accent1"/>
          </a:lnRef>
          <a:fillRef idx="2">
            <a:schemeClr val="accent1"/>
          </a:fillRef>
          <a:effectRef idx="1">
            <a:schemeClr val="accent1"/>
          </a:effectRef>
          <a:fontRef idx="minor">
            <a:schemeClr val="dk1"/>
          </a:fontRef>
        </p:style>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a:spcBef>
                <a:spcPct val="20000"/>
              </a:spcBef>
              <a:buFont typeface="Arial" panose="020B0604020202020204" pitchFamily="34" charset="0"/>
              <a:buChar char="–"/>
              <a:defRPr sz="2800">
                <a:solidFill>
                  <a:schemeClr val="tx1"/>
                </a:solidFill>
                <a:latin typeface="Calibri" panose="020F0502020204030204" pitchFamily="34" charset="0"/>
              </a:defRPr>
            </a:lvl2pPr>
            <a:lvl3pPr>
              <a:spcBef>
                <a:spcPct val="20000"/>
              </a:spcBef>
              <a:buFont typeface="Arial" panose="020B0604020202020204" pitchFamily="34" charset="0"/>
              <a:buChar char="•"/>
              <a:defRPr sz="2400">
                <a:solidFill>
                  <a:schemeClr val="tx1"/>
                </a:solidFill>
                <a:latin typeface="Calibri" panose="020F0502020204030204" pitchFamily="34" charset="0"/>
              </a:defRPr>
            </a:lvl3pPr>
            <a:lvl4pPr>
              <a:spcBef>
                <a:spcPct val="20000"/>
              </a:spcBef>
              <a:buFont typeface="Arial" panose="020B0604020202020204" pitchFamily="34" charset="0"/>
              <a:buChar char="–"/>
              <a:defRPr sz="2000">
                <a:solidFill>
                  <a:schemeClr val="tx1"/>
                </a:solidFill>
                <a:latin typeface="Calibri" panose="020F0502020204030204" pitchFamily="34" charset="0"/>
              </a:defRPr>
            </a:lvl4pPr>
            <a:lvl5pPr>
              <a:spcBef>
                <a:spcPct val="20000"/>
              </a:spcBef>
              <a:buFont typeface="Arial" panose="020B0604020202020204" pitchFamily="34" charset="0"/>
              <a:buChar char="»"/>
              <a:defRPr sz="2000">
                <a:solidFill>
                  <a:schemeClr val="tx1"/>
                </a:solidFill>
                <a:latin typeface="Calibri" panose="020F0502020204030204" pitchFamily="34" charset="0"/>
              </a:defRPr>
            </a:lvl5pPr>
            <a:lvl6pPr marL="22844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7416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1988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6560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defRPr/>
            </a:pPr>
            <a:r>
              <a:rPr lang="en-US" altLang="en-US" sz="2800" b="1" noProof="1">
                <a:solidFill>
                  <a:srgbClr val="800000"/>
                </a:solidFill>
                <a:latin typeface="Times New Roman" panose="02020603050405020304" pitchFamily="18" charset="0"/>
                <a:cs typeface="Times New Roman" panose="02020603050405020304" pitchFamily="18" charset="0"/>
              </a:rPr>
              <a:t>Đồng</a:t>
            </a:r>
            <a:r>
              <a:rPr lang="en-US" altLang="en-US" sz="2800" b="1" noProof="1">
                <a:solidFill>
                  <a:srgbClr val="0000FF"/>
                </a:solidFill>
                <a:latin typeface="Times New Roman" panose="02020603050405020304" pitchFamily="18" charset="0"/>
                <a:cs typeface="Times New Roman" panose="02020603050405020304" pitchFamily="18" charset="0"/>
              </a:rPr>
              <a:t> diễn </a:t>
            </a:r>
          </a:p>
        </p:txBody>
      </p:sp>
      <p:sp>
        <p:nvSpPr>
          <p:cNvPr id="45" name="Text Box 13">
            <a:extLst>
              <a:ext uri="{FF2B5EF4-FFF2-40B4-BE49-F238E27FC236}">
                <a16:creationId xmlns:a16="http://schemas.microsoft.com/office/drawing/2014/main" id="{97FAB8D3-79E4-5994-A3BF-FC44E42E2EB1}"/>
              </a:ext>
            </a:extLst>
          </p:cNvPr>
          <p:cNvSpPr txBox="1">
            <a:spLocks noChangeArrowheads="1"/>
          </p:cNvSpPr>
          <p:nvPr/>
        </p:nvSpPr>
        <p:spPr bwMode="auto">
          <a:xfrm>
            <a:off x="4286250" y="2667000"/>
            <a:ext cx="2952750" cy="528638"/>
          </a:xfrm>
          <a:prstGeom prst="rect">
            <a:avLst/>
          </a:prstGeom>
        </p:spPr>
        <p:style>
          <a:lnRef idx="1">
            <a:schemeClr val="accent1"/>
          </a:lnRef>
          <a:fillRef idx="2">
            <a:schemeClr val="accent1"/>
          </a:fillRef>
          <a:effectRef idx="1">
            <a:schemeClr val="accent1"/>
          </a:effectRef>
          <a:fontRef idx="minor">
            <a:schemeClr val="dk1"/>
          </a:fontRef>
        </p:style>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a:spcBef>
                <a:spcPct val="20000"/>
              </a:spcBef>
              <a:buFont typeface="Arial" panose="020B0604020202020204" pitchFamily="34" charset="0"/>
              <a:buChar char="–"/>
              <a:defRPr sz="2800">
                <a:solidFill>
                  <a:schemeClr val="tx1"/>
                </a:solidFill>
                <a:latin typeface="Calibri" panose="020F0502020204030204" pitchFamily="34" charset="0"/>
              </a:defRPr>
            </a:lvl2pPr>
            <a:lvl3pPr>
              <a:spcBef>
                <a:spcPct val="20000"/>
              </a:spcBef>
              <a:buFont typeface="Arial" panose="020B0604020202020204" pitchFamily="34" charset="0"/>
              <a:buChar char="•"/>
              <a:defRPr sz="2400">
                <a:solidFill>
                  <a:schemeClr val="tx1"/>
                </a:solidFill>
                <a:latin typeface="Calibri" panose="020F0502020204030204" pitchFamily="34" charset="0"/>
              </a:defRPr>
            </a:lvl3pPr>
            <a:lvl4pPr>
              <a:spcBef>
                <a:spcPct val="20000"/>
              </a:spcBef>
              <a:buFont typeface="Arial" panose="020B0604020202020204" pitchFamily="34" charset="0"/>
              <a:buChar char="–"/>
              <a:defRPr sz="2000">
                <a:solidFill>
                  <a:schemeClr val="tx1"/>
                </a:solidFill>
                <a:latin typeface="Calibri" panose="020F0502020204030204" pitchFamily="34" charset="0"/>
              </a:defRPr>
            </a:lvl4pPr>
            <a:lvl5pPr>
              <a:spcBef>
                <a:spcPct val="20000"/>
              </a:spcBef>
              <a:buFont typeface="Arial" panose="020B0604020202020204" pitchFamily="34" charset="0"/>
              <a:buChar char="»"/>
              <a:defRPr sz="2000">
                <a:solidFill>
                  <a:schemeClr val="tx1"/>
                </a:solidFill>
                <a:latin typeface="Calibri" panose="020F0502020204030204" pitchFamily="34" charset="0"/>
              </a:defRPr>
            </a:lvl5pPr>
            <a:lvl6pPr marL="22844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7416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1988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6560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defRPr/>
            </a:pPr>
            <a:r>
              <a:rPr lang="en-US" altLang="en-US" sz="2800" b="1" noProof="1">
                <a:solidFill>
                  <a:srgbClr val="800000"/>
                </a:solidFill>
                <a:latin typeface="Times New Roman" panose="02020603050405020304" pitchFamily="18" charset="0"/>
                <a:cs typeface="Times New Roman" panose="02020603050405020304" pitchFamily="18" charset="0"/>
              </a:rPr>
              <a:t>Đồng</a:t>
            </a:r>
            <a:r>
              <a:rPr lang="en-US" altLang="en-US" sz="2800" b="1" noProof="1">
                <a:solidFill>
                  <a:srgbClr val="0000FF"/>
                </a:solidFill>
                <a:latin typeface="Times New Roman" panose="02020603050405020304" pitchFamily="18" charset="0"/>
                <a:cs typeface="Times New Roman" panose="02020603050405020304" pitchFamily="18" charset="0"/>
              </a:rPr>
              <a:t> dạng </a:t>
            </a:r>
          </a:p>
        </p:txBody>
      </p:sp>
      <p:sp>
        <p:nvSpPr>
          <p:cNvPr id="46" name="Text Box 14">
            <a:extLst>
              <a:ext uri="{FF2B5EF4-FFF2-40B4-BE49-F238E27FC236}">
                <a16:creationId xmlns:a16="http://schemas.microsoft.com/office/drawing/2014/main" id="{E6B97531-E700-2BBD-F904-8FC53F8FC2B1}"/>
              </a:ext>
            </a:extLst>
          </p:cNvPr>
          <p:cNvSpPr txBox="1">
            <a:spLocks noChangeArrowheads="1"/>
          </p:cNvSpPr>
          <p:nvPr/>
        </p:nvSpPr>
        <p:spPr bwMode="auto">
          <a:xfrm>
            <a:off x="4286250" y="3352800"/>
            <a:ext cx="2952750" cy="528638"/>
          </a:xfrm>
          <a:prstGeom prst="rect">
            <a:avLst/>
          </a:prstGeom>
        </p:spPr>
        <p:style>
          <a:lnRef idx="1">
            <a:schemeClr val="accent1"/>
          </a:lnRef>
          <a:fillRef idx="2">
            <a:schemeClr val="accent1"/>
          </a:fillRef>
          <a:effectRef idx="1">
            <a:schemeClr val="accent1"/>
          </a:effectRef>
          <a:fontRef idx="minor">
            <a:schemeClr val="dk1"/>
          </a:fontRef>
        </p:style>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a:spcBef>
                <a:spcPct val="20000"/>
              </a:spcBef>
              <a:buFont typeface="Arial" panose="020B0604020202020204" pitchFamily="34" charset="0"/>
              <a:buChar char="–"/>
              <a:defRPr sz="2800">
                <a:solidFill>
                  <a:schemeClr val="tx1"/>
                </a:solidFill>
                <a:latin typeface="Calibri" panose="020F0502020204030204" pitchFamily="34" charset="0"/>
              </a:defRPr>
            </a:lvl2pPr>
            <a:lvl3pPr>
              <a:spcBef>
                <a:spcPct val="20000"/>
              </a:spcBef>
              <a:buFont typeface="Arial" panose="020B0604020202020204" pitchFamily="34" charset="0"/>
              <a:buChar char="•"/>
              <a:defRPr sz="2400">
                <a:solidFill>
                  <a:schemeClr val="tx1"/>
                </a:solidFill>
                <a:latin typeface="Calibri" panose="020F0502020204030204" pitchFamily="34" charset="0"/>
              </a:defRPr>
            </a:lvl3pPr>
            <a:lvl4pPr>
              <a:spcBef>
                <a:spcPct val="20000"/>
              </a:spcBef>
              <a:buFont typeface="Arial" panose="020B0604020202020204" pitchFamily="34" charset="0"/>
              <a:buChar char="–"/>
              <a:defRPr sz="2000">
                <a:solidFill>
                  <a:schemeClr val="tx1"/>
                </a:solidFill>
                <a:latin typeface="Calibri" panose="020F0502020204030204" pitchFamily="34" charset="0"/>
              </a:defRPr>
            </a:lvl4pPr>
            <a:lvl5pPr>
              <a:spcBef>
                <a:spcPct val="20000"/>
              </a:spcBef>
              <a:buFont typeface="Arial" panose="020B0604020202020204" pitchFamily="34" charset="0"/>
              <a:buChar char="»"/>
              <a:defRPr sz="2000">
                <a:solidFill>
                  <a:schemeClr val="tx1"/>
                </a:solidFill>
                <a:latin typeface="Calibri" panose="020F0502020204030204" pitchFamily="34" charset="0"/>
              </a:defRPr>
            </a:lvl5pPr>
            <a:lvl6pPr marL="22844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7416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1988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6560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defRPr/>
            </a:pPr>
            <a:r>
              <a:rPr lang="en-US" altLang="en-US" sz="2800" b="1" noProof="1">
                <a:solidFill>
                  <a:srgbClr val="800000"/>
                </a:solidFill>
                <a:latin typeface="Times New Roman" panose="02020603050405020304" pitchFamily="18" charset="0"/>
                <a:cs typeface="Times New Roman" panose="02020603050405020304" pitchFamily="18" charset="0"/>
              </a:rPr>
              <a:t>Đồng</a:t>
            </a:r>
            <a:r>
              <a:rPr lang="en-US" altLang="en-US" sz="2800" b="1" noProof="1">
                <a:solidFill>
                  <a:srgbClr val="0000FF"/>
                </a:solidFill>
                <a:latin typeface="Times New Roman" panose="02020603050405020304" pitchFamily="18" charset="0"/>
                <a:cs typeface="Times New Roman" panose="02020603050405020304" pitchFamily="18" charset="0"/>
              </a:rPr>
              <a:t> điệu </a:t>
            </a:r>
          </a:p>
        </p:txBody>
      </p:sp>
      <p:sp>
        <p:nvSpPr>
          <p:cNvPr id="47" name="Text Box 15">
            <a:extLst>
              <a:ext uri="{FF2B5EF4-FFF2-40B4-BE49-F238E27FC236}">
                <a16:creationId xmlns:a16="http://schemas.microsoft.com/office/drawing/2014/main" id="{925FA2A2-A54A-F4D1-C706-847EBC0D463D}"/>
              </a:ext>
            </a:extLst>
          </p:cNvPr>
          <p:cNvSpPr txBox="1">
            <a:spLocks noChangeArrowheads="1"/>
          </p:cNvSpPr>
          <p:nvPr/>
        </p:nvSpPr>
        <p:spPr bwMode="auto">
          <a:xfrm>
            <a:off x="4286250" y="4038600"/>
            <a:ext cx="2952750" cy="528638"/>
          </a:xfrm>
          <a:prstGeom prst="rect">
            <a:avLst/>
          </a:prstGeom>
        </p:spPr>
        <p:style>
          <a:lnRef idx="1">
            <a:schemeClr val="accent1"/>
          </a:lnRef>
          <a:fillRef idx="2">
            <a:schemeClr val="accent1"/>
          </a:fillRef>
          <a:effectRef idx="1">
            <a:schemeClr val="accent1"/>
          </a:effectRef>
          <a:fontRef idx="minor">
            <a:schemeClr val="dk1"/>
          </a:fontRef>
        </p:style>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a:spcBef>
                <a:spcPct val="20000"/>
              </a:spcBef>
              <a:buFont typeface="Arial" panose="020B0604020202020204" pitchFamily="34" charset="0"/>
              <a:buChar char="–"/>
              <a:defRPr sz="2800">
                <a:solidFill>
                  <a:schemeClr val="tx1"/>
                </a:solidFill>
                <a:latin typeface="Calibri" panose="020F0502020204030204" pitchFamily="34" charset="0"/>
              </a:defRPr>
            </a:lvl2pPr>
            <a:lvl3pPr>
              <a:spcBef>
                <a:spcPct val="20000"/>
              </a:spcBef>
              <a:buFont typeface="Arial" panose="020B0604020202020204" pitchFamily="34" charset="0"/>
              <a:buChar char="•"/>
              <a:defRPr sz="2400">
                <a:solidFill>
                  <a:schemeClr val="tx1"/>
                </a:solidFill>
                <a:latin typeface="Calibri" panose="020F0502020204030204" pitchFamily="34" charset="0"/>
              </a:defRPr>
            </a:lvl3pPr>
            <a:lvl4pPr>
              <a:spcBef>
                <a:spcPct val="20000"/>
              </a:spcBef>
              <a:buFont typeface="Arial" panose="020B0604020202020204" pitchFamily="34" charset="0"/>
              <a:buChar char="–"/>
              <a:defRPr sz="2000">
                <a:solidFill>
                  <a:schemeClr val="tx1"/>
                </a:solidFill>
                <a:latin typeface="Calibri" panose="020F0502020204030204" pitchFamily="34" charset="0"/>
              </a:defRPr>
            </a:lvl4pPr>
            <a:lvl5pPr>
              <a:spcBef>
                <a:spcPct val="20000"/>
              </a:spcBef>
              <a:buFont typeface="Arial" panose="020B0604020202020204" pitchFamily="34" charset="0"/>
              <a:buChar char="»"/>
              <a:defRPr sz="2000">
                <a:solidFill>
                  <a:schemeClr val="tx1"/>
                </a:solidFill>
                <a:latin typeface="Calibri" panose="020F0502020204030204" pitchFamily="34" charset="0"/>
              </a:defRPr>
            </a:lvl5pPr>
            <a:lvl6pPr marL="22844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7416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1988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6560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defRPr/>
            </a:pPr>
            <a:r>
              <a:rPr lang="en-US" altLang="en-US" sz="2800" b="1" noProof="1">
                <a:solidFill>
                  <a:srgbClr val="800000"/>
                </a:solidFill>
                <a:latin typeface="Times New Roman" panose="02020603050405020304" pitchFamily="18" charset="0"/>
                <a:cs typeface="Times New Roman" panose="02020603050405020304" pitchFamily="18" charset="0"/>
              </a:rPr>
              <a:t>Đồng</a:t>
            </a:r>
            <a:r>
              <a:rPr lang="en-US" altLang="en-US" sz="2800" b="1" noProof="1">
                <a:solidFill>
                  <a:srgbClr val="0000FF"/>
                </a:solidFill>
                <a:latin typeface="Times New Roman" panose="02020603050405020304" pitchFamily="18" charset="0"/>
                <a:cs typeface="Times New Roman" panose="02020603050405020304" pitchFamily="18" charset="0"/>
              </a:rPr>
              <a:t> hành </a:t>
            </a:r>
          </a:p>
        </p:txBody>
      </p:sp>
      <p:sp>
        <p:nvSpPr>
          <p:cNvPr id="48" name="Text Box 16">
            <a:extLst>
              <a:ext uri="{FF2B5EF4-FFF2-40B4-BE49-F238E27FC236}">
                <a16:creationId xmlns:a16="http://schemas.microsoft.com/office/drawing/2014/main" id="{CC6A9B33-FFA3-F9E2-EEC0-5AF656C672FA}"/>
              </a:ext>
            </a:extLst>
          </p:cNvPr>
          <p:cNvSpPr txBox="1">
            <a:spLocks noChangeArrowheads="1"/>
          </p:cNvSpPr>
          <p:nvPr/>
        </p:nvSpPr>
        <p:spPr bwMode="auto">
          <a:xfrm>
            <a:off x="4286250" y="4724400"/>
            <a:ext cx="2952750" cy="528638"/>
          </a:xfrm>
          <a:prstGeom prst="rect">
            <a:avLst/>
          </a:prstGeom>
        </p:spPr>
        <p:style>
          <a:lnRef idx="1">
            <a:schemeClr val="accent1"/>
          </a:lnRef>
          <a:fillRef idx="2">
            <a:schemeClr val="accent1"/>
          </a:fillRef>
          <a:effectRef idx="1">
            <a:schemeClr val="accent1"/>
          </a:effectRef>
          <a:fontRef idx="minor">
            <a:schemeClr val="dk1"/>
          </a:fontRef>
        </p:style>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a:spcBef>
                <a:spcPct val="20000"/>
              </a:spcBef>
              <a:buFont typeface="Arial" panose="020B0604020202020204" pitchFamily="34" charset="0"/>
              <a:buChar char="–"/>
              <a:defRPr sz="2800">
                <a:solidFill>
                  <a:schemeClr val="tx1"/>
                </a:solidFill>
                <a:latin typeface="Calibri" panose="020F0502020204030204" pitchFamily="34" charset="0"/>
              </a:defRPr>
            </a:lvl2pPr>
            <a:lvl3pPr>
              <a:spcBef>
                <a:spcPct val="20000"/>
              </a:spcBef>
              <a:buFont typeface="Arial" panose="020B0604020202020204" pitchFamily="34" charset="0"/>
              <a:buChar char="•"/>
              <a:defRPr sz="2400">
                <a:solidFill>
                  <a:schemeClr val="tx1"/>
                </a:solidFill>
                <a:latin typeface="Calibri" panose="020F0502020204030204" pitchFamily="34" charset="0"/>
              </a:defRPr>
            </a:lvl3pPr>
            <a:lvl4pPr>
              <a:spcBef>
                <a:spcPct val="20000"/>
              </a:spcBef>
              <a:buFont typeface="Arial" panose="020B0604020202020204" pitchFamily="34" charset="0"/>
              <a:buChar char="–"/>
              <a:defRPr sz="2000">
                <a:solidFill>
                  <a:schemeClr val="tx1"/>
                </a:solidFill>
                <a:latin typeface="Calibri" panose="020F0502020204030204" pitchFamily="34" charset="0"/>
              </a:defRPr>
            </a:lvl4pPr>
            <a:lvl5pPr>
              <a:spcBef>
                <a:spcPct val="20000"/>
              </a:spcBef>
              <a:buFont typeface="Arial" panose="020B0604020202020204" pitchFamily="34" charset="0"/>
              <a:buChar char="»"/>
              <a:defRPr sz="2000">
                <a:solidFill>
                  <a:schemeClr val="tx1"/>
                </a:solidFill>
                <a:latin typeface="Calibri" panose="020F0502020204030204" pitchFamily="34" charset="0"/>
              </a:defRPr>
            </a:lvl5pPr>
            <a:lvl6pPr marL="22844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7416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1988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6560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defRPr/>
            </a:pPr>
            <a:r>
              <a:rPr lang="en-US" altLang="en-US" sz="2800" b="1" noProof="1">
                <a:solidFill>
                  <a:srgbClr val="800000"/>
                </a:solidFill>
                <a:latin typeface="Times New Roman" panose="02020603050405020304" pitchFamily="18" charset="0"/>
                <a:cs typeface="Times New Roman" panose="02020603050405020304" pitchFamily="18" charset="0"/>
              </a:rPr>
              <a:t>Đồng</a:t>
            </a:r>
            <a:r>
              <a:rPr lang="en-US" altLang="en-US" sz="2800" b="1" noProof="1">
                <a:solidFill>
                  <a:srgbClr val="0000FF"/>
                </a:solidFill>
                <a:latin typeface="Times New Roman" panose="02020603050405020304" pitchFamily="18" charset="0"/>
                <a:cs typeface="Times New Roman" panose="02020603050405020304" pitchFamily="18" charset="0"/>
              </a:rPr>
              <a:t> đội </a:t>
            </a:r>
          </a:p>
        </p:txBody>
      </p:sp>
      <p:sp>
        <p:nvSpPr>
          <p:cNvPr id="49" name="Text Box 17">
            <a:extLst>
              <a:ext uri="{FF2B5EF4-FFF2-40B4-BE49-F238E27FC236}">
                <a16:creationId xmlns:a16="http://schemas.microsoft.com/office/drawing/2014/main" id="{70630BD5-86F1-0556-FBF9-16FE8AAF560D}"/>
              </a:ext>
            </a:extLst>
          </p:cNvPr>
          <p:cNvSpPr txBox="1">
            <a:spLocks noChangeArrowheads="1"/>
          </p:cNvSpPr>
          <p:nvPr/>
        </p:nvSpPr>
        <p:spPr bwMode="auto">
          <a:xfrm>
            <a:off x="4286250" y="5410200"/>
            <a:ext cx="2952750" cy="522288"/>
          </a:xfrm>
          <a:prstGeom prst="rect">
            <a:avLst/>
          </a:prstGeom>
        </p:spPr>
        <p:style>
          <a:lnRef idx="1">
            <a:schemeClr val="accent1"/>
          </a:lnRef>
          <a:fillRef idx="2">
            <a:schemeClr val="accent1"/>
          </a:fillRef>
          <a:effectRef idx="1">
            <a:schemeClr val="accent1"/>
          </a:effectRef>
          <a:fontRef idx="minor">
            <a:schemeClr val="dk1"/>
          </a:fontRef>
        </p:style>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a:spcBef>
                <a:spcPct val="20000"/>
              </a:spcBef>
              <a:buFont typeface="Arial" panose="020B0604020202020204" pitchFamily="34" charset="0"/>
              <a:buChar char="–"/>
              <a:defRPr sz="2800">
                <a:solidFill>
                  <a:schemeClr val="tx1"/>
                </a:solidFill>
                <a:latin typeface="Calibri" panose="020F0502020204030204" pitchFamily="34" charset="0"/>
              </a:defRPr>
            </a:lvl2pPr>
            <a:lvl3pPr>
              <a:spcBef>
                <a:spcPct val="20000"/>
              </a:spcBef>
              <a:buFont typeface="Arial" panose="020B0604020202020204" pitchFamily="34" charset="0"/>
              <a:buChar char="•"/>
              <a:defRPr sz="2400">
                <a:solidFill>
                  <a:schemeClr val="tx1"/>
                </a:solidFill>
                <a:latin typeface="Calibri" panose="020F0502020204030204" pitchFamily="34" charset="0"/>
              </a:defRPr>
            </a:lvl3pPr>
            <a:lvl4pPr>
              <a:spcBef>
                <a:spcPct val="20000"/>
              </a:spcBef>
              <a:buFont typeface="Arial" panose="020B0604020202020204" pitchFamily="34" charset="0"/>
              <a:buChar char="–"/>
              <a:defRPr sz="2000">
                <a:solidFill>
                  <a:schemeClr val="tx1"/>
                </a:solidFill>
                <a:latin typeface="Calibri" panose="020F0502020204030204" pitchFamily="34" charset="0"/>
              </a:defRPr>
            </a:lvl4pPr>
            <a:lvl5pPr>
              <a:spcBef>
                <a:spcPct val="20000"/>
              </a:spcBef>
              <a:buFont typeface="Arial" panose="020B0604020202020204" pitchFamily="34" charset="0"/>
              <a:buChar char="»"/>
              <a:defRPr sz="2000">
                <a:solidFill>
                  <a:schemeClr val="tx1"/>
                </a:solidFill>
                <a:latin typeface="Calibri" panose="020F0502020204030204" pitchFamily="34" charset="0"/>
              </a:defRPr>
            </a:lvl5pPr>
            <a:lvl6pPr marL="22844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7416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1988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6560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defRPr/>
            </a:pPr>
            <a:r>
              <a:rPr lang="en-US" altLang="en-US" sz="2800" b="1" noProof="1">
                <a:solidFill>
                  <a:srgbClr val="800000"/>
                </a:solidFill>
                <a:latin typeface="Times New Roman" panose="02020603050405020304" pitchFamily="18" charset="0"/>
                <a:cs typeface="Times New Roman" panose="02020603050405020304" pitchFamily="18" charset="0"/>
              </a:rPr>
              <a:t>Đồng</a:t>
            </a:r>
            <a:r>
              <a:rPr lang="en-US" altLang="en-US" sz="2800" b="1" noProof="1">
                <a:solidFill>
                  <a:srgbClr val="0000FF"/>
                </a:solidFill>
                <a:latin typeface="Times New Roman" panose="02020603050405020304" pitchFamily="18" charset="0"/>
                <a:cs typeface="Times New Roman" panose="02020603050405020304" pitchFamily="18" charset="0"/>
              </a:rPr>
              <a:t> âm </a:t>
            </a:r>
          </a:p>
        </p:txBody>
      </p:sp>
      <p:sp>
        <p:nvSpPr>
          <p:cNvPr id="51" name="Text Box 23">
            <a:extLst>
              <a:ext uri="{FF2B5EF4-FFF2-40B4-BE49-F238E27FC236}">
                <a16:creationId xmlns:a16="http://schemas.microsoft.com/office/drawing/2014/main" id="{D56847B4-65C9-DF6B-0351-C27D86491958}"/>
              </a:ext>
            </a:extLst>
          </p:cNvPr>
          <p:cNvSpPr txBox="1">
            <a:spLocks noChangeArrowheads="1"/>
          </p:cNvSpPr>
          <p:nvPr/>
        </p:nvSpPr>
        <p:spPr bwMode="auto">
          <a:xfrm>
            <a:off x="8001000" y="4718050"/>
            <a:ext cx="3333750" cy="528638"/>
          </a:xfrm>
          <a:prstGeom prst="rect">
            <a:avLst/>
          </a:prstGeom>
        </p:spPr>
        <p:style>
          <a:lnRef idx="1">
            <a:schemeClr val="accent1"/>
          </a:lnRef>
          <a:fillRef idx="2">
            <a:schemeClr val="accent1"/>
          </a:fillRef>
          <a:effectRef idx="1">
            <a:schemeClr val="accent1"/>
          </a:effectRef>
          <a:fontRef idx="minor">
            <a:schemeClr val="dk1"/>
          </a:fontRef>
        </p:style>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a:spcBef>
                <a:spcPct val="20000"/>
              </a:spcBef>
              <a:buFont typeface="Arial" panose="020B0604020202020204" pitchFamily="34" charset="0"/>
              <a:buChar char="–"/>
              <a:defRPr sz="2800">
                <a:solidFill>
                  <a:schemeClr val="tx1"/>
                </a:solidFill>
                <a:latin typeface="Calibri" panose="020F0502020204030204" pitchFamily="34" charset="0"/>
              </a:defRPr>
            </a:lvl2pPr>
            <a:lvl3pPr>
              <a:spcBef>
                <a:spcPct val="20000"/>
              </a:spcBef>
              <a:buFont typeface="Arial" panose="020B0604020202020204" pitchFamily="34" charset="0"/>
              <a:buChar char="•"/>
              <a:defRPr sz="2400">
                <a:solidFill>
                  <a:schemeClr val="tx1"/>
                </a:solidFill>
                <a:latin typeface="Calibri" panose="020F0502020204030204" pitchFamily="34" charset="0"/>
              </a:defRPr>
            </a:lvl3pPr>
            <a:lvl4pPr>
              <a:spcBef>
                <a:spcPct val="20000"/>
              </a:spcBef>
              <a:buFont typeface="Arial" panose="020B0604020202020204" pitchFamily="34" charset="0"/>
              <a:buChar char="–"/>
              <a:defRPr sz="2000">
                <a:solidFill>
                  <a:schemeClr val="tx1"/>
                </a:solidFill>
                <a:latin typeface="Calibri" panose="020F0502020204030204" pitchFamily="34" charset="0"/>
              </a:defRPr>
            </a:lvl4pPr>
            <a:lvl5pPr>
              <a:spcBef>
                <a:spcPct val="20000"/>
              </a:spcBef>
              <a:buFont typeface="Arial" panose="020B0604020202020204" pitchFamily="34" charset="0"/>
              <a:buChar char="»"/>
              <a:defRPr sz="2000">
                <a:solidFill>
                  <a:schemeClr val="tx1"/>
                </a:solidFill>
                <a:latin typeface="Calibri" panose="020F0502020204030204" pitchFamily="34" charset="0"/>
              </a:defRPr>
            </a:lvl5pPr>
            <a:lvl6pPr marL="22844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7416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1988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6560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defRPr/>
            </a:pPr>
            <a:r>
              <a:rPr lang="en-US" altLang="en-US" sz="2800" b="1" noProof="1">
                <a:solidFill>
                  <a:srgbClr val="800000"/>
                </a:solidFill>
                <a:latin typeface="Times New Roman" panose="02020603050405020304" pitchFamily="18" charset="0"/>
                <a:cs typeface="Times New Roman" panose="02020603050405020304" pitchFamily="18" charset="0"/>
              </a:rPr>
              <a:t>Đồng</a:t>
            </a:r>
            <a:r>
              <a:rPr lang="en-US" altLang="en-US" sz="2800" b="1" noProof="1">
                <a:solidFill>
                  <a:srgbClr val="0000FF"/>
                </a:solidFill>
                <a:latin typeface="Times New Roman" panose="02020603050405020304" pitchFamily="18" charset="0"/>
                <a:cs typeface="Times New Roman" panose="02020603050405020304" pitchFamily="18" charset="0"/>
              </a:rPr>
              <a:t> tình </a:t>
            </a:r>
          </a:p>
        </p:txBody>
      </p:sp>
      <p:sp>
        <p:nvSpPr>
          <p:cNvPr id="52" name="Text Box 24">
            <a:extLst>
              <a:ext uri="{FF2B5EF4-FFF2-40B4-BE49-F238E27FC236}">
                <a16:creationId xmlns:a16="http://schemas.microsoft.com/office/drawing/2014/main" id="{AF1715E6-8DDD-87F0-0F34-85F6E83A93C9}"/>
              </a:ext>
            </a:extLst>
          </p:cNvPr>
          <p:cNvSpPr txBox="1">
            <a:spLocks noChangeArrowheads="1"/>
          </p:cNvSpPr>
          <p:nvPr/>
        </p:nvSpPr>
        <p:spPr bwMode="auto">
          <a:xfrm>
            <a:off x="8001000" y="5419725"/>
            <a:ext cx="3333750" cy="528638"/>
          </a:xfrm>
          <a:prstGeom prst="rect">
            <a:avLst/>
          </a:prstGeom>
        </p:spPr>
        <p:style>
          <a:lnRef idx="1">
            <a:schemeClr val="accent1"/>
          </a:lnRef>
          <a:fillRef idx="2">
            <a:schemeClr val="accent1"/>
          </a:fillRef>
          <a:effectRef idx="1">
            <a:schemeClr val="accent1"/>
          </a:effectRef>
          <a:fontRef idx="minor">
            <a:schemeClr val="dk1"/>
          </a:fontRef>
        </p:style>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a:spcBef>
                <a:spcPct val="20000"/>
              </a:spcBef>
              <a:buFont typeface="Arial" panose="020B0604020202020204" pitchFamily="34" charset="0"/>
              <a:buChar char="–"/>
              <a:defRPr sz="2800">
                <a:solidFill>
                  <a:schemeClr val="tx1"/>
                </a:solidFill>
                <a:latin typeface="Calibri" panose="020F0502020204030204" pitchFamily="34" charset="0"/>
              </a:defRPr>
            </a:lvl2pPr>
            <a:lvl3pPr>
              <a:spcBef>
                <a:spcPct val="20000"/>
              </a:spcBef>
              <a:buFont typeface="Arial" panose="020B0604020202020204" pitchFamily="34" charset="0"/>
              <a:buChar char="•"/>
              <a:defRPr sz="2400">
                <a:solidFill>
                  <a:schemeClr val="tx1"/>
                </a:solidFill>
                <a:latin typeface="Calibri" panose="020F0502020204030204" pitchFamily="34" charset="0"/>
              </a:defRPr>
            </a:lvl3pPr>
            <a:lvl4pPr>
              <a:spcBef>
                <a:spcPct val="20000"/>
              </a:spcBef>
              <a:buFont typeface="Arial" panose="020B0604020202020204" pitchFamily="34" charset="0"/>
              <a:buChar char="–"/>
              <a:defRPr sz="2000">
                <a:solidFill>
                  <a:schemeClr val="tx1"/>
                </a:solidFill>
                <a:latin typeface="Calibri" panose="020F0502020204030204" pitchFamily="34" charset="0"/>
              </a:defRPr>
            </a:lvl4pPr>
            <a:lvl5pPr>
              <a:spcBef>
                <a:spcPct val="20000"/>
              </a:spcBef>
              <a:buFont typeface="Arial" panose="020B0604020202020204" pitchFamily="34" charset="0"/>
              <a:buChar char="»"/>
              <a:defRPr sz="2000">
                <a:solidFill>
                  <a:schemeClr val="tx1"/>
                </a:solidFill>
                <a:latin typeface="Calibri" panose="020F0502020204030204" pitchFamily="34" charset="0"/>
              </a:defRPr>
            </a:lvl5pPr>
            <a:lvl6pPr marL="22844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7416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1988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6560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defRPr/>
            </a:pPr>
            <a:r>
              <a:rPr lang="en-US" altLang="en-US" sz="2800" b="1" noProof="1">
                <a:solidFill>
                  <a:srgbClr val="800000"/>
                </a:solidFill>
                <a:latin typeface="Times New Roman" panose="02020603050405020304" pitchFamily="18" charset="0"/>
                <a:cs typeface="Times New Roman" panose="02020603050405020304" pitchFamily="18" charset="0"/>
              </a:rPr>
              <a:t>Đồng</a:t>
            </a:r>
            <a:r>
              <a:rPr lang="en-US" altLang="en-US" sz="2800" b="1" noProof="1">
                <a:solidFill>
                  <a:srgbClr val="0000FF"/>
                </a:solidFill>
                <a:latin typeface="Times New Roman" panose="02020603050405020304" pitchFamily="18" charset="0"/>
                <a:cs typeface="Times New Roman" panose="02020603050405020304" pitchFamily="18" charset="0"/>
              </a:rPr>
              <a:t> tâm </a:t>
            </a:r>
          </a:p>
        </p:txBody>
      </p:sp>
      <p:sp>
        <p:nvSpPr>
          <p:cNvPr id="53" name="Text Box 19">
            <a:extLst>
              <a:ext uri="{FF2B5EF4-FFF2-40B4-BE49-F238E27FC236}">
                <a16:creationId xmlns:a16="http://schemas.microsoft.com/office/drawing/2014/main" id="{168C0201-E596-48E6-EBA0-795A55303625}"/>
              </a:ext>
            </a:extLst>
          </p:cNvPr>
          <p:cNvSpPr txBox="1">
            <a:spLocks noChangeArrowheads="1"/>
          </p:cNvSpPr>
          <p:nvPr/>
        </p:nvSpPr>
        <p:spPr bwMode="auto">
          <a:xfrm>
            <a:off x="8001000" y="1981200"/>
            <a:ext cx="3333750" cy="528638"/>
          </a:xfrm>
          <a:prstGeom prst="rect">
            <a:avLst/>
          </a:prstGeom>
        </p:spPr>
        <p:style>
          <a:lnRef idx="1">
            <a:schemeClr val="accent1"/>
          </a:lnRef>
          <a:fillRef idx="2">
            <a:schemeClr val="accent1"/>
          </a:fillRef>
          <a:effectRef idx="1">
            <a:schemeClr val="accent1"/>
          </a:effectRef>
          <a:fontRef idx="minor">
            <a:schemeClr val="dk1"/>
          </a:fontRef>
        </p:style>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a:spcBef>
                <a:spcPct val="20000"/>
              </a:spcBef>
              <a:buFont typeface="Arial" panose="020B0604020202020204" pitchFamily="34" charset="0"/>
              <a:buChar char="–"/>
              <a:defRPr sz="2800">
                <a:solidFill>
                  <a:schemeClr val="tx1"/>
                </a:solidFill>
                <a:latin typeface="Calibri" panose="020F0502020204030204" pitchFamily="34" charset="0"/>
              </a:defRPr>
            </a:lvl2pPr>
            <a:lvl3pPr>
              <a:spcBef>
                <a:spcPct val="20000"/>
              </a:spcBef>
              <a:buFont typeface="Arial" panose="020B0604020202020204" pitchFamily="34" charset="0"/>
              <a:buChar char="•"/>
              <a:defRPr sz="2400">
                <a:solidFill>
                  <a:schemeClr val="tx1"/>
                </a:solidFill>
                <a:latin typeface="Calibri" panose="020F0502020204030204" pitchFamily="34" charset="0"/>
              </a:defRPr>
            </a:lvl3pPr>
            <a:lvl4pPr>
              <a:spcBef>
                <a:spcPct val="20000"/>
              </a:spcBef>
              <a:buFont typeface="Arial" panose="020B0604020202020204" pitchFamily="34" charset="0"/>
              <a:buChar char="–"/>
              <a:defRPr sz="2000">
                <a:solidFill>
                  <a:schemeClr val="tx1"/>
                </a:solidFill>
                <a:latin typeface="Calibri" panose="020F0502020204030204" pitchFamily="34" charset="0"/>
              </a:defRPr>
            </a:lvl4pPr>
            <a:lvl5pPr>
              <a:spcBef>
                <a:spcPct val="20000"/>
              </a:spcBef>
              <a:buFont typeface="Arial" panose="020B0604020202020204" pitchFamily="34" charset="0"/>
              <a:buChar char="»"/>
              <a:defRPr sz="2000">
                <a:solidFill>
                  <a:schemeClr val="tx1"/>
                </a:solidFill>
                <a:latin typeface="Calibri" panose="020F0502020204030204" pitchFamily="34" charset="0"/>
              </a:defRPr>
            </a:lvl5pPr>
            <a:lvl6pPr marL="22844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7416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1988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6560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defRPr/>
            </a:pPr>
            <a:r>
              <a:rPr lang="en-US" altLang="en-US" sz="2800" b="1" noProof="1">
                <a:solidFill>
                  <a:srgbClr val="800000"/>
                </a:solidFill>
                <a:latin typeface="Times New Roman" panose="02020603050405020304" pitchFamily="18" charset="0"/>
                <a:cs typeface="Times New Roman" panose="02020603050405020304" pitchFamily="18" charset="0"/>
              </a:rPr>
              <a:t>Đồng</a:t>
            </a:r>
            <a:r>
              <a:rPr lang="en-US" altLang="en-US" sz="2800" b="1" noProof="1">
                <a:solidFill>
                  <a:srgbClr val="0000FF"/>
                </a:solidFill>
                <a:latin typeface="Times New Roman" panose="02020603050405020304" pitchFamily="18" charset="0"/>
                <a:cs typeface="Times New Roman" panose="02020603050405020304" pitchFamily="18" charset="0"/>
              </a:rPr>
              <a:t> loại </a:t>
            </a:r>
          </a:p>
        </p:txBody>
      </p:sp>
      <p:sp>
        <p:nvSpPr>
          <p:cNvPr id="54" name="Text Box 20">
            <a:extLst>
              <a:ext uri="{FF2B5EF4-FFF2-40B4-BE49-F238E27FC236}">
                <a16:creationId xmlns:a16="http://schemas.microsoft.com/office/drawing/2014/main" id="{8E232F04-9572-54F8-68DF-374FDCAF9760}"/>
              </a:ext>
            </a:extLst>
          </p:cNvPr>
          <p:cNvSpPr txBox="1">
            <a:spLocks noChangeArrowheads="1"/>
          </p:cNvSpPr>
          <p:nvPr/>
        </p:nvSpPr>
        <p:spPr bwMode="auto">
          <a:xfrm>
            <a:off x="8001000" y="2676525"/>
            <a:ext cx="3333750" cy="528638"/>
          </a:xfrm>
          <a:prstGeom prst="rect">
            <a:avLst/>
          </a:prstGeom>
        </p:spPr>
        <p:style>
          <a:lnRef idx="1">
            <a:schemeClr val="accent1"/>
          </a:lnRef>
          <a:fillRef idx="2">
            <a:schemeClr val="accent1"/>
          </a:fillRef>
          <a:effectRef idx="1">
            <a:schemeClr val="accent1"/>
          </a:effectRef>
          <a:fontRef idx="minor">
            <a:schemeClr val="dk1"/>
          </a:fontRef>
        </p:style>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a:spcBef>
                <a:spcPct val="20000"/>
              </a:spcBef>
              <a:buFont typeface="Arial" panose="020B0604020202020204" pitchFamily="34" charset="0"/>
              <a:buChar char="–"/>
              <a:defRPr sz="2800">
                <a:solidFill>
                  <a:schemeClr val="tx1"/>
                </a:solidFill>
                <a:latin typeface="Calibri" panose="020F0502020204030204" pitchFamily="34" charset="0"/>
              </a:defRPr>
            </a:lvl2pPr>
            <a:lvl3pPr>
              <a:spcBef>
                <a:spcPct val="20000"/>
              </a:spcBef>
              <a:buFont typeface="Arial" panose="020B0604020202020204" pitchFamily="34" charset="0"/>
              <a:buChar char="•"/>
              <a:defRPr sz="2400">
                <a:solidFill>
                  <a:schemeClr val="tx1"/>
                </a:solidFill>
                <a:latin typeface="Calibri" panose="020F0502020204030204" pitchFamily="34" charset="0"/>
              </a:defRPr>
            </a:lvl3pPr>
            <a:lvl4pPr>
              <a:spcBef>
                <a:spcPct val="20000"/>
              </a:spcBef>
              <a:buFont typeface="Arial" panose="020B0604020202020204" pitchFamily="34" charset="0"/>
              <a:buChar char="–"/>
              <a:defRPr sz="2000">
                <a:solidFill>
                  <a:schemeClr val="tx1"/>
                </a:solidFill>
                <a:latin typeface="Calibri" panose="020F0502020204030204" pitchFamily="34" charset="0"/>
              </a:defRPr>
            </a:lvl4pPr>
            <a:lvl5pPr>
              <a:spcBef>
                <a:spcPct val="20000"/>
              </a:spcBef>
              <a:buFont typeface="Arial" panose="020B0604020202020204" pitchFamily="34" charset="0"/>
              <a:buChar char="»"/>
              <a:defRPr sz="2000">
                <a:solidFill>
                  <a:schemeClr val="tx1"/>
                </a:solidFill>
                <a:latin typeface="Calibri" panose="020F0502020204030204" pitchFamily="34" charset="0"/>
              </a:defRPr>
            </a:lvl5pPr>
            <a:lvl6pPr marL="22844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7416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1988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6560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defRPr/>
            </a:pPr>
            <a:r>
              <a:rPr lang="en-US" altLang="en-US" sz="2800" b="1" noProof="1">
                <a:solidFill>
                  <a:srgbClr val="800000"/>
                </a:solidFill>
                <a:latin typeface="Times New Roman" panose="02020603050405020304" pitchFamily="18" charset="0"/>
                <a:cs typeface="Times New Roman" panose="02020603050405020304" pitchFamily="18" charset="0"/>
              </a:rPr>
              <a:t>Đồng</a:t>
            </a:r>
            <a:r>
              <a:rPr lang="en-US" altLang="en-US" sz="2800" b="1" noProof="1">
                <a:solidFill>
                  <a:srgbClr val="0000FF"/>
                </a:solidFill>
                <a:latin typeface="Times New Roman" panose="02020603050405020304" pitchFamily="18" charset="0"/>
                <a:cs typeface="Times New Roman" panose="02020603050405020304" pitchFamily="18" charset="0"/>
              </a:rPr>
              <a:t> loạt </a:t>
            </a:r>
          </a:p>
        </p:txBody>
      </p:sp>
      <p:sp>
        <p:nvSpPr>
          <p:cNvPr id="55" name="Text Box 21">
            <a:extLst>
              <a:ext uri="{FF2B5EF4-FFF2-40B4-BE49-F238E27FC236}">
                <a16:creationId xmlns:a16="http://schemas.microsoft.com/office/drawing/2014/main" id="{41A2FFCF-6E83-A805-4946-0E324001B781}"/>
              </a:ext>
            </a:extLst>
          </p:cNvPr>
          <p:cNvSpPr txBox="1">
            <a:spLocks noChangeArrowheads="1"/>
          </p:cNvSpPr>
          <p:nvPr/>
        </p:nvSpPr>
        <p:spPr bwMode="auto">
          <a:xfrm>
            <a:off x="8001000" y="3362325"/>
            <a:ext cx="3333750" cy="528638"/>
          </a:xfrm>
          <a:prstGeom prst="rect">
            <a:avLst/>
          </a:prstGeom>
        </p:spPr>
        <p:style>
          <a:lnRef idx="1">
            <a:schemeClr val="accent1"/>
          </a:lnRef>
          <a:fillRef idx="2">
            <a:schemeClr val="accent1"/>
          </a:fillRef>
          <a:effectRef idx="1">
            <a:schemeClr val="accent1"/>
          </a:effectRef>
          <a:fontRef idx="minor">
            <a:schemeClr val="dk1"/>
          </a:fontRef>
        </p:style>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a:spcBef>
                <a:spcPct val="20000"/>
              </a:spcBef>
              <a:buFont typeface="Arial" panose="020B0604020202020204" pitchFamily="34" charset="0"/>
              <a:buChar char="–"/>
              <a:defRPr sz="2800">
                <a:solidFill>
                  <a:schemeClr val="tx1"/>
                </a:solidFill>
                <a:latin typeface="Calibri" panose="020F0502020204030204" pitchFamily="34" charset="0"/>
              </a:defRPr>
            </a:lvl2pPr>
            <a:lvl3pPr>
              <a:spcBef>
                <a:spcPct val="20000"/>
              </a:spcBef>
              <a:buFont typeface="Arial" panose="020B0604020202020204" pitchFamily="34" charset="0"/>
              <a:buChar char="•"/>
              <a:defRPr sz="2400">
                <a:solidFill>
                  <a:schemeClr val="tx1"/>
                </a:solidFill>
                <a:latin typeface="Calibri" panose="020F0502020204030204" pitchFamily="34" charset="0"/>
              </a:defRPr>
            </a:lvl3pPr>
            <a:lvl4pPr>
              <a:spcBef>
                <a:spcPct val="20000"/>
              </a:spcBef>
              <a:buFont typeface="Arial" panose="020B0604020202020204" pitchFamily="34" charset="0"/>
              <a:buChar char="–"/>
              <a:defRPr sz="2000">
                <a:solidFill>
                  <a:schemeClr val="tx1"/>
                </a:solidFill>
                <a:latin typeface="Calibri" panose="020F0502020204030204" pitchFamily="34" charset="0"/>
              </a:defRPr>
            </a:lvl4pPr>
            <a:lvl5pPr>
              <a:spcBef>
                <a:spcPct val="20000"/>
              </a:spcBef>
              <a:buFont typeface="Arial" panose="020B0604020202020204" pitchFamily="34" charset="0"/>
              <a:buChar char="»"/>
              <a:defRPr sz="2000">
                <a:solidFill>
                  <a:schemeClr val="tx1"/>
                </a:solidFill>
                <a:latin typeface="Calibri" panose="020F0502020204030204" pitchFamily="34" charset="0"/>
              </a:defRPr>
            </a:lvl5pPr>
            <a:lvl6pPr marL="22844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7416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1988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6560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defRPr/>
            </a:pPr>
            <a:r>
              <a:rPr lang="en-US" altLang="en-US" sz="2800" b="1" noProof="1">
                <a:solidFill>
                  <a:srgbClr val="800000"/>
                </a:solidFill>
                <a:latin typeface="Times New Roman" panose="02020603050405020304" pitchFamily="18" charset="0"/>
                <a:cs typeface="Times New Roman" panose="02020603050405020304" pitchFamily="18" charset="0"/>
              </a:rPr>
              <a:t>Đồng</a:t>
            </a:r>
            <a:r>
              <a:rPr lang="en-US" altLang="en-US" sz="2800" b="1" noProof="1">
                <a:solidFill>
                  <a:srgbClr val="0000FF"/>
                </a:solidFill>
                <a:latin typeface="Times New Roman" panose="02020603050405020304" pitchFamily="18" charset="0"/>
                <a:cs typeface="Times New Roman" panose="02020603050405020304" pitchFamily="18" charset="0"/>
              </a:rPr>
              <a:t> phục </a:t>
            </a:r>
          </a:p>
        </p:txBody>
      </p:sp>
      <p:sp>
        <p:nvSpPr>
          <p:cNvPr id="56" name="Text Box 22">
            <a:extLst>
              <a:ext uri="{FF2B5EF4-FFF2-40B4-BE49-F238E27FC236}">
                <a16:creationId xmlns:a16="http://schemas.microsoft.com/office/drawing/2014/main" id="{0B792E74-3BC7-768D-3C47-D0D227773FE9}"/>
              </a:ext>
            </a:extLst>
          </p:cNvPr>
          <p:cNvSpPr txBox="1">
            <a:spLocks noChangeArrowheads="1"/>
          </p:cNvSpPr>
          <p:nvPr/>
        </p:nvSpPr>
        <p:spPr bwMode="auto">
          <a:xfrm>
            <a:off x="8001000" y="4048125"/>
            <a:ext cx="3333750" cy="528638"/>
          </a:xfrm>
          <a:prstGeom prst="rect">
            <a:avLst/>
          </a:prstGeom>
        </p:spPr>
        <p:style>
          <a:lnRef idx="1">
            <a:schemeClr val="accent1"/>
          </a:lnRef>
          <a:fillRef idx="2">
            <a:schemeClr val="accent1"/>
          </a:fillRef>
          <a:effectRef idx="1">
            <a:schemeClr val="accent1"/>
          </a:effectRef>
          <a:fontRef idx="minor">
            <a:schemeClr val="dk1"/>
          </a:fontRef>
        </p:style>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a:spcBef>
                <a:spcPct val="20000"/>
              </a:spcBef>
              <a:buFont typeface="Arial" panose="020B0604020202020204" pitchFamily="34" charset="0"/>
              <a:buChar char="–"/>
              <a:defRPr sz="2800">
                <a:solidFill>
                  <a:schemeClr val="tx1"/>
                </a:solidFill>
                <a:latin typeface="Calibri" panose="020F0502020204030204" pitchFamily="34" charset="0"/>
              </a:defRPr>
            </a:lvl2pPr>
            <a:lvl3pPr>
              <a:spcBef>
                <a:spcPct val="20000"/>
              </a:spcBef>
              <a:buFont typeface="Arial" panose="020B0604020202020204" pitchFamily="34" charset="0"/>
              <a:buChar char="•"/>
              <a:defRPr sz="2400">
                <a:solidFill>
                  <a:schemeClr val="tx1"/>
                </a:solidFill>
                <a:latin typeface="Calibri" panose="020F0502020204030204" pitchFamily="34" charset="0"/>
              </a:defRPr>
            </a:lvl3pPr>
            <a:lvl4pPr>
              <a:spcBef>
                <a:spcPct val="20000"/>
              </a:spcBef>
              <a:buFont typeface="Arial" panose="020B0604020202020204" pitchFamily="34" charset="0"/>
              <a:buChar char="–"/>
              <a:defRPr sz="2000">
                <a:solidFill>
                  <a:schemeClr val="tx1"/>
                </a:solidFill>
                <a:latin typeface="Calibri" panose="020F0502020204030204" pitchFamily="34" charset="0"/>
              </a:defRPr>
            </a:lvl4pPr>
            <a:lvl5pPr>
              <a:spcBef>
                <a:spcPct val="20000"/>
              </a:spcBef>
              <a:buFont typeface="Arial" panose="020B0604020202020204" pitchFamily="34" charset="0"/>
              <a:buChar char="»"/>
              <a:defRPr sz="2000">
                <a:solidFill>
                  <a:schemeClr val="tx1"/>
                </a:solidFill>
                <a:latin typeface="Calibri" panose="020F0502020204030204" pitchFamily="34" charset="0"/>
              </a:defRPr>
            </a:lvl5pPr>
            <a:lvl6pPr marL="22844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7416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1988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6560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defRPr/>
            </a:pPr>
            <a:r>
              <a:rPr lang="en-US" altLang="en-US" sz="2800" b="1" noProof="1">
                <a:solidFill>
                  <a:srgbClr val="800000"/>
                </a:solidFill>
                <a:latin typeface="Times New Roman" panose="02020603050405020304" pitchFamily="18" charset="0"/>
                <a:cs typeface="Times New Roman" panose="02020603050405020304" pitchFamily="18" charset="0"/>
              </a:rPr>
              <a:t>Đồng </a:t>
            </a:r>
            <a:r>
              <a:rPr lang="en-US" altLang="en-US" sz="2800" b="1" noProof="1">
                <a:solidFill>
                  <a:srgbClr val="0000FF"/>
                </a:solidFill>
                <a:latin typeface="Times New Roman" panose="02020603050405020304" pitchFamily="18" charset="0"/>
                <a:cs typeface="Times New Roman" panose="02020603050405020304" pitchFamily="18" charset="0"/>
              </a:rPr>
              <a:t>ý </a:t>
            </a:r>
          </a:p>
        </p:txBody>
      </p:sp>
      <p:sp>
        <p:nvSpPr>
          <p:cNvPr id="61" name="Text Box 9">
            <a:extLst>
              <a:ext uri="{FF2B5EF4-FFF2-40B4-BE49-F238E27FC236}">
                <a16:creationId xmlns:a16="http://schemas.microsoft.com/office/drawing/2014/main" id="{3C466242-8E37-19C7-D73C-9389490113D9}"/>
              </a:ext>
            </a:extLst>
          </p:cNvPr>
          <p:cNvSpPr txBox="1">
            <a:spLocks noChangeArrowheads="1"/>
          </p:cNvSpPr>
          <p:nvPr/>
        </p:nvSpPr>
        <p:spPr bwMode="auto">
          <a:xfrm>
            <a:off x="228600" y="4724400"/>
            <a:ext cx="3238500" cy="522288"/>
          </a:xfrm>
          <a:prstGeom prst="rect">
            <a:avLst/>
          </a:prstGeom>
        </p:spPr>
        <p:style>
          <a:lnRef idx="1">
            <a:schemeClr val="accent1"/>
          </a:lnRef>
          <a:fillRef idx="2">
            <a:schemeClr val="accent1"/>
          </a:fillRef>
          <a:effectRef idx="1">
            <a:schemeClr val="accent1"/>
          </a:effectRef>
          <a:fontRef idx="minor">
            <a:schemeClr val="dk1"/>
          </a:fontRef>
        </p:style>
        <p:txBody>
          <a:bodyPr>
            <a:spAutoFit/>
          </a:bodyPr>
          <a:lstStyle/>
          <a:p>
            <a:pPr eaLnBrk="1" hangingPunct="1">
              <a:spcBef>
                <a:spcPct val="50000"/>
              </a:spcBef>
              <a:defRPr/>
            </a:pPr>
            <a:r>
              <a:rPr lang="en-US" altLang="en-US" sz="2800" b="1">
                <a:solidFill>
                  <a:srgbClr val="800000"/>
                </a:solidFill>
                <a:latin typeface="Times New Roman" panose="02020603050405020304" pitchFamily="18" charset="0"/>
              </a:rPr>
              <a:t>Đồng</a:t>
            </a:r>
            <a:r>
              <a:rPr lang="en-US" altLang="en-US" sz="2800" b="1">
                <a:solidFill>
                  <a:srgbClr val="0000FF"/>
                </a:solidFill>
                <a:latin typeface="Times New Roman" panose="02020603050405020304" pitchFamily="18" charset="0"/>
              </a:rPr>
              <a:t> </a:t>
            </a:r>
            <a:r>
              <a:rPr lang="en-US" altLang="zh-CN" sz="2800" b="1">
                <a:solidFill>
                  <a:srgbClr val="0000FF"/>
                </a:solidFill>
                <a:latin typeface="Times New Roman" panose="02020603050405020304" pitchFamily="18" charset="0"/>
              </a:rPr>
              <a:t>nghĩa</a:t>
            </a:r>
            <a:r>
              <a:rPr lang="en-US" altLang="en-US" sz="2800" b="1">
                <a:solidFill>
                  <a:srgbClr val="0000FF"/>
                </a:solidFill>
                <a:latin typeface="Times New Roman" panose="02020603050405020304" pitchFamily="18" charset="0"/>
              </a:rPr>
              <a:t> </a:t>
            </a:r>
            <a:endParaRPr lang="en-US" altLang="en-US" sz="2800" b="1">
              <a:solidFill>
                <a:srgbClr val="0000FF"/>
              </a:solidFill>
              <a:latin typeface="Times New Roman" panose="02020603050405020304" pitchFamily="18" charset="0"/>
              <a:cs typeface="Times New Roman" panose="02020603050405020304" pitchFamily="18" charset="0"/>
            </a:endParaRPr>
          </a:p>
        </p:txBody>
      </p:sp>
      <p:sp>
        <p:nvSpPr>
          <p:cNvPr id="62" name="Text Box 10">
            <a:extLst>
              <a:ext uri="{FF2B5EF4-FFF2-40B4-BE49-F238E27FC236}">
                <a16:creationId xmlns:a16="http://schemas.microsoft.com/office/drawing/2014/main" id="{A79297C1-AAEE-583D-E23D-1C7173BC0F33}"/>
              </a:ext>
            </a:extLst>
          </p:cNvPr>
          <p:cNvSpPr txBox="1">
            <a:spLocks noChangeArrowheads="1"/>
          </p:cNvSpPr>
          <p:nvPr/>
        </p:nvSpPr>
        <p:spPr bwMode="auto">
          <a:xfrm>
            <a:off x="266700" y="5410200"/>
            <a:ext cx="3238500" cy="528638"/>
          </a:xfrm>
          <a:prstGeom prst="rect">
            <a:avLst/>
          </a:prstGeom>
        </p:spPr>
        <p:style>
          <a:lnRef idx="1">
            <a:schemeClr val="accent1"/>
          </a:lnRef>
          <a:fillRef idx="2">
            <a:schemeClr val="accent1"/>
          </a:fillRef>
          <a:effectRef idx="1">
            <a:schemeClr val="accent1"/>
          </a:effectRef>
          <a:fontRef idx="minor">
            <a:schemeClr val="dk1"/>
          </a:fontRef>
        </p:style>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a:spcBef>
                <a:spcPct val="20000"/>
              </a:spcBef>
              <a:buFont typeface="Arial" panose="020B0604020202020204" pitchFamily="34" charset="0"/>
              <a:buChar char="–"/>
              <a:defRPr sz="2800">
                <a:solidFill>
                  <a:schemeClr val="tx1"/>
                </a:solidFill>
                <a:latin typeface="Calibri" panose="020F0502020204030204" pitchFamily="34" charset="0"/>
              </a:defRPr>
            </a:lvl2pPr>
            <a:lvl3pPr>
              <a:spcBef>
                <a:spcPct val="20000"/>
              </a:spcBef>
              <a:buFont typeface="Arial" panose="020B0604020202020204" pitchFamily="34" charset="0"/>
              <a:buChar char="•"/>
              <a:defRPr sz="2400">
                <a:solidFill>
                  <a:schemeClr val="tx1"/>
                </a:solidFill>
                <a:latin typeface="Calibri" panose="020F0502020204030204" pitchFamily="34" charset="0"/>
              </a:defRPr>
            </a:lvl3pPr>
            <a:lvl4pPr>
              <a:spcBef>
                <a:spcPct val="20000"/>
              </a:spcBef>
              <a:buFont typeface="Arial" panose="020B0604020202020204" pitchFamily="34" charset="0"/>
              <a:buChar char="–"/>
              <a:defRPr sz="2000">
                <a:solidFill>
                  <a:schemeClr val="tx1"/>
                </a:solidFill>
                <a:latin typeface="Calibri" panose="020F0502020204030204" pitchFamily="34" charset="0"/>
              </a:defRPr>
            </a:lvl4pPr>
            <a:lvl5pPr>
              <a:spcBef>
                <a:spcPct val="20000"/>
              </a:spcBef>
              <a:buFont typeface="Arial" panose="020B0604020202020204" pitchFamily="34" charset="0"/>
              <a:buChar char="»"/>
              <a:defRPr sz="2000">
                <a:solidFill>
                  <a:schemeClr val="tx1"/>
                </a:solidFill>
                <a:latin typeface="Calibri" panose="020F0502020204030204" pitchFamily="34" charset="0"/>
              </a:defRPr>
            </a:lvl5pPr>
            <a:lvl6pPr marL="22844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7416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1988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6560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defRPr/>
            </a:pPr>
            <a:r>
              <a:rPr lang="en-US" altLang="en-US" sz="2800" b="1" noProof="1">
                <a:solidFill>
                  <a:srgbClr val="800000"/>
                </a:solidFill>
                <a:latin typeface="Times New Roman" panose="02020603050405020304" pitchFamily="18" charset="0"/>
                <a:cs typeface="Times New Roman" panose="02020603050405020304" pitchFamily="18" charset="0"/>
              </a:rPr>
              <a:t>Đồng</a:t>
            </a:r>
            <a:r>
              <a:rPr lang="en-US" altLang="en-US" sz="2800" b="1" noProof="1">
                <a:solidFill>
                  <a:srgbClr val="0000FF"/>
                </a:solidFill>
                <a:latin typeface="Times New Roman" panose="02020603050405020304" pitchFamily="18" charset="0"/>
                <a:cs typeface="Times New Roman" panose="02020603050405020304" pitchFamily="18" charset="0"/>
              </a:rPr>
              <a:t> ca </a:t>
            </a:r>
          </a:p>
        </p:txBody>
      </p:sp>
      <p:sp>
        <p:nvSpPr>
          <p:cNvPr id="24" name="Text Box 7">
            <a:extLst>
              <a:ext uri="{FF2B5EF4-FFF2-40B4-BE49-F238E27FC236}">
                <a16:creationId xmlns:a16="http://schemas.microsoft.com/office/drawing/2014/main" id="{55CCB5E5-5A43-5E39-B8C6-E6097022EA34}"/>
              </a:ext>
            </a:extLst>
          </p:cNvPr>
          <p:cNvSpPr txBox="1">
            <a:spLocks noChangeArrowheads="1"/>
          </p:cNvSpPr>
          <p:nvPr/>
        </p:nvSpPr>
        <p:spPr bwMode="auto">
          <a:xfrm>
            <a:off x="190500" y="3502025"/>
            <a:ext cx="3238500" cy="528638"/>
          </a:xfrm>
          <a:prstGeom prst="rect">
            <a:avLst/>
          </a:prstGeom>
        </p:spPr>
        <p:style>
          <a:lnRef idx="1">
            <a:schemeClr val="accent1"/>
          </a:lnRef>
          <a:fillRef idx="2">
            <a:schemeClr val="accent1"/>
          </a:fillRef>
          <a:effectRef idx="1">
            <a:schemeClr val="accent1"/>
          </a:effectRef>
          <a:fontRef idx="minor">
            <a:schemeClr val="dk1"/>
          </a:fontRef>
        </p:style>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a:spcBef>
                <a:spcPct val="20000"/>
              </a:spcBef>
              <a:buFont typeface="Arial" panose="020B0604020202020204" pitchFamily="34" charset="0"/>
              <a:buChar char="–"/>
              <a:defRPr sz="2800">
                <a:solidFill>
                  <a:schemeClr val="tx1"/>
                </a:solidFill>
                <a:latin typeface="Calibri" panose="020F0502020204030204" pitchFamily="34" charset="0"/>
              </a:defRPr>
            </a:lvl2pPr>
            <a:lvl3pPr>
              <a:spcBef>
                <a:spcPct val="20000"/>
              </a:spcBef>
              <a:buFont typeface="Arial" panose="020B0604020202020204" pitchFamily="34" charset="0"/>
              <a:buChar char="•"/>
              <a:defRPr sz="2400">
                <a:solidFill>
                  <a:schemeClr val="tx1"/>
                </a:solidFill>
                <a:latin typeface="Calibri" panose="020F0502020204030204" pitchFamily="34" charset="0"/>
              </a:defRPr>
            </a:lvl3pPr>
            <a:lvl4pPr>
              <a:spcBef>
                <a:spcPct val="20000"/>
              </a:spcBef>
              <a:buFont typeface="Arial" panose="020B0604020202020204" pitchFamily="34" charset="0"/>
              <a:buChar char="–"/>
              <a:defRPr sz="2000">
                <a:solidFill>
                  <a:schemeClr val="tx1"/>
                </a:solidFill>
                <a:latin typeface="Calibri" panose="020F0502020204030204" pitchFamily="34" charset="0"/>
              </a:defRPr>
            </a:lvl4pPr>
            <a:lvl5pPr>
              <a:spcBef>
                <a:spcPct val="20000"/>
              </a:spcBef>
              <a:buFont typeface="Arial" panose="020B0604020202020204" pitchFamily="34" charset="0"/>
              <a:buChar char="»"/>
              <a:defRPr sz="2000">
                <a:solidFill>
                  <a:schemeClr val="tx1"/>
                </a:solidFill>
                <a:latin typeface="Calibri" panose="020F0502020204030204" pitchFamily="34" charset="0"/>
              </a:defRPr>
            </a:lvl5pPr>
            <a:lvl6pPr marL="22844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7416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1988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6560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defRPr/>
            </a:pPr>
            <a:r>
              <a:rPr lang="en-US" altLang="en-US" sz="2800" b="1" noProof="1">
                <a:solidFill>
                  <a:srgbClr val="800000"/>
                </a:solidFill>
                <a:latin typeface="Times New Roman" panose="02020603050405020304" pitchFamily="18" charset="0"/>
                <a:cs typeface="Times New Roman" panose="02020603050405020304" pitchFamily="18" charset="0"/>
              </a:rPr>
              <a:t>Đồng</a:t>
            </a:r>
            <a:r>
              <a:rPr lang="en-US" altLang="en-US" sz="2800" b="1" noProof="1">
                <a:solidFill>
                  <a:srgbClr val="0000FF"/>
                </a:solidFill>
                <a:latin typeface="Times New Roman" panose="02020603050405020304" pitchFamily="18" charset="0"/>
                <a:cs typeface="Times New Roman" panose="02020603050405020304" pitchFamily="18" charset="0"/>
              </a:rPr>
              <a:t> chí </a:t>
            </a:r>
          </a:p>
        </p:txBody>
      </p:sp>
      <p:sp>
        <p:nvSpPr>
          <p:cNvPr id="25" name="Text Box 8">
            <a:extLst>
              <a:ext uri="{FF2B5EF4-FFF2-40B4-BE49-F238E27FC236}">
                <a16:creationId xmlns:a16="http://schemas.microsoft.com/office/drawing/2014/main" id="{18571A98-9167-662F-DD57-86D64F14C3DB}"/>
              </a:ext>
            </a:extLst>
          </p:cNvPr>
          <p:cNvSpPr txBox="1">
            <a:spLocks noChangeArrowheads="1"/>
          </p:cNvSpPr>
          <p:nvPr/>
        </p:nvSpPr>
        <p:spPr bwMode="auto">
          <a:xfrm>
            <a:off x="190500" y="4130675"/>
            <a:ext cx="3238500" cy="528638"/>
          </a:xfrm>
          <a:prstGeom prst="rect">
            <a:avLst/>
          </a:prstGeom>
        </p:spPr>
        <p:style>
          <a:lnRef idx="1">
            <a:schemeClr val="accent1"/>
          </a:lnRef>
          <a:fillRef idx="2">
            <a:schemeClr val="accent1"/>
          </a:fillRef>
          <a:effectRef idx="1">
            <a:schemeClr val="accent1"/>
          </a:effectRef>
          <a:fontRef idx="minor">
            <a:schemeClr val="dk1"/>
          </a:fontRef>
        </p:style>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a:spcBef>
                <a:spcPct val="20000"/>
              </a:spcBef>
              <a:buFont typeface="Arial" panose="020B0604020202020204" pitchFamily="34" charset="0"/>
              <a:buChar char="–"/>
              <a:defRPr sz="2800">
                <a:solidFill>
                  <a:schemeClr val="tx1"/>
                </a:solidFill>
                <a:latin typeface="Calibri" panose="020F0502020204030204" pitchFamily="34" charset="0"/>
              </a:defRPr>
            </a:lvl2pPr>
            <a:lvl3pPr>
              <a:spcBef>
                <a:spcPct val="20000"/>
              </a:spcBef>
              <a:buFont typeface="Arial" panose="020B0604020202020204" pitchFamily="34" charset="0"/>
              <a:buChar char="•"/>
              <a:defRPr sz="2400">
                <a:solidFill>
                  <a:schemeClr val="tx1"/>
                </a:solidFill>
                <a:latin typeface="Calibri" panose="020F0502020204030204" pitchFamily="34" charset="0"/>
              </a:defRPr>
            </a:lvl3pPr>
            <a:lvl4pPr>
              <a:spcBef>
                <a:spcPct val="20000"/>
              </a:spcBef>
              <a:buFont typeface="Arial" panose="020B0604020202020204" pitchFamily="34" charset="0"/>
              <a:buChar char="–"/>
              <a:defRPr sz="2000">
                <a:solidFill>
                  <a:schemeClr val="tx1"/>
                </a:solidFill>
                <a:latin typeface="Calibri" panose="020F0502020204030204" pitchFamily="34" charset="0"/>
              </a:defRPr>
            </a:lvl4pPr>
            <a:lvl5pPr>
              <a:spcBef>
                <a:spcPct val="20000"/>
              </a:spcBef>
              <a:buFont typeface="Arial" panose="020B0604020202020204" pitchFamily="34" charset="0"/>
              <a:buChar char="»"/>
              <a:defRPr sz="2000">
                <a:solidFill>
                  <a:schemeClr val="tx1"/>
                </a:solidFill>
                <a:latin typeface="Calibri" panose="020F0502020204030204" pitchFamily="34" charset="0"/>
              </a:defRPr>
            </a:lvl5pPr>
            <a:lvl6pPr marL="22844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7416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1988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6560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defRPr/>
            </a:pPr>
            <a:r>
              <a:rPr lang="en-US" altLang="en-US" sz="2800" b="1" noProof="1">
                <a:solidFill>
                  <a:srgbClr val="800000"/>
                </a:solidFill>
                <a:latin typeface="Times New Roman" panose="02020603050405020304" pitchFamily="18" charset="0"/>
                <a:cs typeface="Times New Roman" panose="02020603050405020304" pitchFamily="18" charset="0"/>
              </a:rPr>
              <a:t>Đồng</a:t>
            </a:r>
            <a:r>
              <a:rPr lang="en-US" altLang="en-US" sz="2800" b="1" noProof="1">
                <a:solidFill>
                  <a:srgbClr val="0000FF"/>
                </a:solidFill>
                <a:latin typeface="Times New Roman" panose="02020603050405020304" pitchFamily="18" charset="0"/>
                <a:cs typeface="Times New Roman" panose="02020603050405020304" pitchFamily="18" charset="0"/>
              </a:rPr>
              <a:t> thời </a:t>
            </a:r>
          </a:p>
        </p:txBody>
      </p:sp>
      <p:sp>
        <p:nvSpPr>
          <p:cNvPr id="27" name="Text Box 5">
            <a:extLst>
              <a:ext uri="{FF2B5EF4-FFF2-40B4-BE49-F238E27FC236}">
                <a16:creationId xmlns:a16="http://schemas.microsoft.com/office/drawing/2014/main" id="{DA0CC4AD-D42E-EFE0-2ACA-D682B8C109E2}"/>
              </a:ext>
            </a:extLst>
          </p:cNvPr>
          <p:cNvSpPr txBox="1">
            <a:spLocks noChangeArrowheads="1"/>
          </p:cNvSpPr>
          <p:nvPr/>
        </p:nvSpPr>
        <p:spPr bwMode="auto">
          <a:xfrm>
            <a:off x="190500" y="2092325"/>
            <a:ext cx="3238500" cy="522288"/>
          </a:xfrm>
          <a:prstGeom prst="rect">
            <a:avLst/>
          </a:prstGeom>
        </p:spPr>
        <p:style>
          <a:lnRef idx="1">
            <a:schemeClr val="accent1"/>
          </a:lnRef>
          <a:fillRef idx="2">
            <a:schemeClr val="accent1"/>
          </a:fillRef>
          <a:effectRef idx="1">
            <a:schemeClr val="accent1"/>
          </a:effectRef>
          <a:fontRef idx="minor">
            <a:schemeClr val="dk1"/>
          </a:fontRef>
        </p:style>
        <p:txBody>
          <a:bodyPr>
            <a:spAutoFit/>
          </a:bodyPr>
          <a:lstStyle/>
          <a:p>
            <a:pPr eaLnBrk="1" hangingPunct="1">
              <a:spcBef>
                <a:spcPct val="50000"/>
              </a:spcBef>
              <a:defRPr/>
            </a:pPr>
            <a:r>
              <a:rPr lang="en-US" altLang="en-US" sz="2800" b="1">
                <a:solidFill>
                  <a:srgbClr val="800000"/>
                </a:solidFill>
                <a:latin typeface="Times New Roman" panose="02020603050405020304" pitchFamily="18" charset="0"/>
              </a:rPr>
              <a:t>Đồng</a:t>
            </a:r>
            <a:r>
              <a:rPr lang="en-US" altLang="en-US" sz="2800" b="1">
                <a:solidFill>
                  <a:srgbClr val="0000FF"/>
                </a:solidFill>
                <a:latin typeface="Times New Roman" panose="02020603050405020304" pitchFamily="18" charset="0"/>
              </a:rPr>
              <a:t> </a:t>
            </a:r>
            <a:r>
              <a:rPr lang="en-US" altLang="zh-CN" sz="2800" b="1">
                <a:solidFill>
                  <a:srgbClr val="0000FF"/>
                </a:solidFill>
                <a:latin typeface="Times New Roman" panose="02020603050405020304" pitchFamily="18" charset="0"/>
              </a:rPr>
              <a:t>cảm</a:t>
            </a:r>
            <a:r>
              <a:rPr lang="en-US" altLang="en-US" sz="2800" b="1">
                <a:solidFill>
                  <a:srgbClr val="0000FF"/>
                </a:solidFill>
                <a:latin typeface="Times New Roman" panose="02020603050405020304" pitchFamily="18" charset="0"/>
              </a:rPr>
              <a:t> </a:t>
            </a:r>
            <a:endParaRPr lang="en-US" altLang="en-US" sz="2800" b="1">
              <a:solidFill>
                <a:srgbClr val="0000FF"/>
              </a:solidFill>
              <a:latin typeface="Times New Roman" panose="02020603050405020304" pitchFamily="18" charset="0"/>
              <a:cs typeface="Times New Roman" panose="02020603050405020304" pitchFamily="18" charset="0"/>
            </a:endParaRPr>
          </a:p>
        </p:txBody>
      </p:sp>
      <p:sp>
        <p:nvSpPr>
          <p:cNvPr id="28" name="Text Box 6">
            <a:extLst>
              <a:ext uri="{FF2B5EF4-FFF2-40B4-BE49-F238E27FC236}">
                <a16:creationId xmlns:a16="http://schemas.microsoft.com/office/drawing/2014/main" id="{9CEABB32-2B35-A362-39CD-EF1BCB253E27}"/>
              </a:ext>
            </a:extLst>
          </p:cNvPr>
          <p:cNvSpPr txBox="1">
            <a:spLocks noChangeArrowheads="1"/>
          </p:cNvSpPr>
          <p:nvPr/>
        </p:nvSpPr>
        <p:spPr bwMode="auto">
          <a:xfrm>
            <a:off x="190500" y="2759075"/>
            <a:ext cx="3238500" cy="522288"/>
          </a:xfrm>
          <a:prstGeom prst="rect">
            <a:avLst/>
          </a:prstGeom>
        </p:spPr>
        <p:style>
          <a:lnRef idx="1">
            <a:schemeClr val="accent1"/>
          </a:lnRef>
          <a:fillRef idx="2">
            <a:schemeClr val="accent1"/>
          </a:fillRef>
          <a:effectRef idx="1">
            <a:schemeClr val="accent1"/>
          </a:effectRef>
          <a:fontRef idx="minor">
            <a:schemeClr val="dk1"/>
          </a:fontRef>
        </p:style>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a:spcBef>
                <a:spcPct val="20000"/>
              </a:spcBef>
              <a:buFont typeface="Arial" panose="020B0604020202020204" pitchFamily="34" charset="0"/>
              <a:buChar char="–"/>
              <a:defRPr sz="2800">
                <a:solidFill>
                  <a:schemeClr val="tx1"/>
                </a:solidFill>
                <a:latin typeface="Calibri" panose="020F0502020204030204" pitchFamily="34" charset="0"/>
              </a:defRPr>
            </a:lvl2pPr>
            <a:lvl3pPr>
              <a:spcBef>
                <a:spcPct val="20000"/>
              </a:spcBef>
              <a:buFont typeface="Arial" panose="020B0604020202020204" pitchFamily="34" charset="0"/>
              <a:buChar char="•"/>
              <a:defRPr sz="2400">
                <a:solidFill>
                  <a:schemeClr val="tx1"/>
                </a:solidFill>
                <a:latin typeface="Calibri" panose="020F0502020204030204" pitchFamily="34" charset="0"/>
              </a:defRPr>
            </a:lvl3pPr>
            <a:lvl4pPr>
              <a:spcBef>
                <a:spcPct val="20000"/>
              </a:spcBef>
              <a:buFont typeface="Arial" panose="020B0604020202020204" pitchFamily="34" charset="0"/>
              <a:buChar char="–"/>
              <a:defRPr sz="2000">
                <a:solidFill>
                  <a:schemeClr val="tx1"/>
                </a:solidFill>
                <a:latin typeface="Calibri" panose="020F0502020204030204" pitchFamily="34" charset="0"/>
              </a:defRPr>
            </a:lvl4pPr>
            <a:lvl5pPr>
              <a:spcBef>
                <a:spcPct val="20000"/>
              </a:spcBef>
              <a:buFont typeface="Arial" panose="020B0604020202020204" pitchFamily="34" charset="0"/>
              <a:buChar char="»"/>
              <a:defRPr sz="2000">
                <a:solidFill>
                  <a:schemeClr val="tx1"/>
                </a:solidFill>
                <a:latin typeface="Calibri" panose="020F0502020204030204" pitchFamily="34" charset="0"/>
              </a:defRPr>
            </a:lvl5pPr>
            <a:lvl6pPr marL="22844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7416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1988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6560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defRPr/>
            </a:pPr>
            <a:r>
              <a:rPr lang="en-US" altLang="en-US" sz="2800" b="1" noProof="1">
                <a:solidFill>
                  <a:srgbClr val="800000"/>
                </a:solidFill>
                <a:latin typeface="Times New Roman" panose="02020603050405020304" pitchFamily="18" charset="0"/>
                <a:cs typeface="Times New Roman" panose="02020603050405020304" pitchFamily="18" charset="0"/>
              </a:rPr>
              <a:t>Đồng</a:t>
            </a:r>
            <a:r>
              <a:rPr lang="en-US" altLang="en-US" sz="2800" b="1" noProof="1">
                <a:solidFill>
                  <a:srgbClr val="0000FF"/>
                </a:solidFill>
                <a:latin typeface="Times New Roman" panose="02020603050405020304" pitchFamily="18" charset="0"/>
                <a:cs typeface="Times New Roman" panose="02020603050405020304" pitchFamily="18" charset="0"/>
              </a:rPr>
              <a:t> thanh </a:t>
            </a:r>
          </a:p>
        </p:txBody>
      </p:sp>
      <p:sp>
        <p:nvSpPr>
          <p:cNvPr id="26646" name="Text Box 7">
            <a:extLst>
              <a:ext uri="{FF2B5EF4-FFF2-40B4-BE49-F238E27FC236}">
                <a16:creationId xmlns:a16="http://schemas.microsoft.com/office/drawing/2014/main" id="{560C087D-D35C-B2D9-04BE-CD8F7CAF5943}"/>
              </a:ext>
            </a:extLst>
          </p:cNvPr>
          <p:cNvSpPr txBox="1">
            <a:spLocks noChangeArrowheads="1"/>
          </p:cNvSpPr>
          <p:nvPr/>
        </p:nvSpPr>
        <p:spPr bwMode="auto">
          <a:xfrm>
            <a:off x="2857500" y="490538"/>
            <a:ext cx="7777163" cy="119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6" tIns="45714" rIns="91426" bIns="45714">
            <a:spAutoFit/>
          </a:bodyPr>
          <a:lstStyle/>
          <a:p>
            <a:pPr eaLnBrk="1" hangingPunct="1"/>
            <a:r>
              <a:rPr lang="en-US" altLang="zh-CN" sz="3600" b="1">
                <a:solidFill>
                  <a:srgbClr val="0000FF"/>
                </a:solidFill>
                <a:latin typeface="Times New Roman" panose="02020603050405020304" pitchFamily="18" charset="0"/>
              </a:rPr>
              <a:t>b. Tìm từ bắt đầu bằng tiếng </a:t>
            </a:r>
            <a:r>
              <a:rPr lang="en-US" altLang="zh-CN" sz="3600" b="1" i="1">
                <a:solidFill>
                  <a:srgbClr val="0000FF"/>
                </a:solidFill>
                <a:latin typeface="Times New Roman" panose="02020603050405020304" pitchFamily="18" charset="0"/>
              </a:rPr>
              <a:t>đồng </a:t>
            </a:r>
            <a:r>
              <a:rPr lang="en-US" altLang="zh-CN" sz="3600" b="1">
                <a:solidFill>
                  <a:srgbClr val="0000FF"/>
                </a:solidFill>
                <a:latin typeface="Times New Roman" panose="02020603050405020304" pitchFamily="18" charset="0"/>
              </a:rPr>
              <a:t>(có nghĩa là “cùng”):</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p:cTn id="7" dur="500" fill="hold"/>
                                        <p:tgtEl>
                                          <p:spTgt spid="27"/>
                                        </p:tgtEl>
                                        <p:attrNameLst>
                                          <p:attrName>ppt_x</p:attrName>
                                        </p:attrNameLst>
                                      </p:cBhvr>
                                      <p:tavLst>
                                        <p:tav tm="0">
                                          <p:val>
                                            <p:strVal val="#ppt_x"/>
                                          </p:val>
                                        </p:tav>
                                        <p:tav tm="100000">
                                          <p:val>
                                            <p:strVal val="#ppt_x"/>
                                          </p:val>
                                        </p:tav>
                                      </p:tavLst>
                                    </p:anim>
                                    <p:anim calcmode="lin" valueType="num">
                                      <p:cBhvr>
                                        <p:cTn id="8" dur="500" fill="hold"/>
                                        <p:tgtEl>
                                          <p:spTgt spid="27"/>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500"/>
                            </p:stCondLst>
                            <p:childTnLst>
                              <p:par>
                                <p:cTn id="10" presetID="2" presetClass="entr" presetSubtype="4" fill="hold" nodeType="afterEffect">
                                  <p:stCondLst>
                                    <p:cond delay="0"/>
                                  </p:stCondLst>
                                  <p:childTnLst>
                                    <p:set>
                                      <p:cBhvr>
                                        <p:cTn id="11" dur="1" fill="hold">
                                          <p:stCondLst>
                                            <p:cond delay="0"/>
                                          </p:stCondLst>
                                        </p:cTn>
                                        <p:tgtEl>
                                          <p:spTgt spid="28"/>
                                        </p:tgtEl>
                                        <p:attrNameLst>
                                          <p:attrName>style.visibility</p:attrName>
                                        </p:attrNameLst>
                                      </p:cBhvr>
                                      <p:to>
                                        <p:strVal val="visible"/>
                                      </p:to>
                                    </p:set>
                                    <p:anim calcmode="lin" valueType="num">
                                      <p:cBhvr>
                                        <p:cTn id="12" dur="500" fill="hold"/>
                                        <p:tgtEl>
                                          <p:spTgt spid="28"/>
                                        </p:tgtEl>
                                        <p:attrNameLst>
                                          <p:attrName>ppt_x</p:attrName>
                                        </p:attrNameLst>
                                      </p:cBhvr>
                                      <p:tavLst>
                                        <p:tav tm="0">
                                          <p:val>
                                            <p:strVal val="#ppt_x"/>
                                          </p:val>
                                        </p:tav>
                                        <p:tav tm="100000">
                                          <p:val>
                                            <p:strVal val="#ppt_x"/>
                                          </p:val>
                                        </p:tav>
                                      </p:tavLst>
                                    </p:anim>
                                    <p:anim calcmode="lin" valueType="num">
                                      <p:cBhvr>
                                        <p:cTn id="13" dur="500" fill="hold"/>
                                        <p:tgtEl>
                                          <p:spTgt spid="28"/>
                                        </p:tgtEl>
                                        <p:attrNameLst>
                                          <p:attrName>ppt_y</p:attrName>
                                        </p:attrNameLst>
                                      </p:cBhvr>
                                      <p:tavLst>
                                        <p:tav tm="0">
                                          <p:val>
                                            <p:strVal val="1+#ppt_h/2"/>
                                          </p:val>
                                        </p:tav>
                                        <p:tav tm="100000">
                                          <p:val>
                                            <p:strVal val="#ppt_y"/>
                                          </p:val>
                                        </p:tav>
                                      </p:tavLst>
                                    </p:anim>
                                  </p:childTnLst>
                                </p:cTn>
                              </p:par>
                            </p:childTnLst>
                          </p:cTn>
                        </p:par>
                        <p:par>
                          <p:cTn id="14" fill="hold" nodeType="afterGroup">
                            <p:stCondLst>
                              <p:cond delay="1000"/>
                            </p:stCondLst>
                            <p:childTnLst>
                              <p:par>
                                <p:cTn id="15" presetID="2" presetClass="entr" presetSubtype="4" fill="hold" nodeType="afterEffect">
                                  <p:stCondLst>
                                    <p:cond delay="0"/>
                                  </p:stCondLst>
                                  <p:childTnLst>
                                    <p:set>
                                      <p:cBhvr>
                                        <p:cTn id="16" dur="1" fill="hold">
                                          <p:stCondLst>
                                            <p:cond delay="0"/>
                                          </p:stCondLst>
                                        </p:cTn>
                                        <p:tgtEl>
                                          <p:spTgt spid="24"/>
                                        </p:tgtEl>
                                        <p:attrNameLst>
                                          <p:attrName>style.visibility</p:attrName>
                                        </p:attrNameLst>
                                      </p:cBhvr>
                                      <p:to>
                                        <p:strVal val="visible"/>
                                      </p:to>
                                    </p:set>
                                    <p:anim calcmode="lin" valueType="num">
                                      <p:cBhvr>
                                        <p:cTn id="17" dur="500" fill="hold"/>
                                        <p:tgtEl>
                                          <p:spTgt spid="24"/>
                                        </p:tgtEl>
                                        <p:attrNameLst>
                                          <p:attrName>ppt_x</p:attrName>
                                        </p:attrNameLst>
                                      </p:cBhvr>
                                      <p:tavLst>
                                        <p:tav tm="0">
                                          <p:val>
                                            <p:strVal val="#ppt_x"/>
                                          </p:val>
                                        </p:tav>
                                        <p:tav tm="100000">
                                          <p:val>
                                            <p:strVal val="#ppt_x"/>
                                          </p:val>
                                        </p:tav>
                                      </p:tavLst>
                                    </p:anim>
                                    <p:anim calcmode="lin" valueType="num">
                                      <p:cBhvr>
                                        <p:cTn id="18" dur="500" fill="hold"/>
                                        <p:tgtEl>
                                          <p:spTgt spid="24"/>
                                        </p:tgtEl>
                                        <p:attrNameLst>
                                          <p:attrName>ppt_y</p:attrName>
                                        </p:attrNameLst>
                                      </p:cBhvr>
                                      <p:tavLst>
                                        <p:tav tm="0">
                                          <p:val>
                                            <p:strVal val="1+#ppt_h/2"/>
                                          </p:val>
                                        </p:tav>
                                        <p:tav tm="100000">
                                          <p:val>
                                            <p:strVal val="#ppt_y"/>
                                          </p:val>
                                        </p:tav>
                                      </p:tavLst>
                                    </p:anim>
                                  </p:childTnLst>
                                </p:cTn>
                              </p:par>
                            </p:childTnLst>
                          </p:cTn>
                        </p:par>
                        <p:par>
                          <p:cTn id="19" fill="hold" nodeType="afterGroup">
                            <p:stCondLst>
                              <p:cond delay="1500"/>
                            </p:stCondLst>
                            <p:childTnLst>
                              <p:par>
                                <p:cTn id="20" presetID="2" presetClass="entr" presetSubtype="4" fill="hold" nodeType="afterEffect">
                                  <p:stCondLst>
                                    <p:cond delay="0"/>
                                  </p:stCondLst>
                                  <p:childTnLst>
                                    <p:set>
                                      <p:cBhvr>
                                        <p:cTn id="21" dur="1" fill="hold">
                                          <p:stCondLst>
                                            <p:cond delay="0"/>
                                          </p:stCondLst>
                                        </p:cTn>
                                        <p:tgtEl>
                                          <p:spTgt spid="25"/>
                                        </p:tgtEl>
                                        <p:attrNameLst>
                                          <p:attrName>style.visibility</p:attrName>
                                        </p:attrNameLst>
                                      </p:cBhvr>
                                      <p:to>
                                        <p:strVal val="visible"/>
                                      </p:to>
                                    </p:set>
                                    <p:anim calcmode="lin" valueType="num">
                                      <p:cBhvr>
                                        <p:cTn id="22" dur="500" fill="hold"/>
                                        <p:tgtEl>
                                          <p:spTgt spid="25"/>
                                        </p:tgtEl>
                                        <p:attrNameLst>
                                          <p:attrName>ppt_x</p:attrName>
                                        </p:attrNameLst>
                                      </p:cBhvr>
                                      <p:tavLst>
                                        <p:tav tm="0">
                                          <p:val>
                                            <p:strVal val="#ppt_x"/>
                                          </p:val>
                                        </p:tav>
                                        <p:tav tm="100000">
                                          <p:val>
                                            <p:strVal val="#ppt_x"/>
                                          </p:val>
                                        </p:tav>
                                      </p:tavLst>
                                    </p:anim>
                                    <p:anim calcmode="lin" valueType="num">
                                      <p:cBhvr>
                                        <p:cTn id="23" dur="500" fill="hold"/>
                                        <p:tgtEl>
                                          <p:spTgt spid="25"/>
                                        </p:tgtEl>
                                        <p:attrNameLst>
                                          <p:attrName>ppt_y</p:attrName>
                                        </p:attrNameLst>
                                      </p:cBhvr>
                                      <p:tavLst>
                                        <p:tav tm="0">
                                          <p:val>
                                            <p:strVal val="1+#ppt_h/2"/>
                                          </p:val>
                                        </p:tav>
                                        <p:tav tm="100000">
                                          <p:val>
                                            <p:strVal val="#ppt_y"/>
                                          </p:val>
                                        </p:tav>
                                      </p:tavLst>
                                    </p:anim>
                                  </p:childTnLst>
                                </p:cTn>
                              </p:par>
                            </p:childTnLst>
                          </p:cTn>
                        </p:par>
                        <p:par>
                          <p:cTn id="24" fill="hold" nodeType="afterGroup">
                            <p:stCondLst>
                              <p:cond delay="2000"/>
                            </p:stCondLst>
                            <p:childTnLst>
                              <p:par>
                                <p:cTn id="25" presetID="2" presetClass="entr" presetSubtype="4" fill="hold" nodeType="afterEffect">
                                  <p:stCondLst>
                                    <p:cond delay="0"/>
                                  </p:stCondLst>
                                  <p:childTnLst>
                                    <p:set>
                                      <p:cBhvr>
                                        <p:cTn id="26" dur="1" fill="hold">
                                          <p:stCondLst>
                                            <p:cond delay="0"/>
                                          </p:stCondLst>
                                        </p:cTn>
                                        <p:tgtEl>
                                          <p:spTgt spid="61"/>
                                        </p:tgtEl>
                                        <p:attrNameLst>
                                          <p:attrName>style.visibility</p:attrName>
                                        </p:attrNameLst>
                                      </p:cBhvr>
                                      <p:to>
                                        <p:strVal val="visible"/>
                                      </p:to>
                                    </p:set>
                                    <p:anim calcmode="lin" valueType="num">
                                      <p:cBhvr>
                                        <p:cTn id="27" dur="500" fill="hold"/>
                                        <p:tgtEl>
                                          <p:spTgt spid="61"/>
                                        </p:tgtEl>
                                        <p:attrNameLst>
                                          <p:attrName>ppt_x</p:attrName>
                                        </p:attrNameLst>
                                      </p:cBhvr>
                                      <p:tavLst>
                                        <p:tav tm="0">
                                          <p:val>
                                            <p:strVal val="#ppt_x"/>
                                          </p:val>
                                        </p:tav>
                                        <p:tav tm="100000">
                                          <p:val>
                                            <p:strVal val="#ppt_x"/>
                                          </p:val>
                                        </p:tav>
                                      </p:tavLst>
                                    </p:anim>
                                    <p:anim calcmode="lin" valueType="num">
                                      <p:cBhvr>
                                        <p:cTn id="28" dur="500" fill="hold"/>
                                        <p:tgtEl>
                                          <p:spTgt spid="61"/>
                                        </p:tgtEl>
                                        <p:attrNameLst>
                                          <p:attrName>ppt_y</p:attrName>
                                        </p:attrNameLst>
                                      </p:cBhvr>
                                      <p:tavLst>
                                        <p:tav tm="0">
                                          <p:val>
                                            <p:strVal val="1+#ppt_h/2"/>
                                          </p:val>
                                        </p:tav>
                                        <p:tav tm="100000">
                                          <p:val>
                                            <p:strVal val="#ppt_y"/>
                                          </p:val>
                                        </p:tav>
                                      </p:tavLst>
                                    </p:anim>
                                  </p:childTnLst>
                                </p:cTn>
                              </p:par>
                            </p:childTnLst>
                          </p:cTn>
                        </p:par>
                        <p:par>
                          <p:cTn id="29" fill="hold" nodeType="afterGroup">
                            <p:stCondLst>
                              <p:cond delay="2500"/>
                            </p:stCondLst>
                            <p:childTnLst>
                              <p:par>
                                <p:cTn id="30" presetID="2" presetClass="entr" presetSubtype="4" fill="hold" nodeType="afterEffect">
                                  <p:stCondLst>
                                    <p:cond delay="0"/>
                                  </p:stCondLst>
                                  <p:childTnLst>
                                    <p:set>
                                      <p:cBhvr>
                                        <p:cTn id="31" dur="1" fill="hold">
                                          <p:stCondLst>
                                            <p:cond delay="0"/>
                                          </p:stCondLst>
                                        </p:cTn>
                                        <p:tgtEl>
                                          <p:spTgt spid="62"/>
                                        </p:tgtEl>
                                        <p:attrNameLst>
                                          <p:attrName>style.visibility</p:attrName>
                                        </p:attrNameLst>
                                      </p:cBhvr>
                                      <p:to>
                                        <p:strVal val="visible"/>
                                      </p:to>
                                    </p:set>
                                    <p:anim calcmode="lin" valueType="num">
                                      <p:cBhvr>
                                        <p:cTn id="32" dur="500" fill="hold"/>
                                        <p:tgtEl>
                                          <p:spTgt spid="62"/>
                                        </p:tgtEl>
                                        <p:attrNameLst>
                                          <p:attrName>ppt_x</p:attrName>
                                        </p:attrNameLst>
                                      </p:cBhvr>
                                      <p:tavLst>
                                        <p:tav tm="0">
                                          <p:val>
                                            <p:strVal val="#ppt_x"/>
                                          </p:val>
                                        </p:tav>
                                        <p:tav tm="100000">
                                          <p:val>
                                            <p:strVal val="#ppt_x"/>
                                          </p:val>
                                        </p:tav>
                                      </p:tavLst>
                                    </p:anim>
                                    <p:anim calcmode="lin" valueType="num">
                                      <p:cBhvr>
                                        <p:cTn id="33" dur="500" fill="hold"/>
                                        <p:tgtEl>
                                          <p:spTgt spid="62"/>
                                        </p:tgtEl>
                                        <p:attrNameLst>
                                          <p:attrName>ppt_y</p:attrName>
                                        </p:attrNameLst>
                                      </p:cBhvr>
                                      <p:tavLst>
                                        <p:tav tm="0">
                                          <p:val>
                                            <p:strVal val="1+#ppt_h/2"/>
                                          </p:val>
                                        </p:tav>
                                        <p:tav tm="100000">
                                          <p:val>
                                            <p:strVal val="#ppt_y"/>
                                          </p:val>
                                        </p:tav>
                                      </p:tavLst>
                                    </p:anim>
                                  </p:childTnLst>
                                </p:cTn>
                              </p:par>
                            </p:childTnLst>
                          </p:cTn>
                        </p:par>
                        <p:par>
                          <p:cTn id="34" fill="hold" nodeType="afterGroup">
                            <p:stCondLst>
                              <p:cond delay="3000"/>
                            </p:stCondLst>
                            <p:childTnLst>
                              <p:par>
                                <p:cTn id="35" presetID="2" presetClass="entr" presetSubtype="4" fill="hold" nodeType="afterEffect">
                                  <p:stCondLst>
                                    <p:cond delay="0"/>
                                  </p:stCondLst>
                                  <p:childTnLst>
                                    <p:set>
                                      <p:cBhvr>
                                        <p:cTn id="36" dur="1" fill="hold">
                                          <p:stCondLst>
                                            <p:cond delay="0"/>
                                          </p:stCondLst>
                                        </p:cTn>
                                        <p:tgtEl>
                                          <p:spTgt spid="44"/>
                                        </p:tgtEl>
                                        <p:attrNameLst>
                                          <p:attrName>style.visibility</p:attrName>
                                        </p:attrNameLst>
                                      </p:cBhvr>
                                      <p:to>
                                        <p:strVal val="visible"/>
                                      </p:to>
                                    </p:set>
                                    <p:anim calcmode="lin" valueType="num">
                                      <p:cBhvr>
                                        <p:cTn id="37" dur="500" fill="hold"/>
                                        <p:tgtEl>
                                          <p:spTgt spid="44"/>
                                        </p:tgtEl>
                                        <p:attrNameLst>
                                          <p:attrName>ppt_x</p:attrName>
                                        </p:attrNameLst>
                                      </p:cBhvr>
                                      <p:tavLst>
                                        <p:tav tm="0">
                                          <p:val>
                                            <p:strVal val="#ppt_x"/>
                                          </p:val>
                                        </p:tav>
                                        <p:tav tm="100000">
                                          <p:val>
                                            <p:strVal val="#ppt_x"/>
                                          </p:val>
                                        </p:tav>
                                      </p:tavLst>
                                    </p:anim>
                                    <p:anim calcmode="lin" valueType="num">
                                      <p:cBhvr>
                                        <p:cTn id="38" dur="500" fill="hold"/>
                                        <p:tgtEl>
                                          <p:spTgt spid="44"/>
                                        </p:tgtEl>
                                        <p:attrNameLst>
                                          <p:attrName>ppt_y</p:attrName>
                                        </p:attrNameLst>
                                      </p:cBhvr>
                                      <p:tavLst>
                                        <p:tav tm="0">
                                          <p:val>
                                            <p:strVal val="1+#ppt_h/2"/>
                                          </p:val>
                                        </p:tav>
                                        <p:tav tm="100000">
                                          <p:val>
                                            <p:strVal val="#ppt_y"/>
                                          </p:val>
                                        </p:tav>
                                      </p:tavLst>
                                    </p:anim>
                                  </p:childTnLst>
                                </p:cTn>
                              </p:par>
                            </p:childTnLst>
                          </p:cTn>
                        </p:par>
                        <p:par>
                          <p:cTn id="39" fill="hold" nodeType="afterGroup">
                            <p:stCondLst>
                              <p:cond delay="3500"/>
                            </p:stCondLst>
                            <p:childTnLst>
                              <p:par>
                                <p:cTn id="40" presetID="2" presetClass="entr" presetSubtype="4" fill="hold" nodeType="afterEffect">
                                  <p:stCondLst>
                                    <p:cond delay="0"/>
                                  </p:stCondLst>
                                  <p:childTnLst>
                                    <p:set>
                                      <p:cBhvr>
                                        <p:cTn id="41" dur="1" fill="hold">
                                          <p:stCondLst>
                                            <p:cond delay="0"/>
                                          </p:stCondLst>
                                        </p:cTn>
                                        <p:tgtEl>
                                          <p:spTgt spid="45"/>
                                        </p:tgtEl>
                                        <p:attrNameLst>
                                          <p:attrName>style.visibility</p:attrName>
                                        </p:attrNameLst>
                                      </p:cBhvr>
                                      <p:to>
                                        <p:strVal val="visible"/>
                                      </p:to>
                                    </p:set>
                                    <p:anim calcmode="lin" valueType="num">
                                      <p:cBhvr>
                                        <p:cTn id="42" dur="500" fill="hold"/>
                                        <p:tgtEl>
                                          <p:spTgt spid="45"/>
                                        </p:tgtEl>
                                        <p:attrNameLst>
                                          <p:attrName>ppt_x</p:attrName>
                                        </p:attrNameLst>
                                      </p:cBhvr>
                                      <p:tavLst>
                                        <p:tav tm="0">
                                          <p:val>
                                            <p:strVal val="#ppt_x"/>
                                          </p:val>
                                        </p:tav>
                                        <p:tav tm="100000">
                                          <p:val>
                                            <p:strVal val="#ppt_x"/>
                                          </p:val>
                                        </p:tav>
                                      </p:tavLst>
                                    </p:anim>
                                    <p:anim calcmode="lin" valueType="num">
                                      <p:cBhvr>
                                        <p:cTn id="43" dur="500" fill="hold"/>
                                        <p:tgtEl>
                                          <p:spTgt spid="45"/>
                                        </p:tgtEl>
                                        <p:attrNameLst>
                                          <p:attrName>ppt_y</p:attrName>
                                        </p:attrNameLst>
                                      </p:cBhvr>
                                      <p:tavLst>
                                        <p:tav tm="0">
                                          <p:val>
                                            <p:strVal val="1+#ppt_h/2"/>
                                          </p:val>
                                        </p:tav>
                                        <p:tav tm="100000">
                                          <p:val>
                                            <p:strVal val="#ppt_y"/>
                                          </p:val>
                                        </p:tav>
                                      </p:tavLst>
                                    </p:anim>
                                  </p:childTnLst>
                                </p:cTn>
                              </p:par>
                            </p:childTnLst>
                          </p:cTn>
                        </p:par>
                        <p:par>
                          <p:cTn id="44" fill="hold" nodeType="afterGroup">
                            <p:stCondLst>
                              <p:cond delay="4000"/>
                            </p:stCondLst>
                            <p:childTnLst>
                              <p:par>
                                <p:cTn id="45" presetID="2" presetClass="entr" presetSubtype="4" fill="hold" nodeType="afterEffect">
                                  <p:stCondLst>
                                    <p:cond delay="0"/>
                                  </p:stCondLst>
                                  <p:childTnLst>
                                    <p:set>
                                      <p:cBhvr>
                                        <p:cTn id="46" dur="1" fill="hold">
                                          <p:stCondLst>
                                            <p:cond delay="0"/>
                                          </p:stCondLst>
                                        </p:cTn>
                                        <p:tgtEl>
                                          <p:spTgt spid="46"/>
                                        </p:tgtEl>
                                        <p:attrNameLst>
                                          <p:attrName>style.visibility</p:attrName>
                                        </p:attrNameLst>
                                      </p:cBhvr>
                                      <p:to>
                                        <p:strVal val="visible"/>
                                      </p:to>
                                    </p:set>
                                    <p:anim calcmode="lin" valueType="num">
                                      <p:cBhvr>
                                        <p:cTn id="47" dur="500" fill="hold"/>
                                        <p:tgtEl>
                                          <p:spTgt spid="46"/>
                                        </p:tgtEl>
                                        <p:attrNameLst>
                                          <p:attrName>ppt_x</p:attrName>
                                        </p:attrNameLst>
                                      </p:cBhvr>
                                      <p:tavLst>
                                        <p:tav tm="0">
                                          <p:val>
                                            <p:strVal val="#ppt_x"/>
                                          </p:val>
                                        </p:tav>
                                        <p:tav tm="100000">
                                          <p:val>
                                            <p:strVal val="#ppt_x"/>
                                          </p:val>
                                        </p:tav>
                                      </p:tavLst>
                                    </p:anim>
                                    <p:anim calcmode="lin" valueType="num">
                                      <p:cBhvr>
                                        <p:cTn id="48" dur="500" fill="hold"/>
                                        <p:tgtEl>
                                          <p:spTgt spid="46"/>
                                        </p:tgtEl>
                                        <p:attrNameLst>
                                          <p:attrName>ppt_y</p:attrName>
                                        </p:attrNameLst>
                                      </p:cBhvr>
                                      <p:tavLst>
                                        <p:tav tm="0">
                                          <p:val>
                                            <p:strVal val="1+#ppt_h/2"/>
                                          </p:val>
                                        </p:tav>
                                        <p:tav tm="100000">
                                          <p:val>
                                            <p:strVal val="#ppt_y"/>
                                          </p:val>
                                        </p:tav>
                                      </p:tavLst>
                                    </p:anim>
                                  </p:childTnLst>
                                </p:cTn>
                              </p:par>
                            </p:childTnLst>
                          </p:cTn>
                        </p:par>
                        <p:par>
                          <p:cTn id="49" fill="hold" nodeType="afterGroup">
                            <p:stCondLst>
                              <p:cond delay="4500"/>
                            </p:stCondLst>
                            <p:childTnLst>
                              <p:par>
                                <p:cTn id="50" presetID="2" presetClass="entr" presetSubtype="4" fill="hold" nodeType="afterEffect">
                                  <p:stCondLst>
                                    <p:cond delay="0"/>
                                  </p:stCondLst>
                                  <p:childTnLst>
                                    <p:set>
                                      <p:cBhvr>
                                        <p:cTn id="51" dur="1" fill="hold">
                                          <p:stCondLst>
                                            <p:cond delay="0"/>
                                          </p:stCondLst>
                                        </p:cTn>
                                        <p:tgtEl>
                                          <p:spTgt spid="47"/>
                                        </p:tgtEl>
                                        <p:attrNameLst>
                                          <p:attrName>style.visibility</p:attrName>
                                        </p:attrNameLst>
                                      </p:cBhvr>
                                      <p:to>
                                        <p:strVal val="visible"/>
                                      </p:to>
                                    </p:set>
                                    <p:anim calcmode="lin" valueType="num">
                                      <p:cBhvr>
                                        <p:cTn id="52" dur="500" fill="hold"/>
                                        <p:tgtEl>
                                          <p:spTgt spid="47"/>
                                        </p:tgtEl>
                                        <p:attrNameLst>
                                          <p:attrName>ppt_x</p:attrName>
                                        </p:attrNameLst>
                                      </p:cBhvr>
                                      <p:tavLst>
                                        <p:tav tm="0">
                                          <p:val>
                                            <p:strVal val="#ppt_x"/>
                                          </p:val>
                                        </p:tav>
                                        <p:tav tm="100000">
                                          <p:val>
                                            <p:strVal val="#ppt_x"/>
                                          </p:val>
                                        </p:tav>
                                      </p:tavLst>
                                    </p:anim>
                                    <p:anim calcmode="lin" valueType="num">
                                      <p:cBhvr>
                                        <p:cTn id="53" dur="500" fill="hold"/>
                                        <p:tgtEl>
                                          <p:spTgt spid="47"/>
                                        </p:tgtEl>
                                        <p:attrNameLst>
                                          <p:attrName>ppt_y</p:attrName>
                                        </p:attrNameLst>
                                      </p:cBhvr>
                                      <p:tavLst>
                                        <p:tav tm="0">
                                          <p:val>
                                            <p:strVal val="1+#ppt_h/2"/>
                                          </p:val>
                                        </p:tav>
                                        <p:tav tm="100000">
                                          <p:val>
                                            <p:strVal val="#ppt_y"/>
                                          </p:val>
                                        </p:tav>
                                      </p:tavLst>
                                    </p:anim>
                                  </p:childTnLst>
                                </p:cTn>
                              </p:par>
                            </p:childTnLst>
                          </p:cTn>
                        </p:par>
                        <p:par>
                          <p:cTn id="54" fill="hold" nodeType="afterGroup">
                            <p:stCondLst>
                              <p:cond delay="5000"/>
                            </p:stCondLst>
                            <p:childTnLst>
                              <p:par>
                                <p:cTn id="55" presetID="2" presetClass="entr" presetSubtype="4" fill="hold" nodeType="afterEffect">
                                  <p:stCondLst>
                                    <p:cond delay="0"/>
                                  </p:stCondLst>
                                  <p:childTnLst>
                                    <p:set>
                                      <p:cBhvr>
                                        <p:cTn id="56" dur="1" fill="hold">
                                          <p:stCondLst>
                                            <p:cond delay="0"/>
                                          </p:stCondLst>
                                        </p:cTn>
                                        <p:tgtEl>
                                          <p:spTgt spid="48"/>
                                        </p:tgtEl>
                                        <p:attrNameLst>
                                          <p:attrName>style.visibility</p:attrName>
                                        </p:attrNameLst>
                                      </p:cBhvr>
                                      <p:to>
                                        <p:strVal val="visible"/>
                                      </p:to>
                                    </p:set>
                                    <p:anim calcmode="lin" valueType="num">
                                      <p:cBhvr>
                                        <p:cTn id="57" dur="500" fill="hold"/>
                                        <p:tgtEl>
                                          <p:spTgt spid="48"/>
                                        </p:tgtEl>
                                        <p:attrNameLst>
                                          <p:attrName>ppt_x</p:attrName>
                                        </p:attrNameLst>
                                      </p:cBhvr>
                                      <p:tavLst>
                                        <p:tav tm="0">
                                          <p:val>
                                            <p:strVal val="#ppt_x"/>
                                          </p:val>
                                        </p:tav>
                                        <p:tav tm="100000">
                                          <p:val>
                                            <p:strVal val="#ppt_x"/>
                                          </p:val>
                                        </p:tav>
                                      </p:tavLst>
                                    </p:anim>
                                    <p:anim calcmode="lin" valueType="num">
                                      <p:cBhvr>
                                        <p:cTn id="58" dur="500" fill="hold"/>
                                        <p:tgtEl>
                                          <p:spTgt spid="48"/>
                                        </p:tgtEl>
                                        <p:attrNameLst>
                                          <p:attrName>ppt_y</p:attrName>
                                        </p:attrNameLst>
                                      </p:cBhvr>
                                      <p:tavLst>
                                        <p:tav tm="0">
                                          <p:val>
                                            <p:strVal val="1+#ppt_h/2"/>
                                          </p:val>
                                        </p:tav>
                                        <p:tav tm="100000">
                                          <p:val>
                                            <p:strVal val="#ppt_y"/>
                                          </p:val>
                                        </p:tav>
                                      </p:tavLst>
                                    </p:anim>
                                  </p:childTnLst>
                                </p:cTn>
                              </p:par>
                            </p:childTnLst>
                          </p:cTn>
                        </p:par>
                        <p:par>
                          <p:cTn id="59" fill="hold" nodeType="afterGroup">
                            <p:stCondLst>
                              <p:cond delay="5500"/>
                            </p:stCondLst>
                            <p:childTnLst>
                              <p:par>
                                <p:cTn id="60" presetID="2" presetClass="entr" presetSubtype="4" fill="hold" nodeType="afterEffect">
                                  <p:stCondLst>
                                    <p:cond delay="0"/>
                                  </p:stCondLst>
                                  <p:childTnLst>
                                    <p:set>
                                      <p:cBhvr>
                                        <p:cTn id="61" dur="1" fill="hold">
                                          <p:stCondLst>
                                            <p:cond delay="0"/>
                                          </p:stCondLst>
                                        </p:cTn>
                                        <p:tgtEl>
                                          <p:spTgt spid="49"/>
                                        </p:tgtEl>
                                        <p:attrNameLst>
                                          <p:attrName>style.visibility</p:attrName>
                                        </p:attrNameLst>
                                      </p:cBhvr>
                                      <p:to>
                                        <p:strVal val="visible"/>
                                      </p:to>
                                    </p:set>
                                    <p:anim calcmode="lin" valueType="num">
                                      <p:cBhvr>
                                        <p:cTn id="62" dur="500" fill="hold"/>
                                        <p:tgtEl>
                                          <p:spTgt spid="49"/>
                                        </p:tgtEl>
                                        <p:attrNameLst>
                                          <p:attrName>ppt_x</p:attrName>
                                        </p:attrNameLst>
                                      </p:cBhvr>
                                      <p:tavLst>
                                        <p:tav tm="0">
                                          <p:val>
                                            <p:strVal val="#ppt_x"/>
                                          </p:val>
                                        </p:tav>
                                        <p:tav tm="100000">
                                          <p:val>
                                            <p:strVal val="#ppt_x"/>
                                          </p:val>
                                        </p:tav>
                                      </p:tavLst>
                                    </p:anim>
                                    <p:anim calcmode="lin" valueType="num">
                                      <p:cBhvr>
                                        <p:cTn id="63" dur="500" fill="hold"/>
                                        <p:tgtEl>
                                          <p:spTgt spid="49"/>
                                        </p:tgtEl>
                                        <p:attrNameLst>
                                          <p:attrName>ppt_y</p:attrName>
                                        </p:attrNameLst>
                                      </p:cBhvr>
                                      <p:tavLst>
                                        <p:tav tm="0">
                                          <p:val>
                                            <p:strVal val="1+#ppt_h/2"/>
                                          </p:val>
                                        </p:tav>
                                        <p:tav tm="100000">
                                          <p:val>
                                            <p:strVal val="#ppt_y"/>
                                          </p:val>
                                        </p:tav>
                                      </p:tavLst>
                                    </p:anim>
                                  </p:childTnLst>
                                </p:cTn>
                              </p:par>
                            </p:childTnLst>
                          </p:cTn>
                        </p:par>
                        <p:par>
                          <p:cTn id="64" fill="hold" nodeType="afterGroup">
                            <p:stCondLst>
                              <p:cond delay="6000"/>
                            </p:stCondLst>
                            <p:childTnLst>
                              <p:par>
                                <p:cTn id="65" presetID="2" presetClass="entr" presetSubtype="4" fill="hold" nodeType="afterEffect">
                                  <p:stCondLst>
                                    <p:cond delay="0"/>
                                  </p:stCondLst>
                                  <p:childTnLst>
                                    <p:set>
                                      <p:cBhvr>
                                        <p:cTn id="66" dur="1" fill="hold">
                                          <p:stCondLst>
                                            <p:cond delay="0"/>
                                          </p:stCondLst>
                                        </p:cTn>
                                        <p:tgtEl>
                                          <p:spTgt spid="53"/>
                                        </p:tgtEl>
                                        <p:attrNameLst>
                                          <p:attrName>style.visibility</p:attrName>
                                        </p:attrNameLst>
                                      </p:cBhvr>
                                      <p:to>
                                        <p:strVal val="visible"/>
                                      </p:to>
                                    </p:set>
                                    <p:anim calcmode="lin" valueType="num">
                                      <p:cBhvr>
                                        <p:cTn id="67" dur="500" fill="hold"/>
                                        <p:tgtEl>
                                          <p:spTgt spid="53"/>
                                        </p:tgtEl>
                                        <p:attrNameLst>
                                          <p:attrName>ppt_x</p:attrName>
                                        </p:attrNameLst>
                                      </p:cBhvr>
                                      <p:tavLst>
                                        <p:tav tm="0">
                                          <p:val>
                                            <p:strVal val="#ppt_x"/>
                                          </p:val>
                                        </p:tav>
                                        <p:tav tm="100000">
                                          <p:val>
                                            <p:strVal val="#ppt_x"/>
                                          </p:val>
                                        </p:tav>
                                      </p:tavLst>
                                    </p:anim>
                                    <p:anim calcmode="lin" valueType="num">
                                      <p:cBhvr>
                                        <p:cTn id="68" dur="500" fill="hold"/>
                                        <p:tgtEl>
                                          <p:spTgt spid="53"/>
                                        </p:tgtEl>
                                        <p:attrNameLst>
                                          <p:attrName>ppt_y</p:attrName>
                                        </p:attrNameLst>
                                      </p:cBhvr>
                                      <p:tavLst>
                                        <p:tav tm="0">
                                          <p:val>
                                            <p:strVal val="1+#ppt_h/2"/>
                                          </p:val>
                                        </p:tav>
                                        <p:tav tm="100000">
                                          <p:val>
                                            <p:strVal val="#ppt_y"/>
                                          </p:val>
                                        </p:tav>
                                      </p:tavLst>
                                    </p:anim>
                                  </p:childTnLst>
                                </p:cTn>
                              </p:par>
                            </p:childTnLst>
                          </p:cTn>
                        </p:par>
                        <p:par>
                          <p:cTn id="69" fill="hold" nodeType="afterGroup">
                            <p:stCondLst>
                              <p:cond delay="6500"/>
                            </p:stCondLst>
                            <p:childTnLst>
                              <p:par>
                                <p:cTn id="70" presetID="2" presetClass="entr" presetSubtype="4" fill="hold" nodeType="afterEffect">
                                  <p:stCondLst>
                                    <p:cond delay="0"/>
                                  </p:stCondLst>
                                  <p:childTnLst>
                                    <p:set>
                                      <p:cBhvr>
                                        <p:cTn id="71" dur="1" fill="hold">
                                          <p:stCondLst>
                                            <p:cond delay="0"/>
                                          </p:stCondLst>
                                        </p:cTn>
                                        <p:tgtEl>
                                          <p:spTgt spid="54"/>
                                        </p:tgtEl>
                                        <p:attrNameLst>
                                          <p:attrName>style.visibility</p:attrName>
                                        </p:attrNameLst>
                                      </p:cBhvr>
                                      <p:to>
                                        <p:strVal val="visible"/>
                                      </p:to>
                                    </p:set>
                                    <p:anim calcmode="lin" valueType="num">
                                      <p:cBhvr>
                                        <p:cTn id="72" dur="500" fill="hold"/>
                                        <p:tgtEl>
                                          <p:spTgt spid="54"/>
                                        </p:tgtEl>
                                        <p:attrNameLst>
                                          <p:attrName>ppt_x</p:attrName>
                                        </p:attrNameLst>
                                      </p:cBhvr>
                                      <p:tavLst>
                                        <p:tav tm="0">
                                          <p:val>
                                            <p:strVal val="#ppt_x"/>
                                          </p:val>
                                        </p:tav>
                                        <p:tav tm="100000">
                                          <p:val>
                                            <p:strVal val="#ppt_x"/>
                                          </p:val>
                                        </p:tav>
                                      </p:tavLst>
                                    </p:anim>
                                    <p:anim calcmode="lin" valueType="num">
                                      <p:cBhvr>
                                        <p:cTn id="73" dur="500" fill="hold"/>
                                        <p:tgtEl>
                                          <p:spTgt spid="54"/>
                                        </p:tgtEl>
                                        <p:attrNameLst>
                                          <p:attrName>ppt_y</p:attrName>
                                        </p:attrNameLst>
                                      </p:cBhvr>
                                      <p:tavLst>
                                        <p:tav tm="0">
                                          <p:val>
                                            <p:strVal val="1+#ppt_h/2"/>
                                          </p:val>
                                        </p:tav>
                                        <p:tav tm="100000">
                                          <p:val>
                                            <p:strVal val="#ppt_y"/>
                                          </p:val>
                                        </p:tav>
                                      </p:tavLst>
                                    </p:anim>
                                  </p:childTnLst>
                                </p:cTn>
                              </p:par>
                            </p:childTnLst>
                          </p:cTn>
                        </p:par>
                        <p:par>
                          <p:cTn id="74" fill="hold" nodeType="afterGroup">
                            <p:stCondLst>
                              <p:cond delay="7000"/>
                            </p:stCondLst>
                            <p:childTnLst>
                              <p:par>
                                <p:cTn id="75" presetID="2" presetClass="entr" presetSubtype="4" fill="hold" nodeType="afterEffect">
                                  <p:stCondLst>
                                    <p:cond delay="0"/>
                                  </p:stCondLst>
                                  <p:childTnLst>
                                    <p:set>
                                      <p:cBhvr>
                                        <p:cTn id="76" dur="1" fill="hold">
                                          <p:stCondLst>
                                            <p:cond delay="0"/>
                                          </p:stCondLst>
                                        </p:cTn>
                                        <p:tgtEl>
                                          <p:spTgt spid="55"/>
                                        </p:tgtEl>
                                        <p:attrNameLst>
                                          <p:attrName>style.visibility</p:attrName>
                                        </p:attrNameLst>
                                      </p:cBhvr>
                                      <p:to>
                                        <p:strVal val="visible"/>
                                      </p:to>
                                    </p:set>
                                    <p:anim calcmode="lin" valueType="num">
                                      <p:cBhvr>
                                        <p:cTn id="77" dur="500" fill="hold"/>
                                        <p:tgtEl>
                                          <p:spTgt spid="55"/>
                                        </p:tgtEl>
                                        <p:attrNameLst>
                                          <p:attrName>ppt_x</p:attrName>
                                        </p:attrNameLst>
                                      </p:cBhvr>
                                      <p:tavLst>
                                        <p:tav tm="0">
                                          <p:val>
                                            <p:strVal val="#ppt_x"/>
                                          </p:val>
                                        </p:tav>
                                        <p:tav tm="100000">
                                          <p:val>
                                            <p:strVal val="#ppt_x"/>
                                          </p:val>
                                        </p:tav>
                                      </p:tavLst>
                                    </p:anim>
                                    <p:anim calcmode="lin" valueType="num">
                                      <p:cBhvr>
                                        <p:cTn id="78" dur="500" fill="hold"/>
                                        <p:tgtEl>
                                          <p:spTgt spid="55"/>
                                        </p:tgtEl>
                                        <p:attrNameLst>
                                          <p:attrName>ppt_y</p:attrName>
                                        </p:attrNameLst>
                                      </p:cBhvr>
                                      <p:tavLst>
                                        <p:tav tm="0">
                                          <p:val>
                                            <p:strVal val="1+#ppt_h/2"/>
                                          </p:val>
                                        </p:tav>
                                        <p:tav tm="100000">
                                          <p:val>
                                            <p:strVal val="#ppt_y"/>
                                          </p:val>
                                        </p:tav>
                                      </p:tavLst>
                                    </p:anim>
                                  </p:childTnLst>
                                </p:cTn>
                              </p:par>
                            </p:childTnLst>
                          </p:cTn>
                        </p:par>
                        <p:par>
                          <p:cTn id="79" fill="hold" nodeType="afterGroup">
                            <p:stCondLst>
                              <p:cond delay="7500"/>
                            </p:stCondLst>
                            <p:childTnLst>
                              <p:par>
                                <p:cTn id="80" presetID="2" presetClass="entr" presetSubtype="4" fill="hold" nodeType="afterEffect">
                                  <p:stCondLst>
                                    <p:cond delay="0"/>
                                  </p:stCondLst>
                                  <p:childTnLst>
                                    <p:set>
                                      <p:cBhvr>
                                        <p:cTn id="81" dur="1" fill="hold">
                                          <p:stCondLst>
                                            <p:cond delay="0"/>
                                          </p:stCondLst>
                                        </p:cTn>
                                        <p:tgtEl>
                                          <p:spTgt spid="56"/>
                                        </p:tgtEl>
                                        <p:attrNameLst>
                                          <p:attrName>style.visibility</p:attrName>
                                        </p:attrNameLst>
                                      </p:cBhvr>
                                      <p:to>
                                        <p:strVal val="visible"/>
                                      </p:to>
                                    </p:set>
                                    <p:anim calcmode="lin" valueType="num">
                                      <p:cBhvr>
                                        <p:cTn id="82" dur="500" fill="hold"/>
                                        <p:tgtEl>
                                          <p:spTgt spid="56"/>
                                        </p:tgtEl>
                                        <p:attrNameLst>
                                          <p:attrName>ppt_x</p:attrName>
                                        </p:attrNameLst>
                                      </p:cBhvr>
                                      <p:tavLst>
                                        <p:tav tm="0">
                                          <p:val>
                                            <p:strVal val="#ppt_x"/>
                                          </p:val>
                                        </p:tav>
                                        <p:tav tm="100000">
                                          <p:val>
                                            <p:strVal val="#ppt_x"/>
                                          </p:val>
                                        </p:tav>
                                      </p:tavLst>
                                    </p:anim>
                                    <p:anim calcmode="lin" valueType="num">
                                      <p:cBhvr>
                                        <p:cTn id="83" dur="500" fill="hold"/>
                                        <p:tgtEl>
                                          <p:spTgt spid="56"/>
                                        </p:tgtEl>
                                        <p:attrNameLst>
                                          <p:attrName>ppt_y</p:attrName>
                                        </p:attrNameLst>
                                      </p:cBhvr>
                                      <p:tavLst>
                                        <p:tav tm="0">
                                          <p:val>
                                            <p:strVal val="1+#ppt_h/2"/>
                                          </p:val>
                                        </p:tav>
                                        <p:tav tm="100000">
                                          <p:val>
                                            <p:strVal val="#ppt_y"/>
                                          </p:val>
                                        </p:tav>
                                      </p:tavLst>
                                    </p:anim>
                                  </p:childTnLst>
                                </p:cTn>
                              </p:par>
                            </p:childTnLst>
                          </p:cTn>
                        </p:par>
                        <p:par>
                          <p:cTn id="84" fill="hold" nodeType="afterGroup">
                            <p:stCondLst>
                              <p:cond delay="8000"/>
                            </p:stCondLst>
                            <p:childTnLst>
                              <p:par>
                                <p:cTn id="85" presetID="2" presetClass="entr" presetSubtype="4" fill="hold" nodeType="afterEffect">
                                  <p:stCondLst>
                                    <p:cond delay="0"/>
                                  </p:stCondLst>
                                  <p:childTnLst>
                                    <p:set>
                                      <p:cBhvr>
                                        <p:cTn id="86" dur="1" fill="hold">
                                          <p:stCondLst>
                                            <p:cond delay="0"/>
                                          </p:stCondLst>
                                        </p:cTn>
                                        <p:tgtEl>
                                          <p:spTgt spid="51"/>
                                        </p:tgtEl>
                                        <p:attrNameLst>
                                          <p:attrName>style.visibility</p:attrName>
                                        </p:attrNameLst>
                                      </p:cBhvr>
                                      <p:to>
                                        <p:strVal val="visible"/>
                                      </p:to>
                                    </p:set>
                                    <p:anim calcmode="lin" valueType="num">
                                      <p:cBhvr>
                                        <p:cTn id="87" dur="500" fill="hold"/>
                                        <p:tgtEl>
                                          <p:spTgt spid="51"/>
                                        </p:tgtEl>
                                        <p:attrNameLst>
                                          <p:attrName>ppt_x</p:attrName>
                                        </p:attrNameLst>
                                      </p:cBhvr>
                                      <p:tavLst>
                                        <p:tav tm="0">
                                          <p:val>
                                            <p:strVal val="#ppt_x"/>
                                          </p:val>
                                        </p:tav>
                                        <p:tav tm="100000">
                                          <p:val>
                                            <p:strVal val="#ppt_x"/>
                                          </p:val>
                                        </p:tav>
                                      </p:tavLst>
                                    </p:anim>
                                    <p:anim calcmode="lin" valueType="num">
                                      <p:cBhvr>
                                        <p:cTn id="88" dur="500" fill="hold"/>
                                        <p:tgtEl>
                                          <p:spTgt spid="51"/>
                                        </p:tgtEl>
                                        <p:attrNameLst>
                                          <p:attrName>ppt_y</p:attrName>
                                        </p:attrNameLst>
                                      </p:cBhvr>
                                      <p:tavLst>
                                        <p:tav tm="0">
                                          <p:val>
                                            <p:strVal val="1+#ppt_h/2"/>
                                          </p:val>
                                        </p:tav>
                                        <p:tav tm="100000">
                                          <p:val>
                                            <p:strVal val="#ppt_y"/>
                                          </p:val>
                                        </p:tav>
                                      </p:tavLst>
                                    </p:anim>
                                  </p:childTnLst>
                                </p:cTn>
                              </p:par>
                            </p:childTnLst>
                          </p:cTn>
                        </p:par>
                        <p:par>
                          <p:cTn id="89" fill="hold" nodeType="afterGroup">
                            <p:stCondLst>
                              <p:cond delay="8500"/>
                            </p:stCondLst>
                            <p:childTnLst>
                              <p:par>
                                <p:cTn id="90" presetID="2" presetClass="entr" presetSubtype="4" fill="hold" nodeType="afterEffect">
                                  <p:stCondLst>
                                    <p:cond delay="0"/>
                                  </p:stCondLst>
                                  <p:childTnLst>
                                    <p:set>
                                      <p:cBhvr>
                                        <p:cTn id="91" dur="1" fill="hold">
                                          <p:stCondLst>
                                            <p:cond delay="0"/>
                                          </p:stCondLst>
                                        </p:cTn>
                                        <p:tgtEl>
                                          <p:spTgt spid="52"/>
                                        </p:tgtEl>
                                        <p:attrNameLst>
                                          <p:attrName>style.visibility</p:attrName>
                                        </p:attrNameLst>
                                      </p:cBhvr>
                                      <p:to>
                                        <p:strVal val="visible"/>
                                      </p:to>
                                    </p:set>
                                    <p:anim calcmode="lin" valueType="num">
                                      <p:cBhvr>
                                        <p:cTn id="92" dur="500" fill="hold"/>
                                        <p:tgtEl>
                                          <p:spTgt spid="52"/>
                                        </p:tgtEl>
                                        <p:attrNameLst>
                                          <p:attrName>ppt_x</p:attrName>
                                        </p:attrNameLst>
                                      </p:cBhvr>
                                      <p:tavLst>
                                        <p:tav tm="0">
                                          <p:val>
                                            <p:strVal val="#ppt_x"/>
                                          </p:val>
                                        </p:tav>
                                        <p:tav tm="100000">
                                          <p:val>
                                            <p:strVal val="#ppt_x"/>
                                          </p:val>
                                        </p:tav>
                                      </p:tavLst>
                                    </p:anim>
                                    <p:anim calcmode="lin" valueType="num">
                                      <p:cBhvr>
                                        <p:cTn id="93" dur="500" fill="hold"/>
                                        <p:tgtEl>
                                          <p:spTgt spid="5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bldLvl="0" animBg="1"/>
      <p:bldP spid="45" grpId="0" bldLvl="0" animBg="1"/>
      <p:bldP spid="46" grpId="0" bldLvl="0" animBg="1"/>
      <p:bldP spid="47" grpId="0" bldLvl="0" animBg="1"/>
      <p:bldP spid="48" grpId="0" bldLvl="0" animBg="1"/>
      <p:bldP spid="49" grpId="0" bldLvl="0" animBg="1"/>
      <p:bldP spid="51" grpId="0" bldLvl="0" animBg="1"/>
      <p:bldP spid="52" grpId="0" bldLvl="0" animBg="1"/>
      <p:bldP spid="53" grpId="0" bldLvl="0" animBg="1"/>
      <p:bldP spid="54" grpId="0" bldLvl="0" animBg="1"/>
      <p:bldP spid="55" grpId="0" bldLvl="0" animBg="1"/>
      <p:bldP spid="56" grpId="0" bldLvl="0" animBg="1"/>
      <p:bldP spid="61" grpId="0" bldLvl="0" animBg="1"/>
      <p:bldP spid="62" grpId="0" bldLvl="0" animBg="1"/>
      <p:bldP spid="24" grpId="0" bldLvl="0" animBg="1"/>
      <p:bldP spid="25" grpId="0" bldLvl="0" animBg="1"/>
      <p:bldP spid="27" grpId="0" bldLvl="0" animBg="1"/>
      <p:bldP spid="28" grpId="0" bldLvl="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3">
            <a:extLst>
              <a:ext uri="{FF2B5EF4-FFF2-40B4-BE49-F238E27FC236}">
                <a16:creationId xmlns:a16="http://schemas.microsoft.com/office/drawing/2014/main" id="{2BA392F9-78FB-3994-DE24-89D39A645EB7}"/>
              </a:ext>
            </a:extLst>
          </p:cNvPr>
          <p:cNvSpPr>
            <a:spLocks noGrp="1" noChangeArrowheads="1"/>
          </p:cNvSpPr>
          <p:nvPr>
            <p:ph type="title"/>
          </p:nvPr>
        </p:nvSpPr>
        <p:spPr/>
        <p:txBody>
          <a:bodyPr/>
          <a:lstStyle/>
          <a:p>
            <a:endParaRPr lang="en-US" altLang="zh-CN"/>
          </a:p>
        </p:txBody>
      </p:sp>
      <p:pic>
        <p:nvPicPr>
          <p:cNvPr id="27651" name="Content Placeholder 111">
            <a:extLst>
              <a:ext uri="{FF2B5EF4-FFF2-40B4-BE49-F238E27FC236}">
                <a16:creationId xmlns:a16="http://schemas.microsoft.com/office/drawing/2014/main" id="{467568BC-9AD6-D16E-78D3-614B89C49ECE}"/>
              </a:ext>
            </a:extLst>
          </p:cNvPr>
          <p:cNvPicPr>
            <a:picLocks noGrp="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57150" y="-15875"/>
            <a:ext cx="11547475" cy="6873875"/>
          </a:xfrm>
        </p:spPr>
      </p:pic>
      <p:sp>
        <p:nvSpPr>
          <p:cNvPr id="18435" name="Text Box 4">
            <a:extLst>
              <a:ext uri="{FF2B5EF4-FFF2-40B4-BE49-F238E27FC236}">
                <a16:creationId xmlns:a16="http://schemas.microsoft.com/office/drawing/2014/main" id="{6C9F06AA-6959-F62D-73BE-D434DD8A2458}"/>
              </a:ext>
            </a:extLst>
          </p:cNvPr>
          <p:cNvSpPr txBox="1"/>
          <p:nvPr/>
        </p:nvSpPr>
        <p:spPr>
          <a:xfrm>
            <a:off x="-57150" y="0"/>
            <a:ext cx="11588750" cy="704850"/>
          </a:xfrm>
          <a:prstGeom prst="rect">
            <a:avLst/>
          </a:prstGeom>
          <a:solidFill>
            <a:schemeClr val="accent6">
              <a:lumMod val="40000"/>
              <a:lumOff val="60000"/>
            </a:schemeClr>
          </a:solidFill>
          <a:ln w="9525">
            <a:noFill/>
          </a:ln>
        </p:spPr>
        <p:txBody>
          <a:bodyPr lIns="91426" tIns="45714" rIns="91426" bIns="45714">
            <a:spAutoFit/>
          </a:bodyPr>
          <a:lstStyle/>
          <a:p>
            <a:pPr eaLnBrk="1" hangingPunct="1">
              <a:spcBef>
                <a:spcPct val="50000"/>
              </a:spcBef>
              <a:defRPr/>
            </a:pPr>
            <a:r>
              <a:rPr lang="en-US" altLang="en-US" sz="4000" b="1" noProof="1">
                <a:solidFill>
                  <a:srgbClr val="0000FF"/>
                </a:solidFill>
                <a:latin typeface="Times New Roman" panose="02020603050405020304" pitchFamily="18" charset="0"/>
                <a:cs typeface="Times New Roman" panose="02020603050405020304" pitchFamily="18" charset="0"/>
              </a:rPr>
              <a:t>c. Đặt câu với một trong những từ vừa tìm đ</a:t>
            </a:r>
            <a:r>
              <a:rPr lang="vi-VN" altLang="en-US" sz="4000" b="1" noProof="1">
                <a:solidFill>
                  <a:srgbClr val="0000FF"/>
                </a:solidFill>
                <a:latin typeface="Times New Roman" panose="02020603050405020304" pitchFamily="18" charset="0"/>
                <a:cs typeface="Times New Roman" panose="02020603050405020304" pitchFamily="18" charset="0"/>
              </a:rPr>
              <a:t>ược:</a:t>
            </a:r>
          </a:p>
        </p:txBody>
      </p:sp>
      <p:sp>
        <p:nvSpPr>
          <p:cNvPr id="18" name="Text Box 4">
            <a:extLst>
              <a:ext uri="{FF2B5EF4-FFF2-40B4-BE49-F238E27FC236}">
                <a16:creationId xmlns:a16="http://schemas.microsoft.com/office/drawing/2014/main" id="{8260FC59-61B4-8F4D-7EB8-DE1F078BB82D}"/>
              </a:ext>
            </a:extLst>
          </p:cNvPr>
          <p:cNvSpPr txBox="1">
            <a:spLocks noChangeArrowheads="1"/>
          </p:cNvSpPr>
          <p:nvPr/>
        </p:nvSpPr>
        <p:spPr bwMode="auto">
          <a:xfrm>
            <a:off x="0" y="1447800"/>
            <a:ext cx="1127125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6" tIns="45714" rIns="91426" bIns="45714">
            <a:spAutoFit/>
          </a:bodyPr>
          <a:lstStyle/>
          <a:p>
            <a:pPr eaLnBrk="1" hangingPunct="1"/>
            <a:r>
              <a:rPr lang="en-US" altLang="zh-CN" sz="4000" b="1">
                <a:solidFill>
                  <a:srgbClr val="0000FF"/>
                </a:solidFill>
                <a:latin typeface="Times New Roman" panose="02020603050405020304" pitchFamily="18" charset="0"/>
              </a:rPr>
              <a:t>- Tôi  v</a:t>
            </a:r>
            <a:r>
              <a:rPr lang="en-US" altLang="zh-CN" sz="4000" b="1">
                <a:solidFill>
                  <a:srgbClr val="0000FF"/>
                </a:solidFill>
                <a:latin typeface="Times New Roman" panose="02020603050405020304" pitchFamily="18" charset="0"/>
                <a:cs typeface="Times New Roman" panose="02020603050405020304" pitchFamily="18" charset="0"/>
              </a:rPr>
              <a:t>à</a:t>
            </a:r>
            <a:r>
              <a:rPr lang="en-US" altLang="zh-CN" sz="4000" b="1">
                <a:solidFill>
                  <a:srgbClr val="0000FF"/>
                </a:solidFill>
                <a:latin typeface="Times New Roman" panose="02020603050405020304" pitchFamily="18" charset="0"/>
              </a:rPr>
              <a:t> bạn Hồng là </a:t>
            </a:r>
            <a:r>
              <a:rPr lang="en-US" altLang="zh-CN" sz="4000" b="1">
                <a:solidFill>
                  <a:srgbClr val="C00000"/>
                </a:solidFill>
                <a:latin typeface="Times New Roman" panose="02020603050405020304" pitchFamily="18" charset="0"/>
              </a:rPr>
              <a:t>đồng hương</a:t>
            </a:r>
            <a:r>
              <a:rPr lang="en-US" altLang="zh-CN" sz="4000" b="1">
                <a:solidFill>
                  <a:srgbClr val="0000FF"/>
                </a:solidFill>
                <a:latin typeface="Times New Roman" panose="02020603050405020304" pitchFamily="18" charset="0"/>
              </a:rPr>
              <a:t> của nhau.</a:t>
            </a:r>
          </a:p>
        </p:txBody>
      </p:sp>
      <p:sp>
        <p:nvSpPr>
          <p:cNvPr id="15368" name="Text Box 8">
            <a:extLst>
              <a:ext uri="{FF2B5EF4-FFF2-40B4-BE49-F238E27FC236}">
                <a16:creationId xmlns:a16="http://schemas.microsoft.com/office/drawing/2014/main" id="{7B810CB7-2AC5-9BB0-A3FA-E0F437BB0A24}"/>
              </a:ext>
            </a:extLst>
          </p:cNvPr>
          <p:cNvSpPr txBox="1">
            <a:spLocks noChangeArrowheads="1"/>
          </p:cNvSpPr>
          <p:nvPr/>
        </p:nvSpPr>
        <p:spPr bwMode="auto">
          <a:xfrm>
            <a:off x="0" y="3886200"/>
            <a:ext cx="11430000" cy="706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spcBef>
                <a:spcPct val="50000"/>
              </a:spcBef>
            </a:pPr>
            <a:r>
              <a:rPr lang="en-US" altLang="zh-CN" sz="4000" b="1">
                <a:solidFill>
                  <a:srgbClr val="0000FF"/>
                </a:solidFill>
                <a:latin typeface="Times New Roman" panose="02020603050405020304" pitchFamily="18" charset="0"/>
              </a:rPr>
              <a:t>-Nhân dân Việt Nam </a:t>
            </a:r>
            <a:r>
              <a:rPr lang="en-US" altLang="zh-CN" sz="4000" b="1">
                <a:solidFill>
                  <a:srgbClr val="C00000"/>
                </a:solidFill>
                <a:latin typeface="Times New Roman" panose="02020603050405020304" pitchFamily="18" charset="0"/>
              </a:rPr>
              <a:t>đồng lòng</a:t>
            </a:r>
            <a:r>
              <a:rPr lang="en-US" altLang="zh-CN" sz="4000" b="1">
                <a:solidFill>
                  <a:srgbClr val="0000FF"/>
                </a:solidFill>
                <a:latin typeface="Times New Roman" panose="02020603050405020304" pitchFamily="18" charset="0"/>
              </a:rPr>
              <a:t> đẩy lùi dịch bệnh. </a:t>
            </a:r>
            <a:endParaRPr lang="en-US" altLang="zh-CN" sz="4000" b="1">
              <a:solidFill>
                <a:srgbClr val="0000FF"/>
              </a:solidFill>
              <a:latin typeface="Times New Roman" panose="02020603050405020304" pitchFamily="18" charset="0"/>
              <a:cs typeface="Times New Roman" panose="02020603050405020304" pitchFamily="18" charset="0"/>
            </a:endParaRPr>
          </a:p>
        </p:txBody>
      </p:sp>
      <p:sp>
        <p:nvSpPr>
          <p:cNvPr id="15369" name="Text Box 9">
            <a:extLst>
              <a:ext uri="{FF2B5EF4-FFF2-40B4-BE49-F238E27FC236}">
                <a16:creationId xmlns:a16="http://schemas.microsoft.com/office/drawing/2014/main" id="{C8AFE4A0-B3C9-6CEF-6BB6-3D00BCBA6083}"/>
              </a:ext>
            </a:extLst>
          </p:cNvPr>
          <p:cNvSpPr txBox="1">
            <a:spLocks noChangeArrowheads="1"/>
          </p:cNvSpPr>
          <p:nvPr/>
        </p:nvSpPr>
        <p:spPr bwMode="auto">
          <a:xfrm>
            <a:off x="0" y="2514600"/>
            <a:ext cx="11430000" cy="706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r>
              <a:rPr lang="en-US" altLang="zh-CN" sz="4000" b="1">
                <a:solidFill>
                  <a:srgbClr val="0000FF"/>
                </a:solidFill>
                <a:latin typeface="Times New Roman" panose="02020603050405020304" pitchFamily="18" charset="0"/>
              </a:rPr>
              <a:t>- Chúng em luôn mặc </a:t>
            </a:r>
            <a:r>
              <a:rPr lang="en-US" altLang="zh-CN" sz="4000" b="1">
                <a:solidFill>
                  <a:srgbClr val="C00000"/>
                </a:solidFill>
                <a:latin typeface="Times New Roman" panose="02020603050405020304" pitchFamily="18" charset="0"/>
              </a:rPr>
              <a:t>đồng phục</a:t>
            </a:r>
            <a:r>
              <a:rPr lang="en-US" altLang="zh-CN" sz="4000" b="1">
                <a:solidFill>
                  <a:srgbClr val="0000FF"/>
                </a:solidFill>
                <a:latin typeface="Times New Roman" panose="02020603050405020304" pitchFamily="18" charset="0"/>
              </a:rPr>
              <a:t> đi học.</a:t>
            </a:r>
            <a:endParaRPr lang="en-US" altLang="zh-CN" sz="4000" b="1">
              <a:solidFill>
                <a:srgbClr val="0000FF"/>
              </a:solidFill>
              <a:latin typeface="Times New Roman" panose="02020603050405020304" pitchFamily="18" charset="0"/>
              <a:cs typeface="Times New Roman" panose="02020603050405020304" pitchFamily="18" charset="0"/>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nodeType="clickEffect">
                                  <p:stCondLst>
                                    <p:cond delay="0"/>
                                  </p:stCondLst>
                                  <p:iterate type="lt">
                                    <p:tmPct val="50000"/>
                                  </p:iterate>
                                  <p:childTnLst>
                                    <p:set>
                                      <p:cBhvr>
                                        <p:cTn id="6" dur="1" fill="hold">
                                          <p:stCondLst>
                                            <p:cond delay="0"/>
                                          </p:stCondLst>
                                        </p:cTn>
                                        <p:tgtEl>
                                          <p:spTgt spid="18"/>
                                        </p:tgtEl>
                                        <p:attrNameLst>
                                          <p:attrName>style.visibility</p:attrName>
                                        </p:attrNameLst>
                                      </p:cBhvr>
                                      <p:to>
                                        <p:strVal val="visible"/>
                                      </p:to>
                                    </p:set>
                                    <p:anim calcmode="discrete" valueType="clr">
                                      <p:cBhvr override="childStyle">
                                        <p:cTn id="7" dur="80"/>
                                        <p:tgtEl>
                                          <p:spTgt spid="18"/>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8"/>
                                        </p:tgtEl>
                                        <p:attrNameLst>
                                          <p:attrName>fillcolor</p:attrName>
                                        </p:attrNameLst>
                                      </p:cBhvr>
                                      <p:tavLst>
                                        <p:tav tm="0">
                                          <p:val>
                                            <p:clrVal>
                                              <a:schemeClr val="accent2"/>
                                            </p:clrVal>
                                          </p:val>
                                        </p:tav>
                                        <p:tav tm="50000">
                                          <p:val>
                                            <p:clrVal>
                                              <a:schemeClr val="hlink"/>
                                            </p:clrVal>
                                          </p:val>
                                        </p:tav>
                                      </p:tavLst>
                                    </p:anim>
                                    <p:set>
                                      <p:cBhvr>
                                        <p:cTn id="9" dur="80"/>
                                        <p:tgtEl>
                                          <p:spTgt spid="18"/>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27" presetClass="entr" presetSubtype="0" fill="hold" nodeType="clickEffect">
                                  <p:stCondLst>
                                    <p:cond delay="0"/>
                                  </p:stCondLst>
                                  <p:iterate type="lt">
                                    <p:tmPct val="50000"/>
                                  </p:iterate>
                                  <p:childTnLst>
                                    <p:set>
                                      <p:cBhvr>
                                        <p:cTn id="13" dur="1" fill="hold">
                                          <p:stCondLst>
                                            <p:cond delay="0"/>
                                          </p:stCondLst>
                                        </p:cTn>
                                        <p:tgtEl>
                                          <p:spTgt spid="15369"/>
                                        </p:tgtEl>
                                        <p:attrNameLst>
                                          <p:attrName>style.visibility</p:attrName>
                                        </p:attrNameLst>
                                      </p:cBhvr>
                                      <p:to>
                                        <p:strVal val="visible"/>
                                      </p:to>
                                    </p:set>
                                    <p:anim calcmode="discrete" valueType="clr">
                                      <p:cBhvr override="childStyle">
                                        <p:cTn id="14" dur="80"/>
                                        <p:tgtEl>
                                          <p:spTgt spid="15369"/>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15369"/>
                                        </p:tgtEl>
                                        <p:attrNameLst>
                                          <p:attrName>fillcolor</p:attrName>
                                        </p:attrNameLst>
                                      </p:cBhvr>
                                      <p:tavLst>
                                        <p:tav tm="0">
                                          <p:val>
                                            <p:clrVal>
                                              <a:schemeClr val="accent2"/>
                                            </p:clrVal>
                                          </p:val>
                                        </p:tav>
                                        <p:tav tm="50000">
                                          <p:val>
                                            <p:clrVal>
                                              <a:schemeClr val="hlink"/>
                                            </p:clrVal>
                                          </p:val>
                                        </p:tav>
                                      </p:tavLst>
                                    </p:anim>
                                    <p:set>
                                      <p:cBhvr>
                                        <p:cTn id="16" dur="80"/>
                                        <p:tgtEl>
                                          <p:spTgt spid="15369"/>
                                        </p:tgtEl>
                                        <p:attrNameLst>
                                          <p:attrName>fill.type</p:attrName>
                                        </p:attrNameLst>
                                      </p:cBhvr>
                                      <p:to>
                                        <p:strVal val="solid"/>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27" presetClass="entr" presetSubtype="0" fill="hold" nodeType="clickEffect">
                                  <p:stCondLst>
                                    <p:cond delay="0"/>
                                  </p:stCondLst>
                                  <p:iterate type="lt">
                                    <p:tmPct val="50000"/>
                                  </p:iterate>
                                  <p:childTnLst>
                                    <p:set>
                                      <p:cBhvr>
                                        <p:cTn id="20" dur="1" fill="hold">
                                          <p:stCondLst>
                                            <p:cond delay="0"/>
                                          </p:stCondLst>
                                        </p:cTn>
                                        <p:tgtEl>
                                          <p:spTgt spid="15368"/>
                                        </p:tgtEl>
                                        <p:attrNameLst>
                                          <p:attrName>style.visibility</p:attrName>
                                        </p:attrNameLst>
                                      </p:cBhvr>
                                      <p:to>
                                        <p:strVal val="visible"/>
                                      </p:to>
                                    </p:set>
                                    <p:anim calcmode="discrete" valueType="clr">
                                      <p:cBhvr override="childStyle">
                                        <p:cTn id="21" dur="80"/>
                                        <p:tgtEl>
                                          <p:spTgt spid="15368"/>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15368"/>
                                        </p:tgtEl>
                                        <p:attrNameLst>
                                          <p:attrName>fillcolor</p:attrName>
                                        </p:attrNameLst>
                                      </p:cBhvr>
                                      <p:tavLst>
                                        <p:tav tm="0">
                                          <p:val>
                                            <p:clrVal>
                                              <a:schemeClr val="accent2"/>
                                            </p:clrVal>
                                          </p:val>
                                        </p:tav>
                                        <p:tav tm="50000">
                                          <p:val>
                                            <p:clrVal>
                                              <a:schemeClr val="hlink"/>
                                            </p:clrVal>
                                          </p:val>
                                        </p:tav>
                                      </p:tavLst>
                                    </p:anim>
                                    <p:set>
                                      <p:cBhvr>
                                        <p:cTn id="23" dur="80"/>
                                        <p:tgtEl>
                                          <p:spTgt spid="15368"/>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5368" grpId="0"/>
      <p:bldP spid="1536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a:extLst>
              <a:ext uri="{FF2B5EF4-FFF2-40B4-BE49-F238E27FC236}">
                <a16:creationId xmlns:a16="http://schemas.microsoft.com/office/drawing/2014/main" id="{185822AF-4F77-D22F-6B79-92C030A3FF4D}"/>
              </a:ext>
            </a:extLst>
          </p:cNvPr>
          <p:cNvSpPr>
            <a:spLocks noGrp="1"/>
          </p:cNvSpPr>
          <p:nvPr>
            <p:ph type="title"/>
          </p:nvPr>
        </p:nvSpPr>
        <p:spPr/>
        <p:txBody>
          <a:bodyPr/>
          <a:lstStyle/>
          <a:p>
            <a:r>
              <a:rPr lang="en-US" altLang="en-US"/>
              <a:t>BTVN: bài 1;3 (tr.27;28)</a:t>
            </a:r>
          </a:p>
        </p:txBody>
      </p:sp>
      <p:sp>
        <p:nvSpPr>
          <p:cNvPr id="28675" name="Content Placeholder 2">
            <a:extLst>
              <a:ext uri="{FF2B5EF4-FFF2-40B4-BE49-F238E27FC236}">
                <a16:creationId xmlns:a16="http://schemas.microsoft.com/office/drawing/2014/main" id="{7030DD1D-372D-39B1-0CA3-E0EBD1AD1E8A}"/>
              </a:ext>
            </a:extLst>
          </p:cNvPr>
          <p:cNvSpPr>
            <a:spLocks noGrp="1"/>
          </p:cNvSpPr>
          <p:nvPr>
            <p:ph idx="1"/>
          </p:nvPr>
        </p:nvSpPr>
        <p:spPr/>
        <p:txBody>
          <a:bodyPr/>
          <a:lstStyle/>
          <a:p>
            <a:endParaRPr lang="en-US" alt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4">
            <a:extLst>
              <a:ext uri="{FF2B5EF4-FFF2-40B4-BE49-F238E27FC236}">
                <a16:creationId xmlns:a16="http://schemas.microsoft.com/office/drawing/2014/main" id="{447C883F-76DE-DDAD-822D-25C1FC1D5D9F}"/>
              </a:ext>
            </a:extLst>
          </p:cNvPr>
          <p:cNvSpPr>
            <a:spLocks noGrp="1" noChangeArrowheads="1"/>
          </p:cNvSpPr>
          <p:nvPr>
            <p:ph type="title" idx="4294967295"/>
          </p:nvPr>
        </p:nvSpPr>
        <p:spPr>
          <a:xfrm>
            <a:off x="439738" y="263525"/>
            <a:ext cx="10480675" cy="1617663"/>
          </a:xfrm>
        </p:spPr>
        <p:txBody>
          <a:bodyPr/>
          <a:lstStyle/>
          <a:p>
            <a:pPr eaLnBrk="1" hangingPunct="1">
              <a:defRPr/>
            </a:pPr>
            <a:br>
              <a:rPr lang="en-US" sz="4431" b="1" dirty="0">
                <a:latin typeface="Arial" panose="020B0604020202020204" pitchFamily="34" charset="0"/>
                <a:cs typeface="Arial" panose="020B0604020202020204" pitchFamily="34" charset="0"/>
              </a:rPr>
            </a:br>
            <a:r>
              <a:rPr lang="en-US" sz="4431" u="sng" dirty="0">
                <a:solidFill>
                  <a:schemeClr val="accent4">
                    <a:lumMod val="10000"/>
                  </a:schemeClr>
                </a:solidFill>
                <a:latin typeface="Arial" panose="020B0604020202020204" pitchFamily="34" charset="0"/>
                <a:cs typeface="Arial" panose="020B0604020202020204" pitchFamily="34" charset="0"/>
              </a:rPr>
              <a:t>Luyện từ và câu:</a:t>
            </a:r>
            <a:r>
              <a:rPr lang="en-US" sz="4431" dirty="0">
                <a:solidFill>
                  <a:schemeClr val="accent4">
                    <a:lumMod val="10000"/>
                  </a:schemeClr>
                </a:solidFill>
                <a:latin typeface="Arial" panose="020B0604020202020204" pitchFamily="34" charset="0"/>
                <a:cs typeface="Arial" panose="020B0604020202020204" pitchFamily="34" charset="0"/>
              </a:rPr>
              <a:t> </a:t>
            </a:r>
            <a:br>
              <a:rPr lang="en-US" sz="4985" dirty="0">
                <a:solidFill>
                  <a:schemeClr val="accent4">
                    <a:lumMod val="10000"/>
                  </a:schemeClr>
                </a:solidFill>
                <a:latin typeface="Arial" panose="020B0604020202020204" pitchFamily="34" charset="0"/>
                <a:cs typeface="Arial" panose="020B0604020202020204" pitchFamily="34" charset="0"/>
              </a:rPr>
            </a:br>
            <a:endParaRPr lang="en-US" sz="4985" dirty="0">
              <a:solidFill>
                <a:schemeClr val="accent4">
                  <a:lumMod val="10000"/>
                </a:schemeClr>
              </a:solidFill>
              <a:latin typeface="Arial" panose="020B0604020202020204" pitchFamily="34" charset="0"/>
              <a:cs typeface="Arial" panose="020B0604020202020204" pitchFamily="34" charset="0"/>
            </a:endParaRPr>
          </a:p>
        </p:txBody>
      </p:sp>
      <p:sp>
        <p:nvSpPr>
          <p:cNvPr id="4" name="WordArt 3">
            <a:extLst>
              <a:ext uri="{FF2B5EF4-FFF2-40B4-BE49-F238E27FC236}">
                <a16:creationId xmlns:a16="http://schemas.microsoft.com/office/drawing/2014/main" id="{13CE894F-325B-D924-13BD-CB57C3D47F1A}"/>
              </a:ext>
            </a:extLst>
          </p:cNvPr>
          <p:cNvSpPr>
            <a:spLocks noChangeArrowheads="1" noChangeShapeType="1" noTextEdit="1"/>
          </p:cNvSpPr>
          <p:nvPr/>
        </p:nvSpPr>
        <p:spPr bwMode="auto">
          <a:xfrm>
            <a:off x="1908175" y="1952625"/>
            <a:ext cx="6864350" cy="2320925"/>
          </a:xfrm>
          <a:prstGeom prst="rect">
            <a:avLst/>
          </a:prstGeom>
        </p:spPr>
        <p:txBody>
          <a:bodyPr wrap="none" fromWordArt="1">
            <a:prstTxWarp prst="textPlain">
              <a:avLst>
                <a:gd name="adj" fmla="val 50000"/>
              </a:avLst>
            </a:prstTxWarp>
            <a:scene3d>
              <a:camera prst="legacyPerspectiveBottom"/>
              <a:lightRig rig="legacyFlat3" dir="t"/>
            </a:scene3d>
            <a:sp3d extrusionH="1801800" prstMaterial="legacyMatte">
              <a:extrusionClr>
                <a:srgbClr val="FFFF99"/>
              </a:extrusionClr>
              <a:contourClr>
                <a:srgbClr val="000080"/>
              </a:contourClr>
            </a:sp3d>
          </a:bodyPr>
          <a:lstStyle/>
          <a:p>
            <a:pPr algn="ctr"/>
            <a:r>
              <a:rPr lang="en-US" sz="3323" b="1" kern="10">
                <a:ln w="9525">
                  <a:round/>
                  <a:headEnd/>
                  <a:tailEnd/>
                </a:ln>
                <a:solidFill>
                  <a:srgbClr val="000080"/>
                </a:solidFill>
                <a:latin typeface="Times New Roman" panose="02020603050405020304" pitchFamily="18" charset="0"/>
                <a:cs typeface="Times New Roman" panose="02020603050405020304" pitchFamily="18" charset="0"/>
              </a:rPr>
              <a:t>KHỞI ĐỘNG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112">
            <a:extLst>
              <a:ext uri="{FF2B5EF4-FFF2-40B4-BE49-F238E27FC236}">
                <a16:creationId xmlns:a16="http://schemas.microsoft.com/office/drawing/2014/main" id="{119E40C0-A742-A1B6-1B98-DD8E49475DD3}"/>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163" y="0"/>
            <a:ext cx="1135538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699" name="WordArt 3">
            <a:extLst>
              <a:ext uri="{FF2B5EF4-FFF2-40B4-BE49-F238E27FC236}">
                <a16:creationId xmlns:a16="http://schemas.microsoft.com/office/drawing/2014/main" id="{7AA5D04A-1A42-C18F-E801-947AF5A26901}"/>
              </a:ext>
            </a:extLst>
          </p:cNvPr>
          <p:cNvSpPr>
            <a:spLocks noChangeArrowheads="1" noChangeShapeType="1" noTextEdit="1"/>
          </p:cNvSpPr>
          <p:nvPr/>
        </p:nvSpPr>
        <p:spPr bwMode="auto">
          <a:xfrm>
            <a:off x="2371725" y="2514600"/>
            <a:ext cx="6343650" cy="1828800"/>
          </a:xfrm>
          <a:prstGeom prst="rect">
            <a:avLst/>
          </a:prstGeom>
        </p:spPr>
        <p:txBody>
          <a:bodyPr wrap="none" fromWordArt="1">
            <a:prstTxWarp prst="textCanDown">
              <a:avLst>
                <a:gd name="adj" fmla="val 0"/>
              </a:avLst>
            </a:prstTxWarp>
          </a:bodyPr>
          <a:lstStyle/>
          <a:p>
            <a:pPr algn="ctr"/>
            <a:r>
              <a:rPr lang="en-US" sz="3600" kern="10">
                <a:ln w="9525">
                  <a:solidFill>
                    <a:srgbClr val="FF0000"/>
                  </a:solidFill>
                  <a:round/>
                  <a:headEnd/>
                  <a:tailEnd/>
                </a:ln>
                <a:solidFill>
                  <a:srgbClr val="0000FF"/>
                </a:solidFill>
                <a:effectLst>
                  <a:outerShdw sy="-50000" kx="2453608" rotWithShape="0">
                    <a:srgbClr val="868686">
                      <a:alpha val="50000"/>
                    </a:srgbClr>
                  </a:outerShdw>
                </a:effectLst>
                <a:latin typeface="Times New Roman" panose="02020603050405020304" pitchFamily="18" charset="0"/>
                <a:cs typeface="Times New Roman" panose="02020603050405020304" pitchFamily="18" charset="0"/>
              </a:rPr>
              <a:t>Củng cố - Dặn dò</a:t>
            </a:r>
          </a:p>
        </p:txBody>
      </p:sp>
    </p:spTree>
  </p:cSld>
  <p:clrMapOvr>
    <a:masterClrMapping/>
  </p:clrMapOvr>
  <p:transition>
    <p:random/>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113">
            <a:extLst>
              <a:ext uri="{FF2B5EF4-FFF2-40B4-BE49-F238E27FC236}">
                <a16:creationId xmlns:a16="http://schemas.microsoft.com/office/drawing/2014/main" id="{7CD34280-47EC-24C4-6A58-1125F78E80E2}"/>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138396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3" name="WordArt 18">
            <a:extLst>
              <a:ext uri="{FF2B5EF4-FFF2-40B4-BE49-F238E27FC236}">
                <a16:creationId xmlns:a16="http://schemas.microsoft.com/office/drawing/2014/main" id="{EBEA3D77-537C-52FC-A837-9C53A9899CD5}"/>
              </a:ext>
            </a:extLst>
          </p:cNvPr>
          <p:cNvSpPr>
            <a:spLocks noChangeArrowheads="1" noChangeShapeType="1" noTextEdit="1"/>
          </p:cNvSpPr>
          <p:nvPr/>
        </p:nvSpPr>
        <p:spPr bwMode="auto">
          <a:xfrm>
            <a:off x="1143000" y="1143000"/>
            <a:ext cx="8667750" cy="4038600"/>
          </a:xfrm>
          <a:prstGeom prst="rect">
            <a:avLst/>
          </a:prstGeom>
        </p:spPr>
        <p:txBody>
          <a:bodyPr wrap="none" fromWordArt="1">
            <a:prstTxWarp prst="textCascadeUp">
              <a:avLst>
                <a:gd name="adj" fmla="val 44444"/>
              </a:avLst>
            </a:prstTxWarp>
            <a:scene3d>
              <a:camera prst="legacyPerspectiveFront">
                <a:rot lat="20519990" lon="1080000" rev="0"/>
              </a:camera>
              <a:lightRig rig="legacyHarsh2" dir="b"/>
            </a:scene3d>
            <a:sp3d extrusionH="430200" prstMaterial="legacyMatte">
              <a:extrusionClr>
                <a:srgbClr val="FF6600"/>
              </a:extrusionClr>
              <a:contourClr>
                <a:srgbClr val="FFE701"/>
              </a:contourClr>
            </a:sp3d>
          </a:bodyPr>
          <a:lstStyle/>
          <a:p>
            <a:pPr algn="ctr"/>
            <a:r>
              <a:rPr lang="en-US" sz="3600" b="1" kern="10">
                <a:ln w="9525">
                  <a:round/>
                  <a:headEnd/>
                  <a:tailEnd/>
                </a:ln>
                <a:gradFill rotWithShape="1">
                  <a:gsLst>
                    <a:gs pos="0">
                      <a:srgbClr val="FFE701"/>
                    </a:gs>
                    <a:gs pos="100000">
                      <a:srgbClr val="FE3E02"/>
                    </a:gs>
                  </a:gsLst>
                  <a:lin ang="5400000" scaled="1"/>
                </a:gradFill>
                <a:latin typeface="Impact" panose="020B0806030902050204" pitchFamily="34" charset="0"/>
              </a:rPr>
              <a:t>CHÀO  CÁC EM !</a:t>
            </a:r>
          </a:p>
        </p:txBody>
      </p:sp>
      <p:pic>
        <p:nvPicPr>
          <p:cNvPr id="30724" name="Picture 2" descr="C:\Users\Administrator\Pictures\725038uizyrbnzaa.gif">
            <a:extLst>
              <a:ext uri="{FF2B5EF4-FFF2-40B4-BE49-F238E27FC236}">
                <a16:creationId xmlns:a16="http://schemas.microsoft.com/office/drawing/2014/main" id="{95786044-F82E-F00C-85F7-C29A7F532D6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119688"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5" name="Picture 4" descr="C:\Users\Administrator\Pictures\725038uizyrbnzaa.gif">
            <a:extLst>
              <a:ext uri="{FF2B5EF4-FFF2-40B4-BE49-F238E27FC236}">
                <a16:creationId xmlns:a16="http://schemas.microsoft.com/office/drawing/2014/main" id="{70689202-2DE4-8E1A-D1A5-05848BF2AED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10313" y="0"/>
            <a:ext cx="5119687"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6" name="Picture 5" descr="C:\Users\Administrator\Pictures\725038uizyrbnzaa.gif">
            <a:extLst>
              <a:ext uri="{FF2B5EF4-FFF2-40B4-BE49-F238E27FC236}">
                <a16:creationId xmlns:a16="http://schemas.microsoft.com/office/drawing/2014/main" id="{147C48B6-3C22-BF57-85E2-D76C761AC34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3667125" y="619125"/>
            <a:ext cx="4095750"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random/>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4">
            <a:extLst>
              <a:ext uri="{FF2B5EF4-FFF2-40B4-BE49-F238E27FC236}">
                <a16:creationId xmlns:a16="http://schemas.microsoft.com/office/drawing/2014/main" id="{B30497CE-4224-F1DC-B744-A47E99713E3D}"/>
              </a:ext>
            </a:extLst>
          </p:cNvPr>
          <p:cNvSpPr>
            <a:spLocks noGrp="1" noChangeArrowheads="1"/>
          </p:cNvSpPr>
          <p:nvPr>
            <p:ph type="title" idx="4294967295"/>
          </p:nvPr>
        </p:nvSpPr>
        <p:spPr>
          <a:xfrm>
            <a:off x="439738" y="263525"/>
            <a:ext cx="10480675" cy="1617663"/>
          </a:xfrm>
        </p:spPr>
        <p:txBody>
          <a:bodyPr/>
          <a:lstStyle/>
          <a:p>
            <a:pPr eaLnBrk="1" hangingPunct="1">
              <a:defRPr/>
            </a:pPr>
            <a:br>
              <a:rPr lang="en-US" sz="4431" b="1" dirty="0">
                <a:latin typeface="Arial" panose="020B0604020202020204" pitchFamily="34" charset="0"/>
                <a:cs typeface="Arial" panose="020B0604020202020204" pitchFamily="34" charset="0"/>
              </a:rPr>
            </a:br>
            <a:r>
              <a:rPr lang="en-US" sz="4431" u="sng" dirty="0">
                <a:solidFill>
                  <a:schemeClr val="accent4">
                    <a:lumMod val="10000"/>
                  </a:schemeClr>
                </a:solidFill>
                <a:latin typeface="Arial" panose="020B0604020202020204" pitchFamily="34" charset="0"/>
                <a:cs typeface="Arial" panose="020B0604020202020204" pitchFamily="34" charset="0"/>
              </a:rPr>
              <a:t>Luyện từ và câu:</a:t>
            </a:r>
            <a:r>
              <a:rPr lang="en-US" sz="4431" dirty="0">
                <a:solidFill>
                  <a:schemeClr val="accent4">
                    <a:lumMod val="10000"/>
                  </a:schemeClr>
                </a:solidFill>
                <a:latin typeface="Arial" panose="020B0604020202020204" pitchFamily="34" charset="0"/>
                <a:cs typeface="Arial" panose="020B0604020202020204" pitchFamily="34" charset="0"/>
              </a:rPr>
              <a:t> </a:t>
            </a:r>
            <a:br>
              <a:rPr lang="en-US" sz="4985" dirty="0">
                <a:solidFill>
                  <a:schemeClr val="accent4">
                    <a:lumMod val="10000"/>
                  </a:schemeClr>
                </a:solidFill>
                <a:latin typeface="Arial" panose="020B0604020202020204" pitchFamily="34" charset="0"/>
                <a:cs typeface="Arial" panose="020B0604020202020204" pitchFamily="34" charset="0"/>
              </a:rPr>
            </a:br>
            <a:endParaRPr lang="en-US" sz="4985" dirty="0">
              <a:solidFill>
                <a:schemeClr val="accent4">
                  <a:lumMod val="10000"/>
                </a:schemeClr>
              </a:solidFill>
              <a:latin typeface="Arial" panose="020B0604020202020204" pitchFamily="34" charset="0"/>
              <a:cs typeface="Arial" panose="020B0604020202020204" pitchFamily="34" charset="0"/>
            </a:endParaRPr>
          </a:p>
        </p:txBody>
      </p:sp>
      <p:sp>
        <p:nvSpPr>
          <p:cNvPr id="5" name="AutoShape 11">
            <a:extLst>
              <a:ext uri="{FF2B5EF4-FFF2-40B4-BE49-F238E27FC236}">
                <a16:creationId xmlns:a16="http://schemas.microsoft.com/office/drawing/2014/main" id="{684CF639-941A-993E-E02D-DF84FB875EF4}"/>
              </a:ext>
            </a:extLst>
          </p:cNvPr>
          <p:cNvSpPr>
            <a:spLocks noChangeArrowheads="1"/>
          </p:cNvSpPr>
          <p:nvPr/>
        </p:nvSpPr>
        <p:spPr bwMode="auto">
          <a:xfrm>
            <a:off x="685800" y="1957388"/>
            <a:ext cx="10234613" cy="2005012"/>
          </a:xfrm>
          <a:prstGeom prst="cloudCallout">
            <a:avLst>
              <a:gd name="adj1" fmla="val -47505"/>
              <a:gd name="adj2" fmla="val 98306"/>
            </a:avLst>
          </a:prstGeom>
          <a:solidFill>
            <a:srgbClr val="002060"/>
          </a:solidFill>
          <a:ln w="9525">
            <a:solidFill>
              <a:schemeClr val="bg1"/>
            </a:solidFill>
            <a:round/>
            <a:headEnd/>
            <a:tailEnd/>
          </a:ln>
          <a:effectLst>
            <a:prstShdw prst="shdw13" dist="157090" dir="15357825">
              <a:srgbClr val="FF3300">
                <a:alpha val="50000"/>
              </a:srgbClr>
            </a:prstShdw>
          </a:effectLst>
        </p:spPr>
        <p:txBody>
          <a:bodyPr/>
          <a:lstStyle/>
          <a:p>
            <a:pPr algn="ctr" eaLnBrk="1" hangingPunct="1"/>
            <a:r>
              <a:rPr lang="en-US" altLang="en-US" sz="4000" b="1">
                <a:solidFill>
                  <a:srgbClr val="FFFF00"/>
                </a:solidFill>
                <a:latin typeface="Aaril"/>
              </a:rPr>
              <a:t>Tìm từ đồng nghĩa với từ: </a:t>
            </a:r>
            <a:r>
              <a:rPr lang="en-US" altLang="en-US" sz="4000" b="1" i="1">
                <a:solidFill>
                  <a:srgbClr val="FFFF00"/>
                </a:solidFill>
                <a:latin typeface="Aaril"/>
              </a:rPr>
              <a:t>Tổ quốc</a:t>
            </a:r>
            <a:r>
              <a:rPr lang="en-US" altLang="en-US" sz="4000" b="1">
                <a:solidFill>
                  <a:srgbClr val="FFFF00"/>
                </a:solidFill>
                <a:latin typeface="Aaril"/>
              </a:rPr>
              <a:t>?</a:t>
            </a:r>
          </a:p>
        </p:txBody>
      </p:sp>
      <p:sp>
        <p:nvSpPr>
          <p:cNvPr id="4" name="Text Box 32">
            <a:extLst>
              <a:ext uri="{FF2B5EF4-FFF2-40B4-BE49-F238E27FC236}">
                <a16:creationId xmlns:a16="http://schemas.microsoft.com/office/drawing/2014/main" id="{40BC5BC2-3F35-8C7D-5B77-B02126418B84}"/>
              </a:ext>
            </a:extLst>
          </p:cNvPr>
          <p:cNvSpPr txBox="1">
            <a:spLocks noChangeArrowheads="1"/>
          </p:cNvSpPr>
          <p:nvPr/>
        </p:nvSpPr>
        <p:spPr bwMode="auto">
          <a:xfrm>
            <a:off x="1371600" y="4495800"/>
            <a:ext cx="92202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50000"/>
              </a:spcBef>
              <a:buFontTx/>
              <a:buNone/>
            </a:pPr>
            <a:r>
              <a:rPr lang="en-US" altLang="en-US" sz="3600" b="1">
                <a:solidFill>
                  <a:srgbClr val="FF0000"/>
                </a:solidFill>
                <a:latin typeface="Times New Roman" panose="02020603050405020304" pitchFamily="18" charset="0"/>
                <a:cs typeface="Times New Roman" panose="02020603050405020304" pitchFamily="18" charset="0"/>
              </a:rPr>
              <a:t>   - Đất nước, quốc gia, non sông, giang sơn, quê hương, quê cha đất tổ…</a:t>
            </a:r>
            <a:endParaRPr lang="en-US" altLang="en-US" sz="3600">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27" presetClass="entr" presetSubtype="0" fill="hold" nodeType="clickEffect">
                                  <p:stCondLst>
                                    <p:cond delay="0"/>
                                  </p:stCondLst>
                                  <p:iterate type="lt">
                                    <p:tmPct val="50000"/>
                                  </p:iterate>
                                  <p:childTnLst>
                                    <p:set>
                                      <p:cBhvr>
                                        <p:cTn id="13" dur="1" fill="hold">
                                          <p:stCondLst>
                                            <p:cond delay="0"/>
                                          </p:stCondLst>
                                        </p:cTn>
                                        <p:tgtEl>
                                          <p:spTgt spid="4"/>
                                        </p:tgtEl>
                                        <p:attrNameLst>
                                          <p:attrName>style.visibility</p:attrName>
                                        </p:attrNameLst>
                                      </p:cBhvr>
                                      <p:to>
                                        <p:strVal val="visible"/>
                                      </p:to>
                                    </p:set>
                                    <p:anim calcmode="discrete" valueType="clr">
                                      <p:cBhvr override="childStyle">
                                        <p:cTn id="14" dur="80"/>
                                        <p:tgtEl>
                                          <p:spTgt spid="4"/>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4"/>
                                        </p:tgtEl>
                                        <p:attrNameLst>
                                          <p:attrName>fillcolor</p:attrName>
                                        </p:attrNameLst>
                                      </p:cBhvr>
                                      <p:tavLst>
                                        <p:tav tm="0">
                                          <p:val>
                                            <p:clrVal>
                                              <a:schemeClr val="accent2"/>
                                            </p:clrVal>
                                          </p:val>
                                        </p:tav>
                                        <p:tav tm="50000">
                                          <p:val>
                                            <p:clrVal>
                                              <a:schemeClr val="hlink"/>
                                            </p:clrVal>
                                          </p:val>
                                        </p:tav>
                                      </p:tavLst>
                                    </p:anim>
                                    <p:set>
                                      <p:cBhvr>
                                        <p:cTn id="16" dur="80"/>
                                        <p:tgtEl>
                                          <p:spTgt spid="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4">
            <a:extLst>
              <a:ext uri="{FF2B5EF4-FFF2-40B4-BE49-F238E27FC236}">
                <a16:creationId xmlns:a16="http://schemas.microsoft.com/office/drawing/2014/main" id="{E87CCE0D-BFCA-5059-2579-9D5B06C3F1EB}"/>
              </a:ext>
            </a:extLst>
          </p:cNvPr>
          <p:cNvSpPr>
            <a:spLocks noGrp="1" noChangeArrowheads="1"/>
          </p:cNvSpPr>
          <p:nvPr>
            <p:ph type="title" idx="4294967295"/>
          </p:nvPr>
        </p:nvSpPr>
        <p:spPr>
          <a:xfrm>
            <a:off x="439738" y="263525"/>
            <a:ext cx="10480675" cy="1617663"/>
          </a:xfrm>
        </p:spPr>
        <p:txBody>
          <a:bodyPr/>
          <a:lstStyle/>
          <a:p>
            <a:pPr eaLnBrk="1" hangingPunct="1">
              <a:defRPr/>
            </a:pPr>
            <a:br>
              <a:rPr lang="en-US" sz="4431" b="1" dirty="0">
                <a:latin typeface="Arial" panose="020B0604020202020204" pitchFamily="34" charset="0"/>
                <a:cs typeface="Arial" panose="020B0604020202020204" pitchFamily="34" charset="0"/>
              </a:rPr>
            </a:br>
            <a:r>
              <a:rPr lang="en-US" sz="4431" u="sng" dirty="0">
                <a:solidFill>
                  <a:schemeClr val="accent4">
                    <a:lumMod val="10000"/>
                  </a:schemeClr>
                </a:solidFill>
                <a:latin typeface="Arial" panose="020B0604020202020204" pitchFamily="34" charset="0"/>
                <a:cs typeface="Arial" panose="020B0604020202020204" pitchFamily="34" charset="0"/>
              </a:rPr>
              <a:t>Luyện từ và câu:</a:t>
            </a:r>
            <a:r>
              <a:rPr lang="en-US" sz="4431" dirty="0">
                <a:solidFill>
                  <a:schemeClr val="accent4">
                    <a:lumMod val="10000"/>
                  </a:schemeClr>
                </a:solidFill>
                <a:latin typeface="Arial" panose="020B0604020202020204" pitchFamily="34" charset="0"/>
                <a:cs typeface="Arial" panose="020B0604020202020204" pitchFamily="34" charset="0"/>
              </a:rPr>
              <a:t> </a:t>
            </a:r>
            <a:br>
              <a:rPr lang="en-US" sz="4985" dirty="0">
                <a:solidFill>
                  <a:schemeClr val="accent4">
                    <a:lumMod val="10000"/>
                  </a:schemeClr>
                </a:solidFill>
                <a:latin typeface="Arial" panose="020B0604020202020204" pitchFamily="34" charset="0"/>
                <a:cs typeface="Arial" panose="020B0604020202020204" pitchFamily="34" charset="0"/>
              </a:rPr>
            </a:br>
            <a:endParaRPr lang="en-US" sz="4985" dirty="0">
              <a:solidFill>
                <a:schemeClr val="accent4">
                  <a:lumMod val="10000"/>
                </a:schemeClr>
              </a:solidFill>
              <a:latin typeface="Arial" panose="020B0604020202020204" pitchFamily="34" charset="0"/>
              <a:cs typeface="Arial" panose="020B0604020202020204" pitchFamily="34" charset="0"/>
            </a:endParaRPr>
          </a:p>
        </p:txBody>
      </p:sp>
      <p:sp>
        <p:nvSpPr>
          <p:cNvPr id="10243" name="Text Box 32">
            <a:extLst>
              <a:ext uri="{FF2B5EF4-FFF2-40B4-BE49-F238E27FC236}">
                <a16:creationId xmlns:a16="http://schemas.microsoft.com/office/drawing/2014/main" id="{4B8528E5-40B5-377C-45E8-EE2D312FC815}"/>
              </a:ext>
            </a:extLst>
          </p:cNvPr>
          <p:cNvSpPr txBox="1">
            <a:spLocks noChangeArrowheads="1"/>
          </p:cNvSpPr>
          <p:nvPr/>
        </p:nvSpPr>
        <p:spPr bwMode="auto">
          <a:xfrm>
            <a:off x="1219200" y="2286000"/>
            <a:ext cx="92202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50000"/>
              </a:spcBef>
              <a:buFontTx/>
              <a:buNone/>
            </a:pPr>
            <a:r>
              <a:rPr lang="en-US" altLang="en-US" sz="3600" b="1">
                <a:solidFill>
                  <a:srgbClr val="FF0000"/>
                </a:solidFill>
                <a:latin typeface="Times New Roman" panose="02020603050405020304" pitchFamily="18" charset="0"/>
                <a:cs typeface="Times New Roman" panose="02020603050405020304" pitchFamily="18" charset="0"/>
              </a:rPr>
              <a:t>   - Đất nước, quốc gia, non sông, giang sơn, quê hương, quê cha đất tổ…</a:t>
            </a:r>
            <a:endParaRPr lang="en-US" altLang="en-US" sz="3600">
              <a:solidFill>
                <a:srgbClr val="FF0000"/>
              </a:solidFill>
              <a:latin typeface="Times New Roman" panose="02020603050405020304" pitchFamily="18" charset="0"/>
              <a:cs typeface="Times New Roman" panose="02020603050405020304" pitchFamily="18" charset="0"/>
            </a:endParaRPr>
          </a:p>
        </p:txBody>
      </p:sp>
      <p:sp>
        <p:nvSpPr>
          <p:cNvPr id="6" name="Text Box 32">
            <a:extLst>
              <a:ext uri="{FF2B5EF4-FFF2-40B4-BE49-F238E27FC236}">
                <a16:creationId xmlns:a16="http://schemas.microsoft.com/office/drawing/2014/main" id="{A1AB0872-0C9B-9114-4604-0A4E012FA676}"/>
              </a:ext>
            </a:extLst>
          </p:cNvPr>
          <p:cNvSpPr txBox="1">
            <a:spLocks noChangeArrowheads="1"/>
          </p:cNvSpPr>
          <p:nvPr/>
        </p:nvSpPr>
        <p:spPr bwMode="auto">
          <a:xfrm>
            <a:off x="1700213" y="3898900"/>
            <a:ext cx="92202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50000"/>
              </a:spcBef>
              <a:buFontTx/>
              <a:buNone/>
            </a:pPr>
            <a:r>
              <a:rPr lang="en-US" altLang="en-US" sz="4000" b="1">
                <a:solidFill>
                  <a:srgbClr val="0033CC"/>
                </a:solidFill>
                <a:latin typeface="Times New Roman" panose="02020603050405020304" pitchFamily="18" charset="0"/>
                <a:cs typeface="Times New Roman" panose="02020603050405020304" pitchFamily="18" charset="0"/>
              </a:rPr>
              <a:t>(?). Đặt câu với 1 trong các từ trên?</a:t>
            </a:r>
            <a:endParaRPr lang="en-US" altLang="en-US" sz="4000">
              <a:solidFill>
                <a:srgbClr val="0033CC"/>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4">
            <a:extLst>
              <a:ext uri="{FF2B5EF4-FFF2-40B4-BE49-F238E27FC236}">
                <a16:creationId xmlns:a16="http://schemas.microsoft.com/office/drawing/2014/main" id="{4D0070A8-421F-5300-FCDC-5D85AD8C81BB}"/>
              </a:ext>
            </a:extLst>
          </p:cNvPr>
          <p:cNvSpPr>
            <a:spLocks noGrp="1" noChangeArrowheads="1"/>
          </p:cNvSpPr>
          <p:nvPr>
            <p:ph type="title" idx="4294967295"/>
          </p:nvPr>
        </p:nvSpPr>
        <p:spPr>
          <a:xfrm>
            <a:off x="439738" y="263525"/>
            <a:ext cx="10480675" cy="1617663"/>
          </a:xfrm>
        </p:spPr>
        <p:txBody>
          <a:bodyPr/>
          <a:lstStyle/>
          <a:p>
            <a:pPr eaLnBrk="1" hangingPunct="1">
              <a:defRPr/>
            </a:pPr>
            <a:br>
              <a:rPr lang="en-US" sz="4431" b="1" dirty="0">
                <a:latin typeface="Arial" panose="020B0604020202020204" pitchFamily="34" charset="0"/>
                <a:cs typeface="Arial" panose="020B0604020202020204" pitchFamily="34" charset="0"/>
              </a:rPr>
            </a:br>
            <a:r>
              <a:rPr lang="en-US" sz="4431" u="sng" dirty="0">
                <a:solidFill>
                  <a:schemeClr val="accent4">
                    <a:lumMod val="10000"/>
                  </a:schemeClr>
                </a:solidFill>
                <a:latin typeface="Arial" panose="020B0604020202020204" pitchFamily="34" charset="0"/>
                <a:cs typeface="Arial" panose="020B0604020202020204" pitchFamily="34" charset="0"/>
              </a:rPr>
              <a:t>Luyện từ và câu:</a:t>
            </a:r>
            <a:r>
              <a:rPr lang="en-US" sz="4431" dirty="0">
                <a:solidFill>
                  <a:schemeClr val="accent4">
                    <a:lumMod val="10000"/>
                  </a:schemeClr>
                </a:solidFill>
                <a:latin typeface="Arial" panose="020B0604020202020204" pitchFamily="34" charset="0"/>
                <a:cs typeface="Arial" panose="020B0604020202020204" pitchFamily="34" charset="0"/>
              </a:rPr>
              <a:t> </a:t>
            </a:r>
            <a:br>
              <a:rPr lang="en-US" sz="4985" dirty="0">
                <a:solidFill>
                  <a:schemeClr val="accent4">
                    <a:lumMod val="10000"/>
                  </a:schemeClr>
                </a:solidFill>
                <a:latin typeface="Arial" panose="020B0604020202020204" pitchFamily="34" charset="0"/>
                <a:cs typeface="Arial" panose="020B0604020202020204" pitchFamily="34" charset="0"/>
              </a:rPr>
            </a:br>
            <a:endParaRPr lang="en-US" sz="4985" dirty="0">
              <a:solidFill>
                <a:schemeClr val="accent4">
                  <a:lumMod val="10000"/>
                </a:schemeClr>
              </a:solidFill>
              <a:latin typeface="Arial" panose="020B0604020202020204" pitchFamily="34" charset="0"/>
              <a:cs typeface="Arial" panose="020B0604020202020204" pitchFamily="34" charset="0"/>
            </a:endParaRPr>
          </a:p>
        </p:txBody>
      </p:sp>
      <p:sp>
        <p:nvSpPr>
          <p:cNvPr id="12291" name="Hộp_Văn_Bản 2">
            <a:extLst>
              <a:ext uri="{FF2B5EF4-FFF2-40B4-BE49-F238E27FC236}">
                <a16:creationId xmlns:a16="http://schemas.microsoft.com/office/drawing/2014/main" id="{8CA95F87-8AE7-83C5-C382-6A5FB0C6A998}"/>
              </a:ext>
            </a:extLst>
          </p:cNvPr>
          <p:cNvSpPr txBox="1">
            <a:spLocks noChangeArrowheads="1"/>
          </p:cNvSpPr>
          <p:nvPr/>
        </p:nvSpPr>
        <p:spPr bwMode="auto">
          <a:xfrm>
            <a:off x="304800" y="1295400"/>
            <a:ext cx="10691813" cy="992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7999" tIns="49000" rIns="97999" bIns="49000">
            <a:spAutoFit/>
          </a:bodyPr>
          <a:lstStyle/>
          <a:p>
            <a:pPr algn="ctr" eaLnBrk="1" hangingPunct="1"/>
            <a:r>
              <a:rPr lang="en-US" altLang="en-US" sz="4000" b="1">
                <a:solidFill>
                  <a:srgbClr val="FF0000"/>
                </a:solidFill>
                <a:latin typeface="Times New Roman" panose="02020603050405020304" pitchFamily="18" charset="0"/>
                <a:cs typeface="Times New Roman" panose="02020603050405020304" pitchFamily="18" charset="0"/>
              </a:rPr>
              <a:t>Mở rộng vốn từ: Nhân dân</a:t>
            </a:r>
          </a:p>
          <a:p>
            <a:pPr algn="ctr" eaLnBrk="1" hangingPunct="1"/>
            <a:endParaRPr lang="en-US" altLang="en-US">
              <a:latin typeface="Times New Roman" panose="02020603050405020304" pitchFamily="18" charset="0"/>
              <a:cs typeface="Times New Roman" panose="02020603050405020304" pitchFamily="18" charset="0"/>
            </a:endParaRPr>
          </a:p>
        </p:txBody>
      </p:sp>
      <p:sp>
        <p:nvSpPr>
          <p:cNvPr id="7" name="Cloud 6">
            <a:extLst>
              <a:ext uri="{FF2B5EF4-FFF2-40B4-BE49-F238E27FC236}">
                <a16:creationId xmlns:a16="http://schemas.microsoft.com/office/drawing/2014/main" id="{4A2AD09D-C89E-0B5D-406E-55B9A2299D14}"/>
              </a:ext>
            </a:extLst>
          </p:cNvPr>
          <p:cNvSpPr/>
          <p:nvPr/>
        </p:nvSpPr>
        <p:spPr>
          <a:xfrm>
            <a:off x="685800" y="2057400"/>
            <a:ext cx="10744200" cy="1676400"/>
          </a:xfrm>
          <a:prstGeom prst="cloud">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4000" noProof="1">
                <a:solidFill>
                  <a:srgbClr val="0000FF"/>
                </a:solidFill>
                <a:latin typeface="Times New Roman" panose="02020603050405020304" pitchFamily="18" charset="0"/>
                <a:cs typeface="Times New Roman" panose="02020603050405020304" pitchFamily="18" charset="0"/>
              </a:rPr>
              <a:t>Em hiểu: </a:t>
            </a:r>
            <a:r>
              <a:rPr lang="en-US" sz="4000" b="1" noProof="1">
                <a:solidFill>
                  <a:srgbClr val="0000FF"/>
                </a:solidFill>
                <a:latin typeface="Times New Roman" panose="02020603050405020304" pitchFamily="18" charset="0"/>
                <a:cs typeface="Times New Roman" panose="02020603050405020304" pitchFamily="18" charset="0"/>
              </a:rPr>
              <a:t>Nhân dân </a:t>
            </a:r>
            <a:r>
              <a:rPr lang="en-US" sz="4000" noProof="1">
                <a:solidFill>
                  <a:srgbClr val="0000FF"/>
                </a:solidFill>
                <a:latin typeface="Times New Roman" panose="02020603050405020304" pitchFamily="18" charset="0"/>
                <a:cs typeface="Times New Roman" panose="02020603050405020304" pitchFamily="18" charset="0"/>
              </a:rPr>
              <a:t>có nghĩa là gì? </a:t>
            </a:r>
          </a:p>
        </p:txBody>
      </p:sp>
      <p:sp>
        <p:nvSpPr>
          <p:cNvPr id="2" name="Rectangle 1">
            <a:extLst>
              <a:ext uri="{FF2B5EF4-FFF2-40B4-BE49-F238E27FC236}">
                <a16:creationId xmlns:a16="http://schemas.microsoft.com/office/drawing/2014/main" id="{66360EF1-C8CD-BD67-A720-0EECFA6529C8}"/>
              </a:ext>
            </a:extLst>
          </p:cNvPr>
          <p:cNvSpPr>
            <a:spLocks noChangeArrowheads="1"/>
          </p:cNvSpPr>
          <p:nvPr/>
        </p:nvSpPr>
        <p:spPr bwMode="auto">
          <a:xfrm>
            <a:off x="685800" y="4171950"/>
            <a:ext cx="10058400" cy="1201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eaLnBrk="1" hangingPunct="1"/>
            <a:r>
              <a:rPr lang="en-US" altLang="zh-CN" sz="3600" b="1">
                <a:solidFill>
                  <a:srgbClr val="0000FF"/>
                </a:solidFill>
                <a:latin typeface="Times New Roman" panose="02020603050405020304" pitchFamily="18" charset="0"/>
              </a:rPr>
              <a:t>    </a:t>
            </a:r>
            <a:r>
              <a:rPr lang="en-US" altLang="zh-CN" sz="3600" b="1">
                <a:latin typeface="Times New Roman" panose="02020603050405020304" pitchFamily="18" charset="0"/>
              </a:rPr>
              <a:t>Là người dân đang sinh sống, học tập và lao động trên một đất nước, một khu vực.</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121">
            <a:extLst>
              <a:ext uri="{FF2B5EF4-FFF2-40B4-BE49-F238E27FC236}">
                <a16:creationId xmlns:a16="http://schemas.microsoft.com/office/drawing/2014/main" id="{EB3778AE-9B83-89C8-3ACB-60FE9CA9A7C8}"/>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75" y="0"/>
            <a:ext cx="114204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Text Box 6184">
            <a:extLst>
              <a:ext uri="{FF2B5EF4-FFF2-40B4-BE49-F238E27FC236}">
                <a16:creationId xmlns:a16="http://schemas.microsoft.com/office/drawing/2014/main" id="{93366DB0-F90C-7347-5E3E-92ED20A46B97}"/>
              </a:ext>
            </a:extLst>
          </p:cNvPr>
          <p:cNvSpPr txBox="1">
            <a:spLocks noChangeArrowheads="1"/>
          </p:cNvSpPr>
          <p:nvPr/>
        </p:nvSpPr>
        <p:spPr bwMode="auto">
          <a:xfrm>
            <a:off x="990600" y="5943600"/>
            <a:ext cx="3810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spcBef>
                <a:spcPct val="50000"/>
              </a:spcBef>
            </a:pPr>
            <a:r>
              <a:rPr lang="en-US" altLang="zh-CN" sz="2800">
                <a:latin typeface="Times New Roman" panose="02020603050405020304" pitchFamily="18" charset="0"/>
              </a:rPr>
              <a:t>,</a:t>
            </a:r>
          </a:p>
        </p:txBody>
      </p:sp>
      <p:sp>
        <p:nvSpPr>
          <p:cNvPr id="22" name="Text Box 4">
            <a:extLst>
              <a:ext uri="{FF2B5EF4-FFF2-40B4-BE49-F238E27FC236}">
                <a16:creationId xmlns:a16="http://schemas.microsoft.com/office/drawing/2014/main" id="{B9001944-AFC8-2AF7-6BFE-95B2D76A13E6}"/>
              </a:ext>
            </a:extLst>
          </p:cNvPr>
          <p:cNvSpPr txBox="1"/>
          <p:nvPr/>
        </p:nvSpPr>
        <p:spPr>
          <a:xfrm>
            <a:off x="0" y="0"/>
            <a:ext cx="11437938" cy="1074738"/>
          </a:xfrm>
          <a:prstGeom prst="rect">
            <a:avLst/>
          </a:prstGeom>
          <a:solidFill>
            <a:schemeClr val="accent6">
              <a:lumMod val="40000"/>
              <a:lumOff val="60000"/>
            </a:schemeClr>
          </a:solidFill>
          <a:ln>
            <a:solidFill>
              <a:schemeClr val="accent6">
                <a:lumMod val="20000"/>
                <a:lumOff val="80000"/>
              </a:schemeClr>
            </a:solidFill>
          </a:ln>
        </p:spPr>
        <p:style>
          <a:lnRef idx="2">
            <a:schemeClr val="accent2"/>
          </a:lnRef>
          <a:fillRef idx="1">
            <a:schemeClr val="lt1"/>
          </a:fillRef>
          <a:effectRef idx="0">
            <a:schemeClr val="accent2"/>
          </a:effectRef>
          <a:fontRef idx="minor">
            <a:schemeClr val="dk1"/>
          </a:fontRef>
        </p:style>
        <p:txBody>
          <a:bodyPr lIns="91426" tIns="45714" rIns="91426" bIns="45714">
            <a:spAutoFit/>
          </a:bodyPr>
          <a:lstStyle/>
          <a:p>
            <a:pPr eaLnBrk="1" hangingPunct="1">
              <a:defRPr/>
            </a:pPr>
            <a:r>
              <a:rPr sz="3200" b="1" noProof="1">
                <a:solidFill>
                  <a:srgbClr val="0000FF"/>
                </a:solidFill>
                <a:latin typeface="Times New Roman" panose="02020603050405020304" pitchFamily="18" charset="0"/>
              </a:rPr>
              <a:t>* Bài 1.Xếp các từ ngữ trong ngoặc đơn vào nhóm thích hợp nêu dưới đây:</a:t>
            </a:r>
          </a:p>
        </p:txBody>
      </p:sp>
      <p:sp>
        <p:nvSpPr>
          <p:cNvPr id="23" name="Text Box 15">
            <a:extLst>
              <a:ext uri="{FF2B5EF4-FFF2-40B4-BE49-F238E27FC236}">
                <a16:creationId xmlns:a16="http://schemas.microsoft.com/office/drawing/2014/main" id="{0408D5A4-3F31-BA0B-2841-66C72EF9DB6D}"/>
              </a:ext>
            </a:extLst>
          </p:cNvPr>
          <p:cNvSpPr txBox="1">
            <a:spLocks noChangeArrowheads="1"/>
          </p:cNvSpPr>
          <p:nvPr/>
        </p:nvSpPr>
        <p:spPr bwMode="auto">
          <a:xfrm>
            <a:off x="111125" y="1595438"/>
            <a:ext cx="5354638"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6" tIns="45714" rIns="91426" bIns="45714">
            <a:spAutoFit/>
          </a:bodyPr>
          <a:lstStyle/>
          <a:p>
            <a:pPr eaLnBrk="1" hangingPunct="1">
              <a:spcBef>
                <a:spcPct val="50000"/>
              </a:spcBef>
            </a:pPr>
            <a:r>
              <a:rPr lang="en-US" altLang="zh-CN" sz="3200" b="1">
                <a:solidFill>
                  <a:srgbClr val="008000"/>
                </a:solidFill>
                <a:latin typeface="Times New Roman" panose="02020603050405020304" pitchFamily="18" charset="0"/>
              </a:rPr>
              <a:t>a. Công nhân:</a:t>
            </a:r>
          </a:p>
        </p:txBody>
      </p:sp>
      <p:sp>
        <p:nvSpPr>
          <p:cNvPr id="24" name="Text Box 16">
            <a:extLst>
              <a:ext uri="{FF2B5EF4-FFF2-40B4-BE49-F238E27FC236}">
                <a16:creationId xmlns:a16="http://schemas.microsoft.com/office/drawing/2014/main" id="{BE78EA22-A15F-979D-283A-F7D2C6B459F5}"/>
              </a:ext>
            </a:extLst>
          </p:cNvPr>
          <p:cNvSpPr txBox="1">
            <a:spLocks noChangeArrowheads="1"/>
          </p:cNvSpPr>
          <p:nvPr/>
        </p:nvSpPr>
        <p:spPr bwMode="auto">
          <a:xfrm>
            <a:off x="111125" y="2273300"/>
            <a:ext cx="45720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6" tIns="45714" rIns="91426" bIns="45714">
            <a:spAutoFit/>
          </a:bodyPr>
          <a:lstStyle/>
          <a:p>
            <a:pPr eaLnBrk="1" hangingPunct="1">
              <a:spcBef>
                <a:spcPct val="50000"/>
              </a:spcBef>
            </a:pPr>
            <a:r>
              <a:rPr lang="en-US" altLang="zh-CN" sz="3200" b="1">
                <a:solidFill>
                  <a:srgbClr val="008000"/>
                </a:solidFill>
                <a:latin typeface="Times New Roman" panose="02020603050405020304" pitchFamily="18" charset="0"/>
              </a:rPr>
              <a:t>b. Nông dân:</a:t>
            </a:r>
          </a:p>
        </p:txBody>
      </p:sp>
      <p:sp>
        <p:nvSpPr>
          <p:cNvPr id="25" name="Text Box 17">
            <a:extLst>
              <a:ext uri="{FF2B5EF4-FFF2-40B4-BE49-F238E27FC236}">
                <a16:creationId xmlns:a16="http://schemas.microsoft.com/office/drawing/2014/main" id="{A4ADDD1D-B46A-13A3-FBC9-BA5F39D0B598}"/>
              </a:ext>
            </a:extLst>
          </p:cNvPr>
          <p:cNvSpPr txBox="1">
            <a:spLocks noChangeArrowheads="1"/>
          </p:cNvSpPr>
          <p:nvPr/>
        </p:nvSpPr>
        <p:spPr bwMode="auto">
          <a:xfrm>
            <a:off x="111125" y="2857500"/>
            <a:ext cx="5751513"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6" tIns="45714" rIns="91426" bIns="45714">
            <a:spAutoFit/>
          </a:bodyPr>
          <a:lstStyle/>
          <a:p>
            <a:pPr eaLnBrk="1" hangingPunct="1">
              <a:spcBef>
                <a:spcPct val="50000"/>
              </a:spcBef>
            </a:pPr>
            <a:r>
              <a:rPr lang="en-US" altLang="zh-CN" sz="3200" b="1">
                <a:solidFill>
                  <a:srgbClr val="008000"/>
                </a:solidFill>
                <a:latin typeface="Times New Roman" panose="02020603050405020304" pitchFamily="18" charset="0"/>
              </a:rPr>
              <a:t>c. Doanh nhân:</a:t>
            </a:r>
          </a:p>
        </p:txBody>
      </p:sp>
      <p:sp>
        <p:nvSpPr>
          <p:cNvPr id="26" name="Text Box 18">
            <a:extLst>
              <a:ext uri="{FF2B5EF4-FFF2-40B4-BE49-F238E27FC236}">
                <a16:creationId xmlns:a16="http://schemas.microsoft.com/office/drawing/2014/main" id="{67287472-792F-CB03-D711-F8F44D93F288}"/>
              </a:ext>
            </a:extLst>
          </p:cNvPr>
          <p:cNvSpPr txBox="1">
            <a:spLocks noChangeArrowheads="1"/>
          </p:cNvSpPr>
          <p:nvPr/>
        </p:nvSpPr>
        <p:spPr bwMode="auto">
          <a:xfrm>
            <a:off x="6064250" y="1630363"/>
            <a:ext cx="473075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6" tIns="45714" rIns="91426" bIns="45714">
            <a:spAutoFit/>
          </a:bodyPr>
          <a:lstStyle/>
          <a:p>
            <a:pPr eaLnBrk="1" hangingPunct="1">
              <a:spcBef>
                <a:spcPct val="50000"/>
              </a:spcBef>
            </a:pPr>
            <a:r>
              <a:rPr lang="en-US" altLang="zh-CN" sz="3200" b="1">
                <a:solidFill>
                  <a:srgbClr val="008000"/>
                </a:solidFill>
                <a:latin typeface="Times New Roman" panose="02020603050405020304" pitchFamily="18" charset="0"/>
              </a:rPr>
              <a:t>d. Quân nhân:</a:t>
            </a:r>
          </a:p>
        </p:txBody>
      </p:sp>
      <p:sp>
        <p:nvSpPr>
          <p:cNvPr id="27" name="Text Box 21">
            <a:extLst>
              <a:ext uri="{FF2B5EF4-FFF2-40B4-BE49-F238E27FC236}">
                <a16:creationId xmlns:a16="http://schemas.microsoft.com/office/drawing/2014/main" id="{6867B076-B914-B5F5-1F8F-803D94C85EB4}"/>
              </a:ext>
            </a:extLst>
          </p:cNvPr>
          <p:cNvSpPr txBox="1">
            <a:spLocks noChangeArrowheads="1"/>
          </p:cNvSpPr>
          <p:nvPr/>
        </p:nvSpPr>
        <p:spPr bwMode="auto">
          <a:xfrm>
            <a:off x="34925" y="3810000"/>
            <a:ext cx="11255375"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6" tIns="45714" rIns="91426" bIns="45714">
            <a:spAutoFit/>
          </a:bodyPr>
          <a:lstStyle/>
          <a:p>
            <a:pPr eaLnBrk="1" hangingPunct="1">
              <a:spcBef>
                <a:spcPct val="50000"/>
              </a:spcBef>
            </a:pPr>
            <a:r>
              <a:rPr lang="en-US" altLang="zh-CN" sz="3200" b="1">
                <a:solidFill>
                  <a:srgbClr val="0000FF"/>
                </a:solidFill>
                <a:latin typeface="Times New Roman" panose="02020603050405020304" pitchFamily="18" charset="0"/>
              </a:rPr>
              <a:t>( giáo viên, đại úy, trung sĩ, thợ điện, thợ cơ khí, thợ cấy, thợ cày, học sinh tiểu học, học sinh trung học, bác sĩ, kĩ sư, tiểu thương, chủ tiệm)</a:t>
            </a:r>
          </a:p>
        </p:txBody>
      </p:sp>
      <p:sp>
        <p:nvSpPr>
          <p:cNvPr id="14" name="Text Box 18">
            <a:extLst>
              <a:ext uri="{FF2B5EF4-FFF2-40B4-BE49-F238E27FC236}">
                <a16:creationId xmlns:a16="http://schemas.microsoft.com/office/drawing/2014/main" id="{09C5DA15-59AF-4199-A503-3948B209A6FE}"/>
              </a:ext>
            </a:extLst>
          </p:cNvPr>
          <p:cNvSpPr txBox="1">
            <a:spLocks noChangeArrowheads="1"/>
          </p:cNvSpPr>
          <p:nvPr/>
        </p:nvSpPr>
        <p:spPr bwMode="auto">
          <a:xfrm>
            <a:off x="6084888" y="2273300"/>
            <a:ext cx="473075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6" tIns="45714" rIns="91426" bIns="45714">
            <a:spAutoFit/>
          </a:bodyPr>
          <a:lstStyle/>
          <a:p>
            <a:pPr eaLnBrk="1" hangingPunct="1">
              <a:spcBef>
                <a:spcPct val="50000"/>
              </a:spcBef>
            </a:pPr>
            <a:r>
              <a:rPr lang="en-US" altLang="zh-CN" sz="3200" b="1">
                <a:solidFill>
                  <a:srgbClr val="008000"/>
                </a:solidFill>
                <a:latin typeface="Times New Roman" panose="02020603050405020304" pitchFamily="18" charset="0"/>
              </a:rPr>
              <a:t>e. Trí thức:</a:t>
            </a:r>
          </a:p>
        </p:txBody>
      </p:sp>
      <p:sp>
        <p:nvSpPr>
          <p:cNvPr id="15" name="Text Box 18">
            <a:extLst>
              <a:ext uri="{FF2B5EF4-FFF2-40B4-BE49-F238E27FC236}">
                <a16:creationId xmlns:a16="http://schemas.microsoft.com/office/drawing/2014/main" id="{F76A2CD0-5DCD-469C-D3CD-B259D2A8AC2E}"/>
              </a:ext>
            </a:extLst>
          </p:cNvPr>
          <p:cNvSpPr txBox="1">
            <a:spLocks noChangeArrowheads="1"/>
          </p:cNvSpPr>
          <p:nvPr/>
        </p:nvSpPr>
        <p:spPr bwMode="auto">
          <a:xfrm>
            <a:off x="6043613" y="2857500"/>
            <a:ext cx="473075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6" tIns="45714" rIns="91426" bIns="45714">
            <a:spAutoFit/>
          </a:bodyPr>
          <a:lstStyle/>
          <a:p>
            <a:pPr eaLnBrk="1" hangingPunct="1">
              <a:spcBef>
                <a:spcPct val="50000"/>
              </a:spcBef>
            </a:pPr>
            <a:r>
              <a:rPr lang="en-US" altLang="zh-CN" sz="3200" b="1">
                <a:solidFill>
                  <a:srgbClr val="008000"/>
                </a:solidFill>
                <a:latin typeface="Times New Roman" panose="02020603050405020304" pitchFamily="18" charset="0"/>
              </a:rPr>
              <a:t>g. Học sinh:</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7" presetClass="entr" presetSubtype="0" fill="hold" nodeType="withEffect">
                                  <p:stCondLst>
                                    <p:cond delay="0"/>
                                  </p:stCondLst>
                                  <p:iterate type="lt">
                                    <p:tmPct val="50000"/>
                                  </p:iterate>
                                  <p:childTnLst>
                                    <p:set>
                                      <p:cBhvr>
                                        <p:cTn id="6" dur="1" fill="hold">
                                          <p:stCondLst>
                                            <p:cond delay="0"/>
                                          </p:stCondLst>
                                        </p:cTn>
                                        <p:tgtEl>
                                          <p:spTgt spid="22"/>
                                        </p:tgtEl>
                                        <p:attrNameLst>
                                          <p:attrName>style.visibility</p:attrName>
                                        </p:attrNameLst>
                                      </p:cBhvr>
                                      <p:to>
                                        <p:strVal val="visible"/>
                                      </p:to>
                                    </p:set>
                                    <p:anim calcmode="discrete" valueType="clr">
                                      <p:cBhvr override="childStyle">
                                        <p:cTn id="7" dur="80"/>
                                        <p:tgtEl>
                                          <p:spTgt spid="22"/>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2"/>
                                        </p:tgtEl>
                                        <p:attrNameLst>
                                          <p:attrName>fillcolor</p:attrName>
                                        </p:attrNameLst>
                                      </p:cBhvr>
                                      <p:tavLst>
                                        <p:tav tm="0">
                                          <p:val>
                                            <p:clrVal>
                                              <a:schemeClr val="accent2"/>
                                            </p:clrVal>
                                          </p:val>
                                        </p:tav>
                                        <p:tav tm="50000">
                                          <p:val>
                                            <p:clrVal>
                                              <a:schemeClr val="hlink"/>
                                            </p:clrVal>
                                          </p:val>
                                        </p:tav>
                                      </p:tavLst>
                                    </p:anim>
                                    <p:set>
                                      <p:cBhvr>
                                        <p:cTn id="9" dur="80"/>
                                        <p:tgtEl>
                                          <p:spTgt spid="22"/>
                                        </p:tgtEl>
                                        <p:attrNameLst>
                                          <p:attrName>fill.type</p:attrName>
                                        </p:attrNameLst>
                                      </p:cBhvr>
                                      <p:to>
                                        <p:strVal val="solid"/>
                                      </p:to>
                                    </p:set>
                                  </p:childTnLst>
                                </p:cTn>
                              </p:par>
                            </p:childTnLst>
                          </p:cTn>
                        </p:par>
                        <p:par>
                          <p:cTn id="10" fill="hold" nodeType="afterGroup">
                            <p:stCondLst>
                              <p:cond delay="2280"/>
                            </p:stCondLst>
                            <p:childTnLst>
                              <p:par>
                                <p:cTn id="11" presetID="27" presetClass="entr" presetSubtype="0" fill="hold" nodeType="afterEffect">
                                  <p:stCondLst>
                                    <p:cond delay="0"/>
                                  </p:stCondLst>
                                  <p:iterate type="lt">
                                    <p:tmPct val="50000"/>
                                  </p:iterate>
                                  <p:childTnLst>
                                    <p:set>
                                      <p:cBhvr>
                                        <p:cTn id="12" dur="1" fill="hold">
                                          <p:stCondLst>
                                            <p:cond delay="0"/>
                                          </p:stCondLst>
                                        </p:cTn>
                                        <p:tgtEl>
                                          <p:spTgt spid="23"/>
                                        </p:tgtEl>
                                        <p:attrNameLst>
                                          <p:attrName>style.visibility</p:attrName>
                                        </p:attrNameLst>
                                      </p:cBhvr>
                                      <p:to>
                                        <p:strVal val="visible"/>
                                      </p:to>
                                    </p:set>
                                    <p:anim calcmode="discrete" valueType="clr">
                                      <p:cBhvr override="childStyle">
                                        <p:cTn id="13" dur="80"/>
                                        <p:tgtEl>
                                          <p:spTgt spid="23"/>
                                        </p:tgtEl>
                                        <p:attrNameLst>
                                          <p:attrName>style.color</p:attrName>
                                        </p:attrNameLst>
                                      </p:cBhvr>
                                      <p:tavLst>
                                        <p:tav tm="0">
                                          <p:val>
                                            <p:clrVal>
                                              <a:schemeClr val="accent2"/>
                                            </p:clrVal>
                                          </p:val>
                                        </p:tav>
                                        <p:tav tm="50000">
                                          <p:val>
                                            <p:clrVal>
                                              <a:schemeClr val="hlink"/>
                                            </p:clrVal>
                                          </p:val>
                                        </p:tav>
                                      </p:tavLst>
                                    </p:anim>
                                    <p:anim calcmode="discrete" valueType="clr">
                                      <p:cBhvr>
                                        <p:cTn id="14" dur="80"/>
                                        <p:tgtEl>
                                          <p:spTgt spid="23"/>
                                        </p:tgtEl>
                                        <p:attrNameLst>
                                          <p:attrName>fillcolor</p:attrName>
                                        </p:attrNameLst>
                                      </p:cBhvr>
                                      <p:tavLst>
                                        <p:tav tm="0">
                                          <p:val>
                                            <p:clrVal>
                                              <a:schemeClr val="accent2"/>
                                            </p:clrVal>
                                          </p:val>
                                        </p:tav>
                                        <p:tav tm="50000">
                                          <p:val>
                                            <p:clrVal>
                                              <a:schemeClr val="hlink"/>
                                            </p:clrVal>
                                          </p:val>
                                        </p:tav>
                                      </p:tavLst>
                                    </p:anim>
                                    <p:set>
                                      <p:cBhvr>
                                        <p:cTn id="15" dur="80"/>
                                        <p:tgtEl>
                                          <p:spTgt spid="23"/>
                                        </p:tgtEl>
                                        <p:attrNameLst>
                                          <p:attrName>fill.type</p:attrName>
                                        </p:attrNameLst>
                                      </p:cBhvr>
                                      <p:to>
                                        <p:strVal val="solid"/>
                                      </p:to>
                                    </p:set>
                                  </p:childTnLst>
                                </p:cTn>
                              </p:par>
                            </p:childTnLst>
                          </p:cTn>
                        </p:par>
                        <p:par>
                          <p:cTn id="16" fill="hold" nodeType="afterGroup">
                            <p:stCondLst>
                              <p:cond delay="2760"/>
                            </p:stCondLst>
                            <p:childTnLst>
                              <p:par>
                                <p:cTn id="17" presetID="27" presetClass="entr" presetSubtype="0" fill="hold" nodeType="afterEffect">
                                  <p:stCondLst>
                                    <p:cond delay="0"/>
                                  </p:stCondLst>
                                  <p:iterate type="lt">
                                    <p:tmPct val="50000"/>
                                  </p:iterate>
                                  <p:childTnLst>
                                    <p:set>
                                      <p:cBhvr>
                                        <p:cTn id="18" dur="1" fill="hold">
                                          <p:stCondLst>
                                            <p:cond delay="0"/>
                                          </p:stCondLst>
                                        </p:cTn>
                                        <p:tgtEl>
                                          <p:spTgt spid="24"/>
                                        </p:tgtEl>
                                        <p:attrNameLst>
                                          <p:attrName>style.visibility</p:attrName>
                                        </p:attrNameLst>
                                      </p:cBhvr>
                                      <p:to>
                                        <p:strVal val="visible"/>
                                      </p:to>
                                    </p:set>
                                    <p:anim calcmode="discrete" valueType="clr">
                                      <p:cBhvr override="childStyle">
                                        <p:cTn id="19" dur="80"/>
                                        <p:tgtEl>
                                          <p:spTgt spid="24"/>
                                        </p:tgtEl>
                                        <p:attrNameLst>
                                          <p:attrName>style.color</p:attrName>
                                        </p:attrNameLst>
                                      </p:cBhvr>
                                      <p:tavLst>
                                        <p:tav tm="0">
                                          <p:val>
                                            <p:clrVal>
                                              <a:schemeClr val="accent2"/>
                                            </p:clrVal>
                                          </p:val>
                                        </p:tav>
                                        <p:tav tm="50000">
                                          <p:val>
                                            <p:clrVal>
                                              <a:schemeClr val="hlink"/>
                                            </p:clrVal>
                                          </p:val>
                                        </p:tav>
                                      </p:tavLst>
                                    </p:anim>
                                    <p:anim calcmode="discrete" valueType="clr">
                                      <p:cBhvr>
                                        <p:cTn id="20" dur="80"/>
                                        <p:tgtEl>
                                          <p:spTgt spid="24"/>
                                        </p:tgtEl>
                                        <p:attrNameLst>
                                          <p:attrName>fillcolor</p:attrName>
                                        </p:attrNameLst>
                                      </p:cBhvr>
                                      <p:tavLst>
                                        <p:tav tm="0">
                                          <p:val>
                                            <p:clrVal>
                                              <a:schemeClr val="accent2"/>
                                            </p:clrVal>
                                          </p:val>
                                        </p:tav>
                                        <p:tav tm="50000">
                                          <p:val>
                                            <p:clrVal>
                                              <a:schemeClr val="hlink"/>
                                            </p:clrVal>
                                          </p:val>
                                        </p:tav>
                                      </p:tavLst>
                                    </p:anim>
                                    <p:set>
                                      <p:cBhvr>
                                        <p:cTn id="21" dur="80"/>
                                        <p:tgtEl>
                                          <p:spTgt spid="24"/>
                                        </p:tgtEl>
                                        <p:attrNameLst>
                                          <p:attrName>fill.type</p:attrName>
                                        </p:attrNameLst>
                                      </p:cBhvr>
                                      <p:to>
                                        <p:strVal val="solid"/>
                                      </p:to>
                                    </p:set>
                                  </p:childTnLst>
                                </p:cTn>
                              </p:par>
                            </p:childTnLst>
                          </p:cTn>
                        </p:par>
                        <p:par>
                          <p:cTn id="22" fill="hold" nodeType="afterGroup">
                            <p:stCondLst>
                              <p:cond delay="3200"/>
                            </p:stCondLst>
                            <p:childTnLst>
                              <p:par>
                                <p:cTn id="23" presetID="27" presetClass="entr" presetSubtype="0" fill="hold" nodeType="afterEffect">
                                  <p:stCondLst>
                                    <p:cond delay="0"/>
                                  </p:stCondLst>
                                  <p:iterate type="lt">
                                    <p:tmPct val="50000"/>
                                  </p:iterate>
                                  <p:childTnLst>
                                    <p:set>
                                      <p:cBhvr>
                                        <p:cTn id="24" dur="1" fill="hold">
                                          <p:stCondLst>
                                            <p:cond delay="0"/>
                                          </p:stCondLst>
                                        </p:cTn>
                                        <p:tgtEl>
                                          <p:spTgt spid="25"/>
                                        </p:tgtEl>
                                        <p:attrNameLst>
                                          <p:attrName>style.visibility</p:attrName>
                                        </p:attrNameLst>
                                      </p:cBhvr>
                                      <p:to>
                                        <p:strVal val="visible"/>
                                      </p:to>
                                    </p:set>
                                    <p:anim calcmode="discrete" valueType="clr">
                                      <p:cBhvr override="childStyle">
                                        <p:cTn id="25" dur="80"/>
                                        <p:tgtEl>
                                          <p:spTgt spid="25"/>
                                        </p:tgtEl>
                                        <p:attrNameLst>
                                          <p:attrName>style.color</p:attrName>
                                        </p:attrNameLst>
                                      </p:cBhvr>
                                      <p:tavLst>
                                        <p:tav tm="0">
                                          <p:val>
                                            <p:clrVal>
                                              <a:schemeClr val="accent2"/>
                                            </p:clrVal>
                                          </p:val>
                                        </p:tav>
                                        <p:tav tm="50000">
                                          <p:val>
                                            <p:clrVal>
                                              <a:schemeClr val="hlink"/>
                                            </p:clrVal>
                                          </p:val>
                                        </p:tav>
                                      </p:tavLst>
                                    </p:anim>
                                    <p:anim calcmode="discrete" valueType="clr">
                                      <p:cBhvr>
                                        <p:cTn id="26" dur="80"/>
                                        <p:tgtEl>
                                          <p:spTgt spid="25"/>
                                        </p:tgtEl>
                                        <p:attrNameLst>
                                          <p:attrName>fillcolor</p:attrName>
                                        </p:attrNameLst>
                                      </p:cBhvr>
                                      <p:tavLst>
                                        <p:tav tm="0">
                                          <p:val>
                                            <p:clrVal>
                                              <a:schemeClr val="accent2"/>
                                            </p:clrVal>
                                          </p:val>
                                        </p:tav>
                                        <p:tav tm="50000">
                                          <p:val>
                                            <p:clrVal>
                                              <a:schemeClr val="hlink"/>
                                            </p:clrVal>
                                          </p:val>
                                        </p:tav>
                                      </p:tavLst>
                                    </p:anim>
                                    <p:set>
                                      <p:cBhvr>
                                        <p:cTn id="27" dur="80"/>
                                        <p:tgtEl>
                                          <p:spTgt spid="25"/>
                                        </p:tgtEl>
                                        <p:attrNameLst>
                                          <p:attrName>fill.type</p:attrName>
                                        </p:attrNameLst>
                                      </p:cBhvr>
                                      <p:to>
                                        <p:strVal val="solid"/>
                                      </p:to>
                                    </p:set>
                                  </p:childTnLst>
                                </p:cTn>
                              </p:par>
                            </p:childTnLst>
                          </p:cTn>
                        </p:par>
                        <p:par>
                          <p:cTn id="28" fill="hold" nodeType="afterGroup">
                            <p:stCondLst>
                              <p:cond delay="3720"/>
                            </p:stCondLst>
                            <p:childTnLst>
                              <p:par>
                                <p:cTn id="29" presetID="27" presetClass="entr" presetSubtype="0" fill="hold" nodeType="afterEffect">
                                  <p:stCondLst>
                                    <p:cond delay="0"/>
                                  </p:stCondLst>
                                  <p:iterate type="lt">
                                    <p:tmPct val="50000"/>
                                  </p:iterate>
                                  <p:childTnLst>
                                    <p:set>
                                      <p:cBhvr>
                                        <p:cTn id="30" dur="1" fill="hold">
                                          <p:stCondLst>
                                            <p:cond delay="0"/>
                                          </p:stCondLst>
                                        </p:cTn>
                                        <p:tgtEl>
                                          <p:spTgt spid="26"/>
                                        </p:tgtEl>
                                        <p:attrNameLst>
                                          <p:attrName>style.visibility</p:attrName>
                                        </p:attrNameLst>
                                      </p:cBhvr>
                                      <p:to>
                                        <p:strVal val="visible"/>
                                      </p:to>
                                    </p:set>
                                    <p:anim calcmode="discrete" valueType="clr">
                                      <p:cBhvr override="childStyle">
                                        <p:cTn id="31" dur="80"/>
                                        <p:tgtEl>
                                          <p:spTgt spid="26"/>
                                        </p:tgtEl>
                                        <p:attrNameLst>
                                          <p:attrName>style.color</p:attrName>
                                        </p:attrNameLst>
                                      </p:cBhvr>
                                      <p:tavLst>
                                        <p:tav tm="0">
                                          <p:val>
                                            <p:clrVal>
                                              <a:schemeClr val="accent2"/>
                                            </p:clrVal>
                                          </p:val>
                                        </p:tav>
                                        <p:tav tm="50000">
                                          <p:val>
                                            <p:clrVal>
                                              <a:schemeClr val="hlink"/>
                                            </p:clrVal>
                                          </p:val>
                                        </p:tav>
                                      </p:tavLst>
                                    </p:anim>
                                    <p:anim calcmode="discrete" valueType="clr">
                                      <p:cBhvr>
                                        <p:cTn id="32" dur="80"/>
                                        <p:tgtEl>
                                          <p:spTgt spid="26"/>
                                        </p:tgtEl>
                                        <p:attrNameLst>
                                          <p:attrName>fillcolor</p:attrName>
                                        </p:attrNameLst>
                                      </p:cBhvr>
                                      <p:tavLst>
                                        <p:tav tm="0">
                                          <p:val>
                                            <p:clrVal>
                                              <a:schemeClr val="accent2"/>
                                            </p:clrVal>
                                          </p:val>
                                        </p:tav>
                                        <p:tav tm="50000">
                                          <p:val>
                                            <p:clrVal>
                                              <a:schemeClr val="hlink"/>
                                            </p:clrVal>
                                          </p:val>
                                        </p:tav>
                                      </p:tavLst>
                                    </p:anim>
                                    <p:set>
                                      <p:cBhvr>
                                        <p:cTn id="33" dur="80"/>
                                        <p:tgtEl>
                                          <p:spTgt spid="26"/>
                                        </p:tgtEl>
                                        <p:attrNameLst>
                                          <p:attrName>fill.type</p:attrName>
                                        </p:attrNameLst>
                                      </p:cBhvr>
                                      <p:to>
                                        <p:strVal val="solid"/>
                                      </p:to>
                                    </p:set>
                                  </p:childTnLst>
                                </p:cTn>
                              </p:par>
                            </p:childTnLst>
                          </p:cTn>
                        </p:par>
                        <p:par>
                          <p:cTn id="34" fill="hold" nodeType="afterGroup">
                            <p:stCondLst>
                              <p:cond delay="4200"/>
                            </p:stCondLst>
                            <p:childTnLst>
                              <p:par>
                                <p:cTn id="35" presetID="27" presetClass="entr" presetSubtype="0" fill="hold" nodeType="afterEffect">
                                  <p:stCondLst>
                                    <p:cond delay="0"/>
                                  </p:stCondLst>
                                  <p:iterate type="lt">
                                    <p:tmPct val="50000"/>
                                  </p:iterate>
                                  <p:childTnLst>
                                    <p:set>
                                      <p:cBhvr>
                                        <p:cTn id="36" dur="1" fill="hold">
                                          <p:stCondLst>
                                            <p:cond delay="0"/>
                                          </p:stCondLst>
                                        </p:cTn>
                                        <p:tgtEl>
                                          <p:spTgt spid="14"/>
                                        </p:tgtEl>
                                        <p:attrNameLst>
                                          <p:attrName>style.visibility</p:attrName>
                                        </p:attrNameLst>
                                      </p:cBhvr>
                                      <p:to>
                                        <p:strVal val="visible"/>
                                      </p:to>
                                    </p:set>
                                    <p:anim calcmode="discrete" valueType="clr">
                                      <p:cBhvr override="childStyle">
                                        <p:cTn id="37" dur="80"/>
                                        <p:tgtEl>
                                          <p:spTgt spid="14"/>
                                        </p:tgtEl>
                                        <p:attrNameLst>
                                          <p:attrName>style.color</p:attrName>
                                        </p:attrNameLst>
                                      </p:cBhvr>
                                      <p:tavLst>
                                        <p:tav tm="0">
                                          <p:val>
                                            <p:clrVal>
                                              <a:schemeClr val="accent2"/>
                                            </p:clrVal>
                                          </p:val>
                                        </p:tav>
                                        <p:tav tm="50000">
                                          <p:val>
                                            <p:clrVal>
                                              <a:schemeClr val="hlink"/>
                                            </p:clrVal>
                                          </p:val>
                                        </p:tav>
                                      </p:tavLst>
                                    </p:anim>
                                    <p:anim calcmode="discrete" valueType="clr">
                                      <p:cBhvr>
                                        <p:cTn id="38" dur="80"/>
                                        <p:tgtEl>
                                          <p:spTgt spid="14"/>
                                        </p:tgtEl>
                                        <p:attrNameLst>
                                          <p:attrName>fillcolor</p:attrName>
                                        </p:attrNameLst>
                                      </p:cBhvr>
                                      <p:tavLst>
                                        <p:tav tm="0">
                                          <p:val>
                                            <p:clrVal>
                                              <a:schemeClr val="accent2"/>
                                            </p:clrVal>
                                          </p:val>
                                        </p:tav>
                                        <p:tav tm="50000">
                                          <p:val>
                                            <p:clrVal>
                                              <a:schemeClr val="hlink"/>
                                            </p:clrVal>
                                          </p:val>
                                        </p:tav>
                                      </p:tavLst>
                                    </p:anim>
                                    <p:set>
                                      <p:cBhvr>
                                        <p:cTn id="39" dur="80"/>
                                        <p:tgtEl>
                                          <p:spTgt spid="14"/>
                                        </p:tgtEl>
                                        <p:attrNameLst>
                                          <p:attrName>fill.type</p:attrName>
                                        </p:attrNameLst>
                                      </p:cBhvr>
                                      <p:to>
                                        <p:strVal val="solid"/>
                                      </p:to>
                                    </p:set>
                                  </p:childTnLst>
                                </p:cTn>
                              </p:par>
                            </p:childTnLst>
                          </p:cTn>
                        </p:par>
                        <p:par>
                          <p:cTn id="40" fill="hold" nodeType="afterGroup">
                            <p:stCondLst>
                              <p:cond delay="4640"/>
                            </p:stCondLst>
                            <p:childTnLst>
                              <p:par>
                                <p:cTn id="41" presetID="27" presetClass="entr" presetSubtype="0" fill="hold" nodeType="afterEffect">
                                  <p:stCondLst>
                                    <p:cond delay="0"/>
                                  </p:stCondLst>
                                  <p:iterate type="lt">
                                    <p:tmPct val="50000"/>
                                  </p:iterate>
                                  <p:childTnLst>
                                    <p:set>
                                      <p:cBhvr>
                                        <p:cTn id="42" dur="1" fill="hold">
                                          <p:stCondLst>
                                            <p:cond delay="0"/>
                                          </p:stCondLst>
                                        </p:cTn>
                                        <p:tgtEl>
                                          <p:spTgt spid="15"/>
                                        </p:tgtEl>
                                        <p:attrNameLst>
                                          <p:attrName>style.visibility</p:attrName>
                                        </p:attrNameLst>
                                      </p:cBhvr>
                                      <p:to>
                                        <p:strVal val="visible"/>
                                      </p:to>
                                    </p:set>
                                    <p:anim calcmode="discrete" valueType="clr">
                                      <p:cBhvr override="childStyle">
                                        <p:cTn id="43" dur="80"/>
                                        <p:tgtEl>
                                          <p:spTgt spid="15"/>
                                        </p:tgtEl>
                                        <p:attrNameLst>
                                          <p:attrName>style.color</p:attrName>
                                        </p:attrNameLst>
                                      </p:cBhvr>
                                      <p:tavLst>
                                        <p:tav tm="0">
                                          <p:val>
                                            <p:clrVal>
                                              <a:schemeClr val="accent2"/>
                                            </p:clrVal>
                                          </p:val>
                                        </p:tav>
                                        <p:tav tm="50000">
                                          <p:val>
                                            <p:clrVal>
                                              <a:schemeClr val="hlink"/>
                                            </p:clrVal>
                                          </p:val>
                                        </p:tav>
                                      </p:tavLst>
                                    </p:anim>
                                    <p:anim calcmode="discrete" valueType="clr">
                                      <p:cBhvr>
                                        <p:cTn id="44" dur="80"/>
                                        <p:tgtEl>
                                          <p:spTgt spid="15"/>
                                        </p:tgtEl>
                                        <p:attrNameLst>
                                          <p:attrName>fillcolor</p:attrName>
                                        </p:attrNameLst>
                                      </p:cBhvr>
                                      <p:tavLst>
                                        <p:tav tm="0">
                                          <p:val>
                                            <p:clrVal>
                                              <a:schemeClr val="accent2"/>
                                            </p:clrVal>
                                          </p:val>
                                        </p:tav>
                                        <p:tav tm="50000">
                                          <p:val>
                                            <p:clrVal>
                                              <a:schemeClr val="hlink"/>
                                            </p:clrVal>
                                          </p:val>
                                        </p:tav>
                                      </p:tavLst>
                                    </p:anim>
                                    <p:set>
                                      <p:cBhvr>
                                        <p:cTn id="45" dur="80"/>
                                        <p:tgtEl>
                                          <p:spTgt spid="15"/>
                                        </p:tgtEl>
                                        <p:attrNameLst>
                                          <p:attrName>fill.type</p:attrName>
                                        </p:attrNameLst>
                                      </p:cBhvr>
                                      <p:to>
                                        <p:strVal val="solid"/>
                                      </p:to>
                                    </p:set>
                                  </p:childTnLst>
                                </p:cTn>
                              </p:par>
                            </p:childTnLst>
                          </p:cTn>
                        </p:par>
                        <p:par>
                          <p:cTn id="46" fill="hold" nodeType="afterGroup">
                            <p:stCondLst>
                              <p:cond delay="5080"/>
                            </p:stCondLst>
                            <p:childTnLst>
                              <p:par>
                                <p:cTn id="47" presetID="27" presetClass="entr" presetSubtype="0" fill="hold" nodeType="afterEffect">
                                  <p:stCondLst>
                                    <p:cond delay="0"/>
                                  </p:stCondLst>
                                  <p:iterate type="lt">
                                    <p:tmPct val="50000"/>
                                  </p:iterate>
                                  <p:childTnLst>
                                    <p:set>
                                      <p:cBhvr>
                                        <p:cTn id="48" dur="1" fill="hold">
                                          <p:stCondLst>
                                            <p:cond delay="0"/>
                                          </p:stCondLst>
                                        </p:cTn>
                                        <p:tgtEl>
                                          <p:spTgt spid="27"/>
                                        </p:tgtEl>
                                        <p:attrNameLst>
                                          <p:attrName>style.visibility</p:attrName>
                                        </p:attrNameLst>
                                      </p:cBhvr>
                                      <p:to>
                                        <p:strVal val="visible"/>
                                      </p:to>
                                    </p:set>
                                    <p:anim calcmode="discrete" valueType="clr">
                                      <p:cBhvr override="childStyle">
                                        <p:cTn id="49" dur="80"/>
                                        <p:tgtEl>
                                          <p:spTgt spid="27"/>
                                        </p:tgtEl>
                                        <p:attrNameLst>
                                          <p:attrName>style.color</p:attrName>
                                        </p:attrNameLst>
                                      </p:cBhvr>
                                      <p:tavLst>
                                        <p:tav tm="0">
                                          <p:val>
                                            <p:clrVal>
                                              <a:schemeClr val="accent2"/>
                                            </p:clrVal>
                                          </p:val>
                                        </p:tav>
                                        <p:tav tm="50000">
                                          <p:val>
                                            <p:clrVal>
                                              <a:schemeClr val="hlink"/>
                                            </p:clrVal>
                                          </p:val>
                                        </p:tav>
                                      </p:tavLst>
                                    </p:anim>
                                    <p:anim calcmode="discrete" valueType="clr">
                                      <p:cBhvr>
                                        <p:cTn id="50" dur="80"/>
                                        <p:tgtEl>
                                          <p:spTgt spid="27"/>
                                        </p:tgtEl>
                                        <p:attrNameLst>
                                          <p:attrName>fillcolor</p:attrName>
                                        </p:attrNameLst>
                                      </p:cBhvr>
                                      <p:tavLst>
                                        <p:tav tm="0">
                                          <p:val>
                                            <p:clrVal>
                                              <a:schemeClr val="accent2"/>
                                            </p:clrVal>
                                          </p:val>
                                        </p:tav>
                                        <p:tav tm="50000">
                                          <p:val>
                                            <p:clrVal>
                                              <a:schemeClr val="hlink"/>
                                            </p:clrVal>
                                          </p:val>
                                        </p:tav>
                                      </p:tavLst>
                                    </p:anim>
                                    <p:set>
                                      <p:cBhvr>
                                        <p:cTn id="51" dur="80"/>
                                        <p:tgtEl>
                                          <p:spTgt spid="27"/>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p:bldP spid="24" grpId="0"/>
      <p:bldP spid="25" grpId="0"/>
      <p:bldP spid="26" grpId="0"/>
      <p:bldP spid="27" grpId="0"/>
      <p:bldP spid="14" grpId="0"/>
      <p:bldP spid="1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125">
            <a:extLst>
              <a:ext uri="{FF2B5EF4-FFF2-40B4-BE49-F238E27FC236}">
                <a16:creationId xmlns:a16="http://schemas.microsoft.com/office/drawing/2014/main" id="{FEFCF550-2812-A6C1-ECCB-21CF94CC6FD6}"/>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0"/>
            <a:ext cx="114204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Text Box 9">
            <a:extLst>
              <a:ext uri="{FF2B5EF4-FFF2-40B4-BE49-F238E27FC236}">
                <a16:creationId xmlns:a16="http://schemas.microsoft.com/office/drawing/2014/main" id="{EAD23DDD-D6BD-707C-BDEF-9127BF2E0616}"/>
              </a:ext>
            </a:extLst>
          </p:cNvPr>
          <p:cNvSpPr txBox="1">
            <a:spLocks noChangeArrowheads="1"/>
          </p:cNvSpPr>
          <p:nvPr/>
        </p:nvSpPr>
        <p:spPr bwMode="auto">
          <a:xfrm>
            <a:off x="127000" y="279400"/>
            <a:ext cx="1843088" cy="522288"/>
          </a:xfrm>
          <a:prstGeom prst="rect">
            <a:avLst/>
          </a:prstGeom>
          <a:solidFill>
            <a:srgbClr val="558ED5"/>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spcBef>
                <a:spcPct val="50000"/>
              </a:spcBef>
            </a:pPr>
            <a:r>
              <a:rPr lang="en-US" altLang="zh-CN" sz="2800">
                <a:latin typeface="Times New Roman" panose="02020603050405020304" pitchFamily="18" charset="0"/>
              </a:rPr>
              <a:t>Công nhân:</a:t>
            </a:r>
          </a:p>
        </p:txBody>
      </p:sp>
      <p:sp>
        <p:nvSpPr>
          <p:cNvPr id="19467" name="Text Box 11">
            <a:extLst>
              <a:ext uri="{FF2B5EF4-FFF2-40B4-BE49-F238E27FC236}">
                <a16:creationId xmlns:a16="http://schemas.microsoft.com/office/drawing/2014/main" id="{7BD1A9CE-F9E1-1D50-CEFB-E0880B27D79F}"/>
              </a:ext>
            </a:extLst>
          </p:cNvPr>
          <p:cNvSpPr txBox="1"/>
          <p:nvPr/>
        </p:nvSpPr>
        <p:spPr>
          <a:xfrm>
            <a:off x="1962150" y="288925"/>
            <a:ext cx="9263063" cy="522288"/>
          </a:xfrm>
          <a:prstGeom prst="rect">
            <a:avLst/>
          </a:prstGeom>
          <a:solidFill>
            <a:schemeClr val="accent6">
              <a:lumMod val="60000"/>
              <a:lumOff val="40000"/>
            </a:schemeClr>
          </a:solidFill>
          <a:ln w="9525">
            <a:noFill/>
          </a:ln>
        </p:spPr>
        <p:txBody>
          <a:bodyPr>
            <a:spAutoFit/>
          </a:bodyPr>
          <a:lstStyle/>
          <a:p>
            <a:pPr eaLnBrk="1" hangingPunct="1">
              <a:defRPr/>
            </a:pPr>
            <a:r>
              <a:rPr lang="en-US" altLang="zh-CN" sz="2800" b="1">
                <a:latin typeface="Times New Roman" panose="02020603050405020304" pitchFamily="18" charset="0"/>
              </a:rPr>
              <a:t>Là những người thợ làm việc trong các nhà máy,xí nghiệp.</a:t>
            </a:r>
          </a:p>
        </p:txBody>
      </p:sp>
      <p:sp>
        <p:nvSpPr>
          <p:cNvPr id="19473" name="Text Box 17">
            <a:extLst>
              <a:ext uri="{FF2B5EF4-FFF2-40B4-BE49-F238E27FC236}">
                <a16:creationId xmlns:a16="http://schemas.microsoft.com/office/drawing/2014/main" id="{C93ACB63-8739-433B-678F-D3186A8A4F27}"/>
              </a:ext>
            </a:extLst>
          </p:cNvPr>
          <p:cNvSpPr txBox="1"/>
          <p:nvPr/>
        </p:nvSpPr>
        <p:spPr>
          <a:xfrm>
            <a:off x="1944688" y="1166813"/>
            <a:ext cx="9326562" cy="522287"/>
          </a:xfrm>
          <a:prstGeom prst="rect">
            <a:avLst/>
          </a:prstGeom>
          <a:solidFill>
            <a:schemeClr val="accent6">
              <a:lumMod val="60000"/>
              <a:lumOff val="40000"/>
            </a:schemeClr>
          </a:solidFill>
          <a:ln w="9525">
            <a:noFill/>
          </a:ln>
        </p:spPr>
        <p:txBody>
          <a:bodyPr>
            <a:spAutoFit/>
          </a:bodyPr>
          <a:lstStyle/>
          <a:p>
            <a:pPr eaLnBrk="1" hangingPunct="1">
              <a:defRPr/>
            </a:pPr>
            <a:r>
              <a:rPr lang="en-US" altLang="zh-CN" sz="2800" b="1">
                <a:latin typeface="Times New Roman" panose="02020603050405020304" pitchFamily="18" charset="0"/>
              </a:rPr>
              <a:t>Là những người làm ruộng, trồng trọt.</a:t>
            </a:r>
          </a:p>
        </p:txBody>
      </p:sp>
      <p:sp>
        <p:nvSpPr>
          <p:cNvPr id="15366" name="Text Box 9">
            <a:extLst>
              <a:ext uri="{FF2B5EF4-FFF2-40B4-BE49-F238E27FC236}">
                <a16:creationId xmlns:a16="http://schemas.microsoft.com/office/drawing/2014/main" id="{6EEC8192-1921-5CD9-8B1B-2DF106D89F93}"/>
              </a:ext>
            </a:extLst>
          </p:cNvPr>
          <p:cNvSpPr txBox="1">
            <a:spLocks noChangeArrowheads="1"/>
          </p:cNvSpPr>
          <p:nvPr/>
        </p:nvSpPr>
        <p:spPr bwMode="auto">
          <a:xfrm>
            <a:off x="101600" y="1168400"/>
            <a:ext cx="1843088" cy="522288"/>
          </a:xfrm>
          <a:prstGeom prst="rect">
            <a:avLst/>
          </a:prstGeom>
          <a:solidFill>
            <a:srgbClr val="558ED5"/>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spcBef>
                <a:spcPct val="50000"/>
              </a:spcBef>
            </a:pPr>
            <a:r>
              <a:rPr lang="en-US" altLang="zh-CN" sz="2800">
                <a:latin typeface="Times New Roman" panose="02020603050405020304" pitchFamily="18" charset="0"/>
              </a:rPr>
              <a:t>Nông dân:</a:t>
            </a:r>
          </a:p>
        </p:txBody>
      </p:sp>
      <p:sp>
        <p:nvSpPr>
          <p:cNvPr id="15367" name="Text Box 9">
            <a:extLst>
              <a:ext uri="{FF2B5EF4-FFF2-40B4-BE49-F238E27FC236}">
                <a16:creationId xmlns:a16="http://schemas.microsoft.com/office/drawing/2014/main" id="{BAB9A508-FEA2-6DCE-C0D3-D25EC596F515}"/>
              </a:ext>
            </a:extLst>
          </p:cNvPr>
          <p:cNvSpPr txBox="1">
            <a:spLocks noChangeArrowheads="1"/>
          </p:cNvSpPr>
          <p:nvPr/>
        </p:nvSpPr>
        <p:spPr bwMode="auto">
          <a:xfrm>
            <a:off x="152400" y="4343400"/>
            <a:ext cx="1843088" cy="522288"/>
          </a:xfrm>
          <a:prstGeom prst="rect">
            <a:avLst/>
          </a:prstGeom>
          <a:solidFill>
            <a:srgbClr val="558ED5"/>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spcBef>
                <a:spcPct val="50000"/>
              </a:spcBef>
            </a:pPr>
            <a:r>
              <a:rPr lang="en-US" altLang="zh-CN" sz="2800">
                <a:latin typeface="Times New Roman" panose="02020603050405020304" pitchFamily="18" charset="0"/>
              </a:rPr>
              <a:t>Trí thức:</a:t>
            </a:r>
          </a:p>
        </p:txBody>
      </p:sp>
      <p:sp>
        <p:nvSpPr>
          <p:cNvPr id="15368" name="Text Box 9">
            <a:extLst>
              <a:ext uri="{FF2B5EF4-FFF2-40B4-BE49-F238E27FC236}">
                <a16:creationId xmlns:a16="http://schemas.microsoft.com/office/drawing/2014/main" id="{A9D1C35E-CDED-51AA-416E-C5CDE1764454}"/>
              </a:ext>
            </a:extLst>
          </p:cNvPr>
          <p:cNvSpPr txBox="1">
            <a:spLocks noChangeArrowheads="1"/>
          </p:cNvSpPr>
          <p:nvPr/>
        </p:nvSpPr>
        <p:spPr bwMode="auto">
          <a:xfrm>
            <a:off x="227013" y="5715000"/>
            <a:ext cx="1843087" cy="522288"/>
          </a:xfrm>
          <a:prstGeom prst="rect">
            <a:avLst/>
          </a:prstGeom>
          <a:solidFill>
            <a:srgbClr val="558ED5"/>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spcBef>
                <a:spcPct val="50000"/>
              </a:spcBef>
            </a:pPr>
            <a:r>
              <a:rPr lang="en-US" altLang="zh-CN" sz="2800">
                <a:latin typeface="Times New Roman" panose="02020603050405020304" pitchFamily="18" charset="0"/>
              </a:rPr>
              <a:t>Học sinh:</a:t>
            </a:r>
          </a:p>
        </p:txBody>
      </p:sp>
      <p:sp>
        <p:nvSpPr>
          <p:cNvPr id="15369" name="Text Box 9">
            <a:extLst>
              <a:ext uri="{FF2B5EF4-FFF2-40B4-BE49-F238E27FC236}">
                <a16:creationId xmlns:a16="http://schemas.microsoft.com/office/drawing/2014/main" id="{8E3C1896-B27B-A5DB-D65E-0F2D6D425C5D}"/>
              </a:ext>
            </a:extLst>
          </p:cNvPr>
          <p:cNvSpPr txBox="1">
            <a:spLocks noChangeArrowheads="1"/>
          </p:cNvSpPr>
          <p:nvPr/>
        </p:nvSpPr>
        <p:spPr bwMode="auto">
          <a:xfrm>
            <a:off x="101600" y="2082800"/>
            <a:ext cx="2009775" cy="522288"/>
          </a:xfrm>
          <a:prstGeom prst="rect">
            <a:avLst/>
          </a:prstGeom>
          <a:solidFill>
            <a:srgbClr val="558ED5"/>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spcBef>
                <a:spcPct val="50000"/>
              </a:spcBef>
            </a:pPr>
            <a:r>
              <a:rPr lang="en-US" altLang="zh-CN" sz="2800">
                <a:latin typeface="Times New Roman" panose="02020603050405020304" pitchFamily="18" charset="0"/>
              </a:rPr>
              <a:t>Doanh nhân:</a:t>
            </a:r>
          </a:p>
        </p:txBody>
      </p:sp>
      <p:sp>
        <p:nvSpPr>
          <p:cNvPr id="15370" name="Text Box 9">
            <a:extLst>
              <a:ext uri="{FF2B5EF4-FFF2-40B4-BE49-F238E27FC236}">
                <a16:creationId xmlns:a16="http://schemas.microsoft.com/office/drawing/2014/main" id="{C8C438F7-6548-AE10-E265-D46EB7CE5D7B}"/>
              </a:ext>
            </a:extLst>
          </p:cNvPr>
          <p:cNvSpPr txBox="1">
            <a:spLocks noChangeArrowheads="1"/>
          </p:cNvSpPr>
          <p:nvPr/>
        </p:nvSpPr>
        <p:spPr bwMode="auto">
          <a:xfrm>
            <a:off x="127000" y="3022600"/>
            <a:ext cx="1843088" cy="522288"/>
          </a:xfrm>
          <a:prstGeom prst="rect">
            <a:avLst/>
          </a:prstGeom>
          <a:solidFill>
            <a:srgbClr val="558ED5"/>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spcBef>
                <a:spcPct val="50000"/>
              </a:spcBef>
            </a:pPr>
            <a:r>
              <a:rPr lang="en-US" altLang="zh-CN" sz="2800">
                <a:latin typeface="Times New Roman" panose="02020603050405020304" pitchFamily="18" charset="0"/>
              </a:rPr>
              <a:t>Quân nhân:</a:t>
            </a:r>
          </a:p>
        </p:txBody>
      </p:sp>
      <p:sp>
        <p:nvSpPr>
          <p:cNvPr id="12" name="Text Box 17">
            <a:extLst>
              <a:ext uri="{FF2B5EF4-FFF2-40B4-BE49-F238E27FC236}">
                <a16:creationId xmlns:a16="http://schemas.microsoft.com/office/drawing/2014/main" id="{5FAF1A7E-4C14-4FED-B1D5-F727B72408AE}"/>
              </a:ext>
            </a:extLst>
          </p:cNvPr>
          <p:cNvSpPr txBox="1"/>
          <p:nvPr/>
        </p:nvSpPr>
        <p:spPr>
          <a:xfrm>
            <a:off x="2078038" y="5715000"/>
            <a:ext cx="9123362" cy="954088"/>
          </a:xfrm>
          <a:prstGeom prst="rect">
            <a:avLst/>
          </a:prstGeom>
          <a:solidFill>
            <a:schemeClr val="accent6">
              <a:lumMod val="60000"/>
              <a:lumOff val="40000"/>
            </a:schemeClr>
          </a:solidFill>
          <a:ln w="9525">
            <a:noFill/>
          </a:ln>
        </p:spPr>
        <p:txBody>
          <a:bodyPr>
            <a:spAutoFit/>
          </a:bodyPr>
          <a:lstStyle/>
          <a:p>
            <a:pPr eaLnBrk="1" hangingPunct="1">
              <a:defRPr/>
            </a:pPr>
            <a:r>
              <a:rPr lang="en-US" sz="2800" b="1" noProof="1">
                <a:latin typeface="Times New Roman" panose="02020603050405020304" pitchFamily="18" charset="0"/>
                <a:cs typeface="Times New Roman" panose="02020603050405020304" pitchFamily="18" charset="0"/>
              </a:rPr>
              <a:t>Là những người đang học tập trong các nhà trường phổ thông</a:t>
            </a:r>
          </a:p>
        </p:txBody>
      </p:sp>
      <p:sp>
        <p:nvSpPr>
          <p:cNvPr id="13" name="Text Box 17">
            <a:extLst>
              <a:ext uri="{FF2B5EF4-FFF2-40B4-BE49-F238E27FC236}">
                <a16:creationId xmlns:a16="http://schemas.microsoft.com/office/drawing/2014/main" id="{26EF2EDB-5700-9DDF-4623-2A90E9394DFE}"/>
              </a:ext>
            </a:extLst>
          </p:cNvPr>
          <p:cNvSpPr txBox="1"/>
          <p:nvPr/>
        </p:nvSpPr>
        <p:spPr>
          <a:xfrm>
            <a:off x="2120900" y="2082800"/>
            <a:ext cx="9150350" cy="522288"/>
          </a:xfrm>
          <a:prstGeom prst="rect">
            <a:avLst/>
          </a:prstGeom>
          <a:solidFill>
            <a:schemeClr val="accent6">
              <a:lumMod val="60000"/>
              <a:lumOff val="40000"/>
            </a:schemeClr>
          </a:solidFill>
          <a:ln w="9525">
            <a:noFill/>
          </a:ln>
        </p:spPr>
        <p:txBody>
          <a:bodyPr>
            <a:spAutoFit/>
          </a:bodyPr>
          <a:lstStyle/>
          <a:p>
            <a:pPr eaLnBrk="1" hangingPunct="1">
              <a:defRPr/>
            </a:pPr>
            <a:r>
              <a:rPr lang="en-US" altLang="zh-CN" sz="2800" b="1">
                <a:latin typeface="Times New Roman" panose="02020603050405020304" pitchFamily="18" charset="0"/>
              </a:rPr>
              <a:t>Là những người kinh doanh, mua bán.</a:t>
            </a:r>
          </a:p>
        </p:txBody>
      </p:sp>
      <p:sp>
        <p:nvSpPr>
          <p:cNvPr id="14" name="Text Box 17">
            <a:extLst>
              <a:ext uri="{FF2B5EF4-FFF2-40B4-BE49-F238E27FC236}">
                <a16:creationId xmlns:a16="http://schemas.microsoft.com/office/drawing/2014/main" id="{2D15C563-FD0C-868C-9225-1E06F453EEB2}"/>
              </a:ext>
            </a:extLst>
          </p:cNvPr>
          <p:cNvSpPr txBox="1"/>
          <p:nvPr/>
        </p:nvSpPr>
        <p:spPr>
          <a:xfrm>
            <a:off x="1944688" y="2997200"/>
            <a:ext cx="9312275" cy="952500"/>
          </a:xfrm>
          <a:prstGeom prst="rect">
            <a:avLst/>
          </a:prstGeom>
          <a:solidFill>
            <a:schemeClr val="accent6">
              <a:lumMod val="60000"/>
              <a:lumOff val="40000"/>
            </a:schemeClr>
          </a:solidFill>
          <a:ln w="9525">
            <a:noFill/>
          </a:ln>
        </p:spPr>
        <p:txBody>
          <a:bodyPr>
            <a:spAutoFit/>
          </a:bodyPr>
          <a:lstStyle/>
          <a:p>
            <a:pPr eaLnBrk="1" hangingPunct="1">
              <a:defRPr/>
            </a:pPr>
            <a:r>
              <a:rPr lang="en-US" altLang="zh-CN" sz="2800" b="1">
                <a:latin typeface="Times New Roman" panose="02020603050405020304" pitchFamily="18" charset="0"/>
              </a:rPr>
              <a:t>Là những người phục vụ trong quân đội, giữ những cấp bậc khác nhau.</a:t>
            </a:r>
          </a:p>
        </p:txBody>
      </p:sp>
      <p:sp>
        <p:nvSpPr>
          <p:cNvPr id="15" name="Text Box 17">
            <a:extLst>
              <a:ext uri="{FF2B5EF4-FFF2-40B4-BE49-F238E27FC236}">
                <a16:creationId xmlns:a16="http://schemas.microsoft.com/office/drawing/2014/main" id="{44B15359-ABBB-3BB4-336E-F0CBB12CF21A}"/>
              </a:ext>
            </a:extLst>
          </p:cNvPr>
          <p:cNvSpPr txBox="1"/>
          <p:nvPr/>
        </p:nvSpPr>
        <p:spPr>
          <a:xfrm>
            <a:off x="2097088" y="4308475"/>
            <a:ext cx="9197975" cy="952500"/>
          </a:xfrm>
          <a:prstGeom prst="rect">
            <a:avLst/>
          </a:prstGeom>
          <a:solidFill>
            <a:schemeClr val="accent6">
              <a:lumMod val="60000"/>
              <a:lumOff val="40000"/>
            </a:schemeClr>
          </a:solidFill>
          <a:ln w="9525">
            <a:noFill/>
          </a:ln>
        </p:spPr>
        <p:txBody>
          <a:bodyPr>
            <a:spAutoFit/>
          </a:bodyPr>
          <a:lstStyle/>
          <a:p>
            <a:pPr eaLnBrk="1" hangingPunct="1">
              <a:defRPr/>
            </a:pPr>
            <a:r>
              <a:rPr lang="en-US" altLang="zh-CN" sz="2800" b="1">
                <a:latin typeface="Times New Roman" panose="02020603050405020304" pitchFamily="18" charset="0"/>
              </a:rPr>
              <a:t>Là</a:t>
            </a:r>
            <a:r>
              <a:rPr lang="en-US" altLang="zh-CN" sz="2800" b="1" dirty="0">
                <a:latin typeface="Times New Roman" panose="02020603050405020304" pitchFamily="18" charset="0"/>
              </a:rPr>
              <a:t> </a:t>
            </a:r>
            <a:r>
              <a:rPr lang="en-US" altLang="zh-CN" sz="2800" b="1" dirty="0" err="1">
                <a:latin typeface="Times New Roman" panose="02020603050405020304" pitchFamily="18" charset="0"/>
              </a:rPr>
              <a:t>những</a:t>
            </a:r>
            <a:r>
              <a:rPr lang="en-US" altLang="zh-CN" sz="2800" b="1" dirty="0">
                <a:latin typeface="Times New Roman" panose="02020603050405020304" pitchFamily="18" charset="0"/>
              </a:rPr>
              <a:t> </a:t>
            </a:r>
            <a:r>
              <a:rPr lang="en-US" altLang="zh-CN" sz="2800" b="1" dirty="0" err="1">
                <a:latin typeface="Times New Roman" panose="02020603050405020304" pitchFamily="18" charset="0"/>
              </a:rPr>
              <a:t>người</a:t>
            </a:r>
            <a:r>
              <a:rPr lang="en-US" altLang="zh-CN" sz="2800" b="1" dirty="0">
                <a:latin typeface="Times New Roman" panose="02020603050405020304" pitchFamily="18" charset="0"/>
              </a:rPr>
              <a:t> </a:t>
            </a:r>
            <a:r>
              <a:rPr lang="en-US" altLang="zh-CN" sz="2800" b="1" dirty="0" err="1">
                <a:latin typeface="Times New Roman" panose="02020603050405020304" pitchFamily="18" charset="0"/>
              </a:rPr>
              <a:t>làm</a:t>
            </a:r>
            <a:r>
              <a:rPr lang="en-US" altLang="zh-CN" sz="2800" b="1" dirty="0">
                <a:latin typeface="Times New Roman" panose="02020603050405020304" pitchFamily="18" charset="0"/>
              </a:rPr>
              <a:t> </a:t>
            </a:r>
            <a:r>
              <a:rPr lang="en-US" altLang="zh-CN" sz="2800" b="1" dirty="0" err="1">
                <a:latin typeface="Times New Roman" panose="02020603050405020304" pitchFamily="18" charset="0"/>
              </a:rPr>
              <a:t>việc</a:t>
            </a:r>
            <a:r>
              <a:rPr lang="en-US" altLang="zh-CN" sz="2800" b="1" dirty="0">
                <a:latin typeface="Times New Roman" panose="02020603050405020304" pitchFamily="18" charset="0"/>
              </a:rPr>
              <a:t>, </a:t>
            </a:r>
            <a:r>
              <a:rPr lang="en-US" altLang="zh-CN" sz="2800" b="1" dirty="0" err="1">
                <a:latin typeface="Times New Roman" panose="02020603050405020304" pitchFamily="18" charset="0"/>
              </a:rPr>
              <a:t>lao</a:t>
            </a:r>
            <a:r>
              <a:rPr lang="en-US" altLang="zh-CN" sz="2800" b="1" dirty="0">
                <a:latin typeface="Times New Roman" panose="02020603050405020304" pitchFamily="18" charset="0"/>
              </a:rPr>
              <a:t> </a:t>
            </a:r>
            <a:r>
              <a:rPr lang="en-US" altLang="zh-CN" sz="2800" b="1" dirty="0" err="1">
                <a:latin typeface="Times New Roman" panose="02020603050405020304" pitchFamily="18" charset="0"/>
              </a:rPr>
              <a:t>động</a:t>
            </a:r>
            <a:r>
              <a:rPr lang="en-US" altLang="zh-CN" sz="2800" b="1" dirty="0">
                <a:latin typeface="Times New Roman" panose="02020603050405020304" pitchFamily="18" charset="0"/>
              </a:rPr>
              <a:t> </a:t>
            </a:r>
            <a:r>
              <a:rPr lang="en-US" altLang="zh-CN" sz="2800" b="1" dirty="0" err="1">
                <a:latin typeface="Times New Roman" panose="02020603050405020304" pitchFamily="18" charset="0"/>
              </a:rPr>
              <a:t>trí</a:t>
            </a:r>
            <a:r>
              <a:rPr lang="en-US" altLang="zh-CN" sz="2800" b="1" dirty="0">
                <a:latin typeface="Times New Roman" panose="02020603050405020304" pitchFamily="18" charset="0"/>
              </a:rPr>
              <a:t> </a:t>
            </a:r>
            <a:r>
              <a:rPr lang="en-US" altLang="zh-CN" sz="2800" b="1" dirty="0" err="1">
                <a:latin typeface="Times New Roman" panose="02020603050405020304" pitchFamily="18" charset="0"/>
              </a:rPr>
              <a:t>óc</a:t>
            </a:r>
            <a:r>
              <a:rPr lang="en-US" altLang="zh-CN" sz="2800" b="1" dirty="0">
                <a:latin typeface="Times New Roman" panose="02020603050405020304" pitchFamily="18" charset="0"/>
              </a:rPr>
              <a:t> </a:t>
            </a:r>
            <a:r>
              <a:rPr lang="en-US" altLang="zh-CN" sz="2800" b="1" dirty="0" err="1">
                <a:latin typeface="Times New Roman" panose="02020603050405020304" pitchFamily="18" charset="0"/>
              </a:rPr>
              <a:t>có</a:t>
            </a:r>
            <a:r>
              <a:rPr lang="en-US" altLang="zh-CN" sz="2800" b="1" dirty="0">
                <a:latin typeface="Times New Roman" panose="02020603050405020304" pitchFamily="18" charset="0"/>
              </a:rPr>
              <a:t> tri </a:t>
            </a:r>
            <a:r>
              <a:rPr lang="en-US" altLang="zh-CN" sz="2800" b="1" dirty="0" err="1">
                <a:latin typeface="Times New Roman" panose="02020603050405020304" pitchFamily="18" charset="0"/>
              </a:rPr>
              <a:t>thức</a:t>
            </a:r>
            <a:r>
              <a:rPr lang="en-US" altLang="zh-CN" sz="2800" b="1" dirty="0">
                <a:latin typeface="Times New Roman" panose="02020603050405020304" pitchFamily="18" charset="0"/>
              </a:rPr>
              <a:t> </a:t>
            </a:r>
            <a:r>
              <a:rPr lang="en-US" altLang="zh-CN" sz="2800" b="1" dirty="0" err="1">
                <a:latin typeface="Times New Roman" panose="02020603050405020304" pitchFamily="18" charset="0"/>
              </a:rPr>
              <a:t>chuyên</a:t>
            </a:r>
            <a:r>
              <a:rPr lang="en-US" altLang="zh-CN" sz="2800" b="1" dirty="0">
                <a:latin typeface="Times New Roman" panose="02020603050405020304" pitchFamily="18" charset="0"/>
              </a:rPr>
              <a:t> </a:t>
            </a:r>
          </a:p>
          <a:p>
            <a:pPr eaLnBrk="1" hangingPunct="1">
              <a:defRPr/>
            </a:pPr>
            <a:r>
              <a:rPr lang="en-US" altLang="zh-CN" sz="2800" b="1" dirty="0" err="1">
                <a:latin typeface="Times New Roman" panose="02020603050405020304" pitchFamily="18" charset="0"/>
              </a:rPr>
              <a:t>môn</a:t>
            </a:r>
            <a:r>
              <a:rPr lang="en-US" altLang="zh-CN" sz="2800" b="1" dirty="0">
                <a:latin typeface="Times New Roman" panose="02020603050405020304" pitchFamily="18" charset="0"/>
              </a:rPr>
              <a:t> </a:t>
            </a:r>
            <a:r>
              <a:rPr lang="en-US" altLang="zh-CN" sz="2800" b="1" dirty="0" err="1">
                <a:latin typeface="Times New Roman" panose="02020603050405020304" pitchFamily="18" charset="0"/>
              </a:rPr>
              <a:t>cần</a:t>
            </a:r>
            <a:r>
              <a:rPr lang="en-US" altLang="zh-CN" sz="2800" b="1" dirty="0">
                <a:latin typeface="Times New Roman" panose="02020603050405020304" pitchFamily="18" charset="0"/>
              </a:rPr>
              <a:t> </a:t>
            </a:r>
            <a:r>
              <a:rPr lang="en-US" altLang="zh-CN" sz="2800" b="1" dirty="0" err="1">
                <a:latin typeface="Times New Roman" panose="02020603050405020304" pitchFamily="18" charset="0"/>
              </a:rPr>
              <a:t>thiết</a:t>
            </a:r>
            <a:r>
              <a:rPr lang="en-US" altLang="zh-CN" sz="2800" b="1" dirty="0">
                <a:latin typeface="Times New Roman" panose="02020603050405020304" pitchFamily="18" charset="0"/>
              </a:rPr>
              <a:t> </a:t>
            </a:r>
            <a:r>
              <a:rPr lang="en-US" altLang="zh-CN" sz="2800" b="1" dirty="0" err="1">
                <a:latin typeface="Times New Roman" panose="02020603050405020304" pitchFamily="18" charset="0"/>
              </a:rPr>
              <a:t>cho</a:t>
            </a:r>
            <a:r>
              <a:rPr lang="en-US" altLang="zh-CN" sz="2800" b="1" dirty="0">
                <a:latin typeface="Times New Roman" panose="02020603050405020304" pitchFamily="18" charset="0"/>
              </a:rPr>
              <a:t> </a:t>
            </a:r>
            <a:r>
              <a:rPr lang="en-US" altLang="zh-CN" sz="2800" b="1" dirty="0" err="1">
                <a:latin typeface="Times New Roman" panose="02020603050405020304" pitchFamily="18" charset="0"/>
              </a:rPr>
              <a:t>nghề</a:t>
            </a:r>
            <a:r>
              <a:rPr lang="en-US" altLang="zh-CN" sz="2800" b="1" dirty="0">
                <a:latin typeface="Times New Roman" panose="02020603050405020304" pitchFamily="18" charset="0"/>
              </a:rPr>
              <a:t> </a:t>
            </a:r>
            <a:r>
              <a:rPr lang="en-US" altLang="zh-CN" sz="2800" b="1" dirty="0" err="1">
                <a:latin typeface="Times New Roman" panose="02020603050405020304" pitchFamily="18" charset="0"/>
              </a:rPr>
              <a:t>nghiệp</a:t>
            </a:r>
            <a:r>
              <a:rPr lang="en-US" altLang="zh-CN" sz="2800" b="1" dirty="0">
                <a:latin typeface="Times New Roman" panose="02020603050405020304" pitchFamily="18" charset="0"/>
              </a:rPr>
              <a:t> </a:t>
            </a:r>
            <a:r>
              <a:rPr lang="en-US" altLang="zh-CN" sz="2800" b="1" dirty="0" err="1">
                <a:latin typeface="Times New Roman" panose="02020603050405020304" pitchFamily="18" charset="0"/>
              </a:rPr>
              <a:t>của</a:t>
            </a:r>
            <a:r>
              <a:rPr lang="en-US" altLang="zh-CN" sz="2800" b="1" dirty="0">
                <a:latin typeface="Times New Roman" panose="02020603050405020304" pitchFamily="18" charset="0"/>
              </a:rPr>
              <a:t> </a:t>
            </a:r>
            <a:r>
              <a:rPr lang="en-US" altLang="zh-CN" sz="2800" b="1" dirty="0" err="1">
                <a:latin typeface="Times New Roman" panose="02020603050405020304" pitchFamily="18" charset="0"/>
              </a:rPr>
              <a:t>mình</a:t>
            </a:r>
            <a:r>
              <a:rPr lang="en-US" altLang="zh-CN" sz="2800" b="1" dirty="0">
                <a:latin typeface="Times New Roman" panose="02020603050405020304" pitchFamily="18" charset="0"/>
              </a:rPr>
              <a:t>.</a:t>
            </a:r>
          </a:p>
        </p:txBody>
      </p:sp>
    </p:spTree>
  </p:cSld>
  <p:clrMapOvr>
    <a:masterClrMapping/>
  </p:clrMapOvr>
  <p:transition>
    <p:newsflash/>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946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4" presetClass="entr" presetSubtype="10" fill="hold" nodeType="clickEffect">
                                  <p:stCondLst>
                                    <p:cond delay="0"/>
                                  </p:stCondLst>
                                  <p:childTnLst>
                                    <p:set>
                                      <p:cBhvr>
                                        <p:cTn id="10" dur="1" fill="hold">
                                          <p:stCondLst>
                                            <p:cond delay="0"/>
                                          </p:stCondLst>
                                        </p:cTn>
                                        <p:tgtEl>
                                          <p:spTgt spid="19473"/>
                                        </p:tgtEl>
                                        <p:attrNameLst>
                                          <p:attrName>style.visibility</p:attrName>
                                        </p:attrNameLst>
                                      </p:cBhvr>
                                      <p:to>
                                        <p:strVal val="visible"/>
                                      </p:to>
                                    </p:set>
                                    <p:animEffect transition="in" filter="randombar(horizontal)">
                                      <p:cBhvr>
                                        <p:cTn id="11" dur="500"/>
                                        <p:tgtEl>
                                          <p:spTgt spid="19473"/>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6" presetClass="entr" presetSubtype="21" fill="hold" nodeType="click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barn(inVertical)">
                                      <p:cBhvr>
                                        <p:cTn id="16" dur="500"/>
                                        <p:tgtEl>
                                          <p:spTgt spid="13"/>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4" presetClass="entr" presetSubtype="10" fill="hold"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randombar(horizontal)">
                                      <p:cBhvr>
                                        <p:cTn id="21" dur="500"/>
                                        <p:tgtEl>
                                          <p:spTgt spid="14"/>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14" presetClass="entr" presetSubtype="10" fill="hold" nodeType="click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randombar(horizontal)">
                                      <p:cBhvr>
                                        <p:cTn id="26" dur="500"/>
                                        <p:tgtEl>
                                          <p:spTgt spid="15"/>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16" presetClass="entr" presetSubtype="21"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barn(inVertical)">
                                      <p:cBhvr>
                                        <p:cTn id="3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7" grpId="0" bldLvl="0" animBg="1"/>
      <p:bldP spid="19467" grpId="1" animBg="1"/>
      <p:bldP spid="19473" grpId="0" bldLvl="0" animBg="1"/>
      <p:bldP spid="19473" grpId="1" animBg="1"/>
      <p:bldP spid="12" grpId="0" bldLvl="0" animBg="1"/>
      <p:bldP spid="12" grpId="1" animBg="1"/>
      <p:bldP spid="13" grpId="0" animBg="1"/>
      <p:bldP spid="13" grpId="1" animBg="1"/>
      <p:bldP spid="14" grpId="0" bldLvl="0" animBg="1"/>
      <p:bldP spid="14" grpId="1" animBg="1"/>
      <p:bldP spid="15" grpId="0" bldLvl="0" animBg="1"/>
      <p:bldP spid="15"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386" name="Group 2">
            <a:extLst>
              <a:ext uri="{FF2B5EF4-FFF2-40B4-BE49-F238E27FC236}">
                <a16:creationId xmlns:a16="http://schemas.microsoft.com/office/drawing/2014/main" id="{FCBFA502-7536-0AA9-ED15-62CB6BBB638A}"/>
              </a:ext>
            </a:extLst>
          </p:cNvPr>
          <p:cNvGrpSpPr>
            <a:grpSpLocks/>
          </p:cNvGrpSpPr>
          <p:nvPr/>
        </p:nvGrpSpPr>
        <p:grpSpPr bwMode="auto">
          <a:xfrm>
            <a:off x="0" y="304800"/>
            <a:ext cx="5510213" cy="6000750"/>
            <a:chOff x="155575" y="152400"/>
            <a:chExt cx="4187825" cy="3276600"/>
          </a:xfrm>
        </p:grpSpPr>
        <p:pic>
          <p:nvPicPr>
            <p:cNvPr id="16390" name="Picture 13" descr="Hình ảnh có liên quan">
              <a:extLst>
                <a:ext uri="{FF2B5EF4-FFF2-40B4-BE49-F238E27FC236}">
                  <a16:creationId xmlns:a16="http://schemas.microsoft.com/office/drawing/2014/main" id="{EF8712D1-5EBE-A2B2-1152-1BB3CDB9D0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575" y="152400"/>
              <a:ext cx="4187825"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BF746279-7C3B-1A11-7DA0-402E46E58FE9}"/>
                </a:ext>
              </a:extLst>
            </p:cNvPr>
            <p:cNvSpPr txBox="1"/>
            <p:nvPr/>
          </p:nvSpPr>
          <p:spPr>
            <a:xfrm>
              <a:off x="3164631" y="3028527"/>
              <a:ext cx="1178769" cy="217573"/>
            </a:xfrm>
            <a:prstGeom prst="rect">
              <a:avLst/>
            </a:prstGeom>
          </p:spPr>
          <p:style>
            <a:lnRef idx="2">
              <a:schemeClr val="accent5"/>
            </a:lnRef>
            <a:fillRef idx="1">
              <a:schemeClr val="lt1"/>
            </a:fillRef>
            <a:effectRef idx="0">
              <a:schemeClr val="accent5"/>
            </a:effectRef>
            <a:fontRef idx="minor">
              <a:schemeClr val="dk1"/>
            </a:fontRef>
          </p:style>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a:spcBef>
                  <a:spcPct val="20000"/>
                </a:spcBef>
                <a:buFont typeface="Arial" panose="020B0604020202020204" pitchFamily="34" charset="0"/>
                <a:buChar char="–"/>
                <a:defRPr sz="2800">
                  <a:solidFill>
                    <a:schemeClr val="tx1"/>
                  </a:solidFill>
                  <a:latin typeface="Calibri" panose="020F0502020204030204" pitchFamily="34" charset="0"/>
                </a:defRPr>
              </a:lvl2pPr>
              <a:lvl3pPr>
                <a:spcBef>
                  <a:spcPct val="20000"/>
                </a:spcBef>
                <a:buFont typeface="Arial" panose="020B0604020202020204" pitchFamily="34" charset="0"/>
                <a:buChar char="•"/>
                <a:defRPr sz="2400">
                  <a:solidFill>
                    <a:schemeClr val="tx1"/>
                  </a:solidFill>
                  <a:latin typeface="Calibri" panose="020F0502020204030204" pitchFamily="34" charset="0"/>
                </a:defRPr>
              </a:lvl3pPr>
              <a:lvl4pPr>
                <a:spcBef>
                  <a:spcPct val="20000"/>
                </a:spcBef>
                <a:buFont typeface="Arial" panose="020B0604020202020204" pitchFamily="34" charset="0"/>
                <a:buChar char="–"/>
                <a:defRPr sz="2000">
                  <a:solidFill>
                    <a:schemeClr val="tx1"/>
                  </a:solidFill>
                  <a:latin typeface="Calibri" panose="020F0502020204030204" pitchFamily="34" charset="0"/>
                </a:defRPr>
              </a:lvl4pPr>
              <a:lvl5pPr>
                <a:spcBef>
                  <a:spcPct val="20000"/>
                </a:spcBef>
                <a:buFont typeface="Arial" panose="020B0604020202020204" pitchFamily="34" charset="0"/>
                <a:buChar char="»"/>
                <a:defRPr sz="2000">
                  <a:solidFill>
                    <a:schemeClr val="tx1"/>
                  </a:solidFill>
                  <a:latin typeface="Calibri" panose="020F0502020204030204" pitchFamily="34" charset="0"/>
                </a:defRPr>
              </a:lvl5pPr>
              <a:lvl6pPr marL="22844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7416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1988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6560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defRPr/>
              </a:pPr>
              <a:r>
                <a:rPr lang="en-US" altLang="en-US" sz="2000" b="1" noProof="1">
                  <a:solidFill>
                    <a:srgbClr val="000000"/>
                  </a:solidFill>
                  <a:latin typeface="Times New Roman" panose="02020603050405020304" pitchFamily="18" charset="0"/>
                  <a:cs typeface="Times New Roman" panose="02020603050405020304" pitchFamily="18" charset="0"/>
                </a:rPr>
                <a:t>Đại úy</a:t>
              </a:r>
            </a:p>
          </p:txBody>
        </p:sp>
      </p:grpSp>
      <p:grpSp>
        <p:nvGrpSpPr>
          <p:cNvPr id="16387" name="Group 3">
            <a:extLst>
              <a:ext uri="{FF2B5EF4-FFF2-40B4-BE49-F238E27FC236}">
                <a16:creationId xmlns:a16="http://schemas.microsoft.com/office/drawing/2014/main" id="{07C4A4DF-E1F7-2F4F-15D8-CFF6A09C21AE}"/>
              </a:ext>
            </a:extLst>
          </p:cNvPr>
          <p:cNvGrpSpPr>
            <a:grpSpLocks/>
          </p:cNvGrpSpPr>
          <p:nvPr/>
        </p:nvGrpSpPr>
        <p:grpSpPr bwMode="auto">
          <a:xfrm>
            <a:off x="5614988" y="304800"/>
            <a:ext cx="5311775" cy="5913438"/>
            <a:chOff x="4806950" y="152400"/>
            <a:chExt cx="3803650" cy="3276600"/>
          </a:xfrm>
        </p:grpSpPr>
        <p:pic>
          <p:nvPicPr>
            <p:cNvPr id="16388" name="Picture 8" descr="trung si1">
              <a:extLst>
                <a:ext uri="{FF2B5EF4-FFF2-40B4-BE49-F238E27FC236}">
                  <a16:creationId xmlns:a16="http://schemas.microsoft.com/office/drawing/2014/main" id="{9989FA56-5A61-3D76-9CC5-E52CDF1A2A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6950" y="152400"/>
              <a:ext cx="3803650"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a:extLst>
                <a:ext uri="{FF2B5EF4-FFF2-40B4-BE49-F238E27FC236}">
                  <a16:creationId xmlns:a16="http://schemas.microsoft.com/office/drawing/2014/main" id="{E10CDA55-3DAB-1744-9FF3-4673FE2D8D3E}"/>
                </a:ext>
              </a:extLst>
            </p:cNvPr>
            <p:cNvSpPr txBox="1"/>
            <p:nvPr/>
          </p:nvSpPr>
          <p:spPr>
            <a:xfrm>
              <a:off x="7432901" y="3028771"/>
              <a:ext cx="1177699" cy="220786"/>
            </a:xfrm>
            <a:prstGeom prst="rect">
              <a:avLst/>
            </a:prstGeom>
          </p:spPr>
          <p:style>
            <a:lnRef idx="2">
              <a:schemeClr val="accent5"/>
            </a:lnRef>
            <a:fillRef idx="1">
              <a:schemeClr val="lt1"/>
            </a:fillRef>
            <a:effectRef idx="0">
              <a:schemeClr val="accent5"/>
            </a:effectRef>
            <a:fontRef idx="minor">
              <a:schemeClr val="dk1"/>
            </a:fontRef>
          </p:style>
          <p:txBody>
            <a:bodyPr>
              <a:spAutoFit/>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5930" lvl="1" indent="127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3130" lvl="2" indent="127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0330" lvl="3" indent="127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7530" lvl="4" indent="127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eaLnBrk="1" hangingPunct="1">
                <a:defRPr/>
              </a:pPr>
              <a:r>
                <a:rPr sz="2000" b="1" noProof="1">
                  <a:solidFill>
                    <a:srgbClr val="000000"/>
                  </a:solidFill>
                  <a:latin typeface="Times New Roman" panose="02020603050405020304" pitchFamily="18" charset="0"/>
                  <a:cs typeface="Times New Roman" panose="02020603050405020304" pitchFamily="18" charset="0"/>
                </a:rPr>
                <a:t>Trung sĩ</a:t>
              </a:r>
              <a:endParaRPr sz="2000" b="1" noProof="1">
                <a:solidFill>
                  <a:srgbClr val="000000"/>
                </a:solidFill>
                <a:latin typeface="Times New Roman" panose="02020603050405020304" pitchFamily="18" charset="0"/>
                <a:ea typeface="Times New Roman" panose="02020603050405020304" pitchFamily="18" charset="0"/>
              </a:endParaRPr>
            </a:p>
          </p:txBody>
        </p:sp>
      </p:grpSp>
    </p:spTree>
  </p:cSld>
  <p:clrMapOvr>
    <a:masterClrMapping/>
  </p:clrMapOvr>
  <p:transition>
    <p:wheel spokes="8"/>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irc_mi" descr="329697572013041608021293">
            <a:extLst>
              <a:ext uri="{FF2B5EF4-FFF2-40B4-BE49-F238E27FC236}">
                <a16:creationId xmlns:a16="http://schemas.microsoft.com/office/drawing/2014/main" id="{F4A4A230-C631-09FC-FF78-A0DC8E45DFA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434013" cy="284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1" name="Picture 6" descr="thợ điện">
            <a:extLst>
              <a:ext uri="{FF2B5EF4-FFF2-40B4-BE49-F238E27FC236}">
                <a16:creationId xmlns:a16="http://schemas.microsoft.com/office/drawing/2014/main" id="{15BB87B3-78B2-36C9-3D7D-C6FA78ED14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5000" y="0"/>
            <a:ext cx="5216525" cy="290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2" name="Text Box 6">
            <a:extLst>
              <a:ext uri="{FF2B5EF4-FFF2-40B4-BE49-F238E27FC236}">
                <a16:creationId xmlns:a16="http://schemas.microsoft.com/office/drawing/2014/main" id="{5FCB9733-5BBF-3401-9B64-24E5251D987F}"/>
              </a:ext>
            </a:extLst>
          </p:cNvPr>
          <p:cNvSpPr txBox="1">
            <a:spLocks noChangeArrowheads="1"/>
          </p:cNvSpPr>
          <p:nvPr/>
        </p:nvSpPr>
        <p:spPr bwMode="auto">
          <a:xfrm>
            <a:off x="1416050" y="2895600"/>
            <a:ext cx="84709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1" hangingPunct="1">
              <a:spcBef>
                <a:spcPct val="50000"/>
              </a:spcBef>
            </a:pPr>
            <a:r>
              <a:rPr lang="en-US" altLang="zh-CN" sz="2400" b="1">
                <a:solidFill>
                  <a:srgbClr val="0000FF"/>
                </a:solidFill>
                <a:latin typeface="Times New Roman" panose="02020603050405020304" pitchFamily="18" charset="0"/>
              </a:rPr>
              <a:t>Thợ cơ khí                                             Thợ điện</a:t>
            </a:r>
            <a:endParaRPr lang="en-US" altLang="zh-CN" sz="2400" b="1">
              <a:solidFill>
                <a:srgbClr val="0000FF"/>
              </a:solidFill>
              <a:latin typeface="Times New Roman" panose="02020603050405020304" pitchFamily="18" charset="0"/>
              <a:cs typeface="Times New Roman" panose="02020603050405020304" pitchFamily="18" charset="0"/>
            </a:endParaRPr>
          </a:p>
        </p:txBody>
      </p:sp>
      <p:pic>
        <p:nvPicPr>
          <p:cNvPr id="17413" name="Picture 14" descr="thợ cấy">
            <a:extLst>
              <a:ext uri="{FF2B5EF4-FFF2-40B4-BE49-F238E27FC236}">
                <a16:creationId xmlns:a16="http://schemas.microsoft.com/office/drawing/2014/main" id="{53F721DA-608C-CD0A-6BE2-50C491495E6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352800"/>
            <a:ext cx="5513388" cy="272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4" name="Picture 12" descr="D:\boi duong hs gioi\toan\Downloads\tho cay.jpg">
            <a:extLst>
              <a:ext uri="{FF2B5EF4-FFF2-40B4-BE49-F238E27FC236}">
                <a16:creationId xmlns:a16="http://schemas.microsoft.com/office/drawing/2014/main" id="{247265B2-D1D1-CD10-08F7-79CCEC464B8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10250" y="3352800"/>
            <a:ext cx="5197475" cy="272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5" name="Text Box 9">
            <a:extLst>
              <a:ext uri="{FF2B5EF4-FFF2-40B4-BE49-F238E27FC236}">
                <a16:creationId xmlns:a16="http://schemas.microsoft.com/office/drawing/2014/main" id="{FC1F9CD6-93AB-95A8-26EB-3A155C53EFED}"/>
              </a:ext>
            </a:extLst>
          </p:cNvPr>
          <p:cNvSpPr txBox="1">
            <a:spLocks noChangeArrowheads="1"/>
          </p:cNvSpPr>
          <p:nvPr/>
        </p:nvSpPr>
        <p:spPr bwMode="auto">
          <a:xfrm>
            <a:off x="336550" y="6034088"/>
            <a:ext cx="10585450" cy="522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1" hangingPunct="1">
              <a:spcBef>
                <a:spcPct val="50000"/>
              </a:spcBef>
            </a:pPr>
            <a:r>
              <a:rPr lang="en-US" altLang="zh-CN" sz="2800" b="1">
                <a:solidFill>
                  <a:srgbClr val="0000FF"/>
                </a:solidFill>
                <a:latin typeface="Times New Roman" panose="02020603050405020304" pitchFamily="18" charset="0"/>
              </a:rPr>
              <a:t>Thợ cấy                                         Thợ cày                        </a:t>
            </a:r>
            <a:endParaRPr lang="en-US" altLang="zh-CN" sz="2800" b="1">
              <a:solidFill>
                <a:srgbClr val="0000FF"/>
              </a:solidFill>
              <a:latin typeface="Times New Roman" panose="02020603050405020304" pitchFamily="18" charset="0"/>
              <a:cs typeface="Times New Roman" panose="02020603050405020304" pitchFamily="18" charset="0"/>
            </a:endParaRPr>
          </a:p>
        </p:txBody>
      </p:sp>
    </p:spTree>
  </p:cSld>
  <p:clrMapOvr>
    <a:masterClrMapping/>
  </p:clrMapOvr>
  <p:transition>
    <p:fade/>
  </p:transition>
</p:sld>
</file>

<file path=ppt/tags/tag1.xml><?xml version="1.0" encoding="utf-8"?>
<p:tagLst xmlns:a="http://schemas.openxmlformats.org/drawingml/2006/main" xmlns:r="http://schemas.openxmlformats.org/officeDocument/2006/relationships" xmlns:p="http://schemas.openxmlformats.org/presentationml/2006/main">
  <p:tag name="KSO_WM_UNIT_DIAGRAM_MODELTYPE" val="dynamicNum"/>
  <p:tag name="KSO_WM_BEAUTIFY_FLAG" val="#wm#"/>
  <p:tag name="KSO_WM_UNIT_TYPE" val="ζ_h_f"/>
  <p:tag name="KSO_WM_UNIT_DYNMNUM_TYPE" val="1"/>
  <p:tag name="KSO_WM_DYNAMICNUM_SPEED" val="3"/>
  <p:tag name="KSO_WM_UNIT_DYNMNUM_DGM_ANIMTYPE" val="5"/>
  <p:tag name="KSO_WM_UNIT_INDEX" val="1630098554794_1_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160</TotalTime>
  <Words>1164</Words>
  <Application>Microsoft Office PowerPoint</Application>
  <PresentationFormat>Tùy chỉnh</PresentationFormat>
  <Paragraphs>118</Paragraphs>
  <Slides>21</Slides>
  <Notes>6</Notes>
  <HiddenSlides>0</HiddenSlides>
  <MMClips>0</MMClips>
  <ScaleCrop>false</ScaleCrop>
  <HeadingPairs>
    <vt:vector size="6" baseType="variant">
      <vt:variant>
        <vt:lpstr>Phông được Dùng</vt:lpstr>
      </vt:variant>
      <vt:variant>
        <vt:i4>5</vt:i4>
      </vt:variant>
      <vt:variant>
        <vt:lpstr>Chủ đề</vt:lpstr>
      </vt:variant>
      <vt:variant>
        <vt:i4>2</vt:i4>
      </vt:variant>
      <vt:variant>
        <vt:lpstr>Tiêu đề Bản chiếu</vt:lpstr>
      </vt:variant>
      <vt:variant>
        <vt:i4>21</vt:i4>
      </vt:variant>
    </vt:vector>
  </HeadingPairs>
  <TitlesOfParts>
    <vt:vector size="28" baseType="lpstr">
      <vt:lpstr>Arial</vt:lpstr>
      <vt:lpstr>Calibri</vt:lpstr>
      <vt:lpstr>Aaril</vt:lpstr>
      <vt:lpstr>Times New Roman</vt:lpstr>
      <vt:lpstr>SimSun</vt:lpstr>
      <vt:lpstr>Office Theme</vt:lpstr>
      <vt:lpstr>1_Office Theme</vt:lpstr>
      <vt:lpstr>Bản trình bày PowerPoint</vt:lpstr>
      <vt:lpstr> Luyện từ và câu:  </vt:lpstr>
      <vt:lpstr> Luyện từ và câu:  </vt:lpstr>
      <vt:lpstr> Luyện từ và câu:  </vt:lpstr>
      <vt:lpstr> Luyện từ và câu:  </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BTVN: bài 1;3 (tr.27;28)</vt:lpstr>
      <vt:lpstr>Bản trình bày PowerPoint</vt:lpstr>
      <vt:lpstr>Bản trình bày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Thanh An</dc:creator>
  <cp:lastModifiedBy>Trần Tiến Vinh</cp:lastModifiedBy>
  <cp:revision>179</cp:revision>
  <dcterms:created xsi:type="dcterms:W3CDTF">2013-08-26T12:24:00Z</dcterms:created>
  <dcterms:modified xsi:type="dcterms:W3CDTF">2023-06-12T09:33:06Z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3368BD6E86C843ECB90A4969CB3A5276</vt:lpwstr>
  </property>
  <property fmtid="{D5CDD505-2E9C-101B-9397-08002B2CF9AE}" pid="3" name="KSOProductBuildVer">
    <vt:lpwstr>1033-11.2.0.10265</vt:lpwstr>
  </property>
</Properties>
</file>