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6" r:id="rId2"/>
    <p:sldId id="285" r:id="rId3"/>
    <p:sldId id="288" r:id="rId4"/>
    <p:sldId id="340" r:id="rId5"/>
    <p:sldId id="303" r:id="rId6"/>
    <p:sldId id="332" r:id="rId7"/>
    <p:sldId id="333" r:id="rId8"/>
    <p:sldId id="337" r:id="rId9"/>
    <p:sldId id="335" r:id="rId10"/>
    <p:sldId id="338" r:id="rId11"/>
    <p:sldId id="293" r:id="rId12"/>
    <p:sldId id="295" r:id="rId13"/>
  </p:sldIdLst>
  <p:sldSz cx="12192000" cy="6858000"/>
  <p:notesSz cx="6858000" cy="9144000"/>
  <p:defaultTextStyle>
    <a:defPPr>
      <a:defRPr lang="vi-V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2A04"/>
    <a:srgbClr val="FF5757"/>
    <a:srgbClr val="FAFAFA"/>
    <a:srgbClr val="992F8C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0" autoAdjust="0"/>
    <p:restoredTop sz="94328" autoAdjust="0"/>
  </p:normalViewPr>
  <p:slideViewPr>
    <p:cSldViewPr snapToGrid="0">
      <p:cViewPr varScale="1">
        <p:scale>
          <a:sx n="86" d="100"/>
          <a:sy n="86" d="100"/>
        </p:scale>
        <p:origin x="10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3F97170-418B-436E-BCBB-4451467FAEA3}" type="datetimeFigureOut">
              <a:rPr lang="vi-VN"/>
              <a:pPr>
                <a:defRPr/>
              </a:pPr>
              <a:t>12/06/2023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vi-VN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vi-VN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24E5EE34-9992-490C-9418-3AD5A3C5784D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6722781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Đọc các từ khó cho HS viết</a:t>
            </a:r>
            <a:endParaRPr lang="en-US" altLang="en-US" b="1" smtClean="0"/>
          </a:p>
          <a:p>
            <a:r>
              <a:rPr lang="en-US" altLang="en-US" b="1" smtClean="0"/>
              <a:t>CỎ XƯỚ, TỈ TÊ, CHÙN CHÙN, BAY ĐƯỢC XA</a:t>
            </a:r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924EEC0-E23D-4EBF-AE9E-D61E239EEB41}" type="slidenum">
              <a:rPr lang="en-US" altLang="en-US">
                <a:latin typeface="Arial" panose="020B0604020202020204" pitchFamily="34" charset="0"/>
              </a:rPr>
              <a:pPr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185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1606550" y="4984750"/>
            <a:ext cx="2743200" cy="365125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A1C60C1-02D4-4FC3-AF9D-0A6E06F69F28}" type="datetimeFigureOut">
              <a:rPr lang="vi-VN"/>
              <a:pPr>
                <a:defRPr/>
              </a:pPr>
              <a:t>12/06/2023</a:t>
            </a:fld>
            <a:endParaRPr lang="vi-VN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3965575" y="54419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689DED-B68F-4F06-8453-6EAB7ACC826F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49678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0" y="6503988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39BDAA4-DE90-486D-9BD8-035017F48C22}" type="datetimeFigureOut">
              <a:rPr lang="vi-VN"/>
              <a:pPr>
                <a:defRPr/>
              </a:pPr>
              <a:t>12/06/2023</a:t>
            </a:fld>
            <a:endParaRPr lang="vi-VN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901EEF-22D3-4A21-B591-BDD53CBA4C68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753514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0" y="6503988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EFB3272-E561-4DDE-8C3A-330C9194C315}" type="datetimeFigureOut">
              <a:rPr lang="vi-VN"/>
              <a:pPr>
                <a:defRPr/>
              </a:pPr>
              <a:t>12/06/2023</a:t>
            </a:fld>
            <a:endParaRPr lang="vi-VN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7443A-ABD3-4C79-81E8-51734D6E9B39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0395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/>
          </p:cNvPr>
          <p:cNvSpPr>
            <a:spLocks noGrp="1"/>
          </p:cNvSpPr>
          <p:nvPr>
            <p:ph idx="1"/>
          </p:nvPr>
        </p:nvSpPr>
        <p:spPr>
          <a:xfrm>
            <a:off x="658368" y="1690689"/>
            <a:ext cx="9290304" cy="132556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87E0133-9DAC-42BA-A9DB-4C75D008CE3B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742437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0" y="6503988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C7D30FB-96E9-4773-89FA-3D04D5362291}" type="datetimeFigureOut">
              <a:rPr lang="vi-VN"/>
              <a:pPr>
                <a:defRPr/>
              </a:pPr>
              <a:t>12/06/2023</a:t>
            </a:fld>
            <a:endParaRPr lang="vi-VN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84343-338F-40F0-8C7A-593767EEBF2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407103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0" y="6503988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51C7DB3-C729-4C03-9FD7-04088A3DFF9F}" type="datetimeFigureOut">
              <a:rPr lang="vi-VN"/>
              <a:pPr>
                <a:defRPr/>
              </a:pPr>
              <a:t>12/06/2023</a:t>
            </a:fld>
            <a:endParaRPr lang="vi-VN"/>
          </a:p>
        </p:txBody>
      </p:sp>
      <p:sp>
        <p:nvSpPr>
          <p:cNvPr id="6" name="Footer Placeholder 5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598B61-0E71-44ED-B1B7-83A471174D7C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3392479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0" y="6503988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78DD36B-26F1-4D4A-A502-B24E384CB997}" type="datetimeFigureOut">
              <a:rPr lang="vi-VN"/>
              <a:pPr>
                <a:defRPr/>
              </a:pPr>
              <a:t>12/06/2023</a:t>
            </a:fld>
            <a:endParaRPr lang="vi-VN"/>
          </a:p>
        </p:txBody>
      </p:sp>
      <p:sp>
        <p:nvSpPr>
          <p:cNvPr id="8" name="Footer Placeholder 7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9" name="Slide Number Placeholder 8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6DE942-1E42-4836-BD0D-F2C86A08917F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83989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0" y="6503988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28B0205-11F7-49F1-9745-CD75B998ECDF}" type="datetimeFigureOut">
              <a:rPr lang="vi-VN"/>
              <a:pPr>
                <a:defRPr/>
              </a:pPr>
              <a:t>12/06/2023</a:t>
            </a:fld>
            <a:endParaRPr lang="vi-VN"/>
          </a:p>
        </p:txBody>
      </p:sp>
      <p:sp>
        <p:nvSpPr>
          <p:cNvPr id="4" name="Footer Placeholder 3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5" name="Slide Number Placeholder 4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87905-0D22-4485-9012-59940AA1EEEE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901147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0" y="6503988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AA96C91-024C-4872-9B54-386B3FA9AF01}" type="datetimeFigureOut">
              <a:rPr lang="vi-VN"/>
              <a:pPr>
                <a:defRPr/>
              </a:pPr>
              <a:t>12/06/2023</a:t>
            </a:fld>
            <a:endParaRPr lang="vi-VN"/>
          </a:p>
        </p:txBody>
      </p:sp>
      <p:sp>
        <p:nvSpPr>
          <p:cNvPr id="3" name="Footer Placeholder 2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4" name="Slide Number Placeholder 3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069455-B5A4-4DF6-85E1-DF342D7CCC01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21291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0" y="6503988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8D3E3AF-E267-471F-962F-22257F545031}" type="datetimeFigureOut">
              <a:rPr lang="vi-VN"/>
              <a:pPr>
                <a:defRPr/>
              </a:pPr>
              <a:t>12/06/2023</a:t>
            </a:fld>
            <a:endParaRPr lang="vi-VN"/>
          </a:p>
        </p:txBody>
      </p:sp>
      <p:sp>
        <p:nvSpPr>
          <p:cNvPr id="6" name="Footer Placeholder 5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6C8316-9155-4207-BF37-CDAF9865849B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1308755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0" y="6503988"/>
            <a:ext cx="2743200" cy="547687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B105EAE-A772-4858-B7FF-CF125F156635}" type="datetimeFigureOut">
              <a:rPr lang="vi-VN"/>
              <a:pPr>
                <a:defRPr/>
              </a:pPr>
              <a:t>12/06/2023</a:t>
            </a:fld>
            <a:endParaRPr lang="vi-VN"/>
          </a:p>
        </p:txBody>
      </p:sp>
      <p:sp>
        <p:nvSpPr>
          <p:cNvPr id="6" name="Footer Placeholder 5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7" name="Slide Number Placeholder 6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534311-CAA1-419A-A22C-0F4BADFBAAAA}" type="slidenum">
              <a:rPr lang="vi-VN" altLang="en-US"/>
              <a:pPr/>
              <a:t>‹#›</a:t>
            </a:fld>
            <a:endParaRPr lang="vi-VN" altLang="en-US"/>
          </a:p>
        </p:txBody>
      </p:sp>
    </p:spTree>
    <p:extLst>
      <p:ext uri="{BB962C8B-B14F-4D97-AF65-F5344CB8AC3E}">
        <p14:creationId xmlns:p14="http://schemas.microsoft.com/office/powerpoint/2010/main" val="792385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vi-VN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vi-VN" altLang="en-US" smtClean="0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495800" y="48291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vi-VN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Arial" panose="020B0604020202020204" pitchFamily="34" charset="0"/>
              </a:defRPr>
            </a:lvl1pPr>
          </a:lstStyle>
          <a:p>
            <a:fld id="{B991ADF1-3FEC-4112-80EF-CB3909BFB8FB}" type="slidenum">
              <a:rPr lang="vi-VN" altLang="en-US"/>
              <a:pPr/>
              <a:t>‹#›</a:t>
            </a:fld>
            <a:endParaRPr lang="vi-VN" altLang="en-US"/>
          </a:p>
        </p:txBody>
      </p:sp>
      <p:sp>
        <p:nvSpPr>
          <p:cNvPr id="7" name="TextBox 6">
            <a:extLst/>
          </p:cNvPr>
          <p:cNvSpPr txBox="1"/>
          <p:nvPr userDrawn="1"/>
        </p:nvSpPr>
        <p:spPr>
          <a:xfrm>
            <a:off x="1261872" y="230188"/>
            <a:ext cx="4041648" cy="276999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M-Pink</a:t>
            </a:r>
            <a:r>
              <a:rPr lang="en-US" sz="9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</a:t>
            </a:r>
            <a:endParaRPr lang="vi-VN" sz="9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4" r:id="rId1"/>
    <p:sldLayoutId id="2147483943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image" Target="../media/image3.gif"/><Relationship Id="rId7" Type="http://schemas.openxmlformats.org/officeDocument/2006/relationships/image" Target="../media/image7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jpeg"/><Relationship Id="rId4" Type="http://schemas.openxmlformats.org/officeDocument/2006/relationships/image" Target="../media/image4.wmf"/><Relationship Id="rId9" Type="http://schemas.openxmlformats.org/officeDocument/2006/relationships/image" Target="../media/image9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MCj0435809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962525"/>
            <a:ext cx="121920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10" descr="Dove-02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252413"/>
            <a:ext cx="1676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11" descr="Dove-02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228600"/>
            <a:ext cx="1676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14" descr="Firewrk8"/>
          <p:cNvPicPr>
            <a:picLocks noChangeAspect="1" noChangeArrowheads="1"/>
          </p:cNvPicPr>
          <p:nvPr/>
        </p:nvPicPr>
        <p:blipFill>
          <a:blip r:embed="rId4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0" y="762000"/>
            <a:ext cx="1905000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15" descr="Dove-02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524000"/>
            <a:ext cx="1676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WordArt 9"/>
          <p:cNvSpPr>
            <a:spLocks noChangeArrowheads="1" noChangeShapeType="1" noTextEdit="1"/>
          </p:cNvSpPr>
          <p:nvPr/>
        </p:nvSpPr>
        <p:spPr bwMode="auto">
          <a:xfrm>
            <a:off x="2819400" y="304800"/>
            <a:ext cx="7010400" cy="676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</a:t>
            </a:r>
            <a:r>
              <a:rPr lang="vi-VN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CHU MINH</a:t>
            </a:r>
            <a:endParaRPr lang="en-US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7" name="Picture 12" descr="Firewrk8"/>
          <p:cNvPicPr>
            <a:picLocks noChangeAspect="1" noChangeArrowheads="1"/>
          </p:cNvPicPr>
          <p:nvPr/>
        </p:nvPicPr>
        <p:blipFill>
          <a:blip r:embed="rId4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4418013"/>
            <a:ext cx="190500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8" name="WordArt 15"/>
          <p:cNvSpPr>
            <a:spLocks noChangeArrowheads="1" noChangeShapeType="1" noTextEdit="1"/>
          </p:cNvSpPr>
          <p:nvPr/>
        </p:nvSpPr>
        <p:spPr bwMode="auto">
          <a:xfrm>
            <a:off x="2514600" y="3048000"/>
            <a:ext cx="7848600" cy="1066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it-IT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CON  HỌC SINH</a:t>
            </a:r>
            <a:endParaRPr lang="en-US" kern="1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299" name="Group 18"/>
          <p:cNvGrpSpPr>
            <a:grpSpLocks/>
          </p:cNvGrpSpPr>
          <p:nvPr/>
        </p:nvGrpSpPr>
        <p:grpSpPr bwMode="auto">
          <a:xfrm>
            <a:off x="1609725" y="1184275"/>
            <a:ext cx="2452688" cy="1600200"/>
            <a:chOff x="5225" y="9335"/>
            <a:chExt cx="2520" cy="1750"/>
          </a:xfrm>
        </p:grpSpPr>
        <p:sp>
          <p:nvSpPr>
            <p:cNvPr id="15" name="AutoShape 27" descr="2"/>
            <p:cNvSpPr>
              <a:spLocks noChangeArrowheads="1"/>
            </p:cNvSpPr>
            <p:nvPr/>
          </p:nvSpPr>
          <p:spPr bwMode="auto">
            <a:xfrm>
              <a:off x="5225" y="10186"/>
              <a:ext cx="2520" cy="899"/>
            </a:xfrm>
            <a:prstGeom prst="wave">
              <a:avLst>
                <a:gd name="adj1" fmla="val 20644"/>
                <a:gd name="adj2" fmla="val 0"/>
              </a:avLst>
            </a:prstGeom>
            <a:blipFill dpi="0" rotWithShape="0">
              <a:blip r:embed="rId5" cstate="print"/>
              <a:srcRect/>
              <a:stretch>
                <a:fillRect/>
              </a:stretch>
            </a:blipFill>
            <a:ln w="9525">
              <a:noFill/>
              <a:round/>
              <a:headEnd/>
              <a:tailEnd/>
            </a:ln>
            <a:effectLst>
              <a:outerShdw dist="107763" dir="2700000" algn="ctr" rotWithShape="0">
                <a:srgbClr val="C0C0C0"/>
              </a:outerShdw>
            </a:effectLst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Arial" charset="0"/>
              </a:endParaRPr>
            </a:p>
          </p:txBody>
        </p:sp>
        <p:pic>
          <p:nvPicPr>
            <p:cNvPr id="12301" name="Picture 26" descr="cosmo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2" y="9335"/>
              <a:ext cx="1080" cy="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02" name="Picture 25" descr="BOOK2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4" y="10122"/>
              <a:ext cx="1260" cy="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03" name="Picture 24" descr="BOOK1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2" y="9848"/>
              <a:ext cx="1635" cy="7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304" name="Picture 23" descr="QUILLPEN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15" y="9336"/>
              <a:ext cx="702" cy="13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305" name="Text Box 22"/>
            <p:cNvSpPr txBox="1">
              <a:spLocks noChangeArrowheads="1"/>
            </p:cNvSpPr>
            <p:nvPr/>
          </p:nvSpPr>
          <p:spPr bwMode="auto">
            <a:xfrm>
              <a:off x="5867" y="9897"/>
              <a:ext cx="90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algn="r" eaLnBrk="1" hangingPunct="1"/>
              <a:r>
                <a:rPr lang="en-US" altLang="en-US" sz="800">
                  <a:solidFill>
                    <a:srgbClr val="0000FF"/>
                  </a:solidFill>
                  <a:latin typeface="VnBangkok"/>
                  <a:cs typeface="Times New Roman" panose="02020603050405020304" pitchFamily="18" charset="0"/>
                </a:rPr>
                <a:t> </a:t>
              </a:r>
              <a:endParaRPr lang="en-US" altLang="en-US" sz="4800">
                <a:solidFill>
                  <a:srgbClr val="0000FF"/>
                </a:solidFill>
                <a:cs typeface="Times New Roman" panose="02020603050405020304" pitchFamily="18" charset="0"/>
              </a:endParaRPr>
            </a:p>
          </p:txBody>
        </p:sp>
        <p:sp>
          <p:nvSpPr>
            <p:cNvPr id="12306" name="Text Box 21"/>
            <p:cNvSpPr txBox="1">
              <a:spLocks noChangeArrowheads="1"/>
            </p:cNvSpPr>
            <p:nvPr/>
          </p:nvSpPr>
          <p:spPr bwMode="auto">
            <a:xfrm>
              <a:off x="6665" y="9863"/>
              <a:ext cx="577" cy="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4800">
                <a:solidFill>
                  <a:srgbClr val="0000FF"/>
                </a:solidFill>
              </a:endParaRPr>
            </a:p>
          </p:txBody>
        </p:sp>
        <p:sp>
          <p:nvSpPr>
            <p:cNvPr id="12307" name="WordArt 20"/>
            <p:cNvSpPr>
              <a:spLocks noChangeArrowheads="1" noChangeShapeType="1" noTextEdit="1"/>
            </p:cNvSpPr>
            <p:nvPr/>
          </p:nvSpPr>
          <p:spPr bwMode="auto">
            <a:xfrm rot="1334491">
              <a:off x="6130" y="10696"/>
              <a:ext cx="600" cy="12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9282"/>
                </a:avLst>
              </a:prstTxWarp>
            </a:bodyPr>
            <a:lstStyle/>
            <a:p>
              <a:pPr algn="ctr"/>
              <a:r>
                <a:rPr lang="en-US" kern="10">
                  <a:solidFill>
                    <a:srgbClr val="FFFFFF"/>
                  </a:solidFill>
                  <a:latin typeface="VNbritannic"/>
                </a:rPr>
                <a:t>NÀM </a:t>
              </a:r>
            </a:p>
          </p:txBody>
        </p:sp>
        <p:sp>
          <p:nvSpPr>
            <p:cNvPr id="12308" name="Text Box 19"/>
            <p:cNvSpPr txBox="1">
              <a:spLocks noChangeArrowheads="1"/>
            </p:cNvSpPr>
            <p:nvPr/>
          </p:nvSpPr>
          <p:spPr bwMode="auto">
            <a:xfrm>
              <a:off x="6623" y="10049"/>
              <a:ext cx="720" cy="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4800">
                <a:solidFill>
                  <a:srgbClr val="0000FF"/>
                </a:solidFill>
              </a:endParaRPr>
            </a:p>
          </p:txBody>
        </p:sp>
      </p:grpSp>
    </p:spTree>
  </p:cSld>
  <p:clrMapOvr>
    <a:masterClrMapping/>
  </p:clrMapOvr>
  <p:transition advTm="6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3"/>
          <p:cNvSpPr txBox="1">
            <a:spLocks noChangeArrowheads="1"/>
          </p:cNvSpPr>
          <p:nvPr/>
        </p:nvSpPr>
        <p:spPr bwMode="auto">
          <a:xfrm>
            <a:off x="387350" y="1265238"/>
            <a:ext cx="1006792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sử dụng bản đồ ta phải làm gì?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87350" y="2452688"/>
            <a:ext cx="11129963" cy="2122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44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sử dụng bản đồ ta phải đọc tên bản đồ, xem bảng chú giải và tìm các đối tượng lịch sử hoặc địa lí trên bản đồ.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Box 1"/>
          <p:cNvSpPr txBox="1">
            <a:spLocks noChangeArrowheads="1"/>
          </p:cNvSpPr>
          <p:nvPr/>
        </p:nvSpPr>
        <p:spPr bwMode="auto">
          <a:xfrm>
            <a:off x="268288" y="1828800"/>
            <a:ext cx="117014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dò: </a:t>
            </a:r>
          </a:p>
          <a:p>
            <a:pPr eaLnBrk="1" hangingPunct="1"/>
            <a:r>
              <a:rPr lang="en-US" altLang="en-US" sz="4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Đọc lại nội dung bài.</a:t>
            </a:r>
          </a:p>
          <a:p>
            <a:pPr eaLnBrk="1" hangingPunct="1"/>
            <a:r>
              <a:rPr lang="en-US" altLang="en-US" sz="4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 bài địa lí:Dãy Hoàng Liên Sơn.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MCj0435809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962525"/>
            <a:ext cx="1878013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10" descr="Dove-02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228600"/>
            <a:ext cx="1676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11" descr="Dove-02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"/>
            <a:ext cx="1676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12" descr="Firewrk8"/>
          <p:cNvPicPr>
            <a:picLocks noChangeAspect="1" noChangeArrowheads="1"/>
          </p:cNvPicPr>
          <p:nvPr/>
        </p:nvPicPr>
        <p:blipFill>
          <a:blip r:embed="rId4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667000"/>
            <a:ext cx="152400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14" descr="Firewrk8"/>
          <p:cNvPicPr>
            <a:picLocks noChangeAspect="1" noChangeArrowheads="1"/>
          </p:cNvPicPr>
          <p:nvPr/>
        </p:nvPicPr>
        <p:blipFill>
          <a:blip r:embed="rId4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971800"/>
            <a:ext cx="1905000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5" descr="Dove-02-june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838200"/>
            <a:ext cx="1676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8" descr="Book-09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2432050"/>
            <a:ext cx="140970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4" descr="MCj04358090000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404278">
            <a:off x="8786813" y="4754562"/>
            <a:ext cx="142875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12" descr="Firewrk8"/>
          <p:cNvPicPr>
            <a:picLocks noChangeAspect="1" noChangeArrowheads="1"/>
          </p:cNvPicPr>
          <p:nvPr/>
        </p:nvPicPr>
        <p:blipFill>
          <a:blip r:embed="rId4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95400"/>
            <a:ext cx="1524000" cy="149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14" descr="Firewrk8"/>
          <p:cNvPicPr>
            <a:picLocks noChangeAspect="1" noChangeArrowheads="1"/>
          </p:cNvPicPr>
          <p:nvPr/>
        </p:nvPicPr>
        <p:blipFill>
          <a:blip r:embed="rId4" cstate="print">
            <a:lum bright="6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1524000"/>
            <a:ext cx="1905000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WordArt 16"/>
          <p:cNvSpPr>
            <a:spLocks noChangeArrowheads="1" noChangeShapeType="1" noTextEdit="1"/>
          </p:cNvSpPr>
          <p:nvPr/>
        </p:nvSpPr>
        <p:spPr bwMode="auto">
          <a:xfrm>
            <a:off x="2819400" y="609600"/>
            <a:ext cx="6172200" cy="48768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69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latin typeface="Impact" panose="020B0806030902050204" pitchFamily="34" charset="0"/>
              </a:rPr>
              <a:t>CHÀO CÁC CON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Freeform 3"/>
          <p:cNvSpPr>
            <a:spLocks/>
          </p:cNvSpPr>
          <p:nvPr/>
        </p:nvSpPr>
        <p:spPr bwMode="auto">
          <a:xfrm>
            <a:off x="8839200" y="2438400"/>
            <a:ext cx="1700213" cy="1336675"/>
          </a:xfrm>
          <a:custGeom>
            <a:avLst/>
            <a:gdLst>
              <a:gd name="T0" fmla="*/ 1697 w 1720"/>
              <a:gd name="T1" fmla="*/ 74 h 842"/>
              <a:gd name="T2" fmla="*/ 1356 w 1720"/>
              <a:gd name="T3" fmla="*/ 32 h 842"/>
              <a:gd name="T4" fmla="*/ 1111 w 1720"/>
              <a:gd name="T5" fmla="*/ 0 h 842"/>
              <a:gd name="T6" fmla="*/ 887 w 1720"/>
              <a:gd name="T7" fmla="*/ 32 h 842"/>
              <a:gd name="T8" fmla="*/ 833 w 1720"/>
              <a:gd name="T9" fmla="*/ 117 h 842"/>
              <a:gd name="T10" fmla="*/ 919 w 1720"/>
              <a:gd name="T11" fmla="*/ 192 h 842"/>
              <a:gd name="T12" fmla="*/ 961 w 1720"/>
              <a:gd name="T13" fmla="*/ 202 h 842"/>
              <a:gd name="T14" fmla="*/ 929 w 1720"/>
              <a:gd name="T15" fmla="*/ 192 h 842"/>
              <a:gd name="T16" fmla="*/ 129 w 1720"/>
              <a:gd name="T17" fmla="*/ 202 h 842"/>
              <a:gd name="T18" fmla="*/ 1 w 1720"/>
              <a:gd name="T19" fmla="*/ 309 h 842"/>
              <a:gd name="T20" fmla="*/ 12 w 1720"/>
              <a:gd name="T21" fmla="*/ 362 h 842"/>
              <a:gd name="T22" fmla="*/ 55 w 1720"/>
              <a:gd name="T23" fmla="*/ 373 h 842"/>
              <a:gd name="T24" fmla="*/ 385 w 1720"/>
              <a:gd name="T25" fmla="*/ 416 h 842"/>
              <a:gd name="T26" fmla="*/ 545 w 1720"/>
              <a:gd name="T27" fmla="*/ 405 h 842"/>
              <a:gd name="T28" fmla="*/ 577 w 1720"/>
              <a:gd name="T29" fmla="*/ 416 h 842"/>
              <a:gd name="T30" fmla="*/ 545 w 1720"/>
              <a:gd name="T31" fmla="*/ 426 h 842"/>
              <a:gd name="T32" fmla="*/ 492 w 1720"/>
              <a:gd name="T33" fmla="*/ 458 h 842"/>
              <a:gd name="T34" fmla="*/ 396 w 1720"/>
              <a:gd name="T35" fmla="*/ 544 h 842"/>
              <a:gd name="T36" fmla="*/ 364 w 1720"/>
              <a:gd name="T37" fmla="*/ 650 h 842"/>
              <a:gd name="T38" fmla="*/ 385 w 1720"/>
              <a:gd name="T39" fmla="*/ 714 h 842"/>
              <a:gd name="T40" fmla="*/ 759 w 1720"/>
              <a:gd name="T41" fmla="*/ 842 h 842"/>
              <a:gd name="T42" fmla="*/ 1313 w 1720"/>
              <a:gd name="T43" fmla="*/ 800 h 842"/>
              <a:gd name="T44" fmla="*/ 1463 w 1720"/>
              <a:gd name="T45" fmla="*/ 778 h 842"/>
              <a:gd name="T46" fmla="*/ 1527 w 1720"/>
              <a:gd name="T47" fmla="*/ 757 h 842"/>
              <a:gd name="T48" fmla="*/ 1591 w 1720"/>
              <a:gd name="T49" fmla="*/ 672 h 842"/>
              <a:gd name="T50" fmla="*/ 1569 w 1720"/>
              <a:gd name="T51" fmla="*/ 565 h 842"/>
              <a:gd name="T52" fmla="*/ 1537 w 1720"/>
              <a:gd name="T53" fmla="*/ 554 h 842"/>
              <a:gd name="T54" fmla="*/ 1473 w 1720"/>
              <a:gd name="T55" fmla="*/ 512 h 842"/>
              <a:gd name="T56" fmla="*/ 1441 w 1720"/>
              <a:gd name="T57" fmla="*/ 490 h 842"/>
              <a:gd name="T58" fmla="*/ 1377 w 1720"/>
              <a:gd name="T59" fmla="*/ 469 h 842"/>
              <a:gd name="T60" fmla="*/ 1281 w 1720"/>
              <a:gd name="T61" fmla="*/ 480 h 842"/>
              <a:gd name="T62" fmla="*/ 1388 w 1720"/>
              <a:gd name="T63" fmla="*/ 469 h 842"/>
              <a:gd name="T64" fmla="*/ 1420 w 1720"/>
              <a:gd name="T65" fmla="*/ 458 h 842"/>
              <a:gd name="T66" fmla="*/ 1441 w 1720"/>
              <a:gd name="T67" fmla="*/ 426 h 842"/>
              <a:gd name="T68" fmla="*/ 1345 w 1720"/>
              <a:gd name="T69" fmla="*/ 309 h 842"/>
              <a:gd name="T70" fmla="*/ 1697 w 1720"/>
              <a:gd name="T71" fmla="*/ 202 h 842"/>
              <a:gd name="T72" fmla="*/ 1719 w 1720"/>
              <a:gd name="T73" fmla="*/ 128 h 842"/>
              <a:gd name="T74" fmla="*/ 1697 w 1720"/>
              <a:gd name="T75" fmla="*/ 106 h 842"/>
              <a:gd name="T76" fmla="*/ 1633 w 1720"/>
              <a:gd name="T77" fmla="*/ 64 h 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20" h="842">
                <a:moveTo>
                  <a:pt x="1697" y="74"/>
                </a:moveTo>
                <a:cubicBezTo>
                  <a:pt x="1587" y="40"/>
                  <a:pt x="1470" y="40"/>
                  <a:pt x="1356" y="32"/>
                </a:cubicBezTo>
                <a:cubicBezTo>
                  <a:pt x="1279" y="6"/>
                  <a:pt x="1191" y="7"/>
                  <a:pt x="1111" y="0"/>
                </a:cubicBezTo>
                <a:cubicBezTo>
                  <a:pt x="1033" y="6"/>
                  <a:pt x="960" y="7"/>
                  <a:pt x="887" y="32"/>
                </a:cubicBezTo>
                <a:cubicBezTo>
                  <a:pt x="859" y="58"/>
                  <a:pt x="845" y="81"/>
                  <a:pt x="833" y="117"/>
                </a:cubicBezTo>
                <a:cubicBezTo>
                  <a:pt x="855" y="182"/>
                  <a:pt x="850" y="177"/>
                  <a:pt x="919" y="192"/>
                </a:cubicBezTo>
                <a:cubicBezTo>
                  <a:pt x="933" y="195"/>
                  <a:pt x="947" y="202"/>
                  <a:pt x="961" y="202"/>
                </a:cubicBezTo>
                <a:cubicBezTo>
                  <a:pt x="972" y="202"/>
                  <a:pt x="940" y="195"/>
                  <a:pt x="929" y="192"/>
                </a:cubicBezTo>
                <a:cubicBezTo>
                  <a:pt x="662" y="205"/>
                  <a:pt x="397" y="197"/>
                  <a:pt x="129" y="202"/>
                </a:cubicBezTo>
                <a:cubicBezTo>
                  <a:pt x="53" y="222"/>
                  <a:pt x="28" y="230"/>
                  <a:pt x="1" y="309"/>
                </a:cubicBezTo>
                <a:cubicBezTo>
                  <a:pt x="5" y="327"/>
                  <a:pt x="0" y="348"/>
                  <a:pt x="12" y="362"/>
                </a:cubicBezTo>
                <a:cubicBezTo>
                  <a:pt x="22" y="373"/>
                  <a:pt x="41" y="369"/>
                  <a:pt x="55" y="373"/>
                </a:cubicBezTo>
                <a:cubicBezTo>
                  <a:pt x="171" y="408"/>
                  <a:pt x="251" y="409"/>
                  <a:pt x="385" y="416"/>
                </a:cubicBezTo>
                <a:cubicBezTo>
                  <a:pt x="438" y="412"/>
                  <a:pt x="492" y="405"/>
                  <a:pt x="545" y="405"/>
                </a:cubicBezTo>
                <a:cubicBezTo>
                  <a:pt x="556" y="405"/>
                  <a:pt x="577" y="405"/>
                  <a:pt x="577" y="416"/>
                </a:cubicBezTo>
                <a:cubicBezTo>
                  <a:pt x="577" y="427"/>
                  <a:pt x="556" y="423"/>
                  <a:pt x="545" y="426"/>
                </a:cubicBezTo>
                <a:cubicBezTo>
                  <a:pt x="473" y="502"/>
                  <a:pt x="582" y="395"/>
                  <a:pt x="492" y="458"/>
                </a:cubicBezTo>
                <a:cubicBezTo>
                  <a:pt x="474" y="471"/>
                  <a:pt x="413" y="526"/>
                  <a:pt x="396" y="544"/>
                </a:cubicBezTo>
                <a:cubicBezTo>
                  <a:pt x="370" y="622"/>
                  <a:pt x="381" y="586"/>
                  <a:pt x="364" y="650"/>
                </a:cubicBezTo>
                <a:cubicBezTo>
                  <a:pt x="371" y="671"/>
                  <a:pt x="369" y="698"/>
                  <a:pt x="385" y="714"/>
                </a:cubicBezTo>
                <a:cubicBezTo>
                  <a:pt x="479" y="808"/>
                  <a:pt x="633" y="825"/>
                  <a:pt x="759" y="842"/>
                </a:cubicBezTo>
                <a:cubicBezTo>
                  <a:pt x="954" y="835"/>
                  <a:pt x="1124" y="814"/>
                  <a:pt x="1313" y="800"/>
                </a:cubicBezTo>
                <a:cubicBezTo>
                  <a:pt x="1363" y="793"/>
                  <a:pt x="1413" y="785"/>
                  <a:pt x="1463" y="778"/>
                </a:cubicBezTo>
                <a:cubicBezTo>
                  <a:pt x="1485" y="775"/>
                  <a:pt x="1527" y="757"/>
                  <a:pt x="1527" y="757"/>
                </a:cubicBezTo>
                <a:cubicBezTo>
                  <a:pt x="1575" y="685"/>
                  <a:pt x="1551" y="711"/>
                  <a:pt x="1591" y="672"/>
                </a:cubicBezTo>
                <a:cubicBezTo>
                  <a:pt x="1586" y="636"/>
                  <a:pt x="1595" y="591"/>
                  <a:pt x="1569" y="565"/>
                </a:cubicBezTo>
                <a:cubicBezTo>
                  <a:pt x="1561" y="557"/>
                  <a:pt x="1547" y="559"/>
                  <a:pt x="1537" y="554"/>
                </a:cubicBezTo>
                <a:cubicBezTo>
                  <a:pt x="1515" y="542"/>
                  <a:pt x="1494" y="526"/>
                  <a:pt x="1473" y="512"/>
                </a:cubicBezTo>
                <a:cubicBezTo>
                  <a:pt x="1462" y="505"/>
                  <a:pt x="1453" y="494"/>
                  <a:pt x="1441" y="490"/>
                </a:cubicBezTo>
                <a:cubicBezTo>
                  <a:pt x="1420" y="483"/>
                  <a:pt x="1377" y="469"/>
                  <a:pt x="1377" y="469"/>
                </a:cubicBezTo>
                <a:cubicBezTo>
                  <a:pt x="1345" y="473"/>
                  <a:pt x="1249" y="480"/>
                  <a:pt x="1281" y="480"/>
                </a:cubicBezTo>
                <a:cubicBezTo>
                  <a:pt x="1317" y="480"/>
                  <a:pt x="1353" y="475"/>
                  <a:pt x="1388" y="469"/>
                </a:cubicBezTo>
                <a:cubicBezTo>
                  <a:pt x="1399" y="467"/>
                  <a:pt x="1409" y="462"/>
                  <a:pt x="1420" y="458"/>
                </a:cubicBezTo>
                <a:cubicBezTo>
                  <a:pt x="1427" y="447"/>
                  <a:pt x="1435" y="437"/>
                  <a:pt x="1441" y="426"/>
                </a:cubicBezTo>
                <a:cubicBezTo>
                  <a:pt x="1480" y="349"/>
                  <a:pt x="1389" y="351"/>
                  <a:pt x="1345" y="309"/>
                </a:cubicBezTo>
                <a:cubicBezTo>
                  <a:pt x="1471" y="299"/>
                  <a:pt x="1604" y="299"/>
                  <a:pt x="1697" y="202"/>
                </a:cubicBezTo>
                <a:cubicBezTo>
                  <a:pt x="1701" y="191"/>
                  <a:pt x="1720" y="136"/>
                  <a:pt x="1719" y="128"/>
                </a:cubicBezTo>
                <a:cubicBezTo>
                  <a:pt x="1717" y="118"/>
                  <a:pt x="1705" y="112"/>
                  <a:pt x="1697" y="106"/>
                </a:cubicBezTo>
                <a:cubicBezTo>
                  <a:pt x="1677" y="91"/>
                  <a:pt x="1633" y="64"/>
                  <a:pt x="1633" y="64"/>
                </a:cubicBezTo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rgbClr val="FFFFFF"/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/>
          <a:lstStyle/>
          <a:p>
            <a:pPr eaLnBrk="1" hangingPunct="1">
              <a:defRPr/>
            </a:pPr>
            <a:endParaRPr lang="vi-VN"/>
          </a:p>
        </p:txBody>
      </p:sp>
      <p:sp>
        <p:nvSpPr>
          <p:cNvPr id="6148" name="Freeform 4"/>
          <p:cNvSpPr>
            <a:spLocks/>
          </p:cNvSpPr>
          <p:nvPr/>
        </p:nvSpPr>
        <p:spPr bwMode="auto">
          <a:xfrm>
            <a:off x="4387850" y="0"/>
            <a:ext cx="6132513" cy="1336675"/>
          </a:xfrm>
          <a:custGeom>
            <a:avLst/>
            <a:gdLst>
              <a:gd name="T0" fmla="*/ 1697 w 1720"/>
              <a:gd name="T1" fmla="*/ 74 h 842"/>
              <a:gd name="T2" fmla="*/ 1356 w 1720"/>
              <a:gd name="T3" fmla="*/ 32 h 842"/>
              <a:gd name="T4" fmla="*/ 1111 w 1720"/>
              <a:gd name="T5" fmla="*/ 0 h 842"/>
              <a:gd name="T6" fmla="*/ 887 w 1720"/>
              <a:gd name="T7" fmla="*/ 32 h 842"/>
              <a:gd name="T8" fmla="*/ 833 w 1720"/>
              <a:gd name="T9" fmla="*/ 117 h 842"/>
              <a:gd name="T10" fmla="*/ 919 w 1720"/>
              <a:gd name="T11" fmla="*/ 192 h 842"/>
              <a:gd name="T12" fmla="*/ 961 w 1720"/>
              <a:gd name="T13" fmla="*/ 202 h 842"/>
              <a:gd name="T14" fmla="*/ 929 w 1720"/>
              <a:gd name="T15" fmla="*/ 192 h 842"/>
              <a:gd name="T16" fmla="*/ 129 w 1720"/>
              <a:gd name="T17" fmla="*/ 202 h 842"/>
              <a:gd name="T18" fmla="*/ 1 w 1720"/>
              <a:gd name="T19" fmla="*/ 309 h 842"/>
              <a:gd name="T20" fmla="*/ 12 w 1720"/>
              <a:gd name="T21" fmla="*/ 362 h 842"/>
              <a:gd name="T22" fmla="*/ 55 w 1720"/>
              <a:gd name="T23" fmla="*/ 373 h 842"/>
              <a:gd name="T24" fmla="*/ 385 w 1720"/>
              <a:gd name="T25" fmla="*/ 416 h 842"/>
              <a:gd name="T26" fmla="*/ 545 w 1720"/>
              <a:gd name="T27" fmla="*/ 405 h 842"/>
              <a:gd name="T28" fmla="*/ 577 w 1720"/>
              <a:gd name="T29" fmla="*/ 416 h 842"/>
              <a:gd name="T30" fmla="*/ 545 w 1720"/>
              <a:gd name="T31" fmla="*/ 426 h 842"/>
              <a:gd name="T32" fmla="*/ 492 w 1720"/>
              <a:gd name="T33" fmla="*/ 458 h 842"/>
              <a:gd name="T34" fmla="*/ 396 w 1720"/>
              <a:gd name="T35" fmla="*/ 544 h 842"/>
              <a:gd name="T36" fmla="*/ 364 w 1720"/>
              <a:gd name="T37" fmla="*/ 650 h 842"/>
              <a:gd name="T38" fmla="*/ 385 w 1720"/>
              <a:gd name="T39" fmla="*/ 714 h 842"/>
              <a:gd name="T40" fmla="*/ 759 w 1720"/>
              <a:gd name="T41" fmla="*/ 842 h 842"/>
              <a:gd name="T42" fmla="*/ 1313 w 1720"/>
              <a:gd name="T43" fmla="*/ 800 h 842"/>
              <a:gd name="T44" fmla="*/ 1463 w 1720"/>
              <a:gd name="T45" fmla="*/ 778 h 842"/>
              <a:gd name="T46" fmla="*/ 1527 w 1720"/>
              <a:gd name="T47" fmla="*/ 757 h 842"/>
              <a:gd name="T48" fmla="*/ 1591 w 1720"/>
              <a:gd name="T49" fmla="*/ 672 h 842"/>
              <a:gd name="T50" fmla="*/ 1569 w 1720"/>
              <a:gd name="T51" fmla="*/ 565 h 842"/>
              <a:gd name="T52" fmla="*/ 1537 w 1720"/>
              <a:gd name="T53" fmla="*/ 554 h 842"/>
              <a:gd name="T54" fmla="*/ 1473 w 1720"/>
              <a:gd name="T55" fmla="*/ 512 h 842"/>
              <a:gd name="T56" fmla="*/ 1441 w 1720"/>
              <a:gd name="T57" fmla="*/ 490 h 842"/>
              <a:gd name="T58" fmla="*/ 1377 w 1720"/>
              <a:gd name="T59" fmla="*/ 469 h 842"/>
              <a:gd name="T60" fmla="*/ 1281 w 1720"/>
              <a:gd name="T61" fmla="*/ 480 h 842"/>
              <a:gd name="T62" fmla="*/ 1388 w 1720"/>
              <a:gd name="T63" fmla="*/ 469 h 842"/>
              <a:gd name="T64" fmla="*/ 1420 w 1720"/>
              <a:gd name="T65" fmla="*/ 458 h 842"/>
              <a:gd name="T66" fmla="*/ 1441 w 1720"/>
              <a:gd name="T67" fmla="*/ 426 h 842"/>
              <a:gd name="T68" fmla="*/ 1345 w 1720"/>
              <a:gd name="T69" fmla="*/ 309 h 842"/>
              <a:gd name="T70" fmla="*/ 1697 w 1720"/>
              <a:gd name="T71" fmla="*/ 202 h 842"/>
              <a:gd name="T72" fmla="*/ 1719 w 1720"/>
              <a:gd name="T73" fmla="*/ 128 h 842"/>
              <a:gd name="T74" fmla="*/ 1697 w 1720"/>
              <a:gd name="T75" fmla="*/ 106 h 842"/>
              <a:gd name="T76" fmla="*/ 1633 w 1720"/>
              <a:gd name="T77" fmla="*/ 64 h 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20" h="842">
                <a:moveTo>
                  <a:pt x="1697" y="74"/>
                </a:moveTo>
                <a:cubicBezTo>
                  <a:pt x="1587" y="40"/>
                  <a:pt x="1470" y="40"/>
                  <a:pt x="1356" y="32"/>
                </a:cubicBezTo>
                <a:cubicBezTo>
                  <a:pt x="1279" y="6"/>
                  <a:pt x="1191" y="7"/>
                  <a:pt x="1111" y="0"/>
                </a:cubicBezTo>
                <a:cubicBezTo>
                  <a:pt x="1033" y="6"/>
                  <a:pt x="960" y="7"/>
                  <a:pt x="887" y="32"/>
                </a:cubicBezTo>
                <a:cubicBezTo>
                  <a:pt x="859" y="58"/>
                  <a:pt x="845" y="81"/>
                  <a:pt x="833" y="117"/>
                </a:cubicBezTo>
                <a:cubicBezTo>
                  <a:pt x="855" y="182"/>
                  <a:pt x="850" y="177"/>
                  <a:pt x="919" y="192"/>
                </a:cubicBezTo>
                <a:cubicBezTo>
                  <a:pt x="933" y="195"/>
                  <a:pt x="947" y="202"/>
                  <a:pt x="961" y="202"/>
                </a:cubicBezTo>
                <a:cubicBezTo>
                  <a:pt x="972" y="202"/>
                  <a:pt x="940" y="195"/>
                  <a:pt x="929" y="192"/>
                </a:cubicBezTo>
                <a:cubicBezTo>
                  <a:pt x="662" y="205"/>
                  <a:pt x="397" y="197"/>
                  <a:pt x="129" y="202"/>
                </a:cubicBezTo>
                <a:cubicBezTo>
                  <a:pt x="53" y="222"/>
                  <a:pt x="28" y="230"/>
                  <a:pt x="1" y="309"/>
                </a:cubicBezTo>
                <a:cubicBezTo>
                  <a:pt x="5" y="327"/>
                  <a:pt x="0" y="348"/>
                  <a:pt x="12" y="362"/>
                </a:cubicBezTo>
                <a:cubicBezTo>
                  <a:pt x="22" y="373"/>
                  <a:pt x="41" y="369"/>
                  <a:pt x="55" y="373"/>
                </a:cubicBezTo>
                <a:cubicBezTo>
                  <a:pt x="171" y="408"/>
                  <a:pt x="251" y="409"/>
                  <a:pt x="385" y="416"/>
                </a:cubicBezTo>
                <a:cubicBezTo>
                  <a:pt x="438" y="412"/>
                  <a:pt x="492" y="405"/>
                  <a:pt x="545" y="405"/>
                </a:cubicBezTo>
                <a:cubicBezTo>
                  <a:pt x="556" y="405"/>
                  <a:pt x="577" y="405"/>
                  <a:pt x="577" y="416"/>
                </a:cubicBezTo>
                <a:cubicBezTo>
                  <a:pt x="577" y="427"/>
                  <a:pt x="556" y="423"/>
                  <a:pt x="545" y="426"/>
                </a:cubicBezTo>
                <a:cubicBezTo>
                  <a:pt x="473" y="502"/>
                  <a:pt x="582" y="395"/>
                  <a:pt x="492" y="458"/>
                </a:cubicBezTo>
                <a:cubicBezTo>
                  <a:pt x="474" y="471"/>
                  <a:pt x="413" y="526"/>
                  <a:pt x="396" y="544"/>
                </a:cubicBezTo>
                <a:cubicBezTo>
                  <a:pt x="370" y="622"/>
                  <a:pt x="381" y="586"/>
                  <a:pt x="364" y="650"/>
                </a:cubicBezTo>
                <a:cubicBezTo>
                  <a:pt x="371" y="671"/>
                  <a:pt x="369" y="698"/>
                  <a:pt x="385" y="714"/>
                </a:cubicBezTo>
                <a:cubicBezTo>
                  <a:pt x="479" y="808"/>
                  <a:pt x="633" y="825"/>
                  <a:pt x="759" y="842"/>
                </a:cubicBezTo>
                <a:cubicBezTo>
                  <a:pt x="954" y="835"/>
                  <a:pt x="1124" y="814"/>
                  <a:pt x="1313" y="800"/>
                </a:cubicBezTo>
                <a:cubicBezTo>
                  <a:pt x="1363" y="793"/>
                  <a:pt x="1413" y="785"/>
                  <a:pt x="1463" y="778"/>
                </a:cubicBezTo>
                <a:cubicBezTo>
                  <a:pt x="1485" y="775"/>
                  <a:pt x="1527" y="757"/>
                  <a:pt x="1527" y="757"/>
                </a:cubicBezTo>
                <a:cubicBezTo>
                  <a:pt x="1575" y="685"/>
                  <a:pt x="1551" y="711"/>
                  <a:pt x="1591" y="672"/>
                </a:cubicBezTo>
                <a:cubicBezTo>
                  <a:pt x="1586" y="636"/>
                  <a:pt x="1595" y="591"/>
                  <a:pt x="1569" y="565"/>
                </a:cubicBezTo>
                <a:cubicBezTo>
                  <a:pt x="1561" y="557"/>
                  <a:pt x="1547" y="559"/>
                  <a:pt x="1537" y="554"/>
                </a:cubicBezTo>
                <a:cubicBezTo>
                  <a:pt x="1515" y="542"/>
                  <a:pt x="1494" y="526"/>
                  <a:pt x="1473" y="512"/>
                </a:cubicBezTo>
                <a:cubicBezTo>
                  <a:pt x="1462" y="505"/>
                  <a:pt x="1453" y="494"/>
                  <a:pt x="1441" y="490"/>
                </a:cubicBezTo>
                <a:cubicBezTo>
                  <a:pt x="1420" y="483"/>
                  <a:pt x="1377" y="469"/>
                  <a:pt x="1377" y="469"/>
                </a:cubicBezTo>
                <a:cubicBezTo>
                  <a:pt x="1345" y="473"/>
                  <a:pt x="1249" y="480"/>
                  <a:pt x="1281" y="480"/>
                </a:cubicBezTo>
                <a:cubicBezTo>
                  <a:pt x="1317" y="480"/>
                  <a:pt x="1353" y="475"/>
                  <a:pt x="1388" y="469"/>
                </a:cubicBezTo>
                <a:cubicBezTo>
                  <a:pt x="1399" y="467"/>
                  <a:pt x="1409" y="462"/>
                  <a:pt x="1420" y="458"/>
                </a:cubicBezTo>
                <a:cubicBezTo>
                  <a:pt x="1427" y="447"/>
                  <a:pt x="1435" y="437"/>
                  <a:pt x="1441" y="426"/>
                </a:cubicBezTo>
                <a:cubicBezTo>
                  <a:pt x="1480" y="349"/>
                  <a:pt x="1389" y="351"/>
                  <a:pt x="1345" y="309"/>
                </a:cubicBezTo>
                <a:cubicBezTo>
                  <a:pt x="1471" y="299"/>
                  <a:pt x="1604" y="299"/>
                  <a:pt x="1697" y="202"/>
                </a:cubicBezTo>
                <a:cubicBezTo>
                  <a:pt x="1701" y="191"/>
                  <a:pt x="1720" y="136"/>
                  <a:pt x="1719" y="128"/>
                </a:cubicBezTo>
                <a:cubicBezTo>
                  <a:pt x="1717" y="118"/>
                  <a:pt x="1705" y="112"/>
                  <a:pt x="1697" y="106"/>
                </a:cubicBezTo>
                <a:cubicBezTo>
                  <a:pt x="1677" y="91"/>
                  <a:pt x="1633" y="64"/>
                  <a:pt x="1633" y="64"/>
                </a:cubicBezTo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rgbClr val="FFFFFF"/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/>
          <a:lstStyle/>
          <a:p>
            <a:pPr eaLnBrk="1" hangingPunct="1">
              <a:defRPr/>
            </a:pPr>
            <a:endParaRPr lang="vi-VN"/>
          </a:p>
        </p:txBody>
      </p:sp>
      <p:sp>
        <p:nvSpPr>
          <p:cNvPr id="6149" name="Freeform 5"/>
          <p:cNvSpPr>
            <a:spLocks/>
          </p:cNvSpPr>
          <p:nvPr/>
        </p:nvSpPr>
        <p:spPr bwMode="auto">
          <a:xfrm>
            <a:off x="1563688" y="0"/>
            <a:ext cx="6132512" cy="1336675"/>
          </a:xfrm>
          <a:custGeom>
            <a:avLst/>
            <a:gdLst>
              <a:gd name="T0" fmla="*/ 1697 w 1720"/>
              <a:gd name="T1" fmla="*/ 74 h 842"/>
              <a:gd name="T2" fmla="*/ 1356 w 1720"/>
              <a:gd name="T3" fmla="*/ 32 h 842"/>
              <a:gd name="T4" fmla="*/ 1111 w 1720"/>
              <a:gd name="T5" fmla="*/ 0 h 842"/>
              <a:gd name="T6" fmla="*/ 887 w 1720"/>
              <a:gd name="T7" fmla="*/ 32 h 842"/>
              <a:gd name="T8" fmla="*/ 833 w 1720"/>
              <a:gd name="T9" fmla="*/ 117 h 842"/>
              <a:gd name="T10" fmla="*/ 919 w 1720"/>
              <a:gd name="T11" fmla="*/ 192 h 842"/>
              <a:gd name="T12" fmla="*/ 961 w 1720"/>
              <a:gd name="T13" fmla="*/ 202 h 842"/>
              <a:gd name="T14" fmla="*/ 929 w 1720"/>
              <a:gd name="T15" fmla="*/ 192 h 842"/>
              <a:gd name="T16" fmla="*/ 129 w 1720"/>
              <a:gd name="T17" fmla="*/ 202 h 842"/>
              <a:gd name="T18" fmla="*/ 1 w 1720"/>
              <a:gd name="T19" fmla="*/ 309 h 842"/>
              <a:gd name="T20" fmla="*/ 12 w 1720"/>
              <a:gd name="T21" fmla="*/ 362 h 842"/>
              <a:gd name="T22" fmla="*/ 55 w 1720"/>
              <a:gd name="T23" fmla="*/ 373 h 842"/>
              <a:gd name="T24" fmla="*/ 385 w 1720"/>
              <a:gd name="T25" fmla="*/ 416 h 842"/>
              <a:gd name="T26" fmla="*/ 545 w 1720"/>
              <a:gd name="T27" fmla="*/ 405 h 842"/>
              <a:gd name="T28" fmla="*/ 577 w 1720"/>
              <a:gd name="T29" fmla="*/ 416 h 842"/>
              <a:gd name="T30" fmla="*/ 545 w 1720"/>
              <a:gd name="T31" fmla="*/ 426 h 842"/>
              <a:gd name="T32" fmla="*/ 492 w 1720"/>
              <a:gd name="T33" fmla="*/ 458 h 842"/>
              <a:gd name="T34" fmla="*/ 396 w 1720"/>
              <a:gd name="T35" fmla="*/ 544 h 842"/>
              <a:gd name="T36" fmla="*/ 364 w 1720"/>
              <a:gd name="T37" fmla="*/ 650 h 842"/>
              <a:gd name="T38" fmla="*/ 385 w 1720"/>
              <a:gd name="T39" fmla="*/ 714 h 842"/>
              <a:gd name="T40" fmla="*/ 759 w 1720"/>
              <a:gd name="T41" fmla="*/ 842 h 842"/>
              <a:gd name="T42" fmla="*/ 1313 w 1720"/>
              <a:gd name="T43" fmla="*/ 800 h 842"/>
              <a:gd name="T44" fmla="*/ 1463 w 1720"/>
              <a:gd name="T45" fmla="*/ 778 h 842"/>
              <a:gd name="T46" fmla="*/ 1527 w 1720"/>
              <a:gd name="T47" fmla="*/ 757 h 842"/>
              <a:gd name="T48" fmla="*/ 1591 w 1720"/>
              <a:gd name="T49" fmla="*/ 672 h 842"/>
              <a:gd name="T50" fmla="*/ 1569 w 1720"/>
              <a:gd name="T51" fmla="*/ 565 h 842"/>
              <a:gd name="T52" fmla="*/ 1537 w 1720"/>
              <a:gd name="T53" fmla="*/ 554 h 842"/>
              <a:gd name="T54" fmla="*/ 1473 w 1720"/>
              <a:gd name="T55" fmla="*/ 512 h 842"/>
              <a:gd name="T56" fmla="*/ 1441 w 1720"/>
              <a:gd name="T57" fmla="*/ 490 h 842"/>
              <a:gd name="T58" fmla="*/ 1377 w 1720"/>
              <a:gd name="T59" fmla="*/ 469 h 842"/>
              <a:gd name="T60" fmla="*/ 1281 w 1720"/>
              <a:gd name="T61" fmla="*/ 480 h 842"/>
              <a:gd name="T62" fmla="*/ 1388 w 1720"/>
              <a:gd name="T63" fmla="*/ 469 h 842"/>
              <a:gd name="T64" fmla="*/ 1420 w 1720"/>
              <a:gd name="T65" fmla="*/ 458 h 842"/>
              <a:gd name="T66" fmla="*/ 1441 w 1720"/>
              <a:gd name="T67" fmla="*/ 426 h 842"/>
              <a:gd name="T68" fmla="*/ 1345 w 1720"/>
              <a:gd name="T69" fmla="*/ 309 h 842"/>
              <a:gd name="T70" fmla="*/ 1697 w 1720"/>
              <a:gd name="T71" fmla="*/ 202 h 842"/>
              <a:gd name="T72" fmla="*/ 1719 w 1720"/>
              <a:gd name="T73" fmla="*/ 128 h 842"/>
              <a:gd name="T74" fmla="*/ 1697 w 1720"/>
              <a:gd name="T75" fmla="*/ 106 h 842"/>
              <a:gd name="T76" fmla="*/ 1633 w 1720"/>
              <a:gd name="T77" fmla="*/ 64 h 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20" h="842">
                <a:moveTo>
                  <a:pt x="1697" y="74"/>
                </a:moveTo>
                <a:cubicBezTo>
                  <a:pt x="1587" y="40"/>
                  <a:pt x="1470" y="40"/>
                  <a:pt x="1356" y="32"/>
                </a:cubicBezTo>
                <a:cubicBezTo>
                  <a:pt x="1279" y="6"/>
                  <a:pt x="1191" y="7"/>
                  <a:pt x="1111" y="0"/>
                </a:cubicBezTo>
                <a:cubicBezTo>
                  <a:pt x="1033" y="6"/>
                  <a:pt x="960" y="7"/>
                  <a:pt x="887" y="32"/>
                </a:cubicBezTo>
                <a:cubicBezTo>
                  <a:pt x="859" y="58"/>
                  <a:pt x="845" y="81"/>
                  <a:pt x="833" y="117"/>
                </a:cubicBezTo>
                <a:cubicBezTo>
                  <a:pt x="855" y="182"/>
                  <a:pt x="850" y="177"/>
                  <a:pt x="919" y="192"/>
                </a:cubicBezTo>
                <a:cubicBezTo>
                  <a:pt x="933" y="195"/>
                  <a:pt x="947" y="202"/>
                  <a:pt x="961" y="202"/>
                </a:cubicBezTo>
                <a:cubicBezTo>
                  <a:pt x="972" y="202"/>
                  <a:pt x="940" y="195"/>
                  <a:pt x="929" y="192"/>
                </a:cubicBezTo>
                <a:cubicBezTo>
                  <a:pt x="662" y="205"/>
                  <a:pt x="397" y="197"/>
                  <a:pt x="129" y="202"/>
                </a:cubicBezTo>
                <a:cubicBezTo>
                  <a:pt x="53" y="222"/>
                  <a:pt x="28" y="230"/>
                  <a:pt x="1" y="309"/>
                </a:cubicBezTo>
                <a:cubicBezTo>
                  <a:pt x="5" y="327"/>
                  <a:pt x="0" y="348"/>
                  <a:pt x="12" y="362"/>
                </a:cubicBezTo>
                <a:cubicBezTo>
                  <a:pt x="22" y="373"/>
                  <a:pt x="41" y="369"/>
                  <a:pt x="55" y="373"/>
                </a:cubicBezTo>
                <a:cubicBezTo>
                  <a:pt x="171" y="408"/>
                  <a:pt x="251" y="409"/>
                  <a:pt x="385" y="416"/>
                </a:cubicBezTo>
                <a:cubicBezTo>
                  <a:pt x="438" y="412"/>
                  <a:pt x="492" y="405"/>
                  <a:pt x="545" y="405"/>
                </a:cubicBezTo>
                <a:cubicBezTo>
                  <a:pt x="556" y="405"/>
                  <a:pt x="577" y="405"/>
                  <a:pt x="577" y="416"/>
                </a:cubicBezTo>
                <a:cubicBezTo>
                  <a:pt x="577" y="427"/>
                  <a:pt x="556" y="423"/>
                  <a:pt x="545" y="426"/>
                </a:cubicBezTo>
                <a:cubicBezTo>
                  <a:pt x="473" y="502"/>
                  <a:pt x="582" y="395"/>
                  <a:pt x="492" y="458"/>
                </a:cubicBezTo>
                <a:cubicBezTo>
                  <a:pt x="474" y="471"/>
                  <a:pt x="413" y="526"/>
                  <a:pt x="396" y="544"/>
                </a:cubicBezTo>
                <a:cubicBezTo>
                  <a:pt x="370" y="622"/>
                  <a:pt x="381" y="586"/>
                  <a:pt x="364" y="650"/>
                </a:cubicBezTo>
                <a:cubicBezTo>
                  <a:pt x="371" y="671"/>
                  <a:pt x="369" y="698"/>
                  <a:pt x="385" y="714"/>
                </a:cubicBezTo>
                <a:cubicBezTo>
                  <a:pt x="479" y="808"/>
                  <a:pt x="633" y="825"/>
                  <a:pt x="759" y="842"/>
                </a:cubicBezTo>
                <a:cubicBezTo>
                  <a:pt x="954" y="835"/>
                  <a:pt x="1124" y="814"/>
                  <a:pt x="1313" y="800"/>
                </a:cubicBezTo>
                <a:cubicBezTo>
                  <a:pt x="1363" y="793"/>
                  <a:pt x="1413" y="785"/>
                  <a:pt x="1463" y="778"/>
                </a:cubicBezTo>
                <a:cubicBezTo>
                  <a:pt x="1485" y="775"/>
                  <a:pt x="1527" y="757"/>
                  <a:pt x="1527" y="757"/>
                </a:cubicBezTo>
                <a:cubicBezTo>
                  <a:pt x="1575" y="685"/>
                  <a:pt x="1551" y="711"/>
                  <a:pt x="1591" y="672"/>
                </a:cubicBezTo>
                <a:cubicBezTo>
                  <a:pt x="1586" y="636"/>
                  <a:pt x="1595" y="591"/>
                  <a:pt x="1569" y="565"/>
                </a:cubicBezTo>
                <a:cubicBezTo>
                  <a:pt x="1561" y="557"/>
                  <a:pt x="1547" y="559"/>
                  <a:pt x="1537" y="554"/>
                </a:cubicBezTo>
                <a:cubicBezTo>
                  <a:pt x="1515" y="542"/>
                  <a:pt x="1494" y="526"/>
                  <a:pt x="1473" y="512"/>
                </a:cubicBezTo>
                <a:cubicBezTo>
                  <a:pt x="1462" y="505"/>
                  <a:pt x="1453" y="494"/>
                  <a:pt x="1441" y="490"/>
                </a:cubicBezTo>
                <a:cubicBezTo>
                  <a:pt x="1420" y="483"/>
                  <a:pt x="1377" y="469"/>
                  <a:pt x="1377" y="469"/>
                </a:cubicBezTo>
                <a:cubicBezTo>
                  <a:pt x="1345" y="473"/>
                  <a:pt x="1249" y="480"/>
                  <a:pt x="1281" y="480"/>
                </a:cubicBezTo>
                <a:cubicBezTo>
                  <a:pt x="1317" y="480"/>
                  <a:pt x="1353" y="475"/>
                  <a:pt x="1388" y="469"/>
                </a:cubicBezTo>
                <a:cubicBezTo>
                  <a:pt x="1399" y="467"/>
                  <a:pt x="1409" y="462"/>
                  <a:pt x="1420" y="458"/>
                </a:cubicBezTo>
                <a:cubicBezTo>
                  <a:pt x="1427" y="447"/>
                  <a:pt x="1435" y="437"/>
                  <a:pt x="1441" y="426"/>
                </a:cubicBezTo>
                <a:cubicBezTo>
                  <a:pt x="1480" y="349"/>
                  <a:pt x="1389" y="351"/>
                  <a:pt x="1345" y="309"/>
                </a:cubicBezTo>
                <a:cubicBezTo>
                  <a:pt x="1471" y="299"/>
                  <a:pt x="1604" y="299"/>
                  <a:pt x="1697" y="202"/>
                </a:cubicBezTo>
                <a:cubicBezTo>
                  <a:pt x="1701" y="191"/>
                  <a:pt x="1720" y="136"/>
                  <a:pt x="1719" y="128"/>
                </a:cubicBezTo>
                <a:cubicBezTo>
                  <a:pt x="1717" y="118"/>
                  <a:pt x="1705" y="112"/>
                  <a:pt x="1697" y="106"/>
                </a:cubicBezTo>
                <a:cubicBezTo>
                  <a:pt x="1677" y="91"/>
                  <a:pt x="1633" y="64"/>
                  <a:pt x="1633" y="64"/>
                </a:cubicBezTo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rgbClr val="FFFFFF"/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/>
          <a:lstStyle/>
          <a:p>
            <a:pPr eaLnBrk="1" hangingPunct="1">
              <a:defRPr/>
            </a:pPr>
            <a:endParaRPr lang="vi-VN"/>
          </a:p>
        </p:txBody>
      </p:sp>
      <p:sp>
        <p:nvSpPr>
          <p:cNvPr id="6153" name="Freeform 9"/>
          <p:cNvSpPr>
            <a:spLocks/>
          </p:cNvSpPr>
          <p:nvPr/>
        </p:nvSpPr>
        <p:spPr bwMode="auto">
          <a:xfrm rot="10800000">
            <a:off x="4598988" y="0"/>
            <a:ext cx="2968625" cy="1417638"/>
          </a:xfrm>
          <a:custGeom>
            <a:avLst/>
            <a:gdLst>
              <a:gd name="T0" fmla="*/ 1697 w 1720"/>
              <a:gd name="T1" fmla="*/ 74 h 842"/>
              <a:gd name="T2" fmla="*/ 1356 w 1720"/>
              <a:gd name="T3" fmla="*/ 32 h 842"/>
              <a:gd name="T4" fmla="*/ 1111 w 1720"/>
              <a:gd name="T5" fmla="*/ 0 h 842"/>
              <a:gd name="T6" fmla="*/ 887 w 1720"/>
              <a:gd name="T7" fmla="*/ 32 h 842"/>
              <a:gd name="T8" fmla="*/ 833 w 1720"/>
              <a:gd name="T9" fmla="*/ 117 h 842"/>
              <a:gd name="T10" fmla="*/ 919 w 1720"/>
              <a:gd name="T11" fmla="*/ 192 h 842"/>
              <a:gd name="T12" fmla="*/ 961 w 1720"/>
              <a:gd name="T13" fmla="*/ 202 h 842"/>
              <a:gd name="T14" fmla="*/ 929 w 1720"/>
              <a:gd name="T15" fmla="*/ 192 h 842"/>
              <a:gd name="T16" fmla="*/ 129 w 1720"/>
              <a:gd name="T17" fmla="*/ 202 h 842"/>
              <a:gd name="T18" fmla="*/ 1 w 1720"/>
              <a:gd name="T19" fmla="*/ 309 h 842"/>
              <a:gd name="T20" fmla="*/ 12 w 1720"/>
              <a:gd name="T21" fmla="*/ 362 h 842"/>
              <a:gd name="T22" fmla="*/ 55 w 1720"/>
              <a:gd name="T23" fmla="*/ 373 h 842"/>
              <a:gd name="T24" fmla="*/ 385 w 1720"/>
              <a:gd name="T25" fmla="*/ 416 h 842"/>
              <a:gd name="T26" fmla="*/ 545 w 1720"/>
              <a:gd name="T27" fmla="*/ 405 h 842"/>
              <a:gd name="T28" fmla="*/ 577 w 1720"/>
              <a:gd name="T29" fmla="*/ 416 h 842"/>
              <a:gd name="T30" fmla="*/ 545 w 1720"/>
              <a:gd name="T31" fmla="*/ 426 h 842"/>
              <a:gd name="T32" fmla="*/ 492 w 1720"/>
              <a:gd name="T33" fmla="*/ 458 h 842"/>
              <a:gd name="T34" fmla="*/ 396 w 1720"/>
              <a:gd name="T35" fmla="*/ 544 h 842"/>
              <a:gd name="T36" fmla="*/ 364 w 1720"/>
              <a:gd name="T37" fmla="*/ 650 h 842"/>
              <a:gd name="T38" fmla="*/ 385 w 1720"/>
              <a:gd name="T39" fmla="*/ 714 h 842"/>
              <a:gd name="T40" fmla="*/ 759 w 1720"/>
              <a:gd name="T41" fmla="*/ 842 h 842"/>
              <a:gd name="T42" fmla="*/ 1313 w 1720"/>
              <a:gd name="T43" fmla="*/ 800 h 842"/>
              <a:gd name="T44" fmla="*/ 1463 w 1720"/>
              <a:gd name="T45" fmla="*/ 778 h 842"/>
              <a:gd name="T46" fmla="*/ 1527 w 1720"/>
              <a:gd name="T47" fmla="*/ 757 h 842"/>
              <a:gd name="T48" fmla="*/ 1591 w 1720"/>
              <a:gd name="T49" fmla="*/ 672 h 842"/>
              <a:gd name="T50" fmla="*/ 1569 w 1720"/>
              <a:gd name="T51" fmla="*/ 565 h 842"/>
              <a:gd name="T52" fmla="*/ 1537 w 1720"/>
              <a:gd name="T53" fmla="*/ 554 h 842"/>
              <a:gd name="T54" fmla="*/ 1473 w 1720"/>
              <a:gd name="T55" fmla="*/ 512 h 842"/>
              <a:gd name="T56" fmla="*/ 1441 w 1720"/>
              <a:gd name="T57" fmla="*/ 490 h 842"/>
              <a:gd name="T58" fmla="*/ 1377 w 1720"/>
              <a:gd name="T59" fmla="*/ 469 h 842"/>
              <a:gd name="T60" fmla="*/ 1281 w 1720"/>
              <a:gd name="T61" fmla="*/ 480 h 842"/>
              <a:gd name="T62" fmla="*/ 1388 w 1720"/>
              <a:gd name="T63" fmla="*/ 469 h 842"/>
              <a:gd name="T64" fmla="*/ 1420 w 1720"/>
              <a:gd name="T65" fmla="*/ 458 h 842"/>
              <a:gd name="T66" fmla="*/ 1441 w 1720"/>
              <a:gd name="T67" fmla="*/ 426 h 842"/>
              <a:gd name="T68" fmla="*/ 1345 w 1720"/>
              <a:gd name="T69" fmla="*/ 309 h 842"/>
              <a:gd name="T70" fmla="*/ 1697 w 1720"/>
              <a:gd name="T71" fmla="*/ 202 h 842"/>
              <a:gd name="T72" fmla="*/ 1719 w 1720"/>
              <a:gd name="T73" fmla="*/ 128 h 842"/>
              <a:gd name="T74" fmla="*/ 1697 w 1720"/>
              <a:gd name="T75" fmla="*/ 106 h 842"/>
              <a:gd name="T76" fmla="*/ 1633 w 1720"/>
              <a:gd name="T77" fmla="*/ 64 h 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20" h="842">
                <a:moveTo>
                  <a:pt x="1697" y="74"/>
                </a:moveTo>
                <a:cubicBezTo>
                  <a:pt x="1587" y="40"/>
                  <a:pt x="1470" y="40"/>
                  <a:pt x="1356" y="32"/>
                </a:cubicBezTo>
                <a:cubicBezTo>
                  <a:pt x="1279" y="6"/>
                  <a:pt x="1191" y="7"/>
                  <a:pt x="1111" y="0"/>
                </a:cubicBezTo>
                <a:cubicBezTo>
                  <a:pt x="1033" y="6"/>
                  <a:pt x="960" y="7"/>
                  <a:pt x="887" y="32"/>
                </a:cubicBezTo>
                <a:cubicBezTo>
                  <a:pt x="859" y="58"/>
                  <a:pt x="845" y="81"/>
                  <a:pt x="833" y="117"/>
                </a:cubicBezTo>
                <a:cubicBezTo>
                  <a:pt x="855" y="182"/>
                  <a:pt x="850" y="177"/>
                  <a:pt x="919" y="192"/>
                </a:cubicBezTo>
                <a:cubicBezTo>
                  <a:pt x="933" y="195"/>
                  <a:pt x="947" y="202"/>
                  <a:pt x="961" y="202"/>
                </a:cubicBezTo>
                <a:cubicBezTo>
                  <a:pt x="972" y="202"/>
                  <a:pt x="940" y="195"/>
                  <a:pt x="929" y="192"/>
                </a:cubicBezTo>
                <a:cubicBezTo>
                  <a:pt x="662" y="205"/>
                  <a:pt x="397" y="197"/>
                  <a:pt x="129" y="202"/>
                </a:cubicBezTo>
                <a:cubicBezTo>
                  <a:pt x="53" y="222"/>
                  <a:pt x="28" y="230"/>
                  <a:pt x="1" y="309"/>
                </a:cubicBezTo>
                <a:cubicBezTo>
                  <a:pt x="5" y="327"/>
                  <a:pt x="0" y="348"/>
                  <a:pt x="12" y="362"/>
                </a:cubicBezTo>
                <a:cubicBezTo>
                  <a:pt x="22" y="373"/>
                  <a:pt x="41" y="369"/>
                  <a:pt x="55" y="373"/>
                </a:cubicBezTo>
                <a:cubicBezTo>
                  <a:pt x="171" y="408"/>
                  <a:pt x="251" y="409"/>
                  <a:pt x="385" y="416"/>
                </a:cubicBezTo>
                <a:cubicBezTo>
                  <a:pt x="438" y="412"/>
                  <a:pt x="492" y="405"/>
                  <a:pt x="545" y="405"/>
                </a:cubicBezTo>
                <a:cubicBezTo>
                  <a:pt x="556" y="405"/>
                  <a:pt x="577" y="405"/>
                  <a:pt x="577" y="416"/>
                </a:cubicBezTo>
                <a:cubicBezTo>
                  <a:pt x="577" y="427"/>
                  <a:pt x="556" y="423"/>
                  <a:pt x="545" y="426"/>
                </a:cubicBezTo>
                <a:cubicBezTo>
                  <a:pt x="473" y="502"/>
                  <a:pt x="582" y="395"/>
                  <a:pt x="492" y="458"/>
                </a:cubicBezTo>
                <a:cubicBezTo>
                  <a:pt x="474" y="471"/>
                  <a:pt x="413" y="526"/>
                  <a:pt x="396" y="544"/>
                </a:cubicBezTo>
                <a:cubicBezTo>
                  <a:pt x="370" y="622"/>
                  <a:pt x="381" y="586"/>
                  <a:pt x="364" y="650"/>
                </a:cubicBezTo>
                <a:cubicBezTo>
                  <a:pt x="371" y="671"/>
                  <a:pt x="369" y="698"/>
                  <a:pt x="385" y="714"/>
                </a:cubicBezTo>
                <a:cubicBezTo>
                  <a:pt x="479" y="808"/>
                  <a:pt x="633" y="825"/>
                  <a:pt x="759" y="842"/>
                </a:cubicBezTo>
                <a:cubicBezTo>
                  <a:pt x="954" y="835"/>
                  <a:pt x="1124" y="814"/>
                  <a:pt x="1313" y="800"/>
                </a:cubicBezTo>
                <a:cubicBezTo>
                  <a:pt x="1363" y="793"/>
                  <a:pt x="1413" y="785"/>
                  <a:pt x="1463" y="778"/>
                </a:cubicBezTo>
                <a:cubicBezTo>
                  <a:pt x="1485" y="775"/>
                  <a:pt x="1527" y="757"/>
                  <a:pt x="1527" y="757"/>
                </a:cubicBezTo>
                <a:cubicBezTo>
                  <a:pt x="1575" y="685"/>
                  <a:pt x="1551" y="711"/>
                  <a:pt x="1591" y="672"/>
                </a:cubicBezTo>
                <a:cubicBezTo>
                  <a:pt x="1586" y="636"/>
                  <a:pt x="1595" y="591"/>
                  <a:pt x="1569" y="565"/>
                </a:cubicBezTo>
                <a:cubicBezTo>
                  <a:pt x="1561" y="557"/>
                  <a:pt x="1547" y="559"/>
                  <a:pt x="1537" y="554"/>
                </a:cubicBezTo>
                <a:cubicBezTo>
                  <a:pt x="1515" y="542"/>
                  <a:pt x="1494" y="526"/>
                  <a:pt x="1473" y="512"/>
                </a:cubicBezTo>
                <a:cubicBezTo>
                  <a:pt x="1462" y="505"/>
                  <a:pt x="1453" y="494"/>
                  <a:pt x="1441" y="490"/>
                </a:cubicBezTo>
                <a:cubicBezTo>
                  <a:pt x="1420" y="483"/>
                  <a:pt x="1377" y="469"/>
                  <a:pt x="1377" y="469"/>
                </a:cubicBezTo>
                <a:cubicBezTo>
                  <a:pt x="1345" y="473"/>
                  <a:pt x="1249" y="480"/>
                  <a:pt x="1281" y="480"/>
                </a:cubicBezTo>
                <a:cubicBezTo>
                  <a:pt x="1317" y="480"/>
                  <a:pt x="1353" y="475"/>
                  <a:pt x="1388" y="469"/>
                </a:cubicBezTo>
                <a:cubicBezTo>
                  <a:pt x="1399" y="467"/>
                  <a:pt x="1409" y="462"/>
                  <a:pt x="1420" y="458"/>
                </a:cubicBezTo>
                <a:cubicBezTo>
                  <a:pt x="1427" y="447"/>
                  <a:pt x="1435" y="437"/>
                  <a:pt x="1441" y="426"/>
                </a:cubicBezTo>
                <a:cubicBezTo>
                  <a:pt x="1480" y="349"/>
                  <a:pt x="1389" y="351"/>
                  <a:pt x="1345" y="309"/>
                </a:cubicBezTo>
                <a:cubicBezTo>
                  <a:pt x="1471" y="299"/>
                  <a:pt x="1604" y="299"/>
                  <a:pt x="1697" y="202"/>
                </a:cubicBezTo>
                <a:cubicBezTo>
                  <a:pt x="1701" y="191"/>
                  <a:pt x="1720" y="136"/>
                  <a:pt x="1719" y="128"/>
                </a:cubicBezTo>
                <a:cubicBezTo>
                  <a:pt x="1717" y="118"/>
                  <a:pt x="1705" y="112"/>
                  <a:pt x="1697" y="106"/>
                </a:cubicBezTo>
                <a:cubicBezTo>
                  <a:pt x="1677" y="91"/>
                  <a:pt x="1633" y="64"/>
                  <a:pt x="1633" y="64"/>
                </a:cubicBezTo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rgbClr val="FFFFFF"/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/>
          <a:lstStyle/>
          <a:p>
            <a:pPr eaLnBrk="1" hangingPunct="1">
              <a:defRPr/>
            </a:pPr>
            <a:endParaRPr lang="vi-VN"/>
          </a:p>
        </p:txBody>
      </p:sp>
      <p:sp>
        <p:nvSpPr>
          <p:cNvPr id="6154" name="Freeform 10"/>
          <p:cNvSpPr>
            <a:spLocks/>
          </p:cNvSpPr>
          <p:nvPr/>
        </p:nvSpPr>
        <p:spPr bwMode="auto">
          <a:xfrm rot="10406957">
            <a:off x="2038350" y="0"/>
            <a:ext cx="1477963" cy="1219200"/>
          </a:xfrm>
          <a:custGeom>
            <a:avLst/>
            <a:gdLst>
              <a:gd name="T0" fmla="*/ 1697 w 1720"/>
              <a:gd name="T1" fmla="*/ 74 h 842"/>
              <a:gd name="T2" fmla="*/ 1356 w 1720"/>
              <a:gd name="T3" fmla="*/ 32 h 842"/>
              <a:gd name="T4" fmla="*/ 1111 w 1720"/>
              <a:gd name="T5" fmla="*/ 0 h 842"/>
              <a:gd name="T6" fmla="*/ 887 w 1720"/>
              <a:gd name="T7" fmla="*/ 32 h 842"/>
              <a:gd name="T8" fmla="*/ 833 w 1720"/>
              <a:gd name="T9" fmla="*/ 117 h 842"/>
              <a:gd name="T10" fmla="*/ 919 w 1720"/>
              <a:gd name="T11" fmla="*/ 192 h 842"/>
              <a:gd name="T12" fmla="*/ 961 w 1720"/>
              <a:gd name="T13" fmla="*/ 202 h 842"/>
              <a:gd name="T14" fmla="*/ 929 w 1720"/>
              <a:gd name="T15" fmla="*/ 192 h 842"/>
              <a:gd name="T16" fmla="*/ 129 w 1720"/>
              <a:gd name="T17" fmla="*/ 202 h 842"/>
              <a:gd name="T18" fmla="*/ 1 w 1720"/>
              <a:gd name="T19" fmla="*/ 309 h 842"/>
              <a:gd name="T20" fmla="*/ 12 w 1720"/>
              <a:gd name="T21" fmla="*/ 362 h 842"/>
              <a:gd name="T22" fmla="*/ 55 w 1720"/>
              <a:gd name="T23" fmla="*/ 373 h 842"/>
              <a:gd name="T24" fmla="*/ 385 w 1720"/>
              <a:gd name="T25" fmla="*/ 416 h 842"/>
              <a:gd name="T26" fmla="*/ 545 w 1720"/>
              <a:gd name="T27" fmla="*/ 405 h 842"/>
              <a:gd name="T28" fmla="*/ 577 w 1720"/>
              <a:gd name="T29" fmla="*/ 416 h 842"/>
              <a:gd name="T30" fmla="*/ 545 w 1720"/>
              <a:gd name="T31" fmla="*/ 426 h 842"/>
              <a:gd name="T32" fmla="*/ 492 w 1720"/>
              <a:gd name="T33" fmla="*/ 458 h 842"/>
              <a:gd name="T34" fmla="*/ 396 w 1720"/>
              <a:gd name="T35" fmla="*/ 544 h 842"/>
              <a:gd name="T36" fmla="*/ 364 w 1720"/>
              <a:gd name="T37" fmla="*/ 650 h 842"/>
              <a:gd name="T38" fmla="*/ 385 w 1720"/>
              <a:gd name="T39" fmla="*/ 714 h 842"/>
              <a:gd name="T40" fmla="*/ 759 w 1720"/>
              <a:gd name="T41" fmla="*/ 842 h 842"/>
              <a:gd name="T42" fmla="*/ 1313 w 1720"/>
              <a:gd name="T43" fmla="*/ 800 h 842"/>
              <a:gd name="T44" fmla="*/ 1463 w 1720"/>
              <a:gd name="T45" fmla="*/ 778 h 842"/>
              <a:gd name="T46" fmla="*/ 1527 w 1720"/>
              <a:gd name="T47" fmla="*/ 757 h 842"/>
              <a:gd name="T48" fmla="*/ 1591 w 1720"/>
              <a:gd name="T49" fmla="*/ 672 h 842"/>
              <a:gd name="T50" fmla="*/ 1569 w 1720"/>
              <a:gd name="T51" fmla="*/ 565 h 842"/>
              <a:gd name="T52" fmla="*/ 1537 w 1720"/>
              <a:gd name="T53" fmla="*/ 554 h 842"/>
              <a:gd name="T54" fmla="*/ 1473 w 1720"/>
              <a:gd name="T55" fmla="*/ 512 h 842"/>
              <a:gd name="T56" fmla="*/ 1441 w 1720"/>
              <a:gd name="T57" fmla="*/ 490 h 842"/>
              <a:gd name="T58" fmla="*/ 1377 w 1720"/>
              <a:gd name="T59" fmla="*/ 469 h 842"/>
              <a:gd name="T60" fmla="*/ 1281 w 1720"/>
              <a:gd name="T61" fmla="*/ 480 h 842"/>
              <a:gd name="T62" fmla="*/ 1388 w 1720"/>
              <a:gd name="T63" fmla="*/ 469 h 842"/>
              <a:gd name="T64" fmla="*/ 1420 w 1720"/>
              <a:gd name="T65" fmla="*/ 458 h 842"/>
              <a:gd name="T66" fmla="*/ 1441 w 1720"/>
              <a:gd name="T67" fmla="*/ 426 h 842"/>
              <a:gd name="T68" fmla="*/ 1345 w 1720"/>
              <a:gd name="T69" fmla="*/ 309 h 842"/>
              <a:gd name="T70" fmla="*/ 1697 w 1720"/>
              <a:gd name="T71" fmla="*/ 202 h 842"/>
              <a:gd name="T72" fmla="*/ 1719 w 1720"/>
              <a:gd name="T73" fmla="*/ 128 h 842"/>
              <a:gd name="T74" fmla="*/ 1697 w 1720"/>
              <a:gd name="T75" fmla="*/ 106 h 842"/>
              <a:gd name="T76" fmla="*/ 1633 w 1720"/>
              <a:gd name="T77" fmla="*/ 64 h 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20" h="842">
                <a:moveTo>
                  <a:pt x="1697" y="74"/>
                </a:moveTo>
                <a:cubicBezTo>
                  <a:pt x="1587" y="40"/>
                  <a:pt x="1470" y="40"/>
                  <a:pt x="1356" y="32"/>
                </a:cubicBezTo>
                <a:cubicBezTo>
                  <a:pt x="1279" y="6"/>
                  <a:pt x="1191" y="7"/>
                  <a:pt x="1111" y="0"/>
                </a:cubicBezTo>
                <a:cubicBezTo>
                  <a:pt x="1033" y="6"/>
                  <a:pt x="960" y="7"/>
                  <a:pt x="887" y="32"/>
                </a:cubicBezTo>
                <a:cubicBezTo>
                  <a:pt x="859" y="58"/>
                  <a:pt x="845" y="81"/>
                  <a:pt x="833" y="117"/>
                </a:cubicBezTo>
                <a:cubicBezTo>
                  <a:pt x="855" y="182"/>
                  <a:pt x="850" y="177"/>
                  <a:pt x="919" y="192"/>
                </a:cubicBezTo>
                <a:cubicBezTo>
                  <a:pt x="933" y="195"/>
                  <a:pt x="947" y="202"/>
                  <a:pt x="961" y="202"/>
                </a:cubicBezTo>
                <a:cubicBezTo>
                  <a:pt x="972" y="202"/>
                  <a:pt x="940" y="195"/>
                  <a:pt x="929" y="192"/>
                </a:cubicBezTo>
                <a:cubicBezTo>
                  <a:pt x="662" y="205"/>
                  <a:pt x="397" y="197"/>
                  <a:pt x="129" y="202"/>
                </a:cubicBezTo>
                <a:cubicBezTo>
                  <a:pt x="53" y="222"/>
                  <a:pt x="28" y="230"/>
                  <a:pt x="1" y="309"/>
                </a:cubicBezTo>
                <a:cubicBezTo>
                  <a:pt x="5" y="327"/>
                  <a:pt x="0" y="348"/>
                  <a:pt x="12" y="362"/>
                </a:cubicBezTo>
                <a:cubicBezTo>
                  <a:pt x="22" y="373"/>
                  <a:pt x="41" y="369"/>
                  <a:pt x="55" y="373"/>
                </a:cubicBezTo>
                <a:cubicBezTo>
                  <a:pt x="171" y="408"/>
                  <a:pt x="251" y="409"/>
                  <a:pt x="385" y="416"/>
                </a:cubicBezTo>
                <a:cubicBezTo>
                  <a:pt x="438" y="412"/>
                  <a:pt x="492" y="405"/>
                  <a:pt x="545" y="405"/>
                </a:cubicBezTo>
                <a:cubicBezTo>
                  <a:pt x="556" y="405"/>
                  <a:pt x="577" y="405"/>
                  <a:pt x="577" y="416"/>
                </a:cubicBezTo>
                <a:cubicBezTo>
                  <a:pt x="577" y="427"/>
                  <a:pt x="556" y="423"/>
                  <a:pt x="545" y="426"/>
                </a:cubicBezTo>
                <a:cubicBezTo>
                  <a:pt x="473" y="502"/>
                  <a:pt x="582" y="395"/>
                  <a:pt x="492" y="458"/>
                </a:cubicBezTo>
                <a:cubicBezTo>
                  <a:pt x="474" y="471"/>
                  <a:pt x="413" y="526"/>
                  <a:pt x="396" y="544"/>
                </a:cubicBezTo>
                <a:cubicBezTo>
                  <a:pt x="370" y="622"/>
                  <a:pt x="381" y="586"/>
                  <a:pt x="364" y="650"/>
                </a:cubicBezTo>
                <a:cubicBezTo>
                  <a:pt x="371" y="671"/>
                  <a:pt x="369" y="698"/>
                  <a:pt x="385" y="714"/>
                </a:cubicBezTo>
                <a:cubicBezTo>
                  <a:pt x="479" y="808"/>
                  <a:pt x="633" y="825"/>
                  <a:pt x="759" y="842"/>
                </a:cubicBezTo>
                <a:cubicBezTo>
                  <a:pt x="954" y="835"/>
                  <a:pt x="1124" y="814"/>
                  <a:pt x="1313" y="800"/>
                </a:cubicBezTo>
                <a:cubicBezTo>
                  <a:pt x="1363" y="793"/>
                  <a:pt x="1413" y="785"/>
                  <a:pt x="1463" y="778"/>
                </a:cubicBezTo>
                <a:cubicBezTo>
                  <a:pt x="1485" y="775"/>
                  <a:pt x="1527" y="757"/>
                  <a:pt x="1527" y="757"/>
                </a:cubicBezTo>
                <a:cubicBezTo>
                  <a:pt x="1575" y="685"/>
                  <a:pt x="1551" y="711"/>
                  <a:pt x="1591" y="672"/>
                </a:cubicBezTo>
                <a:cubicBezTo>
                  <a:pt x="1586" y="636"/>
                  <a:pt x="1595" y="591"/>
                  <a:pt x="1569" y="565"/>
                </a:cubicBezTo>
                <a:cubicBezTo>
                  <a:pt x="1561" y="557"/>
                  <a:pt x="1547" y="559"/>
                  <a:pt x="1537" y="554"/>
                </a:cubicBezTo>
                <a:cubicBezTo>
                  <a:pt x="1515" y="542"/>
                  <a:pt x="1494" y="526"/>
                  <a:pt x="1473" y="512"/>
                </a:cubicBezTo>
                <a:cubicBezTo>
                  <a:pt x="1462" y="505"/>
                  <a:pt x="1453" y="494"/>
                  <a:pt x="1441" y="490"/>
                </a:cubicBezTo>
                <a:cubicBezTo>
                  <a:pt x="1420" y="483"/>
                  <a:pt x="1377" y="469"/>
                  <a:pt x="1377" y="469"/>
                </a:cubicBezTo>
                <a:cubicBezTo>
                  <a:pt x="1345" y="473"/>
                  <a:pt x="1249" y="480"/>
                  <a:pt x="1281" y="480"/>
                </a:cubicBezTo>
                <a:cubicBezTo>
                  <a:pt x="1317" y="480"/>
                  <a:pt x="1353" y="475"/>
                  <a:pt x="1388" y="469"/>
                </a:cubicBezTo>
                <a:cubicBezTo>
                  <a:pt x="1399" y="467"/>
                  <a:pt x="1409" y="462"/>
                  <a:pt x="1420" y="458"/>
                </a:cubicBezTo>
                <a:cubicBezTo>
                  <a:pt x="1427" y="447"/>
                  <a:pt x="1435" y="437"/>
                  <a:pt x="1441" y="426"/>
                </a:cubicBezTo>
                <a:cubicBezTo>
                  <a:pt x="1480" y="349"/>
                  <a:pt x="1389" y="351"/>
                  <a:pt x="1345" y="309"/>
                </a:cubicBezTo>
                <a:cubicBezTo>
                  <a:pt x="1471" y="299"/>
                  <a:pt x="1604" y="299"/>
                  <a:pt x="1697" y="202"/>
                </a:cubicBezTo>
                <a:cubicBezTo>
                  <a:pt x="1701" y="191"/>
                  <a:pt x="1720" y="136"/>
                  <a:pt x="1719" y="128"/>
                </a:cubicBezTo>
                <a:cubicBezTo>
                  <a:pt x="1717" y="118"/>
                  <a:pt x="1705" y="112"/>
                  <a:pt x="1697" y="106"/>
                </a:cubicBezTo>
                <a:cubicBezTo>
                  <a:pt x="1677" y="91"/>
                  <a:pt x="1633" y="64"/>
                  <a:pt x="1633" y="64"/>
                </a:cubicBezTo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rgbClr val="FFFFFF"/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/>
          <a:lstStyle/>
          <a:p>
            <a:pPr eaLnBrk="1" hangingPunct="1">
              <a:defRPr/>
            </a:pPr>
            <a:endParaRPr lang="vi-VN"/>
          </a:p>
        </p:txBody>
      </p:sp>
      <p:sp>
        <p:nvSpPr>
          <p:cNvPr id="6155" name="Freeform 11"/>
          <p:cNvSpPr>
            <a:spLocks/>
          </p:cNvSpPr>
          <p:nvPr/>
        </p:nvSpPr>
        <p:spPr bwMode="auto">
          <a:xfrm>
            <a:off x="8820150" y="1008063"/>
            <a:ext cx="1700213" cy="955675"/>
          </a:xfrm>
          <a:custGeom>
            <a:avLst/>
            <a:gdLst>
              <a:gd name="T0" fmla="*/ 1697 w 1720"/>
              <a:gd name="T1" fmla="*/ 74 h 842"/>
              <a:gd name="T2" fmla="*/ 1356 w 1720"/>
              <a:gd name="T3" fmla="*/ 32 h 842"/>
              <a:gd name="T4" fmla="*/ 1111 w 1720"/>
              <a:gd name="T5" fmla="*/ 0 h 842"/>
              <a:gd name="T6" fmla="*/ 887 w 1720"/>
              <a:gd name="T7" fmla="*/ 32 h 842"/>
              <a:gd name="T8" fmla="*/ 833 w 1720"/>
              <a:gd name="T9" fmla="*/ 117 h 842"/>
              <a:gd name="T10" fmla="*/ 919 w 1720"/>
              <a:gd name="T11" fmla="*/ 192 h 842"/>
              <a:gd name="T12" fmla="*/ 961 w 1720"/>
              <a:gd name="T13" fmla="*/ 202 h 842"/>
              <a:gd name="T14" fmla="*/ 929 w 1720"/>
              <a:gd name="T15" fmla="*/ 192 h 842"/>
              <a:gd name="T16" fmla="*/ 129 w 1720"/>
              <a:gd name="T17" fmla="*/ 202 h 842"/>
              <a:gd name="T18" fmla="*/ 1 w 1720"/>
              <a:gd name="T19" fmla="*/ 309 h 842"/>
              <a:gd name="T20" fmla="*/ 12 w 1720"/>
              <a:gd name="T21" fmla="*/ 362 h 842"/>
              <a:gd name="T22" fmla="*/ 55 w 1720"/>
              <a:gd name="T23" fmla="*/ 373 h 842"/>
              <a:gd name="T24" fmla="*/ 385 w 1720"/>
              <a:gd name="T25" fmla="*/ 416 h 842"/>
              <a:gd name="T26" fmla="*/ 545 w 1720"/>
              <a:gd name="T27" fmla="*/ 405 h 842"/>
              <a:gd name="T28" fmla="*/ 577 w 1720"/>
              <a:gd name="T29" fmla="*/ 416 h 842"/>
              <a:gd name="T30" fmla="*/ 545 w 1720"/>
              <a:gd name="T31" fmla="*/ 426 h 842"/>
              <a:gd name="T32" fmla="*/ 492 w 1720"/>
              <a:gd name="T33" fmla="*/ 458 h 842"/>
              <a:gd name="T34" fmla="*/ 396 w 1720"/>
              <a:gd name="T35" fmla="*/ 544 h 842"/>
              <a:gd name="T36" fmla="*/ 364 w 1720"/>
              <a:gd name="T37" fmla="*/ 650 h 842"/>
              <a:gd name="T38" fmla="*/ 385 w 1720"/>
              <a:gd name="T39" fmla="*/ 714 h 842"/>
              <a:gd name="T40" fmla="*/ 759 w 1720"/>
              <a:gd name="T41" fmla="*/ 842 h 842"/>
              <a:gd name="T42" fmla="*/ 1313 w 1720"/>
              <a:gd name="T43" fmla="*/ 800 h 842"/>
              <a:gd name="T44" fmla="*/ 1463 w 1720"/>
              <a:gd name="T45" fmla="*/ 778 h 842"/>
              <a:gd name="T46" fmla="*/ 1527 w 1720"/>
              <a:gd name="T47" fmla="*/ 757 h 842"/>
              <a:gd name="T48" fmla="*/ 1591 w 1720"/>
              <a:gd name="T49" fmla="*/ 672 h 842"/>
              <a:gd name="T50" fmla="*/ 1569 w 1720"/>
              <a:gd name="T51" fmla="*/ 565 h 842"/>
              <a:gd name="T52" fmla="*/ 1537 w 1720"/>
              <a:gd name="T53" fmla="*/ 554 h 842"/>
              <a:gd name="T54" fmla="*/ 1473 w 1720"/>
              <a:gd name="T55" fmla="*/ 512 h 842"/>
              <a:gd name="T56" fmla="*/ 1441 w 1720"/>
              <a:gd name="T57" fmla="*/ 490 h 842"/>
              <a:gd name="T58" fmla="*/ 1377 w 1720"/>
              <a:gd name="T59" fmla="*/ 469 h 842"/>
              <a:gd name="T60" fmla="*/ 1281 w 1720"/>
              <a:gd name="T61" fmla="*/ 480 h 842"/>
              <a:gd name="T62" fmla="*/ 1388 w 1720"/>
              <a:gd name="T63" fmla="*/ 469 h 842"/>
              <a:gd name="T64" fmla="*/ 1420 w 1720"/>
              <a:gd name="T65" fmla="*/ 458 h 842"/>
              <a:gd name="T66" fmla="*/ 1441 w 1720"/>
              <a:gd name="T67" fmla="*/ 426 h 842"/>
              <a:gd name="T68" fmla="*/ 1345 w 1720"/>
              <a:gd name="T69" fmla="*/ 309 h 842"/>
              <a:gd name="T70" fmla="*/ 1697 w 1720"/>
              <a:gd name="T71" fmla="*/ 202 h 842"/>
              <a:gd name="T72" fmla="*/ 1719 w 1720"/>
              <a:gd name="T73" fmla="*/ 128 h 842"/>
              <a:gd name="T74" fmla="*/ 1697 w 1720"/>
              <a:gd name="T75" fmla="*/ 106 h 842"/>
              <a:gd name="T76" fmla="*/ 1633 w 1720"/>
              <a:gd name="T77" fmla="*/ 64 h 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20" h="842">
                <a:moveTo>
                  <a:pt x="1697" y="74"/>
                </a:moveTo>
                <a:cubicBezTo>
                  <a:pt x="1587" y="40"/>
                  <a:pt x="1470" y="40"/>
                  <a:pt x="1356" y="32"/>
                </a:cubicBezTo>
                <a:cubicBezTo>
                  <a:pt x="1279" y="6"/>
                  <a:pt x="1191" y="7"/>
                  <a:pt x="1111" y="0"/>
                </a:cubicBezTo>
                <a:cubicBezTo>
                  <a:pt x="1033" y="6"/>
                  <a:pt x="960" y="7"/>
                  <a:pt x="887" y="32"/>
                </a:cubicBezTo>
                <a:cubicBezTo>
                  <a:pt x="859" y="58"/>
                  <a:pt x="845" y="81"/>
                  <a:pt x="833" y="117"/>
                </a:cubicBezTo>
                <a:cubicBezTo>
                  <a:pt x="855" y="182"/>
                  <a:pt x="850" y="177"/>
                  <a:pt x="919" y="192"/>
                </a:cubicBezTo>
                <a:cubicBezTo>
                  <a:pt x="933" y="195"/>
                  <a:pt x="947" y="202"/>
                  <a:pt x="961" y="202"/>
                </a:cubicBezTo>
                <a:cubicBezTo>
                  <a:pt x="972" y="202"/>
                  <a:pt x="940" y="195"/>
                  <a:pt x="929" y="192"/>
                </a:cubicBezTo>
                <a:cubicBezTo>
                  <a:pt x="662" y="205"/>
                  <a:pt x="397" y="197"/>
                  <a:pt x="129" y="202"/>
                </a:cubicBezTo>
                <a:cubicBezTo>
                  <a:pt x="53" y="222"/>
                  <a:pt x="28" y="230"/>
                  <a:pt x="1" y="309"/>
                </a:cubicBezTo>
                <a:cubicBezTo>
                  <a:pt x="5" y="327"/>
                  <a:pt x="0" y="348"/>
                  <a:pt x="12" y="362"/>
                </a:cubicBezTo>
                <a:cubicBezTo>
                  <a:pt x="22" y="373"/>
                  <a:pt x="41" y="369"/>
                  <a:pt x="55" y="373"/>
                </a:cubicBezTo>
                <a:cubicBezTo>
                  <a:pt x="171" y="408"/>
                  <a:pt x="251" y="409"/>
                  <a:pt x="385" y="416"/>
                </a:cubicBezTo>
                <a:cubicBezTo>
                  <a:pt x="438" y="412"/>
                  <a:pt x="492" y="405"/>
                  <a:pt x="545" y="405"/>
                </a:cubicBezTo>
                <a:cubicBezTo>
                  <a:pt x="556" y="405"/>
                  <a:pt x="577" y="405"/>
                  <a:pt x="577" y="416"/>
                </a:cubicBezTo>
                <a:cubicBezTo>
                  <a:pt x="577" y="427"/>
                  <a:pt x="556" y="423"/>
                  <a:pt x="545" y="426"/>
                </a:cubicBezTo>
                <a:cubicBezTo>
                  <a:pt x="473" y="502"/>
                  <a:pt x="582" y="395"/>
                  <a:pt x="492" y="458"/>
                </a:cubicBezTo>
                <a:cubicBezTo>
                  <a:pt x="474" y="471"/>
                  <a:pt x="413" y="526"/>
                  <a:pt x="396" y="544"/>
                </a:cubicBezTo>
                <a:cubicBezTo>
                  <a:pt x="370" y="622"/>
                  <a:pt x="381" y="586"/>
                  <a:pt x="364" y="650"/>
                </a:cubicBezTo>
                <a:cubicBezTo>
                  <a:pt x="371" y="671"/>
                  <a:pt x="369" y="698"/>
                  <a:pt x="385" y="714"/>
                </a:cubicBezTo>
                <a:cubicBezTo>
                  <a:pt x="479" y="808"/>
                  <a:pt x="633" y="825"/>
                  <a:pt x="759" y="842"/>
                </a:cubicBezTo>
                <a:cubicBezTo>
                  <a:pt x="954" y="835"/>
                  <a:pt x="1124" y="814"/>
                  <a:pt x="1313" y="800"/>
                </a:cubicBezTo>
                <a:cubicBezTo>
                  <a:pt x="1363" y="793"/>
                  <a:pt x="1413" y="785"/>
                  <a:pt x="1463" y="778"/>
                </a:cubicBezTo>
                <a:cubicBezTo>
                  <a:pt x="1485" y="775"/>
                  <a:pt x="1527" y="757"/>
                  <a:pt x="1527" y="757"/>
                </a:cubicBezTo>
                <a:cubicBezTo>
                  <a:pt x="1575" y="685"/>
                  <a:pt x="1551" y="711"/>
                  <a:pt x="1591" y="672"/>
                </a:cubicBezTo>
                <a:cubicBezTo>
                  <a:pt x="1586" y="636"/>
                  <a:pt x="1595" y="591"/>
                  <a:pt x="1569" y="565"/>
                </a:cubicBezTo>
                <a:cubicBezTo>
                  <a:pt x="1561" y="557"/>
                  <a:pt x="1547" y="559"/>
                  <a:pt x="1537" y="554"/>
                </a:cubicBezTo>
                <a:cubicBezTo>
                  <a:pt x="1515" y="542"/>
                  <a:pt x="1494" y="526"/>
                  <a:pt x="1473" y="512"/>
                </a:cubicBezTo>
                <a:cubicBezTo>
                  <a:pt x="1462" y="505"/>
                  <a:pt x="1453" y="494"/>
                  <a:pt x="1441" y="490"/>
                </a:cubicBezTo>
                <a:cubicBezTo>
                  <a:pt x="1420" y="483"/>
                  <a:pt x="1377" y="469"/>
                  <a:pt x="1377" y="469"/>
                </a:cubicBezTo>
                <a:cubicBezTo>
                  <a:pt x="1345" y="473"/>
                  <a:pt x="1249" y="480"/>
                  <a:pt x="1281" y="480"/>
                </a:cubicBezTo>
                <a:cubicBezTo>
                  <a:pt x="1317" y="480"/>
                  <a:pt x="1353" y="475"/>
                  <a:pt x="1388" y="469"/>
                </a:cubicBezTo>
                <a:cubicBezTo>
                  <a:pt x="1399" y="467"/>
                  <a:pt x="1409" y="462"/>
                  <a:pt x="1420" y="458"/>
                </a:cubicBezTo>
                <a:cubicBezTo>
                  <a:pt x="1427" y="447"/>
                  <a:pt x="1435" y="437"/>
                  <a:pt x="1441" y="426"/>
                </a:cubicBezTo>
                <a:cubicBezTo>
                  <a:pt x="1480" y="349"/>
                  <a:pt x="1389" y="351"/>
                  <a:pt x="1345" y="309"/>
                </a:cubicBezTo>
                <a:cubicBezTo>
                  <a:pt x="1471" y="299"/>
                  <a:pt x="1604" y="299"/>
                  <a:pt x="1697" y="202"/>
                </a:cubicBezTo>
                <a:cubicBezTo>
                  <a:pt x="1701" y="191"/>
                  <a:pt x="1720" y="136"/>
                  <a:pt x="1719" y="128"/>
                </a:cubicBezTo>
                <a:cubicBezTo>
                  <a:pt x="1717" y="118"/>
                  <a:pt x="1705" y="112"/>
                  <a:pt x="1697" y="106"/>
                </a:cubicBezTo>
                <a:cubicBezTo>
                  <a:pt x="1677" y="91"/>
                  <a:pt x="1633" y="64"/>
                  <a:pt x="1633" y="64"/>
                </a:cubicBezTo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rgbClr val="FFFFFF"/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/>
          <a:lstStyle/>
          <a:p>
            <a:pPr eaLnBrk="1" hangingPunct="1">
              <a:defRPr/>
            </a:pPr>
            <a:endParaRPr lang="vi-VN"/>
          </a:p>
        </p:txBody>
      </p:sp>
      <p:sp>
        <p:nvSpPr>
          <p:cNvPr id="6156" name="Freeform 12"/>
          <p:cNvSpPr>
            <a:spLocks/>
          </p:cNvSpPr>
          <p:nvPr/>
        </p:nvSpPr>
        <p:spPr bwMode="auto">
          <a:xfrm rot="21419157" flipH="1">
            <a:off x="1676400" y="1600200"/>
            <a:ext cx="1014413" cy="2036763"/>
          </a:xfrm>
          <a:custGeom>
            <a:avLst/>
            <a:gdLst>
              <a:gd name="T0" fmla="*/ 1697 w 1720"/>
              <a:gd name="T1" fmla="*/ 74 h 842"/>
              <a:gd name="T2" fmla="*/ 1356 w 1720"/>
              <a:gd name="T3" fmla="*/ 32 h 842"/>
              <a:gd name="T4" fmla="*/ 1111 w 1720"/>
              <a:gd name="T5" fmla="*/ 0 h 842"/>
              <a:gd name="T6" fmla="*/ 887 w 1720"/>
              <a:gd name="T7" fmla="*/ 32 h 842"/>
              <a:gd name="T8" fmla="*/ 833 w 1720"/>
              <a:gd name="T9" fmla="*/ 117 h 842"/>
              <a:gd name="T10" fmla="*/ 919 w 1720"/>
              <a:gd name="T11" fmla="*/ 192 h 842"/>
              <a:gd name="T12" fmla="*/ 961 w 1720"/>
              <a:gd name="T13" fmla="*/ 202 h 842"/>
              <a:gd name="T14" fmla="*/ 929 w 1720"/>
              <a:gd name="T15" fmla="*/ 192 h 842"/>
              <a:gd name="T16" fmla="*/ 129 w 1720"/>
              <a:gd name="T17" fmla="*/ 202 h 842"/>
              <a:gd name="T18" fmla="*/ 1 w 1720"/>
              <a:gd name="T19" fmla="*/ 309 h 842"/>
              <a:gd name="T20" fmla="*/ 12 w 1720"/>
              <a:gd name="T21" fmla="*/ 362 h 842"/>
              <a:gd name="T22" fmla="*/ 55 w 1720"/>
              <a:gd name="T23" fmla="*/ 373 h 842"/>
              <a:gd name="T24" fmla="*/ 385 w 1720"/>
              <a:gd name="T25" fmla="*/ 416 h 842"/>
              <a:gd name="T26" fmla="*/ 545 w 1720"/>
              <a:gd name="T27" fmla="*/ 405 h 842"/>
              <a:gd name="T28" fmla="*/ 577 w 1720"/>
              <a:gd name="T29" fmla="*/ 416 h 842"/>
              <a:gd name="T30" fmla="*/ 545 w 1720"/>
              <a:gd name="T31" fmla="*/ 426 h 842"/>
              <a:gd name="T32" fmla="*/ 492 w 1720"/>
              <a:gd name="T33" fmla="*/ 458 h 842"/>
              <a:gd name="T34" fmla="*/ 396 w 1720"/>
              <a:gd name="T35" fmla="*/ 544 h 842"/>
              <a:gd name="T36" fmla="*/ 364 w 1720"/>
              <a:gd name="T37" fmla="*/ 650 h 842"/>
              <a:gd name="T38" fmla="*/ 385 w 1720"/>
              <a:gd name="T39" fmla="*/ 714 h 842"/>
              <a:gd name="T40" fmla="*/ 759 w 1720"/>
              <a:gd name="T41" fmla="*/ 842 h 842"/>
              <a:gd name="T42" fmla="*/ 1313 w 1720"/>
              <a:gd name="T43" fmla="*/ 800 h 842"/>
              <a:gd name="T44" fmla="*/ 1463 w 1720"/>
              <a:gd name="T45" fmla="*/ 778 h 842"/>
              <a:gd name="T46" fmla="*/ 1527 w 1720"/>
              <a:gd name="T47" fmla="*/ 757 h 842"/>
              <a:gd name="T48" fmla="*/ 1591 w 1720"/>
              <a:gd name="T49" fmla="*/ 672 h 842"/>
              <a:gd name="T50" fmla="*/ 1569 w 1720"/>
              <a:gd name="T51" fmla="*/ 565 h 842"/>
              <a:gd name="T52" fmla="*/ 1537 w 1720"/>
              <a:gd name="T53" fmla="*/ 554 h 842"/>
              <a:gd name="T54" fmla="*/ 1473 w 1720"/>
              <a:gd name="T55" fmla="*/ 512 h 842"/>
              <a:gd name="T56" fmla="*/ 1441 w 1720"/>
              <a:gd name="T57" fmla="*/ 490 h 842"/>
              <a:gd name="T58" fmla="*/ 1377 w 1720"/>
              <a:gd name="T59" fmla="*/ 469 h 842"/>
              <a:gd name="T60" fmla="*/ 1281 w 1720"/>
              <a:gd name="T61" fmla="*/ 480 h 842"/>
              <a:gd name="T62" fmla="*/ 1388 w 1720"/>
              <a:gd name="T63" fmla="*/ 469 h 842"/>
              <a:gd name="T64" fmla="*/ 1420 w 1720"/>
              <a:gd name="T65" fmla="*/ 458 h 842"/>
              <a:gd name="T66" fmla="*/ 1441 w 1720"/>
              <a:gd name="T67" fmla="*/ 426 h 842"/>
              <a:gd name="T68" fmla="*/ 1345 w 1720"/>
              <a:gd name="T69" fmla="*/ 309 h 842"/>
              <a:gd name="T70" fmla="*/ 1697 w 1720"/>
              <a:gd name="T71" fmla="*/ 202 h 842"/>
              <a:gd name="T72" fmla="*/ 1719 w 1720"/>
              <a:gd name="T73" fmla="*/ 128 h 842"/>
              <a:gd name="T74" fmla="*/ 1697 w 1720"/>
              <a:gd name="T75" fmla="*/ 106 h 842"/>
              <a:gd name="T76" fmla="*/ 1633 w 1720"/>
              <a:gd name="T77" fmla="*/ 64 h 8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20" h="842">
                <a:moveTo>
                  <a:pt x="1697" y="74"/>
                </a:moveTo>
                <a:cubicBezTo>
                  <a:pt x="1587" y="40"/>
                  <a:pt x="1470" y="40"/>
                  <a:pt x="1356" y="32"/>
                </a:cubicBezTo>
                <a:cubicBezTo>
                  <a:pt x="1279" y="6"/>
                  <a:pt x="1191" y="7"/>
                  <a:pt x="1111" y="0"/>
                </a:cubicBezTo>
                <a:cubicBezTo>
                  <a:pt x="1033" y="6"/>
                  <a:pt x="960" y="7"/>
                  <a:pt x="887" y="32"/>
                </a:cubicBezTo>
                <a:cubicBezTo>
                  <a:pt x="859" y="58"/>
                  <a:pt x="845" y="81"/>
                  <a:pt x="833" y="117"/>
                </a:cubicBezTo>
                <a:cubicBezTo>
                  <a:pt x="855" y="182"/>
                  <a:pt x="850" y="177"/>
                  <a:pt x="919" y="192"/>
                </a:cubicBezTo>
                <a:cubicBezTo>
                  <a:pt x="933" y="195"/>
                  <a:pt x="947" y="202"/>
                  <a:pt x="961" y="202"/>
                </a:cubicBezTo>
                <a:cubicBezTo>
                  <a:pt x="972" y="202"/>
                  <a:pt x="940" y="195"/>
                  <a:pt x="929" y="192"/>
                </a:cubicBezTo>
                <a:cubicBezTo>
                  <a:pt x="662" y="205"/>
                  <a:pt x="397" y="197"/>
                  <a:pt x="129" y="202"/>
                </a:cubicBezTo>
                <a:cubicBezTo>
                  <a:pt x="53" y="222"/>
                  <a:pt x="28" y="230"/>
                  <a:pt x="1" y="309"/>
                </a:cubicBezTo>
                <a:cubicBezTo>
                  <a:pt x="5" y="327"/>
                  <a:pt x="0" y="348"/>
                  <a:pt x="12" y="362"/>
                </a:cubicBezTo>
                <a:cubicBezTo>
                  <a:pt x="22" y="373"/>
                  <a:pt x="41" y="369"/>
                  <a:pt x="55" y="373"/>
                </a:cubicBezTo>
                <a:cubicBezTo>
                  <a:pt x="171" y="408"/>
                  <a:pt x="251" y="409"/>
                  <a:pt x="385" y="416"/>
                </a:cubicBezTo>
                <a:cubicBezTo>
                  <a:pt x="438" y="412"/>
                  <a:pt x="492" y="405"/>
                  <a:pt x="545" y="405"/>
                </a:cubicBezTo>
                <a:cubicBezTo>
                  <a:pt x="556" y="405"/>
                  <a:pt x="577" y="405"/>
                  <a:pt x="577" y="416"/>
                </a:cubicBezTo>
                <a:cubicBezTo>
                  <a:pt x="577" y="427"/>
                  <a:pt x="556" y="423"/>
                  <a:pt x="545" y="426"/>
                </a:cubicBezTo>
                <a:cubicBezTo>
                  <a:pt x="473" y="502"/>
                  <a:pt x="582" y="395"/>
                  <a:pt x="492" y="458"/>
                </a:cubicBezTo>
                <a:cubicBezTo>
                  <a:pt x="474" y="471"/>
                  <a:pt x="413" y="526"/>
                  <a:pt x="396" y="544"/>
                </a:cubicBezTo>
                <a:cubicBezTo>
                  <a:pt x="370" y="622"/>
                  <a:pt x="381" y="586"/>
                  <a:pt x="364" y="650"/>
                </a:cubicBezTo>
                <a:cubicBezTo>
                  <a:pt x="371" y="671"/>
                  <a:pt x="369" y="698"/>
                  <a:pt x="385" y="714"/>
                </a:cubicBezTo>
                <a:cubicBezTo>
                  <a:pt x="479" y="808"/>
                  <a:pt x="633" y="825"/>
                  <a:pt x="759" y="842"/>
                </a:cubicBezTo>
                <a:cubicBezTo>
                  <a:pt x="954" y="835"/>
                  <a:pt x="1124" y="814"/>
                  <a:pt x="1313" y="800"/>
                </a:cubicBezTo>
                <a:cubicBezTo>
                  <a:pt x="1363" y="793"/>
                  <a:pt x="1413" y="785"/>
                  <a:pt x="1463" y="778"/>
                </a:cubicBezTo>
                <a:cubicBezTo>
                  <a:pt x="1485" y="775"/>
                  <a:pt x="1527" y="757"/>
                  <a:pt x="1527" y="757"/>
                </a:cubicBezTo>
                <a:cubicBezTo>
                  <a:pt x="1575" y="685"/>
                  <a:pt x="1551" y="711"/>
                  <a:pt x="1591" y="672"/>
                </a:cubicBezTo>
                <a:cubicBezTo>
                  <a:pt x="1586" y="636"/>
                  <a:pt x="1595" y="591"/>
                  <a:pt x="1569" y="565"/>
                </a:cubicBezTo>
                <a:cubicBezTo>
                  <a:pt x="1561" y="557"/>
                  <a:pt x="1547" y="559"/>
                  <a:pt x="1537" y="554"/>
                </a:cubicBezTo>
                <a:cubicBezTo>
                  <a:pt x="1515" y="542"/>
                  <a:pt x="1494" y="526"/>
                  <a:pt x="1473" y="512"/>
                </a:cubicBezTo>
                <a:cubicBezTo>
                  <a:pt x="1462" y="505"/>
                  <a:pt x="1453" y="494"/>
                  <a:pt x="1441" y="490"/>
                </a:cubicBezTo>
                <a:cubicBezTo>
                  <a:pt x="1420" y="483"/>
                  <a:pt x="1377" y="469"/>
                  <a:pt x="1377" y="469"/>
                </a:cubicBezTo>
                <a:cubicBezTo>
                  <a:pt x="1345" y="473"/>
                  <a:pt x="1249" y="480"/>
                  <a:pt x="1281" y="480"/>
                </a:cubicBezTo>
                <a:cubicBezTo>
                  <a:pt x="1317" y="480"/>
                  <a:pt x="1353" y="475"/>
                  <a:pt x="1388" y="469"/>
                </a:cubicBezTo>
                <a:cubicBezTo>
                  <a:pt x="1399" y="467"/>
                  <a:pt x="1409" y="462"/>
                  <a:pt x="1420" y="458"/>
                </a:cubicBezTo>
                <a:cubicBezTo>
                  <a:pt x="1427" y="447"/>
                  <a:pt x="1435" y="437"/>
                  <a:pt x="1441" y="426"/>
                </a:cubicBezTo>
                <a:cubicBezTo>
                  <a:pt x="1480" y="349"/>
                  <a:pt x="1389" y="351"/>
                  <a:pt x="1345" y="309"/>
                </a:cubicBezTo>
                <a:cubicBezTo>
                  <a:pt x="1471" y="299"/>
                  <a:pt x="1604" y="299"/>
                  <a:pt x="1697" y="202"/>
                </a:cubicBezTo>
                <a:cubicBezTo>
                  <a:pt x="1701" y="191"/>
                  <a:pt x="1720" y="136"/>
                  <a:pt x="1719" y="128"/>
                </a:cubicBezTo>
                <a:cubicBezTo>
                  <a:pt x="1717" y="118"/>
                  <a:pt x="1705" y="112"/>
                  <a:pt x="1697" y="106"/>
                </a:cubicBezTo>
                <a:cubicBezTo>
                  <a:pt x="1677" y="91"/>
                  <a:pt x="1633" y="64"/>
                  <a:pt x="1633" y="64"/>
                </a:cubicBezTo>
              </a:path>
            </a:pathLst>
          </a:custGeom>
          <a:gradFill rotWithShape="1">
            <a:gsLst>
              <a:gs pos="0">
                <a:schemeClr val="accent1"/>
              </a:gs>
              <a:gs pos="50000">
                <a:srgbClr val="FFFFFF"/>
              </a:gs>
              <a:gs pos="100000">
                <a:schemeClr val="accent1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/>
          <a:lstStyle/>
          <a:p>
            <a:pPr eaLnBrk="1" hangingPunct="1">
              <a:defRPr/>
            </a:pPr>
            <a:endParaRPr lang="vi-VN"/>
          </a:p>
        </p:txBody>
      </p:sp>
      <p:sp>
        <p:nvSpPr>
          <p:cNvPr id="14" name="WordArt 22"/>
          <p:cNvSpPr>
            <a:spLocks noChangeArrowheads="1" noChangeShapeType="1" noTextEdit="1"/>
          </p:cNvSpPr>
          <p:nvPr/>
        </p:nvSpPr>
        <p:spPr bwMode="auto">
          <a:xfrm>
            <a:off x="2632075" y="127000"/>
            <a:ext cx="7121525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5400000" scaled="1"/>
                </a:gradFill>
                <a:cs typeface="Calibri" panose="020F0502020204030204" pitchFamily="34" charset="0"/>
              </a:rPr>
              <a:t>QUY ƯỚC LỚP MÌNH</a:t>
            </a:r>
            <a:endParaRPr lang="en-US" sz="3600" b="1" kern="1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000082"/>
                  </a:gs>
                  <a:gs pos="30000">
                    <a:srgbClr val="66008F"/>
                  </a:gs>
                  <a:gs pos="64999">
                    <a:srgbClr val="BA0066"/>
                  </a:gs>
                  <a:gs pos="89999">
                    <a:srgbClr val="FF0000"/>
                  </a:gs>
                  <a:gs pos="100000">
                    <a:srgbClr val="FF8200"/>
                  </a:gs>
                </a:gsLst>
                <a:lin ang="5400000" scaled="1"/>
              </a:gradFill>
              <a:cs typeface="Calibri" panose="020F050202020403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20875" y="1225550"/>
            <a:ext cx="8618538" cy="563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defRPr/>
            </a:pPr>
            <a:r>
              <a:rPr lang="en-US" sz="3000" b="1" dirty="0">
                <a:solidFill>
                  <a:srgbClr val="FF0000"/>
                </a:solidFill>
                <a:cs typeface="Times New Roman" pitchFamily="18" charset="0"/>
              </a:rPr>
              <a:t>- </a:t>
            </a:r>
            <a:r>
              <a:rPr lang="en-US" sz="3000" b="1" spc="-100" dirty="0" err="1">
                <a:solidFill>
                  <a:srgbClr val="FF0000"/>
                </a:solidFill>
                <a:cs typeface="Times New Roman" pitchFamily="18" charset="0"/>
              </a:rPr>
              <a:t>Chuẩn</a:t>
            </a:r>
            <a:r>
              <a:rPr lang="en-US" sz="3000" b="1" spc="-1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FF0000"/>
                </a:solidFill>
                <a:cs typeface="Times New Roman" pitchFamily="18" charset="0"/>
              </a:rPr>
              <a:t>bị</a:t>
            </a:r>
            <a:r>
              <a:rPr lang="en-US" sz="3000" b="1" spc="-1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FF0000"/>
                </a:solidFill>
                <a:cs typeface="Times New Roman" pitchFamily="18" charset="0"/>
              </a:rPr>
              <a:t>đầy</a:t>
            </a:r>
            <a:r>
              <a:rPr lang="en-US" sz="3000" b="1" spc="-1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FF0000"/>
                </a:solidFill>
                <a:cs typeface="Times New Roman" pitchFamily="18" charset="0"/>
              </a:rPr>
              <a:t>đủ</a:t>
            </a:r>
            <a:r>
              <a:rPr lang="en-US" sz="3000" b="1" spc="-1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FF0000"/>
                </a:solidFill>
                <a:cs typeface="Times New Roman" pitchFamily="18" charset="0"/>
              </a:rPr>
              <a:t>sách</a:t>
            </a:r>
            <a:r>
              <a:rPr lang="en-US" sz="3000" b="1" spc="-1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FF0000"/>
                </a:solidFill>
                <a:cs typeface="Times New Roman" pitchFamily="18" charset="0"/>
              </a:rPr>
              <a:t>vở</a:t>
            </a:r>
            <a:r>
              <a:rPr lang="en-US" sz="3000" b="1" spc="-100" dirty="0">
                <a:solidFill>
                  <a:srgbClr val="FF0000"/>
                </a:solidFill>
                <a:cs typeface="Times New Roman" pitchFamily="18" charset="0"/>
              </a:rPr>
              <a:t>, </a:t>
            </a:r>
            <a:r>
              <a:rPr lang="en-US" sz="3000" b="1" spc="-100" dirty="0" err="1">
                <a:solidFill>
                  <a:srgbClr val="FF0000"/>
                </a:solidFill>
                <a:cs typeface="Times New Roman" pitchFamily="18" charset="0"/>
              </a:rPr>
              <a:t>nháp</a:t>
            </a:r>
            <a:r>
              <a:rPr lang="en-US" sz="3000" b="1" spc="-100" dirty="0">
                <a:solidFill>
                  <a:srgbClr val="FF0000"/>
                </a:solidFill>
                <a:cs typeface="Times New Roman" pitchFamily="18" charset="0"/>
              </a:rPr>
              <a:t>, </a:t>
            </a:r>
            <a:r>
              <a:rPr lang="en-US" sz="3000" b="1" spc="-100" dirty="0" err="1">
                <a:solidFill>
                  <a:srgbClr val="FF0000"/>
                </a:solidFill>
                <a:cs typeface="Times New Roman" pitchFamily="18" charset="0"/>
              </a:rPr>
              <a:t>đồ</a:t>
            </a:r>
            <a:r>
              <a:rPr lang="en-US" sz="3000" b="1" spc="-1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FF0000"/>
                </a:solidFill>
                <a:cs typeface="Times New Roman" pitchFamily="18" charset="0"/>
              </a:rPr>
              <a:t>dùng</a:t>
            </a:r>
            <a:r>
              <a:rPr lang="en-US" sz="3000" b="1" spc="-1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FF0000"/>
                </a:solidFill>
                <a:cs typeface="Times New Roman" pitchFamily="18" charset="0"/>
              </a:rPr>
              <a:t>học</a:t>
            </a:r>
            <a:r>
              <a:rPr lang="en-US" sz="3000" b="1" spc="-100" dirty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FF0000"/>
                </a:solidFill>
                <a:cs typeface="Times New Roman" pitchFamily="18" charset="0"/>
              </a:rPr>
              <a:t>tập</a:t>
            </a:r>
            <a:r>
              <a:rPr lang="en-US" sz="3000" b="1" spc="-100" dirty="0">
                <a:solidFill>
                  <a:srgbClr val="FF0000"/>
                </a:solidFill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buFontTx/>
              <a:buChar char="-"/>
              <a:defRPr/>
            </a:pP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cs typeface="Times New Roman" pitchFamily="18" charset="0"/>
              </a:rPr>
              <a:t>Ngồi</a:t>
            </a:r>
            <a:r>
              <a:rPr lang="en-US" sz="3000" b="1" dirty="0">
                <a:cs typeface="Times New Roman" pitchFamily="18" charset="0"/>
              </a:rPr>
              <a:t> </a:t>
            </a:r>
            <a:r>
              <a:rPr lang="en-US" sz="3000" b="1" dirty="0" err="1">
                <a:cs typeface="Times New Roman" pitchFamily="18" charset="0"/>
              </a:rPr>
              <a:t>học</a:t>
            </a:r>
            <a:r>
              <a:rPr lang="en-US" sz="3000" b="1" dirty="0">
                <a:cs typeface="Times New Roman" pitchFamily="18" charset="0"/>
              </a:rPr>
              <a:t> </a:t>
            </a:r>
            <a:r>
              <a:rPr lang="en-US" sz="3000" b="1" dirty="0" err="1">
                <a:cs typeface="Times New Roman" pitchFamily="18" charset="0"/>
              </a:rPr>
              <a:t>đúng</a:t>
            </a:r>
            <a:r>
              <a:rPr lang="en-US" sz="3000" b="1" dirty="0">
                <a:cs typeface="Times New Roman" pitchFamily="18" charset="0"/>
              </a:rPr>
              <a:t> </a:t>
            </a:r>
            <a:r>
              <a:rPr lang="en-US" sz="3000" b="1" dirty="0" err="1">
                <a:cs typeface="Times New Roman" pitchFamily="18" charset="0"/>
              </a:rPr>
              <a:t>tư</a:t>
            </a:r>
            <a:r>
              <a:rPr lang="en-US" sz="3000" b="1" dirty="0">
                <a:cs typeface="Times New Roman" pitchFamily="18" charset="0"/>
              </a:rPr>
              <a:t> </a:t>
            </a:r>
            <a:r>
              <a:rPr lang="en-US" sz="3000" b="1" dirty="0" err="1">
                <a:cs typeface="Times New Roman" pitchFamily="18" charset="0"/>
              </a:rPr>
              <a:t>thế</a:t>
            </a:r>
            <a:r>
              <a:rPr lang="en-US" sz="3000" b="1" dirty="0">
                <a:cs typeface="Times New Roman" pitchFamily="18" charset="0"/>
              </a:rPr>
              <a:t>, </a:t>
            </a:r>
            <a:r>
              <a:rPr lang="en-US" sz="3000" b="1" dirty="0" err="1">
                <a:cs typeface="Times New Roman" pitchFamily="18" charset="0"/>
              </a:rPr>
              <a:t>đủ</a:t>
            </a:r>
            <a:r>
              <a:rPr lang="en-US" sz="3000" b="1" dirty="0">
                <a:cs typeface="Times New Roman" pitchFamily="18" charset="0"/>
              </a:rPr>
              <a:t> </a:t>
            </a:r>
            <a:r>
              <a:rPr lang="en-US" sz="3000" b="1" dirty="0" err="1">
                <a:cs typeface="Times New Roman" pitchFamily="18" charset="0"/>
              </a:rPr>
              <a:t>ánh</a:t>
            </a:r>
            <a:r>
              <a:rPr lang="en-US" sz="3000" b="1" dirty="0">
                <a:cs typeface="Times New Roman" pitchFamily="18" charset="0"/>
              </a:rPr>
              <a:t> </a:t>
            </a:r>
            <a:r>
              <a:rPr lang="en-US" sz="3000" b="1" dirty="0" err="1">
                <a:cs typeface="Times New Roman" pitchFamily="18" charset="0"/>
              </a:rPr>
              <a:t>sáng</a:t>
            </a:r>
            <a:r>
              <a:rPr lang="en-US" sz="3000" b="1" dirty="0"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- </a:t>
            </a:r>
            <a:r>
              <a:rPr lang="en-US" sz="3000" b="1" dirty="0" err="1">
                <a:solidFill>
                  <a:srgbClr val="0000CC"/>
                </a:solidFill>
                <a:cs typeface="Times New Roman" pitchFamily="18" charset="0"/>
              </a:rPr>
              <a:t>Nhập</a:t>
            </a: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cs typeface="Times New Roman" pitchFamily="18" charset="0"/>
              </a:rPr>
              <a:t>đúng</a:t>
            </a: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cs typeface="Times New Roman" pitchFamily="18" charset="0"/>
              </a:rPr>
              <a:t>họ</a:t>
            </a: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cs typeface="Times New Roman" pitchFamily="18" charset="0"/>
              </a:rPr>
              <a:t>và</a:t>
            </a: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cs typeface="Times New Roman" pitchFamily="18" charset="0"/>
              </a:rPr>
              <a:t>tên</a:t>
            </a: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cs typeface="Times New Roman" pitchFamily="18" charset="0"/>
              </a:rPr>
              <a:t>của</a:t>
            </a: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cs typeface="Times New Roman" pitchFamily="18" charset="0"/>
              </a:rPr>
              <a:t>mình</a:t>
            </a: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cs typeface="Times New Roman" pitchFamily="18" charset="0"/>
              </a:rPr>
              <a:t>khi</a:t>
            </a: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cs typeface="Times New Roman" pitchFamily="18" charset="0"/>
              </a:rPr>
              <a:t>vào</a:t>
            </a: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00CC"/>
                </a:solidFill>
                <a:cs typeface="Times New Roman" pitchFamily="18" charset="0"/>
              </a:rPr>
              <a:t>học</a:t>
            </a:r>
            <a:r>
              <a:rPr lang="en-US" sz="3000" b="1" dirty="0">
                <a:solidFill>
                  <a:srgbClr val="0000CC"/>
                </a:solidFill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en-US" sz="3000" b="1" dirty="0">
                <a:cs typeface="Times New Roman" pitchFamily="18" charset="0"/>
              </a:rPr>
              <a:t>- </a:t>
            </a:r>
            <a:r>
              <a:rPr lang="en-US" sz="3000" b="1" dirty="0" err="1">
                <a:cs typeface="Times New Roman" pitchFamily="18" charset="0"/>
              </a:rPr>
              <a:t>Tắt</a:t>
            </a:r>
            <a:r>
              <a:rPr lang="en-US" sz="3000" b="1" dirty="0">
                <a:cs typeface="Times New Roman" pitchFamily="18" charset="0"/>
              </a:rPr>
              <a:t> micro </a:t>
            </a:r>
            <a:r>
              <a:rPr lang="en-US" sz="3000" b="1" dirty="0" err="1">
                <a:cs typeface="Times New Roman" pitchFamily="18" charset="0"/>
              </a:rPr>
              <a:t>khi</a:t>
            </a:r>
            <a:r>
              <a:rPr lang="en-US" sz="3000" b="1" dirty="0">
                <a:cs typeface="Times New Roman" pitchFamily="18" charset="0"/>
              </a:rPr>
              <a:t> </a:t>
            </a:r>
            <a:r>
              <a:rPr lang="en-US" sz="3000" b="1" dirty="0" err="1">
                <a:cs typeface="Times New Roman" pitchFamily="18" charset="0"/>
              </a:rPr>
              <a:t>vào</a:t>
            </a:r>
            <a:r>
              <a:rPr lang="en-US" sz="3000" b="1" dirty="0">
                <a:cs typeface="Times New Roman" pitchFamily="18" charset="0"/>
              </a:rPr>
              <a:t> </a:t>
            </a:r>
            <a:r>
              <a:rPr lang="en-US" sz="3000" b="1" dirty="0" err="1">
                <a:cs typeface="Times New Roman" pitchFamily="18" charset="0"/>
              </a:rPr>
              <a:t>học</a:t>
            </a:r>
            <a:r>
              <a:rPr lang="en-US" sz="3000" b="1" dirty="0">
                <a:cs typeface="Times New Roman" pitchFamily="18" charset="0"/>
              </a:rPr>
              <a:t>; </a:t>
            </a:r>
            <a:r>
              <a:rPr lang="en-US" sz="3000" b="1" dirty="0" err="1">
                <a:cs typeface="Times New Roman" pitchFamily="18" charset="0"/>
              </a:rPr>
              <a:t>không</a:t>
            </a:r>
            <a:r>
              <a:rPr lang="en-US" sz="3000" b="1" dirty="0">
                <a:cs typeface="Times New Roman" pitchFamily="18" charset="0"/>
              </a:rPr>
              <a:t> </a:t>
            </a:r>
            <a:r>
              <a:rPr lang="en-US" sz="3000" b="1" dirty="0" err="1">
                <a:cs typeface="Times New Roman" pitchFamily="18" charset="0"/>
              </a:rPr>
              <a:t>tắt</a:t>
            </a:r>
            <a:r>
              <a:rPr lang="en-US" sz="3000" b="1" dirty="0">
                <a:cs typeface="Times New Roman" pitchFamily="18" charset="0"/>
              </a:rPr>
              <a:t> </a:t>
            </a:r>
            <a:r>
              <a:rPr lang="en-US" sz="3000" b="1" dirty="0" err="1">
                <a:cs typeface="Times New Roman" pitchFamily="18" charset="0"/>
              </a:rPr>
              <a:t>camara</a:t>
            </a:r>
            <a:r>
              <a:rPr lang="en-US" sz="3000" b="1" dirty="0"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en-US" sz="3000" b="1" dirty="0">
                <a:cs typeface="Times New Roman" pitchFamily="18" charset="0"/>
              </a:rPr>
              <a:t>- </a:t>
            </a:r>
            <a:r>
              <a:rPr lang="en-US" sz="3000" b="1" spc="-100" dirty="0" err="1">
                <a:solidFill>
                  <a:srgbClr val="CC00CC"/>
                </a:solidFill>
                <a:cs typeface="Times New Roman" pitchFamily="18" charset="0"/>
              </a:rPr>
              <a:t>Tập</a:t>
            </a:r>
            <a:r>
              <a:rPr lang="en-US" sz="3000" b="1" spc="-100" dirty="0">
                <a:solidFill>
                  <a:srgbClr val="CC00CC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CC00CC"/>
                </a:solidFill>
                <a:cs typeface="Times New Roman" pitchFamily="18" charset="0"/>
              </a:rPr>
              <a:t>trung</a:t>
            </a:r>
            <a:r>
              <a:rPr lang="en-US" sz="3000" b="1" spc="-100" dirty="0">
                <a:solidFill>
                  <a:srgbClr val="CC00CC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CC00CC"/>
                </a:solidFill>
                <a:cs typeface="Times New Roman" pitchFamily="18" charset="0"/>
              </a:rPr>
              <a:t>nghe</a:t>
            </a:r>
            <a:r>
              <a:rPr lang="en-US" sz="3000" b="1" spc="-100" dirty="0">
                <a:solidFill>
                  <a:srgbClr val="CC00CC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CC00CC"/>
                </a:solidFill>
                <a:cs typeface="Times New Roman" pitchFamily="18" charset="0"/>
              </a:rPr>
              <a:t>giảng</a:t>
            </a:r>
            <a:r>
              <a:rPr lang="en-US" sz="3000" b="1" spc="-100" dirty="0">
                <a:solidFill>
                  <a:srgbClr val="CC00CC"/>
                </a:solidFill>
                <a:cs typeface="Times New Roman" pitchFamily="18" charset="0"/>
              </a:rPr>
              <a:t>; </a:t>
            </a:r>
            <a:r>
              <a:rPr lang="en-US" sz="3000" b="1" spc="-100" dirty="0" err="1">
                <a:solidFill>
                  <a:srgbClr val="CC00CC"/>
                </a:solidFill>
                <a:cs typeface="Times New Roman" pitchFamily="18" charset="0"/>
              </a:rPr>
              <a:t>giơ</a:t>
            </a:r>
            <a:r>
              <a:rPr lang="en-US" sz="3000" b="1" spc="-100" dirty="0">
                <a:solidFill>
                  <a:srgbClr val="CC00CC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CC00CC"/>
                </a:solidFill>
                <a:cs typeface="Times New Roman" pitchFamily="18" charset="0"/>
              </a:rPr>
              <a:t>tay</a:t>
            </a:r>
            <a:r>
              <a:rPr lang="en-US" sz="3000" b="1" spc="-100" dirty="0">
                <a:solidFill>
                  <a:srgbClr val="CC00CC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CC00CC"/>
                </a:solidFill>
                <a:cs typeface="Times New Roman" pitchFamily="18" charset="0"/>
              </a:rPr>
              <a:t>đúng</a:t>
            </a:r>
            <a:r>
              <a:rPr lang="en-US" sz="3000" b="1" spc="-100" dirty="0">
                <a:solidFill>
                  <a:srgbClr val="CC00CC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CC00CC"/>
                </a:solidFill>
                <a:cs typeface="Times New Roman" pitchFamily="18" charset="0"/>
              </a:rPr>
              <a:t>khi</a:t>
            </a:r>
            <a:r>
              <a:rPr lang="en-US" sz="3000" b="1" spc="-100" dirty="0">
                <a:solidFill>
                  <a:srgbClr val="CC00CC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CC00CC"/>
                </a:solidFill>
                <a:cs typeface="Times New Roman" pitchFamily="18" charset="0"/>
              </a:rPr>
              <a:t>phát</a:t>
            </a:r>
            <a:r>
              <a:rPr lang="en-US" sz="3000" b="1" spc="-100" dirty="0">
                <a:solidFill>
                  <a:srgbClr val="CC00CC"/>
                </a:solidFill>
                <a:cs typeface="Times New Roman" pitchFamily="18" charset="0"/>
              </a:rPr>
              <a:t> </a:t>
            </a:r>
            <a:r>
              <a:rPr lang="en-US" sz="3000" b="1" spc="-100" dirty="0" err="1">
                <a:solidFill>
                  <a:srgbClr val="CC00CC"/>
                </a:solidFill>
                <a:cs typeface="Times New Roman" pitchFamily="18" charset="0"/>
              </a:rPr>
              <a:t>biểu</a:t>
            </a:r>
            <a:r>
              <a:rPr lang="en-US" sz="3000" b="1" spc="-100" dirty="0">
                <a:solidFill>
                  <a:srgbClr val="CC00CC"/>
                </a:solidFill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en-US" sz="3000" b="1" spc="-100" dirty="0">
                <a:solidFill>
                  <a:srgbClr val="CC00CC"/>
                </a:solidFill>
                <a:cs typeface="Times New Roman" pitchFamily="18" charset="0"/>
              </a:rPr>
              <a:t>- </a:t>
            </a:r>
            <a:r>
              <a:rPr lang="en-US" sz="3000" b="1" spc="-100" dirty="0" err="1">
                <a:cs typeface="Times New Roman" pitchFamily="18" charset="0"/>
              </a:rPr>
              <a:t>Không</a:t>
            </a:r>
            <a:r>
              <a:rPr lang="en-US" sz="3000" b="1" spc="-100" dirty="0">
                <a:cs typeface="Times New Roman" pitchFamily="18" charset="0"/>
              </a:rPr>
              <a:t> chat </a:t>
            </a:r>
            <a:r>
              <a:rPr lang="en-US" sz="3000" b="1" spc="-100" dirty="0" err="1">
                <a:cs typeface="Times New Roman" pitchFamily="18" charset="0"/>
              </a:rPr>
              <a:t>trong</a:t>
            </a:r>
            <a:r>
              <a:rPr lang="en-US" sz="3000" b="1" spc="-100" dirty="0">
                <a:cs typeface="Times New Roman" pitchFamily="18" charset="0"/>
              </a:rPr>
              <a:t> </a:t>
            </a:r>
            <a:r>
              <a:rPr lang="en-US" sz="3000" b="1" spc="-100" dirty="0" err="1">
                <a:cs typeface="Times New Roman" pitchFamily="18" charset="0"/>
              </a:rPr>
              <a:t>giờ</a:t>
            </a:r>
            <a:r>
              <a:rPr lang="en-US" sz="3000" b="1" spc="-100" dirty="0">
                <a:cs typeface="Times New Roman" pitchFamily="18" charset="0"/>
              </a:rPr>
              <a:t> </a:t>
            </a:r>
            <a:r>
              <a:rPr lang="en-US" sz="3000" b="1" spc="-100" dirty="0" err="1">
                <a:cs typeface="Times New Roman" pitchFamily="18" charset="0"/>
              </a:rPr>
              <a:t>học</a:t>
            </a:r>
            <a:r>
              <a:rPr lang="en-US" sz="3000" b="1" spc="-100" dirty="0">
                <a:cs typeface="Times New Roman" pitchFamily="18" charset="0"/>
              </a:rPr>
              <a:t>; </a:t>
            </a:r>
            <a:r>
              <a:rPr lang="en-US" sz="3000" b="1" spc="-100" dirty="0" err="1">
                <a:cs typeface="Times New Roman" pitchFamily="18" charset="0"/>
              </a:rPr>
              <a:t>viết</a:t>
            </a:r>
            <a:r>
              <a:rPr lang="en-US" sz="3000" b="1" spc="-100" dirty="0">
                <a:cs typeface="Times New Roman" pitchFamily="18" charset="0"/>
              </a:rPr>
              <a:t> </a:t>
            </a:r>
            <a:r>
              <a:rPr lang="en-US" sz="3000" b="1" spc="-100" dirty="0" err="1">
                <a:cs typeface="Times New Roman" pitchFamily="18" charset="0"/>
              </a:rPr>
              <a:t>bài</a:t>
            </a:r>
            <a:r>
              <a:rPr lang="en-US" sz="3000" b="1" spc="-100" dirty="0">
                <a:cs typeface="Times New Roman" pitchFamily="18" charset="0"/>
              </a:rPr>
              <a:t> </a:t>
            </a:r>
            <a:r>
              <a:rPr lang="en-US" sz="3000" b="1" spc="-100" dirty="0" err="1">
                <a:cs typeface="Times New Roman" pitchFamily="18" charset="0"/>
              </a:rPr>
              <a:t>đầy</a:t>
            </a:r>
            <a:r>
              <a:rPr lang="en-US" sz="3000" b="1" spc="-100" dirty="0">
                <a:cs typeface="Times New Roman" pitchFamily="18" charset="0"/>
              </a:rPr>
              <a:t> </a:t>
            </a:r>
            <a:r>
              <a:rPr lang="en-US" sz="3000" b="1" spc="-100" dirty="0" err="1">
                <a:cs typeface="Times New Roman" pitchFamily="18" charset="0"/>
              </a:rPr>
              <a:t>đủ</a:t>
            </a:r>
            <a:r>
              <a:rPr lang="en-US" sz="3000" b="1" spc="-100" dirty="0">
                <a:cs typeface="Times New Roman" pitchFamily="18" charset="0"/>
              </a:rPr>
              <a:t>, </a:t>
            </a:r>
            <a:r>
              <a:rPr lang="en-US" sz="3000" b="1" spc="-100" dirty="0" err="1">
                <a:cs typeface="Times New Roman" pitchFamily="18" charset="0"/>
              </a:rPr>
              <a:t>cẩn</a:t>
            </a:r>
            <a:r>
              <a:rPr lang="en-US" sz="3000" b="1" spc="-100" dirty="0">
                <a:cs typeface="Times New Roman" pitchFamily="18" charset="0"/>
              </a:rPr>
              <a:t> </a:t>
            </a:r>
            <a:r>
              <a:rPr lang="en-US" sz="3000" b="1" spc="-100" dirty="0" err="1">
                <a:cs typeface="Times New Roman" pitchFamily="18" charset="0"/>
              </a:rPr>
              <a:t>thận</a:t>
            </a:r>
            <a:r>
              <a:rPr lang="en-US" sz="3000" b="1" spc="-100" dirty="0"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defRPr/>
            </a:pPr>
            <a:r>
              <a:rPr lang="en-US" sz="3000" b="1" dirty="0">
                <a:solidFill>
                  <a:srgbClr val="008000"/>
                </a:solidFill>
                <a:cs typeface="Times New Roman" pitchFamily="18" charset="0"/>
              </a:rPr>
              <a:t>- </a:t>
            </a:r>
            <a:r>
              <a:rPr lang="en-US" sz="3000" b="1" dirty="0" err="1">
                <a:solidFill>
                  <a:srgbClr val="008000"/>
                </a:solidFill>
                <a:cs typeface="Times New Roman" pitchFamily="18" charset="0"/>
              </a:rPr>
              <a:t>Không</a:t>
            </a:r>
            <a:r>
              <a:rPr lang="en-US" sz="3000" b="1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8000"/>
                </a:solidFill>
                <a:cs typeface="Times New Roman" pitchFamily="18" charset="0"/>
              </a:rPr>
              <a:t>làm</a:t>
            </a:r>
            <a:r>
              <a:rPr lang="en-US" sz="3000" b="1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8000"/>
                </a:solidFill>
                <a:cs typeface="Times New Roman" pitchFamily="18" charset="0"/>
              </a:rPr>
              <a:t>việc</a:t>
            </a:r>
            <a:r>
              <a:rPr lang="en-US" sz="3000" b="1" dirty="0">
                <a:solidFill>
                  <a:srgbClr val="008000"/>
                </a:solidFill>
                <a:cs typeface="Times New Roman" pitchFamily="18" charset="0"/>
              </a:rPr>
              <a:t> </a:t>
            </a:r>
            <a:r>
              <a:rPr lang="en-US" sz="3000" b="1" dirty="0" err="1">
                <a:solidFill>
                  <a:srgbClr val="008000"/>
                </a:solidFill>
                <a:cs typeface="Times New Roman" pitchFamily="18" charset="0"/>
              </a:rPr>
              <a:t>riêng</a:t>
            </a:r>
            <a:r>
              <a:rPr lang="en-US" sz="3000" b="1" dirty="0">
                <a:solidFill>
                  <a:srgbClr val="008000"/>
                </a:solidFill>
                <a:cs typeface="Times New Roman" pitchFamily="18" charset="0"/>
              </a:rPr>
              <a:t>.</a:t>
            </a:r>
          </a:p>
          <a:p>
            <a:pPr algn="just" eaLnBrk="1" hangingPunct="1">
              <a:lnSpc>
                <a:spcPct val="150000"/>
              </a:lnSpc>
              <a:defRPr/>
            </a:pPr>
            <a:endParaRPr lang="en-US" sz="3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04775"/>
            <a:ext cx="1042988" cy="99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Box 12"/>
          <p:cNvSpPr txBox="1">
            <a:spLocks noChangeArrowheads="1"/>
          </p:cNvSpPr>
          <p:nvPr/>
        </p:nvSpPr>
        <p:spPr bwMode="auto">
          <a:xfrm>
            <a:off x="3662363" y="234950"/>
            <a:ext cx="52133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5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527050" y="1609725"/>
            <a:ext cx="11231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-Bản đồ là gì?</a:t>
            </a:r>
            <a:endParaRPr lang="en-US" altLang="en-US" sz="54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25450" y="2984500"/>
            <a:ext cx="1123156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54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-Kể tên các yếu tố trên bản đồ?</a:t>
            </a:r>
            <a:endParaRPr lang="en-US" altLang="en-US" sz="5400" b="1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7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953000" y="1898650"/>
            <a:ext cx="3171825" cy="814388"/>
          </a:xfrm>
          <a:prstGeom prst="rect">
            <a:avLst/>
          </a:prstGeom>
          <a:noFill/>
          <a:ln>
            <a:noFill/>
          </a:ln>
          <a:extLst/>
        </p:spPr>
        <p:txBody>
          <a:bodyPr lIns="51430" tIns="25715" rIns="51430" bIns="25715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en-US" altLang="vi-VN" sz="4950" b="1" dirty="0" err="1" smtClean="0">
                <a:solidFill>
                  <a:schemeClr val="bg1"/>
                </a:solidFill>
                <a:latin typeface="Times New Roman" pitchFamily="18" charset="0"/>
                <a:ea typeface="HP001 5Ha"/>
                <a:cs typeface="Times New Roman" pitchFamily="18" charset="0"/>
              </a:rPr>
              <a:t>Lịch</a:t>
            </a:r>
            <a:r>
              <a:rPr lang="en-US" altLang="vi-VN" sz="4950" b="1" dirty="0" smtClean="0">
                <a:solidFill>
                  <a:schemeClr val="bg1"/>
                </a:solidFill>
                <a:latin typeface="Times New Roman" pitchFamily="18" charset="0"/>
                <a:ea typeface="HP001 5Ha"/>
                <a:cs typeface="Times New Roman" pitchFamily="18" charset="0"/>
              </a:rPr>
              <a:t> </a:t>
            </a:r>
            <a:r>
              <a:rPr lang="en-US" altLang="vi-VN" sz="4950" b="1" dirty="0" err="1" smtClean="0">
                <a:solidFill>
                  <a:schemeClr val="bg1"/>
                </a:solidFill>
                <a:latin typeface="Times New Roman" pitchFamily="18" charset="0"/>
                <a:ea typeface="HP001 5Ha"/>
                <a:cs typeface="Times New Roman" pitchFamily="18" charset="0"/>
              </a:rPr>
              <a:t>sử</a:t>
            </a:r>
            <a:endParaRPr lang="en-US" altLang="vi-VN" sz="4950" b="1" dirty="0">
              <a:solidFill>
                <a:schemeClr val="bg1"/>
              </a:solidFill>
              <a:latin typeface="Times New Roman" pitchFamily="18" charset="0"/>
              <a:ea typeface="HP001 5Ha"/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062038" y="2851150"/>
            <a:ext cx="10483850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0" tIns="25715" rIns="51430" bIns="25715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vi-VN" sz="5400" b="1">
                <a:solidFill>
                  <a:srgbClr val="FFFF66"/>
                </a:solidFill>
                <a:latin typeface="HP001 5 hàng 1 ô ly" pitchFamily="34" charset="0"/>
                <a:ea typeface="HP001 5Ha"/>
                <a:cs typeface="Times New Roman" panose="02020603050405020304" pitchFamily="18" charset="0"/>
              </a:rPr>
              <a:t>Bài 2: Làm quen với bản đồ</a:t>
            </a:r>
          </a:p>
          <a:p>
            <a:pPr algn="ctr" eaLnBrk="1" hangingPunct="1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</a:pPr>
            <a:r>
              <a:rPr lang="en-US" altLang="vi-VN" sz="5400" b="1">
                <a:solidFill>
                  <a:srgbClr val="FFFF66"/>
                </a:solidFill>
                <a:latin typeface="HP001 5 hàng 1 ô ly" pitchFamily="34" charset="0"/>
                <a:ea typeface="HP001 5Ha"/>
                <a:cs typeface="Times New Roman" panose="02020603050405020304" pitchFamily="18" charset="0"/>
              </a:rPr>
              <a:t>( tiếp theo).</a:t>
            </a:r>
            <a:endParaRPr lang="vi-VN" altLang="vi-VN" sz="5400" b="1">
              <a:solidFill>
                <a:srgbClr val="FFFF66"/>
              </a:solidFill>
              <a:latin typeface="HP001 5 hàng 1 ô ly" pitchFamily="34" charset="0"/>
              <a:ea typeface="HP001 5H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"/>
          <p:cNvSpPr txBox="1">
            <a:spLocks noChangeArrowheads="1"/>
          </p:cNvSpPr>
          <p:nvPr/>
        </p:nvSpPr>
        <p:spPr bwMode="auto">
          <a:xfrm>
            <a:off x="360363" y="1265238"/>
            <a:ext cx="11480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36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Muốn hiểu và sử dụng bản đồ ta cần thực hiện những bước nào?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60363" y="2608263"/>
            <a:ext cx="11480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Đọc tên bản đồ để xem bản đồ đó thể hiện nội dung gì.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60363" y="3389313"/>
            <a:ext cx="11480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bảng chú giải để biết kí hiệu các đối tượng lịch sử hoặc địa lí.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17488" y="4635500"/>
            <a:ext cx="11480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US" altLang="en-US" sz="36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Tìm đối tượng lịch sử hoặc địa lí dựa vào các kí hiệu.</a:t>
            </a:r>
          </a:p>
        </p:txBody>
      </p:sp>
      <p:sp>
        <p:nvSpPr>
          <p:cNvPr id="16390" name="TextBox 2"/>
          <p:cNvSpPr txBox="1">
            <a:spLocks noChangeArrowheads="1"/>
          </p:cNvSpPr>
          <p:nvPr/>
        </p:nvSpPr>
        <p:spPr bwMode="auto">
          <a:xfrm>
            <a:off x="1920875" y="352425"/>
            <a:ext cx="66325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Cách sử dụng bản đồ.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3"/>
          <p:cNvSpPr txBox="1">
            <a:spLocks noChangeArrowheads="1"/>
          </p:cNvSpPr>
          <p:nvPr/>
        </p:nvSpPr>
        <p:spPr bwMode="auto">
          <a:xfrm>
            <a:off x="1884363" y="249238"/>
            <a:ext cx="40544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Thực hành</a:t>
            </a:r>
          </a:p>
        </p:txBody>
      </p:sp>
      <p:pic>
        <p:nvPicPr>
          <p:cNvPr id="17411" name="Picture 2" descr="http://d4.violet.vn/uploads/blogs/blogs2/762329/h1_500_1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1120775"/>
            <a:ext cx="7429500" cy="573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277813" y="1668463"/>
            <a:ext cx="432752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 với lược đồ sau:</a:t>
            </a:r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277813" y="3292475"/>
            <a:ext cx="43275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Chỉ hướng Bắc, Nam, Đông, Tây trên lược đồ.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Câu 2 trang 7 Vở BT Địa lý 4: Quan sát hình 4, hình 5 trang 8 -9 trong SGK  rồi hoàn thành bảng sau: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38" y="1182688"/>
            <a:ext cx="6502400" cy="555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Box 14"/>
          <p:cNvSpPr txBox="1">
            <a:spLocks noChangeArrowheads="1"/>
          </p:cNvSpPr>
          <p:nvPr/>
        </p:nvSpPr>
        <p:spPr bwMode="auto">
          <a:xfrm>
            <a:off x="382588" y="1306513"/>
            <a:ext cx="4329112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Chỉ hướng Bắc, Nam, Đông, Tây trên lược đồ.</a:t>
            </a:r>
          </a:p>
        </p:txBody>
      </p:sp>
      <p:sp>
        <p:nvSpPr>
          <p:cNvPr id="18436" name="TextBox 15"/>
          <p:cNvSpPr txBox="1">
            <a:spLocks noChangeArrowheads="1"/>
          </p:cNvSpPr>
          <p:nvPr/>
        </p:nvSpPr>
        <p:spPr bwMode="auto">
          <a:xfrm>
            <a:off x="273050" y="2522538"/>
            <a:ext cx="545941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-Hoàn thành bảng sau vào vở.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395288" y="3382963"/>
          <a:ext cx="5148262" cy="2133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4131">
                  <a:extLst>
                    <a:ext uri="{9D8B030D-6E8A-4147-A177-3AD203B41FA5}"/>
                  </a:extLst>
                </a:gridCol>
                <a:gridCol w="2574131">
                  <a:extLst>
                    <a:ext uri="{9D8B030D-6E8A-4147-A177-3AD203B41FA5}"/>
                  </a:extLst>
                </a:gridCol>
              </a:tblGrid>
              <a:tr h="497826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2" marR="91422" marT="45723" marB="45723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22" marR="91422" marT="45723" marB="45723"/>
                </a:tc>
                <a:extLst>
                  <a:ext uri="{0D108BD9-81ED-4DB2-BD59-A6C34878D82A}"/>
                </a:extLst>
              </a:tr>
              <a:tr h="640121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……………………………………….</a:t>
                      </a:r>
                      <a:endParaRPr lang="en-US" sz="1800" dirty="0"/>
                    </a:p>
                  </a:txBody>
                  <a:tcPr marL="91422" marR="91422" marT="45723" marB="45723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2" marR="91422" marT="45723" marB="45723"/>
                </a:tc>
                <a:extLst>
                  <a:ext uri="{0D108BD9-81ED-4DB2-BD59-A6C34878D82A}"/>
                </a:extLst>
              </a:tr>
              <a:tr h="497826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2" marR="91422"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…………………………………….</a:t>
                      </a:r>
                      <a:endParaRPr lang="en-US" sz="1800" dirty="0"/>
                    </a:p>
                  </a:txBody>
                  <a:tcPr marL="91422" marR="91422" marT="45723" marB="45723"/>
                </a:tc>
                <a:extLst>
                  <a:ext uri="{0D108BD9-81ED-4DB2-BD59-A6C34878D82A}"/>
                </a:extLst>
              </a:tr>
              <a:tr h="49782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……………………………………</a:t>
                      </a:r>
                      <a:endParaRPr lang="en-US" sz="1800" dirty="0"/>
                    </a:p>
                  </a:txBody>
                  <a:tcPr marL="91422" marR="91422" marT="45723" marB="45723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22" marR="91422" marT="45723" marB="45723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8454" name="TextBox 17"/>
          <p:cNvSpPr txBox="1">
            <a:spLocks noChangeArrowheads="1"/>
          </p:cNvSpPr>
          <p:nvPr/>
        </p:nvSpPr>
        <p:spPr bwMode="auto">
          <a:xfrm>
            <a:off x="501650" y="3398838"/>
            <a:ext cx="2495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</a:rPr>
              <a:t>Đối tượng lịch sử</a:t>
            </a:r>
          </a:p>
        </p:txBody>
      </p:sp>
      <p:sp>
        <p:nvSpPr>
          <p:cNvPr id="18455" name="TextBox 19"/>
          <p:cNvSpPr txBox="1">
            <a:spLocks noChangeArrowheads="1"/>
          </p:cNvSpPr>
          <p:nvPr/>
        </p:nvSpPr>
        <p:spPr bwMode="auto">
          <a:xfrm>
            <a:off x="3103563" y="3375025"/>
            <a:ext cx="24955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</a:rPr>
              <a:t>Kí hiệu thể hiện</a:t>
            </a:r>
          </a:p>
        </p:txBody>
      </p:sp>
      <p:pic>
        <p:nvPicPr>
          <p:cNvPr id="18456" name="Picture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475" y="4054475"/>
            <a:ext cx="6762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7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475" y="5160963"/>
            <a:ext cx="85725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58" name="TextBox 24"/>
          <p:cNvSpPr txBox="1">
            <a:spLocks noChangeArrowheads="1"/>
          </p:cNvSpPr>
          <p:nvPr/>
        </p:nvSpPr>
        <p:spPr bwMode="auto">
          <a:xfrm>
            <a:off x="406400" y="4584700"/>
            <a:ext cx="2497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092A04"/>
                </a:solidFill>
              </a:rPr>
              <a:t>Quân ta tấn công</a:t>
            </a:r>
          </a:p>
        </p:txBody>
      </p:sp>
      <p:sp>
        <p:nvSpPr>
          <p:cNvPr id="18459" name="TextBox 23"/>
          <p:cNvSpPr txBox="1">
            <a:spLocks noChangeArrowheads="1"/>
          </p:cNvSpPr>
          <p:nvPr/>
        </p:nvSpPr>
        <p:spPr bwMode="auto">
          <a:xfrm>
            <a:off x="1541463" y="398463"/>
            <a:ext cx="61229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4, em hãy: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SGK Scan] ✓ Bài 2: Làm Quen Với Bản Đồ (Tiếp Theo) - Sách Giáo Khoa - Học  Online Cùng Sachgiaibaitap.com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459" name="AutoShape 4" descr="SGK Scan] ✓ Bài 2: Làm Quen Với Bản Đồ (Tiếp Theo) - Sách Giáo Khoa - Học  Online Cùng Sachgiaibaitap.com"/>
          <p:cNvSpPr>
            <a:spLocks noChangeAspect="1" noChangeArrowheads="1"/>
          </p:cNvSpPr>
          <p:nvPr/>
        </p:nvSpPr>
        <p:spPr bwMode="auto">
          <a:xfrm>
            <a:off x="296863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19460" name="AutoShape 6" descr="Sách Giáo Khoa Lịch Sử Và Địa Lí Lớp 4"/>
          <p:cNvSpPr>
            <a:spLocks noChangeAspect="1" noChangeArrowheads="1"/>
          </p:cNvSpPr>
          <p:nvPr/>
        </p:nvSpPr>
        <p:spPr bwMode="auto">
          <a:xfrm>
            <a:off x="4143375" y="38544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19461" name="Picture 8" descr="Câu 2 trang 7 Vở bài tập Địa lí 4 - Bài 3. Làm quen với bản đồ (tiếp theo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288" y="7938"/>
            <a:ext cx="6819900" cy="662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144463" y="312738"/>
            <a:ext cx="49498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 sát hình 5, em hãy:</a:t>
            </a:r>
          </a:p>
        </p:txBody>
      </p:sp>
      <p:sp>
        <p:nvSpPr>
          <p:cNvPr id="19463" name="TextBox 7"/>
          <p:cNvSpPr txBox="1">
            <a:spLocks noChangeArrowheads="1"/>
          </p:cNvSpPr>
          <p:nvPr/>
        </p:nvSpPr>
        <p:spPr bwMode="auto">
          <a:xfrm>
            <a:off x="144463" y="1193800"/>
            <a:ext cx="38639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-Đọc tỉ lệ bản đồ.</a:t>
            </a:r>
          </a:p>
        </p:txBody>
      </p:sp>
      <p:sp>
        <p:nvSpPr>
          <p:cNvPr id="19464" name="TextBox 10"/>
          <p:cNvSpPr txBox="1">
            <a:spLocks noChangeArrowheads="1"/>
          </p:cNvSpPr>
          <p:nvPr/>
        </p:nvSpPr>
        <p:spPr bwMode="auto">
          <a:xfrm>
            <a:off x="144463" y="1709738"/>
            <a:ext cx="47974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- Hoàn thành bảng sau vào vở.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96863" y="2428875"/>
          <a:ext cx="4797425" cy="23193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8713">
                  <a:extLst>
                    <a:ext uri="{9D8B030D-6E8A-4147-A177-3AD203B41FA5}"/>
                  </a:extLst>
                </a:gridCol>
                <a:gridCol w="2398713">
                  <a:extLst>
                    <a:ext uri="{9D8B030D-6E8A-4147-A177-3AD203B41FA5}"/>
                  </a:extLst>
                </a:gridCol>
              </a:tblGrid>
              <a:tr h="494541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8" marR="91448" marT="45740" marB="45740"/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48" marR="91448" marT="45740" marB="45740"/>
                </a:tc>
                <a:extLst>
                  <a:ext uri="{0D108BD9-81ED-4DB2-BD59-A6C34878D82A}"/>
                </a:extLst>
              </a:tr>
              <a:tr h="835716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………………………………..</a:t>
                      </a:r>
                      <a:endParaRPr lang="en-US" sz="1800" dirty="0"/>
                    </a:p>
                  </a:txBody>
                  <a:tcPr marL="91448" marR="91448" marT="45740" marB="45740"/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448" marR="91448" marT="45740" marB="45740"/>
                </a:tc>
                <a:extLst>
                  <a:ext uri="{0D108BD9-81ED-4DB2-BD59-A6C34878D82A}"/>
                </a:extLst>
              </a:tr>
              <a:tr h="494541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48" marR="91448" marT="45740" marB="4574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………………………………….</a:t>
                      </a:r>
                      <a:endParaRPr lang="en-US" sz="1800" dirty="0"/>
                    </a:p>
                  </a:txBody>
                  <a:tcPr marL="91448" marR="91448" marT="45740" marB="45740"/>
                </a:tc>
                <a:extLst>
                  <a:ext uri="{0D108BD9-81ED-4DB2-BD59-A6C34878D82A}"/>
                </a:extLst>
              </a:tr>
              <a:tr h="494541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448" marR="91448" marT="45740" marB="4574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…………………………………</a:t>
                      </a:r>
                      <a:endParaRPr lang="en-US" sz="1800" dirty="0"/>
                    </a:p>
                  </a:txBody>
                  <a:tcPr marL="91448" marR="91448" marT="45740" marB="45740"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19482" name="TextBox 11"/>
          <p:cNvSpPr txBox="1">
            <a:spLocks noChangeArrowheads="1"/>
          </p:cNvSpPr>
          <p:nvPr/>
        </p:nvSpPr>
        <p:spPr bwMode="auto">
          <a:xfrm>
            <a:off x="449263" y="2428875"/>
            <a:ext cx="2182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 tượng địa lí</a:t>
            </a:r>
          </a:p>
        </p:txBody>
      </p:sp>
      <p:sp>
        <p:nvSpPr>
          <p:cNvPr id="19483" name="TextBox 13"/>
          <p:cNvSpPr txBox="1">
            <a:spLocks noChangeArrowheads="1"/>
          </p:cNvSpPr>
          <p:nvPr/>
        </p:nvSpPr>
        <p:spPr bwMode="auto">
          <a:xfrm>
            <a:off x="2884488" y="2398713"/>
            <a:ext cx="2362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 hiệu thể hiện</a:t>
            </a:r>
          </a:p>
        </p:txBody>
      </p:sp>
      <p:sp>
        <p:nvSpPr>
          <p:cNvPr id="19484" name="TextBox 12"/>
          <p:cNvSpPr txBox="1">
            <a:spLocks noChangeArrowheads="1"/>
          </p:cNvSpPr>
          <p:nvPr/>
        </p:nvSpPr>
        <p:spPr bwMode="auto">
          <a:xfrm>
            <a:off x="1019175" y="3789363"/>
            <a:ext cx="1042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</a:p>
        </p:txBody>
      </p:sp>
      <p:sp>
        <p:nvSpPr>
          <p:cNvPr id="19485" name="TextBox 15"/>
          <p:cNvSpPr txBox="1">
            <a:spLocks noChangeArrowheads="1"/>
          </p:cNvSpPr>
          <p:nvPr/>
        </p:nvSpPr>
        <p:spPr bwMode="auto">
          <a:xfrm>
            <a:off x="949325" y="4251325"/>
            <a:ext cx="1276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Thủ đô</a:t>
            </a:r>
          </a:p>
        </p:txBody>
      </p:sp>
      <p:pic>
        <p:nvPicPr>
          <p:cNvPr id="19486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3875" y="3101975"/>
            <a:ext cx="1782763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3" y="1042988"/>
            <a:ext cx="8186737" cy="567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1982</TotalTime>
  <Words>398</Words>
  <Application>Microsoft Office PowerPoint</Application>
  <PresentationFormat>Widescreen</PresentationFormat>
  <Paragraphs>54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Calibri</vt:lpstr>
      <vt:lpstr>Arial</vt:lpstr>
      <vt:lpstr>Times New Roman</vt:lpstr>
      <vt:lpstr>VnBangkok</vt:lpstr>
      <vt:lpstr>HP001 5 hàng 1 ô ly</vt:lpstr>
      <vt:lpstr>HP001 5Ha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178</cp:revision>
  <dcterms:created xsi:type="dcterms:W3CDTF">2020-04-05T06:59:32Z</dcterms:created>
  <dcterms:modified xsi:type="dcterms:W3CDTF">2023-06-12T13:26:42Z</dcterms:modified>
</cp:coreProperties>
</file>