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72" r:id="rId4"/>
    <p:sldId id="273" r:id="rId5"/>
    <p:sldId id="268" r:id="rId6"/>
    <p:sldId id="261" r:id="rId7"/>
    <p:sldId id="269" r:id="rId8"/>
    <p:sldId id="280" r:id="rId9"/>
    <p:sldId id="282" r:id="rId10"/>
    <p:sldId id="263" r:id="rId11"/>
    <p:sldId id="281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6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336" autoAdjust="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064A-D61B-4B21-B757-51A9B82445B8}" type="datetimeFigureOut">
              <a:rPr lang="en-US" smtClean="0">
                <a:ea typeface="Times New Roman" panose="02020603050405020304" charset="0"/>
                <a:cs typeface="Times New Roman" panose="02020603050405020304" charset="0"/>
              </a:rPr>
              <a:t>6/13/2023</a:t>
            </a:fld>
            <a:endParaRPr lang="en-US"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05E07-67EA-4042-A3F6-853A8AD8D209}" type="slidenum">
              <a:rPr lang="en-US" smtClean="0">
                <a:ea typeface="Times New Roman" panose="02020603050405020304" charset="0"/>
                <a:cs typeface="Times New Roman" panose="02020603050405020304" charset="0"/>
              </a:rPr>
              <a:t>‹#›</a:t>
            </a:fld>
            <a:endParaRPr lang="en-US"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449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1DEEB57E-A555-47AD-A1F2-550D1BC014C5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704F556B-8FEB-48C1-B5F8-F58043FC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06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Times New Roman" panose="02020603050405020304" charset="0"/>
        <a:cs typeface="Times New Roman" panose="020206030504050203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Times New Roman" panose="02020603050405020304" charset="0"/>
        <a:cs typeface="Times New Roman" panose="020206030504050203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Times New Roman" panose="02020603050405020304" charset="0"/>
        <a:cs typeface="Times New Roman" panose="020206030504050203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Times New Roman" panose="02020603050405020304" charset="0"/>
        <a:cs typeface="Times New Roman" panose="020206030504050203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Times New Roman" panose="02020603050405020304" charset="0"/>
        <a:cs typeface="Times New Roman" panose="020206030504050203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226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81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94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08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0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9BF06B03-135E-4169-9B02-3E1AF83E1D74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Times New Roman" panose="02020603050405020304" charset="0"/>
          <a:cs typeface="Times New Roman" panose="0202060305040502030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Times New Roman" panose="02020603050405020304" charset="0"/>
          <a:cs typeface="Times New Roman" panose="0202060305040502030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Times New Roman" panose="02020603050405020304" charset="0"/>
          <a:cs typeface="Times New Roman" panose="0202060305040502030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Times New Roman" panose="02020603050405020304" charset="0"/>
          <a:cs typeface="Times New Roman" panose="0202060305040502030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Times New Roman" panose="02020603050405020304" charset="0"/>
          <a:cs typeface="Times New Roman" panose="0202060305040502030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Times New Roman" panose="02020603050405020304" charset="0"/>
          <a:cs typeface="Times New Roman" panose="0202060305040502030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2.wdp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microsoft.com/office/2007/relationships/hdphoto" Target="../media/hdphoto4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3.xml"/><Relationship Id="rId7" Type="http://schemas.microsoft.com/office/2007/relationships/hdphoto" Target="../media/hdphoto1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5.xml"/><Relationship Id="rId7" Type="http://schemas.microsoft.com/office/2007/relationships/hdphoto" Target="../media/hdphoto6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2067871"/>
            <a:chOff x="0" y="-127504"/>
            <a:chExt cx="12192000" cy="1361807"/>
          </a:xfrm>
        </p:grpSpPr>
        <p:sp>
          <p:nvSpPr>
            <p:cNvPr id="5" name="Rectangle: Top Corners Rounded 4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" name="Rectangle: Top Corners Rounded 5"/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>
            <a:fillRect/>
          </a:stretch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8" name="Group 7"/>
          <p:cNvGrpSpPr/>
          <p:nvPr/>
        </p:nvGrpSpPr>
        <p:grpSpPr>
          <a:xfrm>
            <a:off x="404014" y="588766"/>
            <a:ext cx="2236024" cy="3156219"/>
            <a:chOff x="299812" y="247841"/>
            <a:chExt cx="2236024" cy="220486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/>
            <a:srcRect r="32937"/>
            <a:stretch>
              <a:fillRect/>
            </a:stretch>
          </p:blipFill>
          <p:spPr>
            <a:xfrm>
              <a:off x="299812" y="361594"/>
              <a:ext cx="2150557" cy="209110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/>
            <a:srcRect r="34344"/>
            <a:stretch>
              <a:fillRect/>
            </a:stretch>
          </p:blipFill>
          <p:spPr>
            <a:xfrm>
              <a:off x="518441" y="247841"/>
              <a:ext cx="2017395" cy="2091109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>
            <a:fillRect/>
          </a:stretch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2" name="Oval 11"/>
          <p:cNvSpPr/>
          <p:nvPr/>
        </p:nvSpPr>
        <p:spPr>
          <a:xfrm>
            <a:off x="4706620" y="785495"/>
            <a:ext cx="2017395" cy="1845310"/>
          </a:xfrm>
          <a:prstGeom prst="ellipse">
            <a:avLst/>
          </a:prstGeom>
          <a:solidFill>
            <a:srgbClr val="29A8FF"/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22"/>
          <p:cNvSpPr txBox="1"/>
          <p:nvPr/>
        </p:nvSpPr>
        <p:spPr>
          <a:xfrm>
            <a:off x="5062912" y="916289"/>
            <a:ext cx="1304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chemeClr val="bg1"/>
                </a:solidFill>
                <a:effectLst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Bài</a:t>
            </a:r>
            <a:endParaRPr lang="en-US" altLang="zh-CN" sz="4800" b="1" dirty="0">
              <a:solidFill>
                <a:schemeClr val="bg1"/>
              </a:solidFill>
              <a:effectLst/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23</a:t>
            </a:r>
            <a:r>
              <a:rPr lang="en-US" altLang="zh-CN" sz="4800" b="1" dirty="0">
                <a:solidFill>
                  <a:schemeClr val="bg1"/>
                </a:solidFill>
                <a:effectLst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  <p:sp>
        <p:nvSpPr>
          <p:cNvPr id="14" name="文本框 22"/>
          <p:cNvSpPr txBox="1"/>
          <p:nvPr/>
        </p:nvSpPr>
        <p:spPr>
          <a:xfrm>
            <a:off x="6834277" y="1333559"/>
            <a:ext cx="3825467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err="1">
                <a:solidFill>
                  <a:srgbClr val="FF0000"/>
                </a:solidFill>
                <a:latin typeface="Times New Roman" panose="02020603050405020304" charset="0"/>
                <a:ea typeface="思源黑体 CN Bold" panose="020B0800000000000000" pitchFamily="34" charset="-122"/>
                <a:cs typeface="Times New Roman" panose="02020603050405020304" charset="0"/>
              </a:rPr>
              <a:t>Nói</a:t>
            </a:r>
            <a:r>
              <a:rPr lang="en-US" altLang="zh-CN" sz="5400" dirty="0">
                <a:solidFill>
                  <a:srgbClr val="FF0000"/>
                </a:solidFill>
                <a:latin typeface="Times New Roman" panose="02020603050405020304" charset="0"/>
                <a:ea typeface="思源黑体 CN Bold" panose="020B0800000000000000" pitchFamily="34" charset="-122"/>
                <a:cs typeface="Times New Roman" panose="02020603050405020304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Times New Roman" panose="02020603050405020304" charset="0"/>
                <a:ea typeface="思源黑体 CN Bold" panose="020B0800000000000000" pitchFamily="34" charset="-122"/>
                <a:cs typeface="Times New Roman" panose="02020603050405020304" charset="0"/>
              </a:rPr>
              <a:t>và</a:t>
            </a:r>
            <a:r>
              <a:rPr lang="en-US" altLang="zh-CN" sz="5400" dirty="0">
                <a:solidFill>
                  <a:srgbClr val="FF0000"/>
                </a:solidFill>
                <a:latin typeface="Times New Roman" panose="02020603050405020304" charset="0"/>
                <a:ea typeface="思源黑体 CN Bold" panose="020B0800000000000000" pitchFamily="34" charset="-122"/>
                <a:cs typeface="Times New Roman" panose="02020603050405020304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Times New Roman" panose="02020603050405020304" charset="0"/>
                <a:ea typeface="思源黑体 CN Bold" panose="020B0800000000000000" pitchFamily="34" charset="-122"/>
                <a:cs typeface="Times New Roman" panose="02020603050405020304" charset="0"/>
              </a:rPr>
              <a:t>nghe</a:t>
            </a:r>
            <a:endParaRPr lang="zh-CN" altLang="en-US" sz="5400" dirty="0">
              <a:solidFill>
                <a:srgbClr val="FF0000"/>
              </a:solidFill>
              <a:latin typeface="Times New Roman" panose="02020603050405020304" charset="0"/>
              <a:ea typeface="思源黑体 CN Bold" panose="020B0800000000000000" pitchFamily="34" charset="-122"/>
              <a:cs typeface="Times New Roman" panose="02020603050405020304" charset="0"/>
            </a:endParaRPr>
          </a:p>
        </p:txBody>
      </p:sp>
      <p:sp>
        <p:nvSpPr>
          <p:cNvPr id="15" name="文本框 22"/>
          <p:cNvSpPr txBox="1"/>
          <p:nvPr/>
        </p:nvSpPr>
        <p:spPr>
          <a:xfrm>
            <a:off x="2697163" y="3714957"/>
            <a:ext cx="6884908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>
                <a:solidFill>
                  <a:srgbClr val="FF0000"/>
                </a:solidFill>
                <a:latin typeface="Times New Roman" panose="02020603050405020304" charset="0"/>
                <a:ea typeface="思源黑体 CN Bold" panose="020B0800000000000000" pitchFamily="34" charset="-122"/>
                <a:cs typeface="Times New Roman" panose="02020603050405020304" charset="0"/>
              </a:rPr>
              <a:t>Kể</a:t>
            </a:r>
            <a:r>
              <a:rPr lang="en-US" altLang="zh-CN" sz="5400" dirty="0">
                <a:solidFill>
                  <a:srgbClr val="FF0000"/>
                </a:solidFill>
                <a:latin typeface="Times New Roman" panose="02020603050405020304" charset="0"/>
                <a:ea typeface="思源黑体 CN Bold" panose="020B0800000000000000" pitchFamily="34" charset="-122"/>
                <a:cs typeface="Times New Roman" panose="02020603050405020304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Times New Roman" panose="02020603050405020304" charset="0"/>
                <a:ea typeface="思源黑体 CN Bold" panose="020B0800000000000000" pitchFamily="34" charset="-122"/>
                <a:cs typeface="Times New Roman" panose="02020603050405020304" charset="0"/>
              </a:rPr>
              <a:t>chuyện</a:t>
            </a:r>
            <a:endParaRPr lang="en-US" altLang="zh-CN" sz="5400" dirty="0">
              <a:solidFill>
                <a:srgbClr val="FF0000"/>
              </a:solidFill>
              <a:latin typeface="Times New Roman" panose="02020603050405020304" charset="0"/>
              <a:ea typeface="思源黑体 CN Bold" panose="020B0800000000000000" pitchFamily="34" charset="-122"/>
              <a:cs typeface="Times New Roman" panose="02020603050405020304" charset="0"/>
            </a:endParaRPr>
          </a:p>
          <a:p>
            <a:pPr algn="ctr"/>
            <a:r>
              <a:rPr lang="en-US" altLang="zh-CN" sz="5400" dirty="0">
                <a:solidFill>
                  <a:srgbClr val="FF0000"/>
                </a:solidFill>
                <a:latin typeface="Times New Roman" panose="02020603050405020304" charset="0"/>
                <a:ea typeface="思源黑体 CN Bold" panose="020B0800000000000000" pitchFamily="34" charset="-122"/>
                <a:cs typeface="Times New Roman" panose="02020603050405020304" charset="0"/>
              </a:rPr>
              <a:t>BÚP BÊ BIẾT KHÓC</a:t>
            </a:r>
            <a:endParaRPr lang="zh-CN" altLang="en-US" sz="5400" dirty="0">
              <a:solidFill>
                <a:srgbClr val="FF0000"/>
              </a:solidFill>
              <a:latin typeface="Times New Roman" panose="02020603050405020304" charset="0"/>
              <a:ea typeface="思源黑体 CN Bold" panose="020B0800000000000000" pitchFamily="34" charset="-122"/>
              <a:cs typeface="Times New Roman" panose="02020603050405020304" charset="0"/>
            </a:endParaRPr>
          </a:p>
        </p:txBody>
      </p:sp>
      <p:pic>
        <p:nvPicPr>
          <p:cNvPr id="16" name="图片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6398"/>
            <a:ext cx="12192000" cy="747017"/>
          </a:xfrm>
          <a:prstGeom prst="rect">
            <a:avLst/>
          </a:prstGeom>
        </p:spPr>
      </p:pic>
      <p:pic>
        <p:nvPicPr>
          <p:cNvPr id="2" name="Picture 1" descr="logo newt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1890" y="916305"/>
            <a:ext cx="2374900" cy="165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13616" y="1709683"/>
            <a:ext cx="11102221" cy="3438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Liên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hệ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	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món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cũ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món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cũ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	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bảo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quản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loại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cần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>
            <a:fillRect/>
          </a:stretch>
        </p:blipFill>
        <p:spPr>
          <a:xfrm>
            <a:off x="181811" y="107949"/>
            <a:ext cx="3110711" cy="24537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11" name="AutoShape 5"/>
          <p:cNvSpPr>
            <a:spLocks noChangeArrowheads="1"/>
          </p:cNvSpPr>
          <p:nvPr/>
        </p:nvSpPr>
        <p:spPr bwMode="gray">
          <a:xfrm>
            <a:off x="1965534" y="1586040"/>
            <a:ext cx="8746190" cy="1375462"/>
          </a:xfrm>
          <a:prstGeom prst="roundRect">
            <a:avLst>
              <a:gd name="adj" fmla="val 41152"/>
            </a:avLst>
          </a:prstGeom>
          <a:noFill/>
          <a:ln w="38100">
            <a:prstDash val="lgDashDot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eaLnBrk="1" hangingPunct="1"/>
            <a:endParaRPr lang="vi-VN" sz="2665"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394284" y="1661993"/>
            <a:ext cx="80985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Kể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về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chuyện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Búp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bê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biết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khóc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thân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nghe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5335" y="3087149"/>
            <a:ext cx="11826665" cy="2361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G: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4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bức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nhớ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nội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dung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(1-2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;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nhất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).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Chia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nội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dung, 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nghĩa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3696" y="412773"/>
            <a:ext cx="285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VẬN DỤNG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/>
      <p:bldP spid="24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pic>
        <p:nvPicPr>
          <p:cNvPr id="8" name="图片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545" y="1889211"/>
            <a:ext cx="2114756" cy="1620749"/>
          </a:xfrm>
          <a:prstGeom prst="rect">
            <a:avLst/>
          </a:prstGeom>
        </p:spPr>
      </p:pic>
      <p:pic>
        <p:nvPicPr>
          <p:cNvPr id="11" name="图片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60" y="423862"/>
            <a:ext cx="1331922" cy="2163314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418156" y="1246382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Củng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cố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-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dò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85477" y="2655010"/>
            <a:ext cx="10084415" cy="2207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bè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	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Hai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111.</a:t>
            </a:r>
          </a:p>
        </p:txBody>
      </p:sp>
      <p:pic>
        <p:nvPicPr>
          <p:cNvPr id="10" name="图片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" y="4876677"/>
            <a:ext cx="2341563" cy="1981323"/>
          </a:xfrm>
          <a:prstGeom prst="rect">
            <a:avLst/>
          </a:prstGeom>
        </p:spPr>
      </p:pic>
      <p:pic>
        <p:nvPicPr>
          <p:cNvPr id="12" name="图片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3789894"/>
            <a:ext cx="1331922" cy="21492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7" name="图片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1419214"/>
            <a:ext cx="2864392" cy="2423717"/>
          </a:xfrm>
          <a:prstGeom prst="rect">
            <a:avLst/>
          </a:prstGeom>
        </p:spPr>
      </p:pic>
      <p:pic>
        <p:nvPicPr>
          <p:cNvPr id="9" name="图片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5" y="332431"/>
            <a:ext cx="1629316" cy="2629124"/>
          </a:xfrm>
          <a:prstGeom prst="rect">
            <a:avLst/>
          </a:prstGeom>
        </p:spPr>
      </p:pic>
      <p:pic>
        <p:nvPicPr>
          <p:cNvPr id="10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44" y="2481669"/>
            <a:ext cx="2546478" cy="432434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96048" y="2824492"/>
            <a:ext cx="7633146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Tạm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biệt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hẹn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gặp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lại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con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vào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những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tiết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học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sau.</a:t>
            </a:r>
            <a:endParaRPr lang="en-US" sz="4400" dirty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Picture 1" descr="logo newton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06315" y="635635"/>
            <a:ext cx="2374900" cy="1651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-52373"/>
            <a:ext cx="12192000" cy="250382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-23105" y="-48613"/>
            <a:ext cx="1048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Dựa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gợi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ý,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đoán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nội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dung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từng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bức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243670" y="462761"/>
            <a:ext cx="7480765" cy="6395239"/>
            <a:chOff x="2243670" y="462761"/>
            <a:chExt cx="7480765" cy="639523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1053" t="32280" r="51645" b="16842"/>
            <a:stretch>
              <a:fillRect/>
            </a:stretch>
          </p:blipFill>
          <p:spPr>
            <a:xfrm>
              <a:off x="3169362" y="1148345"/>
              <a:ext cx="2592087" cy="1988637"/>
            </a:xfrm>
            <a:prstGeom prst="roundRect">
              <a:avLst>
                <a:gd name="adj" fmla="val 5977"/>
              </a:avLst>
            </a:prstGeom>
            <a:ln>
              <a:solidFill>
                <a:srgbClr val="002060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6152" t="32281" r="5756" b="16842"/>
            <a:stretch>
              <a:fillRect/>
            </a:stretch>
          </p:blipFill>
          <p:spPr>
            <a:xfrm>
              <a:off x="6605566" y="721758"/>
              <a:ext cx="2646947" cy="1988638"/>
            </a:xfrm>
            <a:prstGeom prst="roundRect">
              <a:avLst>
                <a:gd name="adj" fmla="val 2184"/>
              </a:avLst>
            </a:prstGeom>
            <a:ln>
              <a:solidFill>
                <a:srgbClr val="002060"/>
              </a:solidFill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/>
            <a:srcRect l="11151" t="27019" r="49145" b="19122"/>
            <a:stretch>
              <a:fillRect/>
            </a:stretch>
          </p:blipFill>
          <p:spPr>
            <a:xfrm>
              <a:off x="3245562" y="4291120"/>
              <a:ext cx="2646948" cy="2105215"/>
            </a:xfrm>
            <a:prstGeom prst="roundRect">
              <a:avLst>
                <a:gd name="adj" fmla="val 2009"/>
              </a:avLst>
            </a:prstGeom>
            <a:ln>
              <a:solidFill>
                <a:srgbClr val="002060"/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/>
            <a:srcRect l="56152" t="27895" r="5756" b="20000"/>
            <a:stretch>
              <a:fillRect/>
            </a:stretch>
          </p:blipFill>
          <p:spPr>
            <a:xfrm>
              <a:off x="6670698" y="3892532"/>
              <a:ext cx="2646947" cy="2105214"/>
            </a:xfrm>
            <a:prstGeom prst="roundRect">
              <a:avLst>
                <a:gd name="adj" fmla="val 2862"/>
              </a:avLst>
            </a:prstGeom>
            <a:ln>
              <a:solidFill>
                <a:srgbClr val="002060"/>
              </a:solidFill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2243670" y="3090791"/>
              <a:ext cx="415993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Khi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tròn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6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tuổi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được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tặng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món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quà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yêu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thích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món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quà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đó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như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thế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nào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63909" y="2664093"/>
              <a:ext cx="34605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Khi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tròn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7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tuổi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được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tặng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món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quà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đã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làm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với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món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quà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cũ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83421" y="6396335"/>
              <a:ext cx="30795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nằm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mơ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thấy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16874" y="5992353"/>
              <a:ext cx="34605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đã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làm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với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hai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</a:p>
            <a:p>
              <a:pPr algn="ctr"/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món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đồ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chơi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của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mình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63509" y="462761"/>
              <a:ext cx="3200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Búp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bê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biết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khóc</a:t>
              </a:r>
              <a:endPara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0" y="1041447"/>
            <a:ext cx="4159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?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Tên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nhỏ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trong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chuyện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là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gì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8" y="3693586"/>
            <a:ext cx="4405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?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món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đồ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chơi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nào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mà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tặng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nhân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dịp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sinh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nhật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6, 7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tuổi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3850" y="1669324"/>
            <a:ext cx="51254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nhỏ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chuyện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tên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9780" y="4369525"/>
            <a:ext cx="5089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Năm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6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tuổi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tặng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1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bé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búp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bê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Năm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7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tuổi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tặng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1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chú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bông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L 0.20247 -0.0085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17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8" grpId="0"/>
      <p:bldP spid="28" grpId="1"/>
      <p:bldP spid="33" grpId="0"/>
      <p:bldP spid="33" grpId="1"/>
      <p:bldP spid="36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-52373"/>
            <a:ext cx="12192000" cy="250382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478870" y="233353"/>
            <a:ext cx="7480765" cy="6395239"/>
            <a:chOff x="2243670" y="462761"/>
            <a:chExt cx="7480765" cy="639523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1053" t="32280" r="51645" b="16842"/>
            <a:stretch>
              <a:fillRect/>
            </a:stretch>
          </p:blipFill>
          <p:spPr>
            <a:xfrm>
              <a:off x="3169362" y="1148345"/>
              <a:ext cx="2592087" cy="1988637"/>
            </a:xfrm>
            <a:prstGeom prst="roundRect">
              <a:avLst>
                <a:gd name="adj" fmla="val 5977"/>
              </a:avLst>
            </a:prstGeom>
            <a:ln>
              <a:solidFill>
                <a:srgbClr val="002060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6152" t="32281" r="5756" b="16842"/>
            <a:stretch>
              <a:fillRect/>
            </a:stretch>
          </p:blipFill>
          <p:spPr>
            <a:xfrm>
              <a:off x="6605566" y="721758"/>
              <a:ext cx="2646947" cy="1988638"/>
            </a:xfrm>
            <a:prstGeom prst="roundRect">
              <a:avLst>
                <a:gd name="adj" fmla="val 2184"/>
              </a:avLst>
            </a:prstGeom>
            <a:ln>
              <a:solidFill>
                <a:srgbClr val="002060"/>
              </a:solidFill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/>
            <a:srcRect l="11151" t="27019" r="49145" b="19122"/>
            <a:stretch>
              <a:fillRect/>
            </a:stretch>
          </p:blipFill>
          <p:spPr>
            <a:xfrm>
              <a:off x="3245562" y="4291120"/>
              <a:ext cx="2646948" cy="2105215"/>
            </a:xfrm>
            <a:prstGeom prst="roundRect">
              <a:avLst>
                <a:gd name="adj" fmla="val 2009"/>
              </a:avLst>
            </a:prstGeom>
            <a:ln>
              <a:solidFill>
                <a:srgbClr val="002060"/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/>
            <a:srcRect l="56152" t="27895" r="5756" b="20000"/>
            <a:stretch>
              <a:fillRect/>
            </a:stretch>
          </p:blipFill>
          <p:spPr>
            <a:xfrm>
              <a:off x="6670698" y="3892532"/>
              <a:ext cx="2646947" cy="2105214"/>
            </a:xfrm>
            <a:prstGeom prst="roundRect">
              <a:avLst>
                <a:gd name="adj" fmla="val 2862"/>
              </a:avLst>
            </a:prstGeom>
            <a:ln>
              <a:solidFill>
                <a:srgbClr val="002060"/>
              </a:solidFill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2243670" y="3090791"/>
              <a:ext cx="415993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Khi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tròn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6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tuổi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được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tặng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món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quà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yêu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thích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món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quà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đó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như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thế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nào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63909" y="2664093"/>
              <a:ext cx="34605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Khi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tròn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7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tuổi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được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tặng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món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quà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đã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làm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với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món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quà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cũ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83421" y="6396335"/>
              <a:ext cx="30795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nằm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mơ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thấy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16874" y="5992353"/>
              <a:ext cx="34605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Hoa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đã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làm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gì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với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hai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</a:p>
            <a:p>
              <a:pPr algn="ctr"/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món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đồ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chơi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của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mình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63509" y="462761"/>
              <a:ext cx="3200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Búp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bê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biết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khóc</a:t>
              </a:r>
              <a:endPara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34802" y="1335218"/>
            <a:ext cx="3873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- Quan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sát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nét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mặt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nhỏ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từng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tranh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đoán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nội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dung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từng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tranh</a:t>
            </a:r>
            <a:r>
              <a:rPr lang="en-US" sz="3200" b="1" dirty="0">
                <a:solidFill>
                  <a:srgbClr val="0099CC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clrChange>
              <a:clrFrom>
                <a:srgbClr val="F8C700"/>
              </a:clrFrom>
              <a:clrTo>
                <a:srgbClr val="F8C7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63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16" y="3809043"/>
            <a:ext cx="4208528" cy="24067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053" t="32280" r="51645" b="16842"/>
          <a:stretch>
            <a:fillRect/>
          </a:stretch>
        </p:blipFill>
        <p:spPr>
          <a:xfrm>
            <a:off x="91645" y="241842"/>
            <a:ext cx="2924821" cy="2243910"/>
          </a:xfrm>
          <a:prstGeom prst="roundRect">
            <a:avLst>
              <a:gd name="adj" fmla="val 5977"/>
            </a:avLst>
          </a:prstGeom>
          <a:ln>
            <a:solidFill>
              <a:srgbClr val="00206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6152" t="32281" r="5756" b="16842"/>
          <a:stretch>
            <a:fillRect/>
          </a:stretch>
        </p:blipFill>
        <p:spPr>
          <a:xfrm>
            <a:off x="3066994" y="1645912"/>
            <a:ext cx="2986726" cy="2243912"/>
          </a:xfrm>
          <a:prstGeom prst="roundRect">
            <a:avLst>
              <a:gd name="adj" fmla="val 2184"/>
            </a:avLst>
          </a:prstGeom>
          <a:ln>
            <a:solidFill>
              <a:srgbClr val="00206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11151" t="27019" r="49145" b="19122"/>
          <a:stretch>
            <a:fillRect/>
          </a:stretch>
        </p:blipFill>
        <p:spPr>
          <a:xfrm>
            <a:off x="6104248" y="2866752"/>
            <a:ext cx="2986726" cy="2375453"/>
          </a:xfrm>
          <a:prstGeom prst="roundRect">
            <a:avLst>
              <a:gd name="adj" fmla="val 2009"/>
            </a:avLst>
          </a:prstGeom>
          <a:ln>
            <a:solidFill>
              <a:srgbClr val="00206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56152" t="27895" r="5756" b="20000"/>
          <a:stretch>
            <a:fillRect/>
          </a:stretch>
        </p:blipFill>
        <p:spPr>
          <a:xfrm>
            <a:off x="9141502" y="4324485"/>
            <a:ext cx="2986725" cy="2375452"/>
          </a:xfrm>
          <a:prstGeom prst="roundRect">
            <a:avLst>
              <a:gd name="adj" fmla="val 2862"/>
            </a:avLst>
          </a:prstGeom>
          <a:ln>
            <a:solidFill>
              <a:srgbClr val="00206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288844" y="549346"/>
            <a:ext cx="6124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búp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bê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38282" y="1978059"/>
            <a:ext cx="5778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cún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9402" y="4254023"/>
            <a:ext cx="5808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Giấc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mơ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búp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bê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2017" y="5654768"/>
            <a:ext cx="8398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búp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bê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cún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0" y="479242"/>
            <a:ext cx="3527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2. Nghe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053" t="32280" r="51645" b="16842"/>
          <a:stretch>
            <a:fillRect/>
          </a:stretch>
        </p:blipFill>
        <p:spPr>
          <a:xfrm>
            <a:off x="892063" y="1648218"/>
            <a:ext cx="3444987" cy="2642979"/>
          </a:xfrm>
          <a:prstGeom prst="roundRect">
            <a:avLst>
              <a:gd name="adj" fmla="val 5977"/>
            </a:avLst>
          </a:prstGeom>
          <a:ln>
            <a:solidFill>
              <a:srgbClr val="00206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6152" t="32281" r="5756" b="16842"/>
          <a:stretch>
            <a:fillRect/>
          </a:stretch>
        </p:blipFill>
        <p:spPr>
          <a:xfrm>
            <a:off x="4532144" y="199727"/>
            <a:ext cx="3517902" cy="2642982"/>
          </a:xfrm>
          <a:prstGeom prst="roundRect">
            <a:avLst>
              <a:gd name="adj" fmla="val 2184"/>
            </a:avLst>
          </a:prstGeom>
          <a:ln>
            <a:solidFill>
              <a:srgbClr val="00206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l="11151" t="27019" r="49145" b="19122"/>
          <a:stretch>
            <a:fillRect/>
          </a:stretch>
        </p:blipFill>
        <p:spPr>
          <a:xfrm>
            <a:off x="8180109" y="2515069"/>
            <a:ext cx="3517902" cy="2797917"/>
          </a:xfrm>
          <a:prstGeom prst="roundRect">
            <a:avLst>
              <a:gd name="adj" fmla="val 2009"/>
            </a:avLst>
          </a:prstGeom>
          <a:ln>
            <a:solidFill>
              <a:srgbClr val="00206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56152" t="27895" r="5756" b="20000"/>
          <a:stretch>
            <a:fillRect/>
          </a:stretch>
        </p:blipFill>
        <p:spPr>
          <a:xfrm>
            <a:off x="4532146" y="4008098"/>
            <a:ext cx="3517900" cy="2797915"/>
          </a:xfrm>
          <a:prstGeom prst="roundRect">
            <a:avLst>
              <a:gd name="adj" fmla="val 2862"/>
            </a:avLst>
          </a:prstGeom>
          <a:ln>
            <a:solidFill>
              <a:srgbClr val="00206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4784615" y="3146239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Búp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bê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khóc</a:t>
            </a:r>
            <a:endParaRPr lang="en-US" sz="3200" b="1" dirty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Búp bê biết khó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299" y="5879055"/>
            <a:ext cx="763045" cy="7630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835" l="0" r="100000">
                        <a14:foregroundMark x1="41693" y1="25785" x2="43291" y2="27934"/>
                        <a14:foregroundMark x1="22045" y1="32893" x2="25080" y2="35537"/>
                        <a14:foregroundMark x1="24441" y1="41157" x2="28435" y2="41818"/>
                        <a14:foregroundMark x1="29872" y1="47273" x2="32268" y2="46612"/>
                        <a14:foregroundMark x1="33706" y1="50909" x2="36581" y2="49917"/>
                        <a14:foregroundMark x1="40415" y1="53058" x2="41693" y2="52562"/>
                        <a14:foregroundMark x1="66294" y1="64628" x2="66134" y2="60992"/>
                        <a14:foregroundMark x1="71725" y1="62479" x2="75240" y2="55868"/>
                        <a14:foregroundMark x1="62939" y1="54380" x2="77316" y2="47603"/>
                        <a14:foregroundMark x1="75240" y1="50744" x2="71086" y2="49256"/>
                        <a14:foregroundMark x1="69649" y1="53884" x2="67732" y2="51736"/>
                        <a14:foregroundMark x1="81949" y1="40165" x2="84824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242" y="-173281"/>
            <a:ext cx="2193758" cy="22225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78" b="-3461"/>
          <a:stretch>
            <a:fillRect/>
          </a:stretch>
        </p:blipFill>
        <p:spPr>
          <a:xfrm>
            <a:off x="0" y="5294380"/>
            <a:ext cx="4250424" cy="27251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9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053" t="32280" r="51645" b="16842"/>
          <a:stretch>
            <a:fillRect/>
          </a:stretch>
        </p:blipFill>
        <p:spPr>
          <a:xfrm>
            <a:off x="293786" y="422447"/>
            <a:ext cx="1966161" cy="1508430"/>
          </a:xfrm>
          <a:prstGeom prst="roundRect">
            <a:avLst>
              <a:gd name="adj" fmla="val 5977"/>
            </a:avLst>
          </a:prstGeom>
          <a:ln>
            <a:solidFill>
              <a:srgbClr val="00206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6152" t="32281" r="5756" b="16842"/>
          <a:stretch>
            <a:fillRect/>
          </a:stretch>
        </p:blipFill>
        <p:spPr>
          <a:xfrm>
            <a:off x="1293825" y="1980873"/>
            <a:ext cx="2007776" cy="1508432"/>
          </a:xfrm>
          <a:prstGeom prst="roundRect">
            <a:avLst>
              <a:gd name="adj" fmla="val 2184"/>
            </a:avLst>
          </a:prstGeom>
          <a:ln>
            <a:solidFill>
              <a:srgbClr val="00206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11151" t="27019" r="49145" b="19122"/>
          <a:stretch>
            <a:fillRect/>
          </a:stretch>
        </p:blipFill>
        <p:spPr>
          <a:xfrm>
            <a:off x="258187" y="3559597"/>
            <a:ext cx="2007776" cy="1596858"/>
          </a:xfrm>
          <a:prstGeom prst="roundRect">
            <a:avLst>
              <a:gd name="adj" fmla="val 2009"/>
            </a:avLst>
          </a:prstGeom>
          <a:ln>
            <a:solidFill>
              <a:srgbClr val="00206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56152" t="27895" r="5756" b="20000"/>
          <a:stretch>
            <a:fillRect/>
          </a:stretch>
        </p:blipFill>
        <p:spPr>
          <a:xfrm>
            <a:off x="1368707" y="5223042"/>
            <a:ext cx="2007775" cy="1596857"/>
          </a:xfrm>
          <a:prstGeom prst="roundRect">
            <a:avLst>
              <a:gd name="adj" fmla="val 2862"/>
            </a:avLst>
          </a:prstGeom>
          <a:ln>
            <a:solidFill>
              <a:srgbClr val="00206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297713" y="635978"/>
            <a:ext cx="9728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Khi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tròn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6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rất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vui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mừng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tặng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búp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bê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xinh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đẹp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97695" y="2260284"/>
            <a:ext cx="87943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Khi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tròn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7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tặng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1 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chỉ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quên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búp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bê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72594" y="4131009"/>
            <a:ext cx="9411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mơ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thấy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búp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bê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khóc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bị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bỏ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rơi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ở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góc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9294" y="5790462"/>
            <a:ext cx="6292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ôm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búp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bê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lòng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97568" y="368302"/>
            <a:ext cx="9797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Chọn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1 – 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8" b="89579" l="0" r="100000">
                        <a14:foregroundMark x1="38978" y1="55654" x2="46645" y2="5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" t="8268" r="1102" b="10508"/>
          <a:stretch>
            <a:fillRect/>
          </a:stretch>
        </p:blipFill>
        <p:spPr>
          <a:xfrm>
            <a:off x="116494" y="4114622"/>
            <a:ext cx="3173528" cy="19707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5" t="13441" r="22325" b="10505"/>
          <a:stretch>
            <a:fillRect/>
          </a:stretch>
        </p:blipFill>
        <p:spPr>
          <a:xfrm>
            <a:off x="1126194" y="1487834"/>
            <a:ext cx="1323474" cy="1545406"/>
          </a:xfrm>
          <a:prstGeom prst="rect">
            <a:avLst/>
          </a:prstGeom>
        </p:spPr>
      </p:pic>
      <p:sp>
        <p:nvSpPr>
          <p:cNvPr id="9" name="Freeform 24"/>
          <p:cNvSpPr>
            <a:spLocks noEditPoints="1"/>
          </p:cNvSpPr>
          <p:nvPr/>
        </p:nvSpPr>
        <p:spPr bwMode="auto">
          <a:xfrm rot="577143">
            <a:off x="1690247" y="3170986"/>
            <a:ext cx="315055" cy="720939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565">
              <a:defRPr/>
            </a:pPr>
            <a:endParaRPr lang="zh-CN" altLang="en-US" sz="32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053" t="32280" r="51645" b="16842"/>
          <a:stretch>
            <a:fillRect/>
          </a:stretch>
        </p:blipFill>
        <p:spPr>
          <a:xfrm>
            <a:off x="3256515" y="2396701"/>
            <a:ext cx="2871176" cy="2202754"/>
          </a:xfrm>
          <a:prstGeom prst="roundRect">
            <a:avLst>
              <a:gd name="adj" fmla="val 5977"/>
            </a:avLst>
          </a:prstGeom>
          <a:ln>
            <a:solidFill>
              <a:srgbClr val="00206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6152" t="32281" r="5756" b="16842"/>
          <a:stretch>
            <a:fillRect/>
          </a:stretch>
        </p:blipFill>
        <p:spPr>
          <a:xfrm>
            <a:off x="6176305" y="1084999"/>
            <a:ext cx="2931946" cy="2202756"/>
          </a:xfrm>
          <a:prstGeom prst="roundRect">
            <a:avLst>
              <a:gd name="adj" fmla="val 2184"/>
            </a:avLst>
          </a:prstGeom>
          <a:ln>
            <a:solidFill>
              <a:srgbClr val="00206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/>
          <a:srcRect l="11151" t="27019" r="49145" b="19122"/>
          <a:stretch>
            <a:fillRect/>
          </a:stretch>
        </p:blipFill>
        <p:spPr>
          <a:xfrm>
            <a:off x="9189486" y="2365512"/>
            <a:ext cx="2931946" cy="2331885"/>
          </a:xfrm>
          <a:prstGeom prst="roundRect">
            <a:avLst>
              <a:gd name="adj" fmla="val 2009"/>
            </a:avLst>
          </a:prstGeom>
          <a:ln>
            <a:solidFill>
              <a:srgbClr val="00206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/>
          <a:srcRect l="56152" t="27895" r="5756" b="20000"/>
          <a:stretch>
            <a:fillRect/>
          </a:stretch>
        </p:blipFill>
        <p:spPr>
          <a:xfrm>
            <a:off x="6201407" y="4420603"/>
            <a:ext cx="2931944" cy="2331883"/>
          </a:xfrm>
          <a:prstGeom prst="roundRect">
            <a:avLst>
              <a:gd name="adj" fmla="val 2862"/>
            </a:avLst>
          </a:prstGeom>
          <a:ln>
            <a:solidFill>
              <a:srgbClr val="00206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127691" y="3506482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Búp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bê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khóc</a:t>
            </a:r>
            <a:endParaRPr lang="en-US" sz="3200" b="1" dirty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Arrow: Curved Down 14"/>
          <p:cNvSpPr/>
          <p:nvPr/>
        </p:nvSpPr>
        <p:spPr>
          <a:xfrm rot="18779252">
            <a:off x="5132347" y="1753939"/>
            <a:ext cx="1003300" cy="327980"/>
          </a:xfrm>
          <a:prstGeom prst="curvedDown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0" name="Arrow: Curved Down 19"/>
          <p:cNvSpPr/>
          <p:nvPr/>
        </p:nvSpPr>
        <p:spPr>
          <a:xfrm rot="2579252">
            <a:off x="9158513" y="1724064"/>
            <a:ext cx="1003300" cy="306967"/>
          </a:xfrm>
          <a:prstGeom prst="curvedDown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Arrow: Curved Down 20"/>
          <p:cNvSpPr/>
          <p:nvPr/>
        </p:nvSpPr>
        <p:spPr>
          <a:xfrm rot="7979252">
            <a:off x="9143669" y="5075396"/>
            <a:ext cx="1003300" cy="313661"/>
          </a:xfrm>
          <a:prstGeom prst="curvedDown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77873" y="660759"/>
            <a:ext cx="4689509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Tiêu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chí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đánh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giá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693328" y="1317572"/>
            <a:ext cx="4957314" cy="3251044"/>
            <a:chOff x="-3765218" y="2205463"/>
            <a:chExt cx="4957314" cy="3251044"/>
          </a:xfrm>
        </p:grpSpPr>
        <p:pic>
          <p:nvPicPr>
            <p:cNvPr id="32" name="PA_图片 6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65218" y="2205463"/>
              <a:ext cx="4957314" cy="3251044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-2877244" y="3123392"/>
              <a:ext cx="3181366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tự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tin,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biết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kết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cử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điệu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bộ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.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515184" y="3381741"/>
            <a:ext cx="7679107" cy="3785552"/>
            <a:chOff x="2827063" y="3191960"/>
            <a:chExt cx="7679107" cy="3785552"/>
          </a:xfrm>
        </p:grpSpPr>
        <p:pic>
          <p:nvPicPr>
            <p:cNvPr id="35" name="PA_图片 6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7063" y="3191960"/>
              <a:ext cx="7679107" cy="3785552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4187085" y="4109890"/>
              <a:ext cx="4630366" cy="1943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Thể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hiện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phù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phân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biệt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đọc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nhân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vật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42534" y="1209028"/>
            <a:ext cx="5694730" cy="3295447"/>
            <a:chOff x="6435112" y="1133830"/>
            <a:chExt cx="5694730" cy="3295447"/>
          </a:xfrm>
        </p:grpSpPr>
        <p:pic>
          <p:nvPicPr>
            <p:cNvPr id="36" name="PA_图片 6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112" y="1133830"/>
              <a:ext cx="5694730" cy="3295447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7074759" y="2029658"/>
              <a:ext cx="4415435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đúng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nội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dung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.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43169" y="1235698"/>
            <a:ext cx="5694730" cy="3295447"/>
            <a:chOff x="6435112" y="1133830"/>
            <a:chExt cx="5694730" cy="3295447"/>
          </a:xfrm>
        </p:grpSpPr>
        <p:pic>
          <p:nvPicPr>
            <p:cNvPr id="3" name="PA_图片 6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112" y="1133830"/>
              <a:ext cx="5694730" cy="3295447"/>
            </a:xfrm>
            <a:prstGeom prst="rect">
              <a:avLst/>
            </a:prstGeom>
          </p:spPr>
        </p:pic>
        <p:sp>
          <p:nvSpPr>
            <p:cNvPr id="4" name="TextBox 41"/>
            <p:cNvSpPr txBox="1"/>
            <p:nvPr/>
          </p:nvSpPr>
          <p:spPr>
            <a:xfrm>
              <a:off x="7074759" y="2029658"/>
              <a:ext cx="4415435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đúng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nội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dung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>
            <a:fillRect/>
          </a:stretch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Rectangle: Top Corners Rounded 18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>
            <a:fillRect/>
          </a:stretch>
        </p:blipFill>
        <p:spPr>
          <a:xfrm>
            <a:off x="559497" y="851674"/>
            <a:ext cx="1649531" cy="20793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95" y="2747064"/>
            <a:ext cx="2798307" cy="2780017"/>
          </a:xfrm>
          <a:prstGeom prst="rect">
            <a:avLst/>
          </a:prstGeom>
        </p:spPr>
      </p:pic>
      <p:sp>
        <p:nvSpPr>
          <p:cNvPr id="12" name="Text Box 1736"/>
          <p:cNvSpPr txBox="1">
            <a:spLocks noChangeArrowheads="1"/>
          </p:cNvSpPr>
          <p:nvPr/>
        </p:nvSpPr>
        <p:spPr bwMode="auto">
          <a:xfrm>
            <a:off x="2396982" y="3957421"/>
            <a:ext cx="95022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chuyện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muốn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nhắn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nhủ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đến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mọi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người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biết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giữ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gìn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trân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trọng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những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món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đồ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chơi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nói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riêng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loại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đồ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dùng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nói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chung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.</a:t>
            </a:r>
            <a:endParaRPr lang="vi-VN" b="1" dirty="0">
              <a:solidFill>
                <a:srgbClr val="00206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46099" y="290114"/>
            <a:ext cx="8228461" cy="3125573"/>
            <a:chOff x="5813967" y="540947"/>
            <a:chExt cx="5694730" cy="2293564"/>
          </a:xfrm>
        </p:grpSpPr>
        <p:pic>
          <p:nvPicPr>
            <p:cNvPr id="14" name="PA_图片 6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3967" y="540947"/>
              <a:ext cx="5694730" cy="229356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7206857" y="1128772"/>
              <a:ext cx="2908948" cy="951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Em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học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bài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học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gì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qua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trên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charset="0"/>
                  <a:ea typeface="Times New Roman" panose="02020603050405020304" charset="0"/>
                  <a:cs typeface="Times New Roman" panose="02020603050405020304" charset="0"/>
                </a:rPr>
                <a:t>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Times New Roman"/>
        <a:font script="Hebr" typeface="Times New Roman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Times New Roman"/>
        <a:font script="Hebr" typeface="Times New Roman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570</Words>
  <Application>Microsoft Office PowerPoint</Application>
  <PresentationFormat>Widescreen</PresentationFormat>
  <Paragraphs>64</Paragraphs>
  <Slides>13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思源黑体 CN Bold</vt:lpstr>
      <vt:lpstr>等线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151</cp:revision>
  <dcterms:created xsi:type="dcterms:W3CDTF">2021-06-15T15:52:00Z</dcterms:created>
  <dcterms:modified xsi:type="dcterms:W3CDTF">2023-06-13T01:41:42Z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1033-11.2.0.10223</vt:lpwstr>
  </property>
</Properties>
</file>