
<file path=[Content_Types].xml><?xml version="1.0" encoding="utf-8"?>
<Types xmlns="http://schemas.openxmlformats.org/package/2006/content-types">
  <Default Extension="png" ContentType="image/png"/>
  <Default Extension="m4a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71" r:id="rId5"/>
    <p:sldId id="259" r:id="rId6"/>
    <p:sldId id="275" r:id="rId7"/>
    <p:sldId id="273" r:id="rId8"/>
    <p:sldId id="263" r:id="rId9"/>
    <p:sldId id="274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336" autoAdjust="0"/>
  </p:normalViewPr>
  <p:slideViewPr>
    <p:cSldViewPr snapToGrid="0">
      <p:cViewPr varScale="1">
        <p:scale>
          <a:sx n="61" d="100"/>
          <a:sy n="61" d="100"/>
        </p:scale>
        <p:origin x="-978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EB57E-A555-47AD-A1F2-550D1BC014C5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F556B-8FEB-48C1-B5F8-F58043FC4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nghe</a:t>
            </a:r>
            <a:r>
              <a:rPr lang="en-US" dirty="0"/>
              <a:t> 2 </a:t>
            </a:r>
            <a:r>
              <a:rPr lang="en-US" dirty="0" err="1"/>
              <a:t>lần</a:t>
            </a:r>
            <a:r>
              <a:rPr lang="en-US" dirty="0"/>
              <a:t>. 1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vỡ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chuyện</a:t>
            </a:r>
            <a:r>
              <a:rPr lang="en-US" dirty="0"/>
              <a:t>. </a:t>
            </a:r>
            <a:r>
              <a:rPr lang="en-US" dirty="0" err="1"/>
              <a:t>Lần</a:t>
            </a:r>
            <a:r>
              <a:rPr lang="en-US" dirty="0"/>
              <a:t> 2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</a:t>
            </a:r>
            <a:r>
              <a:rPr lang="en-US" dirty="0" err="1"/>
              <a:t>tranh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624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nghe</a:t>
            </a:r>
            <a:r>
              <a:rPr lang="en-US" dirty="0"/>
              <a:t> 2 </a:t>
            </a:r>
            <a:r>
              <a:rPr lang="en-US" dirty="0" err="1"/>
              <a:t>lần</a:t>
            </a:r>
            <a:r>
              <a:rPr lang="en-US" dirty="0"/>
              <a:t>. 1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vỡ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chuyện</a:t>
            </a:r>
            <a:r>
              <a:rPr lang="en-US" dirty="0"/>
              <a:t>. </a:t>
            </a:r>
            <a:r>
              <a:rPr lang="en-US" dirty="0" err="1"/>
              <a:t>Lần</a:t>
            </a:r>
            <a:r>
              <a:rPr lang="en-US" dirty="0"/>
              <a:t> 2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</a:t>
            </a:r>
            <a:r>
              <a:rPr lang="en-US" dirty="0" err="1"/>
              <a:t>tranh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843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82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857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CBB29B-02E5-44C1-896D-9796997AD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F5A44D4-2CE9-4BC5-94FA-2016D00234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E3A4D96-D4C2-456B-BC80-B0F8E55A4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1D015B6-C71E-41B8-8D7C-FD02590AC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5CB518A-B6CA-40FA-A4F2-2A483DC86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5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92F575B-4FF4-4131-9D56-0FFDDDC54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7A916E8-44AD-4E27-9287-386CE0188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395E8B-17AA-4846-ACEB-46124BC7C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E4CC7DE-13EB-44E9-AE07-E9E889C14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86132A-3289-4CCD-BAA8-1D1C42964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22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F2AC6A8-D829-482F-89B8-E6EE20C2D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7F97D30-CB5A-4EFF-B455-DE08A0E57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63EC9DF-C15E-4A1F-BFC0-B30F8D740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534D057-3E0C-4CF9-860B-97A341166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3076073-9D71-4938-AF6F-4D22C19C1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89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81A1A26-E57F-4D27-8EE9-E139D4F3D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33BD74F-A6A9-446D-8895-7905F73D0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F3096B6-E30C-4D23-B9FF-C03DC6EE6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F9C1069-0F11-478A-A742-9D3A8FCE3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0379582-9C1C-4C97-B578-2AF1D9E97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5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D43DF2-8775-45A3-B568-67E187983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F68F2D3-9763-4211-9CA2-CFAFCC098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CDB7D0F-62A8-4110-ADB2-09903FEEE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0F5A414-55D3-4BF9-92F9-9855A2DB7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DB0456A-00D1-4278-AB89-D67B5D8DF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51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77005D3-94F8-4C3A-9FCB-FBEC58215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25B0455-0598-4209-B1D0-5CD834DDF3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3D91314-29B1-41E1-A1DB-D56E36E88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BFBEB4A-D8F3-4BAB-804A-5FAFCE4C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C135DFC-AA01-45DF-B9AB-CD92F8F8C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B726A60-65BA-40AF-B832-8B208E592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6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377AFB-13BC-450B-BF0C-B8102FC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44BBA1F-7C9C-4FD3-9B56-F139D2DEE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B0DBA7F-18A5-4404-8197-4CA3FA92D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7D4C977-8293-4554-B681-7E525CFE6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9E22DAE-149F-45E1-9C1F-A298BDB31C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66DA6CB-FCF9-4413-8DEF-9C16A5023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C37857A5-9C0A-4F52-BE78-F2BAB8DF1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EC4967D-B4A4-4DFE-AC27-0E6D2A34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4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754233E-9E66-48DD-B51D-48AFB66EA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6297A88-1381-42C2-975B-A201A18CF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E7259D3-C8CD-49EA-BC8E-B957D4EE8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F74B5D1-FA28-4943-A6B0-B4E7DAD6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72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75FE1F8-D97A-4DD7-85BE-084273637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F410529-5F98-4967-B835-3D58EE4BD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4A432DA-B5C5-4FA8-A9BF-F3BEB2C40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23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CF00C3-A75E-41B6-823F-A9BC053BB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FC119BC-5C9D-481A-A835-3D41D1EF0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6FEF1BB-E4E0-4FA0-A70B-B97570577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06E1450-AADE-47DF-BECC-1779F070E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A6317DE-14EC-4087-9F2C-293759DBD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2A5C266-ED62-4CC6-9896-17540985F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08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27E028-2EAA-44ED-95DD-8EF30548E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9C2705C-4A4F-420D-BDEC-B38916676A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C978377-E8DF-4198-8E8D-8A29EFAB6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1B9164D-CFEF-45B7-8129-DD599AA3B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6C1EB80-189F-4A9D-9FD1-E493EA725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96A01E2-1D5A-43B8-8785-BF3D5D5B3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13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AC0A37B-0B6B-43A6-8F17-8566683C0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0DDC6D4-0D3A-4ACB-B001-512682EB2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7FCD898-4AD5-4BEF-899A-1DE45F94DA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06B03-135E-4169-9B02-3E1AF83E1D74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0BF3FC8-4B16-4148-859D-694583CDB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D0D778F-9CF3-47FC-9AC5-EDA5F2C07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19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1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3.xml"/><Relationship Id="rId7" Type="http://schemas.microsoft.com/office/2007/relationships/hdphoto" Target="../media/hdphoto5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2FA2A56D-6EF5-432E-94EA-49A2D66BB35C}"/>
              </a:ext>
            </a:extLst>
          </p:cNvPr>
          <p:cNvGrpSpPr/>
          <p:nvPr/>
        </p:nvGrpSpPr>
        <p:grpSpPr>
          <a:xfrm>
            <a:off x="0" y="0"/>
            <a:ext cx="12192000" cy="2067871"/>
            <a:chOff x="0" y="-127504"/>
            <a:chExt cx="12192000" cy="1361807"/>
          </a:xfrm>
        </p:grpSpPr>
        <p:sp>
          <p:nvSpPr>
            <p:cNvPr id="5" name="Rectangle: Top Corners Rounded 4">
              <a:extLst>
                <a:ext uri="{FF2B5EF4-FFF2-40B4-BE49-F238E27FC236}">
                  <a16:creationId xmlns="" xmlns:a16="http://schemas.microsoft.com/office/drawing/2014/main" id="{480A6134-7C0A-4A84-9E15-12C6CB78EE8F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: Top Corners Rounded 5">
              <a:extLst>
                <a:ext uri="{FF2B5EF4-FFF2-40B4-BE49-F238E27FC236}">
                  <a16:creationId xmlns="" xmlns:a16="http://schemas.microsoft.com/office/drawing/2014/main" id="{F5B8D697-CFC1-4509-A88A-E3A1ACC16471}"/>
                </a:ext>
              </a:extLst>
            </p:cNvPr>
            <p:cNvSpPr/>
            <p:nvPr/>
          </p:nvSpPr>
          <p:spPr>
            <a:xfrm rot="10800000">
              <a:off x="0" y="-127504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4868E0A-2416-446D-A73D-ACD3DF98E9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19" t="21925" b="23627"/>
          <a:stretch/>
        </p:blipFill>
        <p:spPr>
          <a:xfrm>
            <a:off x="2640038" y="640394"/>
            <a:ext cx="8841358" cy="2122581"/>
          </a:xfrm>
          <a:prstGeom prst="rect">
            <a:avLst/>
          </a:prstGeom>
          <a:ln>
            <a:noFill/>
          </a:ln>
          <a:effectLst>
            <a:outerShdw blurRad="190500" dist="228600" dir="2700000" sx="107000" sy="107000" algn="ctr">
              <a:srgbClr val="29A8FF">
                <a:alpha val="31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1C6CFF0F-F854-4DD0-BBDB-C1DE4F00E0BD}"/>
              </a:ext>
            </a:extLst>
          </p:cNvPr>
          <p:cNvGrpSpPr/>
          <p:nvPr/>
        </p:nvGrpSpPr>
        <p:grpSpPr>
          <a:xfrm>
            <a:off x="404014" y="588766"/>
            <a:ext cx="2236024" cy="3156219"/>
            <a:chOff x="299812" y="247841"/>
            <a:chExt cx="2236024" cy="2204862"/>
          </a:xfrm>
        </p:grpSpPr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1C324108-EAA6-43AE-8FF0-8A59FE0BF5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937"/>
            <a:stretch/>
          </p:blipFill>
          <p:spPr>
            <a:xfrm>
              <a:off x="299812" y="361594"/>
              <a:ext cx="2150557" cy="209110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84B74FF0-B630-468D-A6E9-9839E02CBB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34344"/>
            <a:stretch/>
          </p:blipFill>
          <p:spPr>
            <a:xfrm>
              <a:off x="518441" y="247841"/>
              <a:ext cx="2017395" cy="2091109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0772002-0148-4CA0-976E-FF3780FF6F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19" t="21925" b="23627"/>
          <a:stretch/>
        </p:blipFill>
        <p:spPr>
          <a:xfrm>
            <a:off x="2640038" y="640394"/>
            <a:ext cx="8841358" cy="2122581"/>
          </a:xfrm>
          <a:prstGeom prst="rect">
            <a:avLst/>
          </a:prstGeom>
          <a:ln>
            <a:noFill/>
          </a:ln>
          <a:effectLst>
            <a:outerShdw blurRad="190500" dist="228600" dir="2700000" sx="107000" sy="107000" algn="ctr">
              <a:srgbClr val="29A8FF">
                <a:alpha val="31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2" name="Oval 11">
            <a:extLst>
              <a:ext uri="{FF2B5EF4-FFF2-40B4-BE49-F238E27FC236}">
                <a16:creationId xmlns="" xmlns:a16="http://schemas.microsoft.com/office/drawing/2014/main" id="{FC4E763E-B30E-4558-ABDE-4EFB5B84421D}"/>
              </a:ext>
            </a:extLst>
          </p:cNvPr>
          <p:cNvSpPr/>
          <p:nvPr/>
        </p:nvSpPr>
        <p:spPr>
          <a:xfrm>
            <a:off x="1688466" y="650863"/>
            <a:ext cx="2017395" cy="2017395"/>
          </a:xfrm>
          <a:prstGeom prst="ellipse">
            <a:avLst/>
          </a:prstGeom>
          <a:solidFill>
            <a:srgbClr val="29A8FF"/>
          </a:solidFill>
          <a:ln>
            <a:noFill/>
          </a:ln>
          <a:effectLst>
            <a:outerShdw blurRad="165100" dist="304800" dir="7920000" sx="99000" sy="99000" algn="ctr">
              <a:srgbClr val="29A8FF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文本框 22">
            <a:extLst>
              <a:ext uri="{FF2B5EF4-FFF2-40B4-BE49-F238E27FC236}">
                <a16:creationId xmlns="" xmlns:a16="http://schemas.microsoft.com/office/drawing/2014/main" id="{206CE868-3DE5-4122-89DA-2DAEDC5B65CA}"/>
              </a:ext>
            </a:extLst>
          </p:cNvPr>
          <p:cNvSpPr txBox="1"/>
          <p:nvPr/>
        </p:nvSpPr>
        <p:spPr>
          <a:xfrm>
            <a:off x="2044757" y="881999"/>
            <a:ext cx="13048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lang="en-US" altLang="zh-CN" sz="4800" b="1" dirty="0">
              <a:solidFill>
                <a:schemeClr val="bg1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altLang="zh-CN" sz="48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9</a:t>
            </a:r>
            <a:r>
              <a:rPr lang="en-US" altLang="zh-CN" sz="4800" b="1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14" name="文本框 22">
            <a:extLst>
              <a:ext uri="{FF2B5EF4-FFF2-40B4-BE49-F238E27FC236}">
                <a16:creationId xmlns="" xmlns:a16="http://schemas.microsoft.com/office/drawing/2014/main" id="{45B103D2-C1B2-4858-9DE1-957197353ADC}"/>
              </a:ext>
            </a:extLst>
          </p:cNvPr>
          <p:cNvSpPr txBox="1"/>
          <p:nvPr/>
        </p:nvSpPr>
        <p:spPr>
          <a:xfrm>
            <a:off x="5077232" y="1365944"/>
            <a:ext cx="3825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dirty="0" err="1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Nói</a:t>
            </a:r>
            <a:r>
              <a:rPr lang="en-US" altLang="zh-CN" sz="7200" dirty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 </a:t>
            </a:r>
            <a:r>
              <a:rPr lang="en-US" altLang="zh-CN" sz="7200" dirty="0" err="1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và</a:t>
            </a:r>
            <a:r>
              <a:rPr lang="en-US" altLang="zh-CN" sz="7200" dirty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 </a:t>
            </a:r>
            <a:r>
              <a:rPr lang="en-US" altLang="zh-CN" sz="7200" dirty="0" err="1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nghe</a:t>
            </a:r>
            <a:endParaRPr lang="zh-CN" altLang="en-US" sz="7200" dirty="0">
              <a:solidFill>
                <a:srgbClr val="FF0000"/>
              </a:solidFill>
              <a:latin typeface="iCiel Cadena" panose="02000503000000020004" pitchFamily="2" charset="0"/>
              <a:ea typeface="思源黑体 CN Bold" panose="020B0800000000000000" pitchFamily="34" charset="-122"/>
            </a:endParaRPr>
          </a:p>
        </p:txBody>
      </p:sp>
      <p:sp>
        <p:nvSpPr>
          <p:cNvPr id="15" name="文本框 22">
            <a:extLst>
              <a:ext uri="{FF2B5EF4-FFF2-40B4-BE49-F238E27FC236}">
                <a16:creationId xmlns="" xmlns:a16="http://schemas.microsoft.com/office/drawing/2014/main" id="{4AEE775C-168E-485E-ABF3-70F73CDBE3E5}"/>
              </a:ext>
            </a:extLst>
          </p:cNvPr>
          <p:cNvSpPr txBox="1"/>
          <p:nvPr/>
        </p:nvSpPr>
        <p:spPr>
          <a:xfrm>
            <a:off x="2150807" y="3744985"/>
            <a:ext cx="81764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 err="1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Kể</a:t>
            </a:r>
            <a:r>
              <a:rPr lang="en-US" altLang="zh-CN" sz="5400" dirty="0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chuyện</a:t>
            </a:r>
            <a:endParaRPr lang="en-US" altLang="zh-CN" sz="5400" dirty="0">
              <a:solidFill>
                <a:srgbClr val="FF0000"/>
              </a:solidFill>
              <a:latin typeface="Times New Roman" pitchFamily="18" charset="0"/>
              <a:ea typeface="思源黑体 CN Bold" panose="020B0800000000000000" pitchFamily="34" charset="-122"/>
              <a:cs typeface="Times New Roman" pitchFamily="18" charset="0"/>
            </a:endParaRPr>
          </a:p>
          <a:p>
            <a:pPr algn="ctr"/>
            <a:r>
              <a:rPr lang="en-US" altLang="zh-CN" sz="5400" dirty="0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CẬU BÉ HAM HỌC</a:t>
            </a:r>
            <a:endParaRPr lang="zh-CN" altLang="en-US" sz="5400" dirty="0">
              <a:solidFill>
                <a:srgbClr val="FF0000"/>
              </a:solidFill>
              <a:latin typeface="Times New Roman" pitchFamily="18" charset="0"/>
              <a:ea typeface="思源黑体 CN Bold" panose="020B0800000000000000" pitchFamily="34" charset="-122"/>
              <a:cs typeface="Times New Roman" pitchFamily="18" charset="0"/>
            </a:endParaRPr>
          </a:p>
        </p:txBody>
      </p:sp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6398"/>
            <a:ext cx="12192000" cy="74701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3" y="65021"/>
            <a:ext cx="1563757" cy="110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91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6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ACEF646-EF93-4CC8-B63F-673BE5B2BFB0}"/>
              </a:ext>
            </a:extLst>
          </p:cNvPr>
          <p:cNvSpPr txBox="1"/>
          <p:nvPr/>
        </p:nvSpPr>
        <p:spPr>
          <a:xfrm>
            <a:off x="2418156" y="1246382"/>
            <a:ext cx="5434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0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图片 35">
            <a:extLst>
              <a:ext uri="{FF2B5EF4-FFF2-40B4-BE49-F238E27FC236}">
                <a16:creationId xmlns="" xmlns:a16="http://schemas.microsoft.com/office/drawing/2014/main" id="{6D336546-DCB4-44A1-9408-72467C3E80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545" y="1889211"/>
            <a:ext cx="2114756" cy="1620749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="" xmlns:a16="http://schemas.microsoft.com/office/drawing/2014/main" id="{BA3AC262-0CFA-437F-8EEC-1E1473D1C8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1" y="4876677"/>
            <a:ext cx="2341563" cy="1981323"/>
          </a:xfrm>
          <a:prstGeom prst="rect">
            <a:avLst/>
          </a:prstGeom>
        </p:spPr>
      </p:pic>
      <p:pic>
        <p:nvPicPr>
          <p:cNvPr id="11" name="图片 41">
            <a:extLst>
              <a:ext uri="{FF2B5EF4-FFF2-40B4-BE49-F238E27FC236}">
                <a16:creationId xmlns="" xmlns:a16="http://schemas.microsoft.com/office/drawing/2014/main" id="{F0CA763B-28AA-4F2E-B16E-CEE647F245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160" y="423862"/>
            <a:ext cx="1331922" cy="2163314"/>
          </a:xfrm>
          <a:prstGeom prst="rect">
            <a:avLst/>
          </a:prstGeom>
        </p:spPr>
      </p:pic>
      <p:pic>
        <p:nvPicPr>
          <p:cNvPr id="12" name="图片 43">
            <a:extLst>
              <a:ext uri="{FF2B5EF4-FFF2-40B4-BE49-F238E27FC236}">
                <a16:creationId xmlns="" xmlns:a16="http://schemas.microsoft.com/office/drawing/2014/main" id="{88688721-FFAF-4DDA-811B-7DEE30BCC5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8" y="3789894"/>
            <a:ext cx="1331922" cy="21492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723D19A-05F7-4881-B55D-7EF9761ED250}"/>
              </a:ext>
            </a:extLst>
          </p:cNvPr>
          <p:cNvSpPr txBox="1"/>
          <p:nvPr/>
        </p:nvSpPr>
        <p:spPr>
          <a:xfrm>
            <a:off x="940904" y="2748790"/>
            <a:ext cx="1112839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ham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: </a:t>
            </a:r>
          </a:p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Nói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Ngôi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50.</a:t>
            </a:r>
          </a:p>
        </p:txBody>
      </p:sp>
    </p:spTree>
    <p:extLst>
      <p:ext uri="{BB962C8B-B14F-4D97-AF65-F5344CB8AC3E}">
        <p14:creationId xmlns:p14="http://schemas.microsoft.com/office/powerpoint/2010/main" val="186122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="" xmlns:a16="http://schemas.microsoft.com/office/drawing/2014/main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8" y="2854509"/>
            <a:ext cx="2864392" cy="2423717"/>
          </a:xfrm>
          <a:prstGeom prst="rect">
            <a:avLst/>
          </a:prstGeom>
        </p:spPr>
      </p:pic>
      <p:pic>
        <p:nvPicPr>
          <p:cNvPr id="9" name="图片 43">
            <a:extLst>
              <a:ext uri="{FF2B5EF4-FFF2-40B4-BE49-F238E27FC236}">
                <a16:creationId xmlns="" xmlns:a16="http://schemas.microsoft.com/office/drawing/2014/main" id="{839B62AF-AC7B-4DF2-8D1A-02CAE1D3E4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55" y="1419214"/>
            <a:ext cx="1629316" cy="2629124"/>
          </a:xfrm>
          <a:prstGeom prst="rect">
            <a:avLst/>
          </a:prstGeom>
        </p:spPr>
      </p:pic>
      <p:pic>
        <p:nvPicPr>
          <p:cNvPr id="10" name="图片 30">
            <a:extLst>
              <a:ext uri="{FF2B5EF4-FFF2-40B4-BE49-F238E27FC236}">
                <a16:creationId xmlns="" xmlns:a16="http://schemas.microsoft.com/office/drawing/2014/main" id="{EBF68672-5F38-4E5A-9D6B-7255921E42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44" y="2481669"/>
            <a:ext cx="2546478" cy="43243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C722568-5BEC-4CC9-9200-292359A25631}"/>
              </a:ext>
            </a:extLst>
          </p:cNvPr>
          <p:cNvSpPr txBox="1"/>
          <p:nvPr/>
        </p:nvSpPr>
        <p:spPr>
          <a:xfrm>
            <a:off x="1996048" y="2075943"/>
            <a:ext cx="7633146" cy="148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9" y="368302"/>
            <a:ext cx="1563757" cy="110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2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Hổng dám đâu">
            <a:hlinkClick r:id="" action="ppaction://media"/>
            <a:extLst>
              <a:ext uri="{FF2B5EF4-FFF2-40B4-BE49-F238E27FC236}">
                <a16:creationId xmlns="" xmlns:a16="http://schemas.microsoft.com/office/drawing/2014/main" id="{FBFC8635-A32E-46B3-B0AC-C12547CCD0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9890" y="132402"/>
            <a:ext cx="11800027" cy="663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92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B08AE9D-5669-4D2A-9590-16EDE0BFDB5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056" b="88056" l="55677" r="98750">
                        <a14:foregroundMark x1="95469" y1="50000" x2="95781" y2="62778"/>
                        <a14:foregroundMark x1="77708" y1="51944" x2="79219" y2="61019"/>
                        <a14:foregroundMark x1="58594" y1="39815" x2="57969" y2="80741"/>
                        <a14:foregroundMark x1="76823" y1="54722" x2="78802" y2="62315"/>
                      </a14:backgroundRemoval>
                    </a14:imgEffect>
                  </a14:imgLayer>
                </a14:imgProps>
              </a:ext>
            </a:extLst>
          </a:blip>
          <a:srcRect l="56052" t="27895" r="2204" b="13149"/>
          <a:stretch/>
        </p:blipFill>
        <p:spPr>
          <a:xfrm rot="-60000">
            <a:off x="4307104" y="829482"/>
            <a:ext cx="3665200" cy="29118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26F533F-0954-4BFC-9E87-0D8E06573BB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167" b="83148" l="10573" r="51823">
                        <a14:foregroundMark x1="13542" y1="32593" x2="15573" y2="64722"/>
                        <a14:foregroundMark x1="15677" y1="40000" x2="27813" y2="56296"/>
                        <a14:foregroundMark x1="35208" y1="39630" x2="43333" y2="52963"/>
                        <a14:foregroundMark x1="24479" y1="39630" x2="28229" y2="47870"/>
                        <a14:foregroundMark x1="13229" y1="32593" x2="13438" y2="55000"/>
                        <a14:foregroundMark x1="46094" y1="29815" x2="50208" y2="30278"/>
                        <a14:foregroundMark x1="48646" y1="29259" x2="50208" y2="29815"/>
                        <a14:foregroundMark x1="12708" y1="30463" x2="12812" y2="54352"/>
                        <a14:foregroundMark x1="50313" y1="58519" x2="50521" y2="78704"/>
                      </a14:backgroundRemoval>
                    </a14:imgEffect>
                  </a14:imgLayer>
                </a14:imgProps>
              </a:ext>
            </a:extLst>
          </a:blip>
          <a:srcRect l="10461" t="24690" r="47796" b="17053"/>
          <a:stretch/>
        </p:blipFill>
        <p:spPr>
          <a:xfrm rot="-60000">
            <a:off x="510815" y="1728278"/>
            <a:ext cx="3630847" cy="28502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0602DAD-732E-47A0-9943-EBF99E76F69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2963" b="79630" l="8698" r="50833"/>
                    </a14:imgEffect>
                  </a14:imgLayer>
                </a14:imgProps>
              </a:ext>
            </a:extLst>
          </a:blip>
          <a:srcRect l="8783" t="23158" r="48684" b="20877"/>
          <a:stretch/>
        </p:blipFill>
        <p:spPr>
          <a:xfrm rot="-60000">
            <a:off x="4195919" y="3671430"/>
            <a:ext cx="3800163" cy="27874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60B0E1C8-DAD4-48A4-98FB-F60A7345789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5093" b="81944" l="54948" r="95521">
                        <a14:foregroundMark x1="72448" y1="35463" x2="84167" y2="41019"/>
                        <a14:foregroundMark x1="71354" y1="28796" x2="85833" y2="28611"/>
                        <a14:foregroundMark x1="74688" y1="78056" x2="86354" y2="77685"/>
                        <a14:foregroundMark x1="78854" y1="69630" x2="81927" y2="72315"/>
                      </a14:backgroundRemoval>
                    </a14:imgEffect>
                  </a14:imgLayer>
                </a14:imgProps>
              </a:ext>
            </a:extLst>
          </a:blip>
          <a:srcRect l="54770" t="24913" r="4276" b="17720"/>
          <a:stretch/>
        </p:blipFill>
        <p:spPr>
          <a:xfrm rot="-60000">
            <a:off x="8073646" y="2363450"/>
            <a:ext cx="3690960" cy="281927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EDC39300-B785-4131-A455-A9B578F7005C}"/>
              </a:ext>
            </a:extLst>
          </p:cNvPr>
          <p:cNvSpPr txBox="1"/>
          <p:nvPr/>
        </p:nvSpPr>
        <p:spPr>
          <a:xfrm>
            <a:off x="135977" y="368302"/>
            <a:ext cx="3866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1. Nghe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5E8F5669-355E-402B-9647-C8F689489062}"/>
              </a:ext>
            </a:extLst>
          </p:cNvPr>
          <p:cNvSpPr txBox="1"/>
          <p:nvPr/>
        </p:nvSpPr>
        <p:spPr>
          <a:xfrm>
            <a:off x="339905" y="4678115"/>
            <a:ext cx="39420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sao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cậu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bé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Vũ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Duệ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A82B0DB-C05B-46A3-A158-823433D1667B}"/>
              </a:ext>
            </a:extLst>
          </p:cNvPr>
          <p:cNvSpPr txBox="1"/>
          <p:nvPr/>
        </p:nvSpPr>
        <p:spPr>
          <a:xfrm>
            <a:off x="4500280" y="107949"/>
            <a:ext cx="38774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Buổi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sáng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Vũ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Duệ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thường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cõng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đâu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9F4D6E6-D2FC-4DB5-88DD-6BC54590E8B3}"/>
              </a:ext>
            </a:extLst>
          </p:cNvPr>
          <p:cNvSpPr txBox="1"/>
          <p:nvPr/>
        </p:nvSpPr>
        <p:spPr>
          <a:xfrm>
            <a:off x="7879044" y="5117193"/>
            <a:ext cx="4763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sao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Vũ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Duệ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6C36171-C400-48CA-93A7-E810F728FCF4}"/>
              </a:ext>
            </a:extLst>
          </p:cNvPr>
          <p:cNvSpPr txBox="1"/>
          <p:nvPr/>
        </p:nvSpPr>
        <p:spPr>
          <a:xfrm>
            <a:off x="3876079" y="6296170"/>
            <a:ext cx="5612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sao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Vũ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Duệ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thầy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khen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</a:p>
        </p:txBody>
      </p:sp>
      <p:pic>
        <p:nvPicPr>
          <p:cNvPr id="2" name="Cậu bé ham học">
            <a:hlinkClick r:id="" action="ppaction://media"/>
            <a:extLst>
              <a:ext uri="{FF2B5EF4-FFF2-40B4-BE49-F238E27FC236}">
                <a16:creationId xmlns="" xmlns:a16="http://schemas.microsoft.com/office/drawing/2014/main" id="{5FE6F15E-610F-4EE6-B10B-E356B669D8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231384" y="5857217"/>
            <a:ext cx="948796" cy="948796"/>
          </a:xfrm>
          <a:prstGeom prst="rect">
            <a:avLst/>
          </a:prstGeom>
        </p:spPr>
      </p:pic>
      <p:sp>
        <p:nvSpPr>
          <p:cNvPr id="22" name="文本框 22">
            <a:extLst>
              <a:ext uri="{FF2B5EF4-FFF2-40B4-BE49-F238E27FC236}">
                <a16:creationId xmlns="" xmlns:a16="http://schemas.microsoft.com/office/drawing/2014/main" id="{3B2B2928-F25A-4141-A4FD-88FACC288003}"/>
              </a:ext>
            </a:extLst>
          </p:cNvPr>
          <p:cNvSpPr txBox="1"/>
          <p:nvPr/>
        </p:nvSpPr>
        <p:spPr>
          <a:xfrm>
            <a:off x="229047" y="952895"/>
            <a:ext cx="3680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err="1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Cậu</a:t>
            </a:r>
            <a:r>
              <a:rPr lang="en-US" altLang="zh-CN" sz="3200" dirty="0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bé</a:t>
            </a:r>
            <a:r>
              <a:rPr lang="en-US" altLang="zh-CN" sz="3200" dirty="0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ham </a:t>
            </a:r>
            <a:r>
              <a:rPr lang="en-US" altLang="zh-CN" sz="3200" dirty="0" err="1">
                <a:solidFill>
                  <a:srgbClr val="FF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học</a:t>
            </a:r>
            <a:endParaRPr lang="zh-CN" altLang="en-US" sz="3200" dirty="0">
              <a:solidFill>
                <a:srgbClr val="FF0000"/>
              </a:solidFill>
              <a:latin typeface="Times New Roman" pitchFamily="18" charset="0"/>
              <a:ea typeface="思源黑体 CN Bold" panose="020B0800000000000000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26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81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" grpId="0"/>
      <p:bldP spid="2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B08AE9D-5669-4D2A-9590-16EDE0BFDB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056" b="88056" l="55677" r="98750">
                        <a14:foregroundMark x1="95469" y1="50000" x2="95781" y2="62778"/>
                        <a14:foregroundMark x1="77708" y1="51944" x2="79219" y2="61019"/>
                        <a14:foregroundMark x1="58594" y1="39815" x2="57969" y2="80741"/>
                        <a14:foregroundMark x1="76823" y1="54722" x2="78802" y2="62315"/>
                      </a14:backgroundRemoval>
                    </a14:imgEffect>
                  </a14:imgLayer>
                </a14:imgProps>
              </a:ext>
            </a:extLst>
          </a:blip>
          <a:srcRect l="56052" t="27895" r="2204" b="13149"/>
          <a:stretch/>
        </p:blipFill>
        <p:spPr>
          <a:xfrm rot="-60000">
            <a:off x="4186787" y="829482"/>
            <a:ext cx="3665200" cy="29118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26F533F-0954-4BFC-9E87-0D8E06573BB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167" b="83148" l="10573" r="51823">
                        <a14:foregroundMark x1="13542" y1="32593" x2="15573" y2="64722"/>
                        <a14:foregroundMark x1="15677" y1="40000" x2="27813" y2="56296"/>
                        <a14:foregroundMark x1="35208" y1="39630" x2="43333" y2="52963"/>
                        <a14:foregroundMark x1="24479" y1="39630" x2="28229" y2="47870"/>
                        <a14:foregroundMark x1="13229" y1="32593" x2="13438" y2="55000"/>
                        <a14:foregroundMark x1="46094" y1="29815" x2="50208" y2="30278"/>
                        <a14:foregroundMark x1="48646" y1="29259" x2="50208" y2="29815"/>
                        <a14:foregroundMark x1="12708" y1="30463" x2="12812" y2="54352"/>
                        <a14:foregroundMark x1="50313" y1="58519" x2="50521" y2="78704"/>
                      </a14:backgroundRemoval>
                    </a14:imgEffect>
                  </a14:imgLayer>
                </a14:imgProps>
              </a:ext>
            </a:extLst>
          </a:blip>
          <a:srcRect l="10461" t="24690" r="47796" b="17053"/>
          <a:stretch/>
        </p:blipFill>
        <p:spPr>
          <a:xfrm rot="-60000">
            <a:off x="417786" y="1087113"/>
            <a:ext cx="3630847" cy="28502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0602DAD-732E-47A0-9943-EBF99E76F69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963" b="79630" l="8698" r="50833"/>
                    </a14:imgEffect>
                  </a14:imgLayer>
                </a14:imgProps>
              </a:ext>
            </a:extLst>
          </a:blip>
          <a:srcRect l="8783" t="23158" r="48684" b="20877"/>
          <a:stretch/>
        </p:blipFill>
        <p:spPr>
          <a:xfrm rot="-60000">
            <a:off x="4075602" y="3671430"/>
            <a:ext cx="3800163" cy="27874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60B0E1C8-DAD4-48A4-98FB-F60A7345789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5093" b="81944" l="54948" r="95521">
                        <a14:foregroundMark x1="72448" y1="35463" x2="84167" y2="41019"/>
                        <a14:foregroundMark x1="71354" y1="28796" x2="85833" y2="28611"/>
                        <a14:foregroundMark x1="74688" y1="78056" x2="86354" y2="77685"/>
                        <a14:foregroundMark x1="78854" y1="69630" x2="81927" y2="72315"/>
                      </a14:backgroundRemoval>
                    </a14:imgEffect>
                  </a14:imgLayer>
                </a14:imgProps>
              </a:ext>
            </a:extLst>
          </a:blip>
          <a:srcRect l="54770" t="24913" r="4276" b="17720"/>
          <a:stretch/>
        </p:blipFill>
        <p:spPr>
          <a:xfrm rot="-60000">
            <a:off x="7927118" y="1159169"/>
            <a:ext cx="3690960" cy="281927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5E8F5669-355E-402B-9647-C8F689489062}"/>
              </a:ext>
            </a:extLst>
          </p:cNvPr>
          <p:cNvSpPr txBox="1"/>
          <p:nvPr/>
        </p:nvSpPr>
        <p:spPr>
          <a:xfrm>
            <a:off x="3480681" y="11214"/>
            <a:ext cx="51014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Vũ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Duệ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nghèo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A82B0DB-C05B-46A3-A158-823433D1667B}"/>
              </a:ext>
            </a:extLst>
          </p:cNvPr>
          <p:cNvSpPr txBox="1"/>
          <p:nvPr/>
        </p:nvSpPr>
        <p:spPr>
          <a:xfrm>
            <a:off x="393190" y="3960031"/>
            <a:ext cx="38774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Buổi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Vũ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Duệ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thường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cõng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9F4D6E6-D2FC-4DB5-88DD-6BC54590E8B3}"/>
              </a:ext>
            </a:extLst>
          </p:cNvPr>
          <p:cNvSpPr txBox="1"/>
          <p:nvPr/>
        </p:nvSpPr>
        <p:spPr>
          <a:xfrm>
            <a:off x="7764958" y="3994195"/>
            <a:ext cx="44741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Vũ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Duệ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nhờ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tốt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6C36171-C400-48CA-93A7-E810F728FCF4}"/>
              </a:ext>
            </a:extLst>
          </p:cNvPr>
          <p:cNvSpPr txBox="1"/>
          <p:nvPr/>
        </p:nvSpPr>
        <p:spPr>
          <a:xfrm>
            <a:off x="154983" y="6295642"/>
            <a:ext cx="11747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Vũ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Duệ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khen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764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C83D66B-3CA8-42CB-9B01-3C7A419D62F7}"/>
              </a:ext>
            </a:extLst>
          </p:cNvPr>
          <p:cNvSpPr txBox="1"/>
          <p:nvPr/>
        </p:nvSpPr>
        <p:spPr>
          <a:xfrm>
            <a:off x="158432" y="336915"/>
            <a:ext cx="3893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2.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Chọn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kể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1 – 2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đoạn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câu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chuyện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theo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tranh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45192990-A47B-43C9-897F-041ACB0407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056" b="88056" l="55677" r="98750">
                        <a14:foregroundMark x1="95469" y1="50000" x2="95781" y2="62778"/>
                        <a14:foregroundMark x1="77708" y1="51944" x2="79219" y2="61019"/>
                        <a14:foregroundMark x1="58594" y1="39815" x2="57969" y2="80741"/>
                        <a14:foregroundMark x1="76823" y1="54722" x2="78802" y2="62315"/>
                      </a14:backgroundRemoval>
                    </a14:imgEffect>
                  </a14:imgLayer>
                </a14:imgProps>
              </a:ext>
            </a:extLst>
          </a:blip>
          <a:srcRect l="56052" t="27895" r="2204" b="13149"/>
          <a:stretch/>
        </p:blipFill>
        <p:spPr>
          <a:xfrm rot="-60000">
            <a:off x="8237749" y="-20545"/>
            <a:ext cx="3665200" cy="291184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1D546DB2-F787-4B04-BCAD-3D627479AF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167" b="83148" l="10573" r="51823">
                        <a14:foregroundMark x1="13542" y1="32593" x2="15573" y2="64722"/>
                        <a14:foregroundMark x1="15677" y1="40000" x2="27813" y2="56296"/>
                        <a14:foregroundMark x1="35208" y1="39630" x2="43333" y2="52963"/>
                        <a14:foregroundMark x1="24479" y1="39630" x2="28229" y2="47870"/>
                        <a14:foregroundMark x1="13229" y1="32593" x2="13438" y2="55000"/>
                        <a14:foregroundMark x1="46094" y1="29815" x2="50208" y2="30278"/>
                        <a14:foregroundMark x1="48646" y1="29259" x2="50208" y2="29815"/>
                        <a14:foregroundMark x1="12708" y1="30463" x2="12812" y2="54352"/>
                        <a14:foregroundMark x1="50313" y1="58519" x2="50521" y2="78704"/>
                      </a14:backgroundRemoval>
                    </a14:imgEffect>
                  </a14:imgLayer>
                </a14:imgProps>
              </a:ext>
            </a:extLst>
          </a:blip>
          <a:srcRect l="10461" t="24690" r="47796" b="17053"/>
          <a:stretch/>
        </p:blipFill>
        <p:spPr>
          <a:xfrm rot="-60000">
            <a:off x="4280576" y="-20841"/>
            <a:ext cx="3630847" cy="285021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2FF54B98-0465-4A78-8990-2F89CD418CA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963" b="79630" l="8698" r="50833"/>
                    </a14:imgEffect>
                  </a14:imgLayer>
                </a14:imgProps>
              </a:ext>
            </a:extLst>
          </a:blip>
          <a:srcRect l="8783" t="23158" r="48684" b="20877"/>
          <a:stretch/>
        </p:blipFill>
        <p:spPr>
          <a:xfrm rot="-60000">
            <a:off x="4211642" y="3552905"/>
            <a:ext cx="3800163" cy="278741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5BAD6137-F696-4A29-AB19-6478739C94C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093" b="81944" l="54948" r="95521">
                        <a14:foregroundMark x1="72448" y1="35463" x2="84167" y2="41019"/>
                        <a14:foregroundMark x1="71354" y1="28796" x2="85833" y2="28611"/>
                        <a14:foregroundMark x1="74688" y1="78056" x2="86354" y2="77685"/>
                        <a14:foregroundMark x1="78854" y1="69630" x2="81927" y2="72315"/>
                      </a14:backgroundRemoval>
                    </a14:imgEffect>
                  </a14:imgLayer>
                </a14:imgProps>
              </a:ext>
            </a:extLst>
          </a:blip>
          <a:srcRect l="54770" t="24913" r="4276" b="17720"/>
          <a:stretch/>
        </p:blipFill>
        <p:spPr>
          <a:xfrm rot="-60000">
            <a:off x="8236939" y="3542428"/>
            <a:ext cx="3690960" cy="281927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541EBFA0-9A5A-4CBE-883A-F58758385AD3}"/>
              </a:ext>
            </a:extLst>
          </p:cNvPr>
          <p:cNvSpPr txBox="1"/>
          <p:nvPr/>
        </p:nvSpPr>
        <p:spPr>
          <a:xfrm>
            <a:off x="8398840" y="2698149"/>
            <a:ext cx="3793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sao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cậu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bé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Vũ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Duệ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F19826BF-5053-4232-BBE8-D4A7CA23AC23}"/>
              </a:ext>
            </a:extLst>
          </p:cNvPr>
          <p:cNvSpPr txBox="1"/>
          <p:nvPr/>
        </p:nvSpPr>
        <p:spPr>
          <a:xfrm>
            <a:off x="4262565" y="2698149"/>
            <a:ext cx="38774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Buổi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sáng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Vũ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Duệ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thường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cõng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em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đâu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A3AEA399-5684-441B-8546-6844115E1192}"/>
              </a:ext>
            </a:extLst>
          </p:cNvPr>
          <p:cNvSpPr txBox="1"/>
          <p:nvPr/>
        </p:nvSpPr>
        <p:spPr>
          <a:xfrm>
            <a:off x="7882292" y="6247068"/>
            <a:ext cx="4474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sao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Vũ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Duệ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2532D77A-43C3-477A-9CA9-264E84D80911}"/>
              </a:ext>
            </a:extLst>
          </p:cNvPr>
          <p:cNvSpPr txBox="1"/>
          <p:nvPr/>
        </p:nvSpPr>
        <p:spPr>
          <a:xfrm>
            <a:off x="2953336" y="6231412"/>
            <a:ext cx="5286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sao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Vũ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Duệ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thầy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khen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74BA5ABE-B71A-45E3-872D-18A84D586D3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78" b="89579" l="0" r="100000">
                        <a14:foregroundMark x1="38978" y1="55654" x2="46645" y2="52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" t="8268" r="1102" b="10508"/>
          <a:stretch/>
        </p:blipFill>
        <p:spPr>
          <a:xfrm>
            <a:off x="455006" y="4550372"/>
            <a:ext cx="3173528" cy="19707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B093FF3-D2FF-460C-AA3E-30AC8AE3339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5" t="13441" r="22325" b="10505"/>
          <a:stretch/>
        </p:blipFill>
        <p:spPr>
          <a:xfrm>
            <a:off x="1383632" y="2008534"/>
            <a:ext cx="1323474" cy="1545406"/>
          </a:xfrm>
          <a:prstGeom prst="rect">
            <a:avLst/>
          </a:prstGeom>
        </p:spPr>
      </p:pic>
      <p:sp>
        <p:nvSpPr>
          <p:cNvPr id="31" name="Freeform 24">
            <a:extLst>
              <a:ext uri="{FF2B5EF4-FFF2-40B4-BE49-F238E27FC236}">
                <a16:creationId xmlns="" xmlns:a16="http://schemas.microsoft.com/office/drawing/2014/main" id="{13ECE98E-03CB-432B-B368-EF33A354FB62}"/>
              </a:ext>
            </a:extLst>
          </p:cNvPr>
          <p:cNvSpPr>
            <a:spLocks noEditPoints="1"/>
          </p:cNvSpPr>
          <p:nvPr/>
        </p:nvSpPr>
        <p:spPr bwMode="auto">
          <a:xfrm rot="577143">
            <a:off x="1947685" y="3691686"/>
            <a:ext cx="315055" cy="720939"/>
          </a:xfrm>
          <a:custGeom>
            <a:avLst/>
            <a:gdLst>
              <a:gd name="T0" fmla="*/ 56 w 80"/>
              <a:gd name="T1" fmla="*/ 172 h 235"/>
              <a:gd name="T2" fmla="*/ 57 w 80"/>
              <a:gd name="T3" fmla="*/ 146 h 235"/>
              <a:gd name="T4" fmla="*/ 62 w 80"/>
              <a:gd name="T5" fmla="*/ 146 h 235"/>
              <a:gd name="T6" fmla="*/ 56 w 80"/>
              <a:gd name="T7" fmla="*/ 172 h 235"/>
              <a:gd name="T8" fmla="*/ 47 w 80"/>
              <a:gd name="T9" fmla="*/ 169 h 235"/>
              <a:gd name="T10" fmla="*/ 43 w 80"/>
              <a:gd name="T11" fmla="*/ 147 h 235"/>
              <a:gd name="T12" fmla="*/ 46 w 80"/>
              <a:gd name="T13" fmla="*/ 147 h 235"/>
              <a:gd name="T14" fmla="*/ 47 w 80"/>
              <a:gd name="T15" fmla="*/ 153 h 235"/>
              <a:gd name="T16" fmla="*/ 47 w 80"/>
              <a:gd name="T17" fmla="*/ 169 h 235"/>
              <a:gd name="T18" fmla="*/ 26 w 80"/>
              <a:gd name="T19" fmla="*/ 152 h 235"/>
              <a:gd name="T20" fmla="*/ 20 w 80"/>
              <a:gd name="T21" fmla="*/ 147 h 235"/>
              <a:gd name="T22" fmla="*/ 31 w 80"/>
              <a:gd name="T23" fmla="*/ 147 h 235"/>
              <a:gd name="T24" fmla="*/ 32 w 80"/>
              <a:gd name="T25" fmla="*/ 153 h 235"/>
              <a:gd name="T26" fmla="*/ 40 w 80"/>
              <a:gd name="T27" fmla="*/ 189 h 235"/>
              <a:gd name="T28" fmla="*/ 26 w 80"/>
              <a:gd name="T29" fmla="*/ 152 h 235"/>
              <a:gd name="T30" fmla="*/ 10 w 80"/>
              <a:gd name="T31" fmla="*/ 148 h 235"/>
              <a:gd name="T32" fmla="*/ 22 w 80"/>
              <a:gd name="T33" fmla="*/ 168 h 235"/>
              <a:gd name="T34" fmla="*/ 10 w 80"/>
              <a:gd name="T35" fmla="*/ 148 h 235"/>
              <a:gd name="T36" fmla="*/ 21 w 80"/>
              <a:gd name="T37" fmla="*/ 77 h 235"/>
              <a:gd name="T38" fmla="*/ 25 w 80"/>
              <a:gd name="T39" fmla="*/ 94 h 235"/>
              <a:gd name="T40" fmla="*/ 21 w 80"/>
              <a:gd name="T41" fmla="*/ 77 h 235"/>
              <a:gd name="T42" fmla="*/ 21 w 80"/>
              <a:gd name="T43" fmla="*/ 75 h 235"/>
              <a:gd name="T44" fmla="*/ 19 w 80"/>
              <a:gd name="T45" fmla="*/ 63 h 235"/>
              <a:gd name="T46" fmla="*/ 21 w 80"/>
              <a:gd name="T47" fmla="*/ 75 h 235"/>
              <a:gd name="T48" fmla="*/ 27 w 80"/>
              <a:gd name="T49" fmla="*/ 110 h 235"/>
              <a:gd name="T50" fmla="*/ 27 w 80"/>
              <a:gd name="T51" fmla="*/ 110 h 235"/>
              <a:gd name="T52" fmla="*/ 78 w 80"/>
              <a:gd name="T53" fmla="*/ 142 h 235"/>
              <a:gd name="T54" fmla="*/ 40 w 80"/>
              <a:gd name="T55" fmla="*/ 139 h 235"/>
              <a:gd name="T56" fmla="*/ 23 w 80"/>
              <a:gd name="T57" fmla="*/ 3 h 235"/>
              <a:gd name="T58" fmla="*/ 13 w 80"/>
              <a:gd name="T59" fmla="*/ 3 h 235"/>
              <a:gd name="T60" fmla="*/ 15 w 80"/>
              <a:gd name="T61" fmla="*/ 34 h 235"/>
              <a:gd name="T62" fmla="*/ 19 w 80"/>
              <a:gd name="T63" fmla="*/ 62 h 235"/>
              <a:gd name="T64" fmla="*/ 11 w 80"/>
              <a:gd name="T65" fmla="*/ 13 h 235"/>
              <a:gd name="T66" fmla="*/ 0 w 80"/>
              <a:gd name="T67" fmla="*/ 11 h 235"/>
              <a:gd name="T68" fmla="*/ 23 w 80"/>
              <a:gd name="T69" fmla="*/ 139 h 235"/>
              <a:gd name="T70" fmla="*/ 11 w 80"/>
              <a:gd name="T71" fmla="*/ 139 h 235"/>
              <a:gd name="T72" fmla="*/ 6 w 80"/>
              <a:gd name="T73" fmla="*/ 147 h 235"/>
              <a:gd name="T74" fmla="*/ 0 w 80"/>
              <a:gd name="T75" fmla="*/ 152 h 235"/>
              <a:gd name="T76" fmla="*/ 42 w 80"/>
              <a:gd name="T77" fmla="*/ 234 h 235"/>
              <a:gd name="T78" fmla="*/ 51 w 80"/>
              <a:gd name="T79" fmla="*/ 232 h 235"/>
              <a:gd name="T80" fmla="*/ 63 w 80"/>
              <a:gd name="T81" fmla="*/ 183 h 235"/>
              <a:gd name="T82" fmla="*/ 76 w 80"/>
              <a:gd name="T83" fmla="*/ 156 h 235"/>
              <a:gd name="T84" fmla="*/ 78 w 80"/>
              <a:gd name="T85" fmla="*/ 142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0" h="235">
                <a:moveTo>
                  <a:pt x="56" y="172"/>
                </a:moveTo>
                <a:cubicBezTo>
                  <a:pt x="58" y="162"/>
                  <a:pt x="57" y="158"/>
                  <a:pt x="57" y="146"/>
                </a:cubicBezTo>
                <a:cubicBezTo>
                  <a:pt x="59" y="147"/>
                  <a:pt x="59" y="146"/>
                  <a:pt x="62" y="146"/>
                </a:cubicBezTo>
                <a:cubicBezTo>
                  <a:pt x="60" y="155"/>
                  <a:pt x="60" y="164"/>
                  <a:pt x="56" y="172"/>
                </a:cubicBezTo>
                <a:moveTo>
                  <a:pt x="47" y="169"/>
                </a:moveTo>
                <a:cubicBezTo>
                  <a:pt x="46" y="160"/>
                  <a:pt x="44" y="154"/>
                  <a:pt x="43" y="147"/>
                </a:cubicBezTo>
                <a:cubicBezTo>
                  <a:pt x="44" y="148"/>
                  <a:pt x="45" y="146"/>
                  <a:pt x="46" y="147"/>
                </a:cubicBezTo>
                <a:cubicBezTo>
                  <a:pt x="45" y="148"/>
                  <a:pt x="47" y="150"/>
                  <a:pt x="47" y="153"/>
                </a:cubicBezTo>
                <a:cubicBezTo>
                  <a:pt x="48" y="159"/>
                  <a:pt x="47" y="166"/>
                  <a:pt x="47" y="169"/>
                </a:cubicBezTo>
                <a:moveTo>
                  <a:pt x="26" y="152"/>
                </a:moveTo>
                <a:cubicBezTo>
                  <a:pt x="24" y="149"/>
                  <a:pt x="20" y="150"/>
                  <a:pt x="20" y="147"/>
                </a:cubicBezTo>
                <a:cubicBezTo>
                  <a:pt x="24" y="146"/>
                  <a:pt x="26" y="147"/>
                  <a:pt x="31" y="147"/>
                </a:cubicBezTo>
                <a:cubicBezTo>
                  <a:pt x="31" y="148"/>
                  <a:pt x="32" y="150"/>
                  <a:pt x="32" y="153"/>
                </a:cubicBezTo>
                <a:cubicBezTo>
                  <a:pt x="38" y="161"/>
                  <a:pt x="38" y="175"/>
                  <a:pt x="40" y="189"/>
                </a:cubicBezTo>
                <a:cubicBezTo>
                  <a:pt x="35" y="175"/>
                  <a:pt x="32" y="165"/>
                  <a:pt x="26" y="152"/>
                </a:cubicBezTo>
                <a:moveTo>
                  <a:pt x="10" y="148"/>
                </a:moveTo>
                <a:cubicBezTo>
                  <a:pt x="16" y="152"/>
                  <a:pt x="19" y="160"/>
                  <a:pt x="22" y="168"/>
                </a:cubicBezTo>
                <a:cubicBezTo>
                  <a:pt x="18" y="161"/>
                  <a:pt x="14" y="154"/>
                  <a:pt x="10" y="148"/>
                </a:cubicBezTo>
                <a:moveTo>
                  <a:pt x="21" y="77"/>
                </a:moveTo>
                <a:cubicBezTo>
                  <a:pt x="24" y="82"/>
                  <a:pt x="24" y="89"/>
                  <a:pt x="25" y="94"/>
                </a:cubicBezTo>
                <a:cubicBezTo>
                  <a:pt x="22" y="90"/>
                  <a:pt x="23" y="83"/>
                  <a:pt x="21" y="77"/>
                </a:cubicBezTo>
                <a:moveTo>
                  <a:pt x="21" y="75"/>
                </a:moveTo>
                <a:cubicBezTo>
                  <a:pt x="20" y="73"/>
                  <a:pt x="20" y="68"/>
                  <a:pt x="19" y="63"/>
                </a:cubicBezTo>
                <a:cubicBezTo>
                  <a:pt x="21" y="67"/>
                  <a:pt x="22" y="72"/>
                  <a:pt x="21" y="75"/>
                </a:cubicBezTo>
                <a:moveTo>
                  <a:pt x="27" y="110"/>
                </a:moveTo>
                <a:cubicBezTo>
                  <a:pt x="29" y="114"/>
                  <a:pt x="27" y="116"/>
                  <a:pt x="27" y="110"/>
                </a:cubicBezTo>
                <a:close/>
                <a:moveTo>
                  <a:pt x="78" y="142"/>
                </a:moveTo>
                <a:cubicBezTo>
                  <a:pt x="71" y="136"/>
                  <a:pt x="52" y="141"/>
                  <a:pt x="40" y="139"/>
                </a:cubicBezTo>
                <a:cubicBezTo>
                  <a:pt x="35" y="93"/>
                  <a:pt x="24" y="52"/>
                  <a:pt x="23" y="3"/>
                </a:cubicBezTo>
                <a:cubicBezTo>
                  <a:pt x="21" y="0"/>
                  <a:pt x="16" y="0"/>
                  <a:pt x="13" y="3"/>
                </a:cubicBezTo>
                <a:cubicBezTo>
                  <a:pt x="13" y="12"/>
                  <a:pt x="14" y="24"/>
                  <a:pt x="15" y="34"/>
                </a:cubicBezTo>
                <a:cubicBezTo>
                  <a:pt x="17" y="45"/>
                  <a:pt x="19" y="56"/>
                  <a:pt x="19" y="62"/>
                </a:cubicBezTo>
                <a:cubicBezTo>
                  <a:pt x="17" y="48"/>
                  <a:pt x="13" y="29"/>
                  <a:pt x="11" y="13"/>
                </a:cubicBezTo>
                <a:cubicBezTo>
                  <a:pt x="8" y="10"/>
                  <a:pt x="4" y="8"/>
                  <a:pt x="0" y="11"/>
                </a:cubicBezTo>
                <a:cubicBezTo>
                  <a:pt x="9" y="51"/>
                  <a:pt x="14" y="94"/>
                  <a:pt x="23" y="139"/>
                </a:cubicBezTo>
                <a:cubicBezTo>
                  <a:pt x="17" y="139"/>
                  <a:pt x="14" y="140"/>
                  <a:pt x="11" y="139"/>
                </a:cubicBezTo>
                <a:cubicBezTo>
                  <a:pt x="8" y="142"/>
                  <a:pt x="3" y="143"/>
                  <a:pt x="6" y="147"/>
                </a:cubicBezTo>
                <a:cubicBezTo>
                  <a:pt x="2" y="147"/>
                  <a:pt x="1" y="150"/>
                  <a:pt x="0" y="152"/>
                </a:cubicBezTo>
                <a:cubicBezTo>
                  <a:pt x="18" y="175"/>
                  <a:pt x="31" y="204"/>
                  <a:pt x="42" y="234"/>
                </a:cubicBezTo>
                <a:cubicBezTo>
                  <a:pt x="46" y="235"/>
                  <a:pt x="49" y="234"/>
                  <a:pt x="51" y="232"/>
                </a:cubicBezTo>
                <a:cubicBezTo>
                  <a:pt x="52" y="215"/>
                  <a:pt x="57" y="198"/>
                  <a:pt x="63" y="183"/>
                </a:cubicBezTo>
                <a:cubicBezTo>
                  <a:pt x="67" y="173"/>
                  <a:pt x="73" y="165"/>
                  <a:pt x="76" y="156"/>
                </a:cubicBezTo>
                <a:cubicBezTo>
                  <a:pt x="78" y="151"/>
                  <a:pt x="80" y="144"/>
                  <a:pt x="78" y="142"/>
                </a:cubicBezTo>
              </a:path>
            </a:pathLst>
          </a:custGeom>
          <a:solidFill>
            <a:srgbClr val="78B832"/>
          </a:solidFill>
          <a:ln>
            <a:noFill/>
          </a:ln>
        </p:spPr>
        <p:txBody>
          <a:bodyPr vert="horz" wrap="square" lIns="91424" tIns="45713" rIns="91424" bIns="45713" numCol="1" anchor="t" anchorCtr="0" compatLnSpc="1"/>
          <a:lstStyle/>
          <a:p>
            <a:pPr defTabSz="1218323">
              <a:defRPr/>
            </a:pPr>
            <a:endParaRPr lang="zh-CN" altLang="en-US" sz="3200" ker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748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3" grpId="0"/>
      <p:bldP spid="24" grpId="0"/>
      <p:bldP spid="25" grpId="0"/>
      <p:bldP spid="29" grpId="0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F334468-1D62-4D62-9BEF-8558D344C468}"/>
              </a:ext>
            </a:extLst>
          </p:cNvPr>
          <p:cNvSpPr txBox="1"/>
          <p:nvPr/>
        </p:nvSpPr>
        <p:spPr>
          <a:xfrm>
            <a:off x="3877873" y="660759"/>
            <a:ext cx="46895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Tiêu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chí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đánh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giá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E6964CF0-F867-40B3-B2B1-3674F9622D67}"/>
              </a:ext>
            </a:extLst>
          </p:cNvPr>
          <p:cNvGrpSpPr/>
          <p:nvPr/>
        </p:nvGrpSpPr>
        <p:grpSpPr>
          <a:xfrm>
            <a:off x="6407745" y="1079035"/>
            <a:ext cx="5399941" cy="3598985"/>
            <a:chOff x="-3765218" y="2205463"/>
            <a:chExt cx="4957314" cy="3251044"/>
          </a:xfrm>
        </p:grpSpPr>
        <p:pic>
          <p:nvPicPr>
            <p:cNvPr id="32" name="PA_图片 6">
              <a:extLst>
                <a:ext uri="{FF2B5EF4-FFF2-40B4-BE49-F238E27FC236}">
                  <a16:creationId xmlns="" xmlns:a16="http://schemas.microsoft.com/office/drawing/2014/main" id="{32759546-28A9-4DC2-9605-8623813D24D4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765218" y="2205463"/>
              <a:ext cx="4957314" cy="325104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A71A0E1A-8145-4C37-B0A7-441AC2617E49}"/>
                </a:ext>
              </a:extLst>
            </p:cNvPr>
            <p:cNvSpPr txBox="1"/>
            <p:nvPr/>
          </p:nvSpPr>
          <p:spPr>
            <a:xfrm>
              <a:off x="-2974570" y="3123392"/>
              <a:ext cx="3448880" cy="1296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tự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tin,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biết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kết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hợp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cử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chỉ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điệu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bộ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80E7C400-AE01-4578-99D8-288566EB6C8D}"/>
              </a:ext>
            </a:extLst>
          </p:cNvPr>
          <p:cNvGrpSpPr/>
          <p:nvPr/>
        </p:nvGrpSpPr>
        <p:grpSpPr>
          <a:xfrm>
            <a:off x="2515184" y="3381741"/>
            <a:ext cx="7679107" cy="3785552"/>
            <a:chOff x="2827063" y="3191960"/>
            <a:chExt cx="7679107" cy="3785552"/>
          </a:xfrm>
        </p:grpSpPr>
        <p:pic>
          <p:nvPicPr>
            <p:cNvPr id="35" name="PA_图片 6">
              <a:extLst>
                <a:ext uri="{FF2B5EF4-FFF2-40B4-BE49-F238E27FC236}">
                  <a16:creationId xmlns="" xmlns:a16="http://schemas.microsoft.com/office/drawing/2014/main" id="{9555258F-28AA-45E9-99AE-D6F9D4D697FA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7063" y="3191960"/>
              <a:ext cx="7679107" cy="3785552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1CF663E4-22E1-46B4-A189-4EF1289C479A}"/>
                </a:ext>
              </a:extLst>
            </p:cNvPr>
            <p:cNvSpPr txBox="1"/>
            <p:nvPr/>
          </p:nvSpPr>
          <p:spPr>
            <a:xfrm>
              <a:off x="4187085" y="4109890"/>
              <a:ext cx="4630366" cy="1943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Thể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hiện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giọng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phù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hợp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phân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biệt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giọng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nhân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vật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ECCF5BAD-6952-4BF5-BFA7-1E123E9098A5}"/>
              </a:ext>
            </a:extLst>
          </p:cNvPr>
          <p:cNvGrpSpPr/>
          <p:nvPr/>
        </p:nvGrpSpPr>
        <p:grpSpPr>
          <a:xfrm>
            <a:off x="142534" y="1209028"/>
            <a:ext cx="5694730" cy="3295447"/>
            <a:chOff x="6435112" y="1133830"/>
            <a:chExt cx="5694730" cy="3295447"/>
          </a:xfrm>
        </p:grpSpPr>
        <p:pic>
          <p:nvPicPr>
            <p:cNvPr id="36" name="PA_图片 6">
              <a:extLst>
                <a:ext uri="{FF2B5EF4-FFF2-40B4-BE49-F238E27FC236}">
                  <a16:creationId xmlns="" xmlns:a16="http://schemas.microsoft.com/office/drawing/2014/main" id="{5DF38753-0D78-45E1-9FB4-360550AA63F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112" y="1133830"/>
              <a:ext cx="5694730" cy="3295447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AE96EF29-9D46-4CDD-A702-017DDEDBB417}"/>
                </a:ext>
              </a:extLst>
            </p:cNvPr>
            <p:cNvSpPr txBox="1"/>
            <p:nvPr/>
          </p:nvSpPr>
          <p:spPr>
            <a:xfrm>
              <a:off x="7074759" y="2029658"/>
              <a:ext cx="4415435" cy="1296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đúng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nội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dung </a:t>
              </a:r>
            </a:p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chuyện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68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F9D28B9-63A5-4AC1-8A49-0FCDFAD7C98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109" b="97764" l="0" r="53514">
                        <a14:foregroundMark x1="22045" y1="66134" x2="21725" y2="70288"/>
                        <a14:foregroundMark x1="36102" y1="58786" x2="36102" y2="6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228" r="47031"/>
          <a:stretch/>
        </p:blipFill>
        <p:spPr>
          <a:xfrm>
            <a:off x="559497" y="851674"/>
            <a:ext cx="1649531" cy="20793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5BFF372-B6BA-4688-92BD-5FAD399402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95" y="2747064"/>
            <a:ext cx="2798307" cy="2780017"/>
          </a:xfrm>
          <a:prstGeom prst="rect">
            <a:avLst/>
          </a:prstGeom>
        </p:spPr>
      </p:pic>
      <p:sp>
        <p:nvSpPr>
          <p:cNvPr id="12" name="Text Box 1736">
            <a:extLst>
              <a:ext uri="{FF2B5EF4-FFF2-40B4-BE49-F238E27FC236}">
                <a16:creationId xmlns="" xmlns:a16="http://schemas.microsoft.com/office/drawing/2014/main" id="{C3C74814-075E-4084-AF5F-321232C7A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6982" y="3868747"/>
            <a:ext cx="95022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ca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ngợi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Vũ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Duệ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tuy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nghèo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ham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Sau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đỗ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Trạng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nguyên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22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tuổi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3012AD46-2552-419D-A70B-A6E42D8FC514}"/>
              </a:ext>
            </a:extLst>
          </p:cNvPr>
          <p:cNvGrpSpPr/>
          <p:nvPr/>
        </p:nvGrpSpPr>
        <p:grpSpPr>
          <a:xfrm>
            <a:off x="2546099" y="290114"/>
            <a:ext cx="8228461" cy="3125573"/>
            <a:chOff x="5813967" y="540947"/>
            <a:chExt cx="5694730" cy="2293564"/>
          </a:xfrm>
        </p:grpSpPr>
        <p:pic>
          <p:nvPicPr>
            <p:cNvPr id="14" name="PA_图片 6">
              <a:extLst>
                <a:ext uri="{FF2B5EF4-FFF2-40B4-BE49-F238E27FC236}">
                  <a16:creationId xmlns="" xmlns:a16="http://schemas.microsoft.com/office/drawing/2014/main" id="{273C5EE2-E360-46F5-BF6E-F05F2C13F051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3967" y="540947"/>
              <a:ext cx="5694730" cy="229356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13C086A4-A30D-4661-A368-FD913D013250}"/>
                </a:ext>
              </a:extLst>
            </p:cNvPr>
            <p:cNvSpPr txBox="1"/>
            <p:nvPr/>
          </p:nvSpPr>
          <p:spPr>
            <a:xfrm>
              <a:off x="6838440" y="1128772"/>
              <a:ext cx="3500151" cy="951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chuyện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cậu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bé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ham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</a:p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muốn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nói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với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các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con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điều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339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F334468-1D62-4D62-9BEF-8558D344C468}"/>
              </a:ext>
            </a:extLst>
          </p:cNvPr>
          <p:cNvSpPr txBox="1"/>
          <p:nvPr/>
        </p:nvSpPr>
        <p:spPr>
          <a:xfrm>
            <a:off x="623095" y="1534249"/>
            <a:ext cx="1125863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Liên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hệ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pPr algn="ctr"/>
            <a:endParaRPr lang="en-US" sz="40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b="1" smtClean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chưa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b="1" smtClean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b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smtClean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b="1" smtClean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CC2CC96-37BA-4813-8362-30E3F1EE12D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28" b="56954" l="12780" r="88658">
                        <a14:foregroundMark x1="42652" y1="33642" x2="59904" y2="31126"/>
                        <a14:foregroundMark x1="44569" y1="29139" x2="41534" y2="34570"/>
                        <a14:foregroundMark x1="47764" y1="49934" x2="54313" y2="54305"/>
                        <a14:foregroundMark x1="44728" y1="44503" x2="47444" y2="54967"/>
                        <a14:foregroundMark x1="14217" y1="27550" x2="15176" y2="25828"/>
                        <a14:foregroundMark x1="16294" y1="24901" x2="20767" y2="24901"/>
                        <a14:foregroundMark x1="21246" y1="25828" x2="22524" y2="28874"/>
                        <a14:foregroundMark x1="22524" y1="29669" x2="17891" y2="34437"/>
                        <a14:foregroundMark x1="18211" y1="38013" x2="18211" y2="38013"/>
                        <a14:foregroundMark x1="26837" y1="11258" x2="26837" y2="10464"/>
                        <a14:foregroundMark x1="27476" y1="9669" x2="29872" y2="9272"/>
                        <a14:foregroundMark x1="29872" y1="9272" x2="31629" y2="10464"/>
                        <a14:foregroundMark x1="31789" y1="11126" x2="31789" y2="12450"/>
                        <a14:foregroundMark x1="31789" y1="12715" x2="29073" y2="15762"/>
                        <a14:foregroundMark x1="29393" y1="18675" x2="29393" y2="18675"/>
                        <a14:foregroundMark x1="73003" y1="14967" x2="73003" y2="12583"/>
                        <a14:foregroundMark x1="75559" y1="23709" x2="75559" y2="23709"/>
                        <a14:foregroundMark x1="44888" y1="55762" x2="53195" y2="55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6128" r="10981" b="43731"/>
          <a:stretch/>
        </p:blipFill>
        <p:spPr>
          <a:xfrm>
            <a:off x="466684" y="107949"/>
            <a:ext cx="3110711" cy="245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0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3D30BE4B-1936-4CDE-866B-F1221C35DB3A}"/>
              </a:ext>
            </a:extLst>
          </p:cNvPr>
          <p:cNvGrpSpPr/>
          <p:nvPr/>
        </p:nvGrpSpPr>
        <p:grpSpPr>
          <a:xfrm>
            <a:off x="1288716" y="1365197"/>
            <a:ext cx="9944100" cy="1705740"/>
            <a:chOff x="1249190" y="1653135"/>
            <a:chExt cx="9944100" cy="1705740"/>
          </a:xfrm>
        </p:grpSpPr>
        <p:sp>
          <p:nvSpPr>
            <p:cNvPr id="11" name="AutoShape 5">
              <a:extLst>
                <a:ext uri="{FF2B5EF4-FFF2-40B4-BE49-F238E27FC236}">
                  <a16:creationId xmlns="" xmlns:a16="http://schemas.microsoft.com/office/drawing/2014/main" id="{5D128685-5AC5-4F6A-BFDE-98194CDDCE8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49190" y="1653135"/>
              <a:ext cx="9944100" cy="1705740"/>
            </a:xfrm>
            <a:prstGeom prst="roundRect">
              <a:avLst>
                <a:gd name="adj" fmla="val 41152"/>
              </a:avLst>
            </a:prstGeom>
            <a:noFill/>
            <a:ln w="38100">
              <a:prstDash val="lgDashDot"/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eaLnBrk="1" hangingPunct="1"/>
              <a:endParaRPr lang="vi-VN" sz="2667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1C6249FF-40ED-4813-9521-BA7C63C23B84}"/>
                </a:ext>
              </a:extLst>
            </p:cNvPr>
            <p:cNvSpPr/>
            <p:nvPr/>
          </p:nvSpPr>
          <p:spPr>
            <a:xfrm>
              <a:off x="1491916" y="1917798"/>
              <a:ext cx="945089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cho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người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thân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về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cậu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bé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Vũ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Duệ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trong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chuyện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Cậu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bé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ham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lang="en-US" sz="3600" b="1" i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BB6FCE6-B2E6-4DE9-B59D-948A8C80FD58}"/>
              </a:ext>
            </a:extLst>
          </p:cNvPr>
          <p:cNvSpPr txBox="1"/>
          <p:nvPr/>
        </p:nvSpPr>
        <p:spPr>
          <a:xfrm>
            <a:off x="384313" y="3288399"/>
            <a:ext cx="117016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G: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bức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– 2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dung, ý </a:t>
            </a:r>
            <a:r>
              <a:rPr lang="en-US" sz="3200" b="1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nghĩa</a:t>
            </a:r>
            <a:r>
              <a:rPr lang="en-US" sz="3200" b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B4E6A23-6C9F-46AB-91C1-C6EA47F21058}"/>
              </a:ext>
            </a:extLst>
          </p:cNvPr>
          <p:cNvSpPr txBox="1"/>
          <p:nvPr/>
        </p:nvSpPr>
        <p:spPr>
          <a:xfrm>
            <a:off x="227974" y="363400"/>
            <a:ext cx="3369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40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dụng: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044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475</Words>
  <Application>Microsoft Office PowerPoint</Application>
  <PresentationFormat>Custom</PresentationFormat>
  <Paragraphs>50</Paragraphs>
  <Slides>11</Slides>
  <Notes>4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139</cp:revision>
  <dcterms:created xsi:type="dcterms:W3CDTF">2021-06-15T15:52:51Z</dcterms:created>
  <dcterms:modified xsi:type="dcterms:W3CDTF">2021-10-04T21:38:39Z</dcterms:modified>
</cp:coreProperties>
</file>