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0" r:id="rId4"/>
    <p:sldId id="258" r:id="rId5"/>
    <p:sldId id="269" r:id="rId6"/>
    <p:sldId id="259" r:id="rId7"/>
    <p:sldId id="268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36" autoAdjust="0"/>
  </p:normalViewPr>
  <p:slideViewPr>
    <p:cSldViewPr snapToGrid="0">
      <p:cViewPr varScale="1">
        <p:scale>
          <a:sx n="61" d="100"/>
          <a:sy n="61" d="100"/>
        </p:scale>
        <p:origin x="-97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97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FA2A56D-6EF5-432E-94EA-49A2D66BB35C}"/>
              </a:ext>
            </a:extLst>
          </p:cNvPr>
          <p:cNvGrpSpPr/>
          <p:nvPr/>
        </p:nvGrpSpPr>
        <p:grpSpPr>
          <a:xfrm>
            <a:off x="0" y="0"/>
            <a:ext cx="12192000" cy="2067871"/>
            <a:chOff x="0" y="-127504"/>
            <a:chExt cx="12192000" cy="1361807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xmlns="" id="{480A6134-7C0A-4A84-9E15-12C6CB78EE8F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F5B8D697-CFC1-4509-A88A-E3A1ACC1647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868E0A-2416-446D-A73D-ACD3DF98E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C6CFF0F-F854-4DD0-BBDB-C1DE4F00E0BD}"/>
              </a:ext>
            </a:extLst>
          </p:cNvPr>
          <p:cNvGrpSpPr/>
          <p:nvPr/>
        </p:nvGrpSpPr>
        <p:grpSpPr>
          <a:xfrm>
            <a:off x="404014" y="588766"/>
            <a:ext cx="2236024" cy="3156219"/>
            <a:chOff x="299812" y="247841"/>
            <a:chExt cx="2236024" cy="22048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1C324108-EAA6-43AE-8FF0-8A59FE0BF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84B74FF0-B630-468D-A6E9-9839E02CB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0772002-0148-4CA0-976E-FF3780FF6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C4E763E-B30E-4558-ABDE-4EFB5B84421D}"/>
              </a:ext>
            </a:extLst>
          </p:cNvPr>
          <p:cNvSpPr/>
          <p:nvPr/>
        </p:nvSpPr>
        <p:spPr>
          <a:xfrm>
            <a:off x="1688466" y="650863"/>
            <a:ext cx="2017395" cy="201739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22">
            <a:extLst>
              <a:ext uri="{FF2B5EF4-FFF2-40B4-BE49-F238E27FC236}">
                <a16:creationId xmlns:a16="http://schemas.microsoft.com/office/drawing/2014/main" xmlns="" id="{206CE868-3DE5-4122-89DA-2DAEDC5B65CA}"/>
              </a:ext>
            </a:extLst>
          </p:cNvPr>
          <p:cNvSpPr txBox="1"/>
          <p:nvPr/>
        </p:nvSpPr>
        <p:spPr>
          <a:xfrm>
            <a:off x="2044757" y="881999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11</a:t>
            </a:r>
            <a:r>
              <a:rPr lang="en-US" altLang="zh-CN" sz="4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文本框 22">
            <a:extLst>
              <a:ext uri="{FF2B5EF4-FFF2-40B4-BE49-F238E27FC236}">
                <a16:creationId xmlns:a16="http://schemas.microsoft.com/office/drawing/2014/main" xmlns="" id="{45B103D2-C1B2-4858-9DE1-957197353ADC}"/>
              </a:ext>
            </a:extLst>
          </p:cNvPr>
          <p:cNvSpPr txBox="1"/>
          <p:nvPr/>
        </p:nvSpPr>
        <p:spPr>
          <a:xfrm>
            <a:off x="4797832" y="1327844"/>
            <a:ext cx="3825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Nói</a:t>
            </a:r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và</a:t>
            </a:r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nghe</a:t>
            </a:r>
            <a:endParaRPr lang="zh-CN" altLang="en-US" sz="54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22">
            <a:extLst>
              <a:ext uri="{FF2B5EF4-FFF2-40B4-BE49-F238E27FC236}">
                <a16:creationId xmlns:a16="http://schemas.microsoft.com/office/drawing/2014/main" xmlns="" id="{4AEE775C-168E-485E-ABF3-70F73CDBE3E5}"/>
              </a:ext>
            </a:extLst>
          </p:cNvPr>
          <p:cNvSpPr txBox="1"/>
          <p:nvPr/>
        </p:nvSpPr>
        <p:spPr>
          <a:xfrm>
            <a:off x="2044757" y="4052577"/>
            <a:ext cx="8176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NGÔI TRƯỜNG CỦA EM</a:t>
            </a:r>
            <a:endParaRPr lang="zh-CN" altLang="en-US" sz="54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6398"/>
            <a:ext cx="12192000" cy="747017"/>
          </a:xfrm>
          <a:prstGeom prst="rect">
            <a:avLst/>
          </a:prstGeom>
        </p:spPr>
      </p:pic>
      <p:pic>
        <p:nvPicPr>
          <p:cNvPr id="17" name="Picture 16" descr="C:\Users\HP\Desktop\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144" y="772219"/>
            <a:ext cx="16002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9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6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xmlns="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1419214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:a16="http://schemas.microsoft.com/office/drawing/2014/main" xmlns="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3525514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xmlns="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722568-5BEC-4CC9-9200-292359A25631}"/>
              </a:ext>
            </a:extLst>
          </p:cNvPr>
          <p:cNvSpPr txBox="1"/>
          <p:nvPr/>
        </p:nvSpPr>
        <p:spPr>
          <a:xfrm>
            <a:off x="2279427" y="2087892"/>
            <a:ext cx="7633146" cy="2002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 descr="C:\Users\HP\Desktop\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78" y="415204"/>
            <a:ext cx="16002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Em yêu trường em (online-video-cutter.com)">
            <a:hlinkClick r:id="" action="ppaction://media"/>
            <a:extLst>
              <a:ext uri="{FF2B5EF4-FFF2-40B4-BE49-F238E27FC236}">
                <a16:creationId xmlns:a16="http://schemas.microsoft.com/office/drawing/2014/main" xmlns="" id="{99B43B9A-0819-4794-BAD5-E8724B8B9F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674" y="420290"/>
            <a:ext cx="11938000" cy="628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3470"/>
            <a:ext cx="12192000" cy="7121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814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A1F591-3A27-4232-9D40-AB447B9995D7}"/>
              </a:ext>
            </a:extLst>
          </p:cNvPr>
          <p:cNvSpPr txBox="1"/>
          <p:nvPr/>
        </p:nvSpPr>
        <p:spPr>
          <a:xfrm>
            <a:off x="140564" y="444502"/>
            <a:ext cx="8279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FA13C7D-2359-485F-BD7B-F942D7FEF9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7269" t="24561" r="14737" b="19453"/>
          <a:stretch/>
        </p:blipFill>
        <p:spPr>
          <a:xfrm>
            <a:off x="-6957" y="1193841"/>
            <a:ext cx="12191999" cy="56468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87CBB1-8222-4A27-A9BD-F2DE25383552}"/>
              </a:ext>
            </a:extLst>
          </p:cNvPr>
          <p:cNvSpPr txBox="1"/>
          <p:nvPr/>
        </p:nvSpPr>
        <p:spPr>
          <a:xfrm>
            <a:off x="140564" y="960607"/>
            <a:ext cx="5955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Hai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E1B6006-40BB-4FA8-9B48-466C85FCE888}"/>
              </a:ext>
            </a:extLst>
          </p:cNvPr>
          <p:cNvSpPr txBox="1"/>
          <p:nvPr/>
        </p:nvSpPr>
        <p:spPr>
          <a:xfrm>
            <a:off x="140564" y="1956991"/>
            <a:ext cx="5955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ngôi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792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44E3CEDA-2C56-4C15-BB6C-DF752D707C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1689" y="6160343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B4C4176-9F79-4706-BC4E-2B2649F40DCD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49EE59E7-A8B4-418C-B17A-9A0F5C7E7E5F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xmlns="" id="{6C69C72A-A812-4926-A328-A8EFF222270D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23B482C-BEE0-4E5A-A972-FC7AED5B5F45}"/>
              </a:ext>
            </a:extLst>
          </p:cNvPr>
          <p:cNvSpPr txBox="1"/>
          <p:nvPr/>
        </p:nvSpPr>
        <p:spPr>
          <a:xfrm>
            <a:off x="101600" y="729110"/>
            <a:ext cx="12090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G: </a:t>
            </a: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Ở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+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Địa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điểm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+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+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C7DDB43-0516-4F5B-B23C-1F2F503EFE87}"/>
              </a:ext>
            </a:extLst>
          </p:cNvPr>
          <p:cNvSpPr txBox="1"/>
          <p:nvPr/>
        </p:nvSpPr>
        <p:spPr>
          <a:xfrm>
            <a:off x="101600" y="368302"/>
            <a:ext cx="984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1848A5A-045D-459F-ACA8-66CA3D2256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7232296" y="4313339"/>
            <a:ext cx="3639245" cy="22599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68A3D83-2973-45D7-B39F-68B7517FD0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/>
        </p:blipFill>
        <p:spPr>
          <a:xfrm>
            <a:off x="1709988" y="4170013"/>
            <a:ext cx="1816768" cy="2121420"/>
          </a:xfrm>
          <a:prstGeom prst="rect">
            <a:avLst/>
          </a:prstGeom>
        </p:spPr>
      </p:pic>
      <p:sp>
        <p:nvSpPr>
          <p:cNvPr id="12" name="Freeform 24">
            <a:extLst>
              <a:ext uri="{FF2B5EF4-FFF2-40B4-BE49-F238E27FC236}">
                <a16:creationId xmlns:a16="http://schemas.microsoft.com/office/drawing/2014/main" xmlns="" id="{17BC1CCE-3387-42BE-B159-0FBC7EE3586E}"/>
              </a:ext>
            </a:extLst>
          </p:cNvPr>
          <p:cNvSpPr>
            <a:spLocks noEditPoints="1"/>
          </p:cNvSpPr>
          <p:nvPr/>
        </p:nvSpPr>
        <p:spPr bwMode="auto">
          <a:xfrm rot="17111661">
            <a:off x="5331661" y="4894108"/>
            <a:ext cx="371364" cy="1098378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773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39746E0-2082-48B6-BFCC-A14E2FD0B269}"/>
              </a:ext>
            </a:extLst>
          </p:cNvPr>
          <p:cNvSpPr txBox="1"/>
          <p:nvPr/>
        </p:nvSpPr>
        <p:spPr>
          <a:xfrm>
            <a:off x="252382" y="368302"/>
            <a:ext cx="9640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923BE28-1745-4A78-AB71-1E5BCEA45D5F}"/>
              </a:ext>
            </a:extLst>
          </p:cNvPr>
          <p:cNvSpPr txBox="1"/>
          <p:nvPr/>
        </p:nvSpPr>
        <p:spPr>
          <a:xfrm>
            <a:off x="194618" y="915866"/>
            <a:ext cx="1659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Ví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4FE4D81-FD33-4E16-8147-4A37BC591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036" y="1261576"/>
            <a:ext cx="2637036" cy="263703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DEDB8E4-571A-4E6D-95C0-8349B55051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40"/>
          <a:stretch/>
        </p:blipFill>
        <p:spPr>
          <a:xfrm>
            <a:off x="7594621" y="1241421"/>
            <a:ext cx="3758158" cy="263703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B0B046B-3624-40C8-A328-49811B329CC5}"/>
              </a:ext>
            </a:extLst>
          </p:cNvPr>
          <p:cNvSpPr txBox="1"/>
          <p:nvPr/>
        </p:nvSpPr>
        <p:spPr>
          <a:xfrm>
            <a:off x="2009804" y="3926438"/>
            <a:ext cx="2095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thang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499320E-E9F1-4352-AE1D-CEF7B73E00EE}"/>
              </a:ext>
            </a:extLst>
          </p:cNvPr>
          <p:cNvSpPr txBox="1"/>
          <p:nvPr/>
        </p:nvSpPr>
        <p:spPr>
          <a:xfrm>
            <a:off x="8344440" y="3878457"/>
            <a:ext cx="2802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Trồng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0CBB41E-6ECD-4E3D-836F-0CDD4B9B6F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447" b="16215"/>
          <a:stretch/>
        </p:blipFill>
        <p:spPr>
          <a:xfrm>
            <a:off x="4154745" y="4644777"/>
            <a:ext cx="3931953" cy="22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03E9DD9-7AF1-424B-9E56-753268DEA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2192000" cy="4762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942FD0C-446C-44D6-8815-588289AA990A}"/>
              </a:ext>
            </a:extLst>
          </p:cNvPr>
          <p:cNvSpPr txBox="1"/>
          <p:nvPr/>
        </p:nvSpPr>
        <p:spPr>
          <a:xfrm>
            <a:off x="6107283" y="1453559"/>
            <a:ext cx="60756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Chia </a:t>
            </a:r>
            <a:r>
              <a:rPr lang="en-US" sz="8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sẻ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C381E34-2552-4D16-B44C-A03A485BE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5623" y1="37748" x2="36901" y2="30066"/>
                        <a14:foregroundMark x1="46486" y1="30199" x2="56709" y2="36159"/>
                        <a14:foregroundMark x1="36262" y1="81457" x2="36102" y2="85430"/>
                        <a14:foregroundMark x1="51118" y1="78013" x2="53035" y2="83444"/>
                        <a14:foregroundMark x1="31629" y1="83444" x2="33706" y2="81987"/>
                        <a14:foregroundMark x1="50958" y1="82517" x2="54952" y2="8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75" y="1080855"/>
            <a:ext cx="5508965" cy="664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1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4CFF526-505B-4133-B70C-9C4CA96A523A}"/>
              </a:ext>
            </a:extLst>
          </p:cNvPr>
          <p:cNvGrpSpPr/>
          <p:nvPr/>
        </p:nvGrpSpPr>
        <p:grpSpPr>
          <a:xfrm>
            <a:off x="2999472" y="1872536"/>
            <a:ext cx="8165817" cy="1426949"/>
            <a:chOff x="1249190" y="1653135"/>
            <a:chExt cx="10116604" cy="1426949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xmlns="" id="{5D128685-5AC5-4F6A-BFDE-98194CDDCE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49190" y="1653135"/>
              <a:ext cx="9944100" cy="1426949"/>
            </a:xfrm>
            <a:prstGeom prst="roundRect">
              <a:avLst>
                <a:gd name="adj" fmla="val 41152"/>
              </a:avLst>
            </a:prstGeom>
            <a:noFill/>
            <a:ln w="38100">
              <a:prstDash val="lgDashDot"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1" hangingPunct="1"/>
              <a:endParaRPr lang="vi-VN" sz="266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C6249FF-40ED-4813-9521-BA7C63C23B84}"/>
                </a:ext>
              </a:extLst>
            </p:cNvPr>
            <p:cNvSpPr/>
            <p:nvPr/>
          </p:nvSpPr>
          <p:spPr>
            <a:xfrm>
              <a:off x="1439022" y="1760469"/>
              <a:ext cx="992677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với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thân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những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điều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muốn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trường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mình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thay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đổi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 </a:t>
              </a:r>
              <a:endPara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BB6FCE6-B2E6-4DE9-B59D-948A8C80FD58}"/>
              </a:ext>
            </a:extLst>
          </p:cNvPr>
          <p:cNvSpPr txBox="1"/>
          <p:nvPr/>
        </p:nvSpPr>
        <p:spPr>
          <a:xfrm>
            <a:off x="358140" y="3613398"/>
            <a:ext cx="114757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G: 	</a:t>
            </a: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B4E6A23-6C9F-46AB-91C1-C6EA47F21058}"/>
              </a:ext>
            </a:extLst>
          </p:cNvPr>
          <p:cNvSpPr txBox="1"/>
          <p:nvPr/>
        </p:nvSpPr>
        <p:spPr>
          <a:xfrm>
            <a:off x="143695" y="412773"/>
            <a:ext cx="3254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4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CEF646-EF93-4CC8-B63F-673BE5B2BFB0}"/>
              </a:ext>
            </a:extLst>
          </p:cNvPr>
          <p:cNvSpPr txBox="1"/>
          <p:nvPr/>
        </p:nvSpPr>
        <p:spPr>
          <a:xfrm>
            <a:off x="3230956" y="1589282"/>
            <a:ext cx="5434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54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xmlns="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xmlns="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088435B-C5C6-47D3-84BB-EC9C1F94AADA}"/>
              </a:ext>
            </a:extLst>
          </p:cNvPr>
          <p:cNvSpPr txBox="1"/>
          <p:nvPr/>
        </p:nvSpPr>
        <p:spPr>
          <a:xfrm>
            <a:off x="1585477" y="2584366"/>
            <a:ext cx="10084415" cy="1481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Ngôi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bè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Bữa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57.</a:t>
            </a:r>
          </a:p>
        </p:txBody>
      </p:sp>
      <p:pic>
        <p:nvPicPr>
          <p:cNvPr id="14" name="Picture 13" descr="C:\Users\HP\Desktop\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78" y="442360"/>
            <a:ext cx="16002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182</Words>
  <Application>Microsoft Office PowerPoint</Application>
  <PresentationFormat>Custom</PresentationFormat>
  <Paragraphs>30</Paragraphs>
  <Slides>10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140</cp:revision>
  <dcterms:created xsi:type="dcterms:W3CDTF">2021-06-15T15:52:51Z</dcterms:created>
  <dcterms:modified xsi:type="dcterms:W3CDTF">2021-10-11T22:05:00Z</dcterms:modified>
</cp:coreProperties>
</file>