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83" r:id="rId3"/>
    <p:sldId id="261" r:id="rId4"/>
    <p:sldId id="273" r:id="rId5"/>
    <p:sldId id="274" r:id="rId6"/>
    <p:sldId id="275" r:id="rId7"/>
    <p:sldId id="277" r:id="rId8"/>
    <p:sldId id="278" r:id="rId9"/>
    <p:sldId id="285" r:id="rId10"/>
    <p:sldId id="280" r:id="rId11"/>
    <p:sldId id="282" r:id="rId12"/>
    <p:sldId id="263" r:id="rId13"/>
    <p:sldId id="281" r:id="rId14"/>
    <p:sldId id="266" r:id="rId15"/>
    <p:sldId id="26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336" autoAdjust="0"/>
  </p:normalViewPr>
  <p:slideViewPr>
    <p:cSldViewPr snapToGrid="0">
      <p:cViewPr varScale="1">
        <p:scale>
          <a:sx n="81" d="100"/>
          <a:sy n="81" d="100"/>
        </p:scale>
        <p:origin x="8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EB57E-A555-47AD-A1F2-550D1BC014C5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4F556B-8FEB-48C1-B5F8-F58043FC4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65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400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709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681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3658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456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217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782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BCBB29B-02E5-44C1-896D-9796997ADF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7F5A44D4-2CE9-4BC5-94FA-2016D00234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E3A4D96-D4C2-456B-BC80-B0F8E55A4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1D015B6-C71E-41B8-8D7C-FD02590AC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5CB518A-B6CA-40FA-A4F2-2A483DC86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958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92F575B-4FF4-4131-9D56-0FFDDDC54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7A916E8-44AD-4E27-9287-386CE0188D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6395E8B-17AA-4846-ACEB-46124BC7C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E4CC7DE-13EB-44E9-AE07-E9E889C14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486132A-3289-4CCD-BAA8-1D1C42964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622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BF2AC6A8-D829-482F-89B8-E6EE20C2D6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47F97D30-CB5A-4EFF-B455-DE08A0E571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63EC9DF-C15E-4A1F-BFC0-B30F8D740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534D057-3E0C-4CF9-860B-97A341166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3076073-9D71-4938-AF6F-4D22C19C1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989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81A1A26-E57F-4D27-8EE9-E139D4F3D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33BD74F-A6A9-446D-8895-7905F73D0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F3096B6-E30C-4D23-B9FF-C03DC6EE6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F9C1069-0F11-478A-A742-9D3A8FCE3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0379582-9C1C-4C97-B578-2AF1D9E97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651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DD43DF2-8775-45A3-B568-67E187983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F68F2D3-9763-4211-9CA2-CFAFCC0982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CDB7D0F-62A8-4110-ADB2-09903FEEE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0F5A414-55D3-4BF9-92F9-9855A2DB7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DB0456A-00D1-4278-AB89-D67B5D8DF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951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77005D3-94F8-4C3A-9FCB-FBEC58215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25B0455-0598-4209-B1D0-5CD834DDF3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3D91314-29B1-41E1-A1DB-D56E36E88A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BFBEB4A-D8F3-4BAB-804A-5FAFCE4C9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C135DFC-AA01-45DF-B9AB-CD92F8F8C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B726A60-65BA-40AF-B832-8B208E592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068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9377AFB-13BC-450B-BF0C-B8102FC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44BBA1F-7C9C-4FD3-9B56-F139D2DEE9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2B0DBA7F-18A5-4404-8197-4CA3FA92D3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57D4C977-8293-4554-B681-7E525CFE6E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9E22DAE-149F-45E1-9C1F-A298BDB31C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066DA6CB-FCF9-4413-8DEF-9C16A5023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C37857A5-9C0A-4F52-BE78-F2BAB8DF1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9EC4967D-B4A4-4DFE-AC27-0E6D2A34E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549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754233E-9E66-48DD-B51D-48AFB66EA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F6297A88-1381-42C2-975B-A201A18CF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E7259D3-C8CD-49EA-BC8E-B957D4EE8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F74B5D1-FA28-4943-A6B0-B4E7DAD6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672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475FE1F8-D97A-4DD7-85BE-084273637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2F410529-5F98-4967-B835-3D58EE4BD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4A432DA-B5C5-4FA8-A9BF-F3BEB2C40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323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FCF00C3-A75E-41B6-823F-A9BC053BB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FC119BC-5C9D-481A-A835-3D41D1EF0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6FEF1BB-E4E0-4FA0-A70B-B97570577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06E1450-AADE-47DF-BECC-1779F070E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A6317DE-14EC-4087-9F2C-293759DBD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2A5C266-ED62-4CC6-9896-17540985F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808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27E028-2EAA-44ED-95DD-8EF30548E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C9C2705C-4A4F-420D-BDEC-B38916676A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C978377-E8DF-4198-8E8D-8A29EFAB61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1B9164D-CFEF-45B7-8129-DD599AA3B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6C1EB80-189F-4A9D-9FD1-E493EA725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96A01E2-1D5A-43B8-8785-BF3D5D5B3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136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AC0A37B-0B6B-43A6-8F17-8566683C0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0DDC6D4-0D3A-4ACB-B001-512682EB2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7FCD898-4AD5-4BEF-899A-1DE45F94DA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06B03-135E-4169-9B02-3E1AF83E1D74}" type="datetimeFigureOut">
              <a:rPr lang="en-US" smtClean="0"/>
              <a:t>7/25/2021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0BF3FC8-4B16-4148-859D-694583CDB5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D0D778F-9CF3-47FC-9AC5-EDA5F2C071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19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7" Type="http://schemas.openxmlformats.org/officeDocument/2006/relationships/image" Target="../media/image29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7.xml"/><Relationship Id="rId7" Type="http://schemas.microsoft.com/office/2007/relationships/hdphoto" Target="../media/hdphoto11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30.png"/><Relationship Id="rId5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2.wdp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2.wdp"/><Relationship Id="rId11" Type="http://schemas.openxmlformats.org/officeDocument/2006/relationships/image" Target="../media/image11.jpeg"/><Relationship Id="rId5" Type="http://schemas.openxmlformats.org/officeDocument/2006/relationships/image" Target="../media/image7.png"/><Relationship Id="rId10" Type="http://schemas.openxmlformats.org/officeDocument/2006/relationships/image" Target="../media/image10.jpe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10" Type="http://schemas.microsoft.com/office/2007/relationships/hdphoto" Target="../media/hdphoto5.wdp"/><Relationship Id="rId4" Type="http://schemas.microsoft.com/office/2007/relationships/hdphoto" Target="../media/hdphoto1.wdp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12" Type="http://schemas.microsoft.com/office/2007/relationships/hdphoto" Target="../media/hdphoto5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11" Type="http://schemas.openxmlformats.org/officeDocument/2006/relationships/image" Target="../media/image15.png"/><Relationship Id="rId5" Type="http://schemas.openxmlformats.org/officeDocument/2006/relationships/image" Target="../media/image16.png"/><Relationship Id="rId10" Type="http://schemas.microsoft.com/office/2007/relationships/hdphoto" Target="../media/hdphoto8.wdp"/><Relationship Id="rId4" Type="http://schemas.microsoft.com/office/2007/relationships/hdphoto" Target="../media/hdphoto1.wdp"/><Relationship Id="rId9" Type="http://schemas.openxmlformats.org/officeDocument/2006/relationships/image" Target="../media/image18.png"/><Relationship Id="rId1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9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0.jpeg"/><Relationship Id="rId3" Type="http://schemas.openxmlformats.org/officeDocument/2006/relationships/image" Target="../media/image4.png"/><Relationship Id="rId7" Type="http://schemas.openxmlformats.org/officeDocument/2006/relationships/image" Target="../media/image24.png"/><Relationship Id="rId12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11" Type="http://schemas.microsoft.com/office/2007/relationships/hdphoto" Target="../media/hdphoto3.wdp"/><Relationship Id="rId5" Type="http://schemas.openxmlformats.org/officeDocument/2006/relationships/image" Target="../media/image23.png"/><Relationship Id="rId10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microsoft.com/office/2007/relationships/hdphoto" Target="../media/hdphoto2.wdp"/><Relationship Id="rId1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13" Type="http://schemas.microsoft.com/office/2007/relationships/hdphoto" Target="../media/hdphoto1.wdp"/><Relationship Id="rId3" Type="http://schemas.microsoft.com/office/2007/relationships/media" Target="../media/media3.mp3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4.png"/><Relationship Id="rId2" Type="http://schemas.openxmlformats.org/officeDocument/2006/relationships/audio" Target="NULL" TargetMode="External"/><Relationship Id="rId1" Type="http://schemas.openxmlformats.org/officeDocument/2006/relationships/tags" Target="../tags/tag1.xml"/><Relationship Id="rId6" Type="http://schemas.microsoft.com/office/2007/relationships/media" Target="../media/media6.mp3"/><Relationship Id="rId11" Type="http://schemas.openxmlformats.org/officeDocument/2006/relationships/image" Target="../media/image28.jpg"/><Relationship Id="rId5" Type="http://schemas.microsoft.com/office/2007/relationships/media" Target="../media/media5.mp3"/><Relationship Id="rId10" Type="http://schemas.openxmlformats.org/officeDocument/2006/relationships/image" Target="../media/image27.jpg"/><Relationship Id="rId4" Type="http://schemas.microsoft.com/office/2007/relationships/media" Target="../media/media4.mp3"/><Relationship Id="rId9" Type="http://schemas.openxmlformats.org/officeDocument/2006/relationships/image" Target="../media/image26.jp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2FA2A56D-6EF5-432E-94EA-49A2D66BB35C}"/>
              </a:ext>
            </a:extLst>
          </p:cNvPr>
          <p:cNvGrpSpPr/>
          <p:nvPr/>
        </p:nvGrpSpPr>
        <p:grpSpPr>
          <a:xfrm>
            <a:off x="0" y="17587"/>
            <a:ext cx="12192000" cy="2067871"/>
            <a:chOff x="0" y="-127504"/>
            <a:chExt cx="12192000" cy="1361807"/>
          </a:xfrm>
        </p:grpSpPr>
        <p:sp>
          <p:nvSpPr>
            <p:cNvPr id="5" name="Rectangle: Top Corners Rounded 4">
              <a:extLst>
                <a:ext uri="{FF2B5EF4-FFF2-40B4-BE49-F238E27FC236}">
                  <a16:creationId xmlns="" xmlns:a16="http://schemas.microsoft.com/office/drawing/2014/main" id="{480A6134-7C0A-4A84-9E15-12C6CB78EE8F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: Top Corners Rounded 5">
              <a:extLst>
                <a:ext uri="{FF2B5EF4-FFF2-40B4-BE49-F238E27FC236}">
                  <a16:creationId xmlns="" xmlns:a16="http://schemas.microsoft.com/office/drawing/2014/main" id="{F5B8D697-CFC1-4509-A88A-E3A1ACC16471}"/>
                </a:ext>
              </a:extLst>
            </p:cNvPr>
            <p:cNvSpPr/>
            <p:nvPr/>
          </p:nvSpPr>
          <p:spPr>
            <a:xfrm rot="10800000">
              <a:off x="0" y="-127504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92D050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74868E0A-2416-446D-A73D-ACD3DF98E9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19" t="21925" b="23627"/>
          <a:stretch/>
        </p:blipFill>
        <p:spPr>
          <a:xfrm>
            <a:off x="2569286" y="620166"/>
            <a:ext cx="8841358" cy="2122581"/>
          </a:xfrm>
          <a:prstGeom prst="rect">
            <a:avLst/>
          </a:prstGeom>
          <a:ln>
            <a:noFill/>
          </a:ln>
          <a:effectLst>
            <a:outerShdw blurRad="190500" dist="228600" dir="2700000" sx="107000" sy="107000" algn="ctr">
              <a:srgbClr val="29A8FF">
                <a:alpha val="31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1C6CFF0F-F854-4DD0-BBDB-C1DE4F00E0BD}"/>
              </a:ext>
            </a:extLst>
          </p:cNvPr>
          <p:cNvGrpSpPr/>
          <p:nvPr/>
        </p:nvGrpSpPr>
        <p:grpSpPr>
          <a:xfrm>
            <a:off x="513327" y="166282"/>
            <a:ext cx="2236024" cy="3156219"/>
            <a:chOff x="299812" y="247841"/>
            <a:chExt cx="2236024" cy="2204862"/>
          </a:xfrm>
        </p:grpSpPr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1C324108-EAA6-43AE-8FF0-8A59FE0BF5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937"/>
            <a:stretch/>
          </p:blipFill>
          <p:spPr>
            <a:xfrm>
              <a:off x="299812" y="361594"/>
              <a:ext cx="2150557" cy="209110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84B74FF0-B630-468D-A6E9-9839E02CBB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34344"/>
            <a:stretch/>
          </p:blipFill>
          <p:spPr>
            <a:xfrm>
              <a:off x="518441" y="247841"/>
              <a:ext cx="2017395" cy="2091109"/>
            </a:xfrm>
            <a:prstGeom prst="rect">
              <a:avLst/>
            </a:prstGeom>
          </p:spPr>
        </p:pic>
      </p:grp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FC4E763E-B30E-4558-ABDE-4EFB5B84421D}"/>
              </a:ext>
            </a:extLst>
          </p:cNvPr>
          <p:cNvSpPr/>
          <p:nvPr/>
        </p:nvSpPr>
        <p:spPr>
          <a:xfrm>
            <a:off x="920736" y="735695"/>
            <a:ext cx="2017395" cy="201739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65100" dist="304800" dir="7920000" sx="99000" sy="99000" algn="ctr">
              <a:srgbClr val="29A8FF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文本框 22">
            <a:extLst>
              <a:ext uri="{FF2B5EF4-FFF2-40B4-BE49-F238E27FC236}">
                <a16:creationId xmlns="" xmlns:a16="http://schemas.microsoft.com/office/drawing/2014/main" id="{206CE868-3DE5-4122-89DA-2DAEDC5B65CA}"/>
              </a:ext>
            </a:extLst>
          </p:cNvPr>
          <p:cNvSpPr txBox="1"/>
          <p:nvPr/>
        </p:nvSpPr>
        <p:spPr>
          <a:xfrm>
            <a:off x="1294516" y="1090156"/>
            <a:ext cx="13048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endParaRPr lang="en-US" altLang="zh-CN" sz="48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altLang="zh-CN" sz="48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15</a:t>
            </a:r>
            <a:r>
              <a:rPr lang="en-US" altLang="zh-CN" sz="4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" name="文本框 22">
            <a:extLst>
              <a:ext uri="{FF2B5EF4-FFF2-40B4-BE49-F238E27FC236}">
                <a16:creationId xmlns="" xmlns:a16="http://schemas.microsoft.com/office/drawing/2014/main" id="{45B103D2-C1B2-4858-9DE1-957197353ADC}"/>
              </a:ext>
            </a:extLst>
          </p:cNvPr>
          <p:cNvSpPr txBox="1"/>
          <p:nvPr/>
        </p:nvSpPr>
        <p:spPr>
          <a:xfrm>
            <a:off x="5077232" y="1365944"/>
            <a:ext cx="3825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 err="1">
                <a:solidFill>
                  <a:srgbClr val="7030A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Nói</a:t>
            </a:r>
            <a:r>
              <a:rPr lang="en-US" altLang="zh-CN" sz="5400" dirty="0">
                <a:solidFill>
                  <a:srgbClr val="7030A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5400" dirty="0" err="1">
                <a:solidFill>
                  <a:srgbClr val="7030A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và</a:t>
            </a:r>
            <a:r>
              <a:rPr lang="en-US" altLang="zh-CN" sz="5400" dirty="0">
                <a:solidFill>
                  <a:srgbClr val="7030A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5400" dirty="0" err="1">
                <a:solidFill>
                  <a:srgbClr val="7030A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nghe</a:t>
            </a:r>
            <a:endParaRPr lang="zh-CN" altLang="en-US" sz="5400" dirty="0">
              <a:solidFill>
                <a:srgbClr val="7030A0"/>
              </a:solidFill>
              <a:latin typeface="Times New Roman" panose="02020603050405020304" pitchFamily="18" charset="0"/>
              <a:ea typeface="思源黑体 CN Bold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22">
            <a:extLst>
              <a:ext uri="{FF2B5EF4-FFF2-40B4-BE49-F238E27FC236}">
                <a16:creationId xmlns="" xmlns:a16="http://schemas.microsoft.com/office/drawing/2014/main" id="{4AEE775C-168E-485E-ABF3-70F73CDBE3E5}"/>
              </a:ext>
            </a:extLst>
          </p:cNvPr>
          <p:cNvSpPr txBox="1"/>
          <p:nvPr/>
        </p:nvSpPr>
        <p:spPr>
          <a:xfrm>
            <a:off x="2162839" y="3656969"/>
            <a:ext cx="81764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 err="1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Kể</a:t>
            </a:r>
            <a:r>
              <a:rPr lang="en-US" altLang="zh-CN" sz="5400" dirty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5400" dirty="0" err="1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chuyện</a:t>
            </a:r>
            <a:endParaRPr lang="en-US" altLang="zh-CN" sz="5400" dirty="0">
              <a:solidFill>
                <a:srgbClr val="FF0000"/>
              </a:solidFill>
              <a:latin typeface="Times New Roman" panose="02020603050405020304" pitchFamily="18" charset="0"/>
              <a:ea typeface="思源黑体 CN Bold" panose="020B0800000000000000" pitchFamily="34" charset="-122"/>
              <a:cs typeface="Times New Roman" panose="02020603050405020304" pitchFamily="18" charset="0"/>
            </a:endParaRPr>
          </a:p>
          <a:p>
            <a:pPr algn="ctr"/>
            <a:r>
              <a:rPr lang="en-US" altLang="zh-CN" sz="5400" dirty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HOẠ MI, VẸT VÀ QUẠ</a:t>
            </a:r>
            <a:endParaRPr lang="zh-CN" altLang="en-US" sz="5400" dirty="0">
              <a:solidFill>
                <a:srgbClr val="FF0000"/>
              </a:solidFill>
              <a:latin typeface="Times New Roman" panose="02020603050405020304" pitchFamily="18" charset="0"/>
              <a:ea typeface="思源黑体 CN Bold" panose="020B0800000000000000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6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6398"/>
            <a:ext cx="12192000" cy="74701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3" y="0"/>
            <a:ext cx="1579001" cy="111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91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6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F334468-1D62-4D62-9BEF-8558D344C468}"/>
              </a:ext>
            </a:extLst>
          </p:cNvPr>
          <p:cNvSpPr txBox="1"/>
          <p:nvPr/>
        </p:nvSpPr>
        <p:spPr>
          <a:xfrm>
            <a:off x="3877873" y="660759"/>
            <a:ext cx="46895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Tiêu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chí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đánh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="" xmlns:a16="http://schemas.microsoft.com/office/drawing/2014/main" id="{E6964CF0-F867-40B3-B2B1-3674F9622D67}"/>
              </a:ext>
            </a:extLst>
          </p:cNvPr>
          <p:cNvGrpSpPr/>
          <p:nvPr/>
        </p:nvGrpSpPr>
        <p:grpSpPr>
          <a:xfrm>
            <a:off x="6693328" y="1317572"/>
            <a:ext cx="4957314" cy="3251044"/>
            <a:chOff x="-3765218" y="2205463"/>
            <a:chExt cx="4957314" cy="3251044"/>
          </a:xfrm>
        </p:grpSpPr>
        <p:pic>
          <p:nvPicPr>
            <p:cNvPr id="32" name="PA_图片 6">
              <a:extLst>
                <a:ext uri="{FF2B5EF4-FFF2-40B4-BE49-F238E27FC236}">
                  <a16:creationId xmlns="" xmlns:a16="http://schemas.microsoft.com/office/drawing/2014/main" id="{32759546-28A9-4DC2-9605-8623813D24D4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7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765218" y="2205463"/>
              <a:ext cx="4957314" cy="3251044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A71A0E1A-8145-4C37-B0A7-441AC2617E49}"/>
                </a:ext>
              </a:extLst>
            </p:cNvPr>
            <p:cNvSpPr txBox="1"/>
            <p:nvPr/>
          </p:nvSpPr>
          <p:spPr>
            <a:xfrm>
              <a:off x="-2877244" y="3123392"/>
              <a:ext cx="3181366" cy="1296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Kể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tự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tin,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biết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kết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hợp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cử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chỉ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điệu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bộ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="" xmlns:a16="http://schemas.microsoft.com/office/drawing/2014/main" id="{80E7C400-AE01-4578-99D8-288566EB6C8D}"/>
              </a:ext>
            </a:extLst>
          </p:cNvPr>
          <p:cNvGrpSpPr/>
          <p:nvPr/>
        </p:nvGrpSpPr>
        <p:grpSpPr>
          <a:xfrm>
            <a:off x="2327615" y="3401686"/>
            <a:ext cx="7679107" cy="3785552"/>
            <a:chOff x="2827063" y="3191960"/>
            <a:chExt cx="7679107" cy="3785552"/>
          </a:xfrm>
        </p:grpSpPr>
        <p:pic>
          <p:nvPicPr>
            <p:cNvPr id="35" name="PA_图片 6">
              <a:extLst>
                <a:ext uri="{FF2B5EF4-FFF2-40B4-BE49-F238E27FC236}">
                  <a16:creationId xmlns="" xmlns:a16="http://schemas.microsoft.com/office/drawing/2014/main" id="{9555258F-28AA-45E9-99AE-D6F9D4D697FA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7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7063" y="3191960"/>
              <a:ext cx="7679107" cy="3785552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1CF663E4-22E1-46B4-A189-4EF1289C479A}"/>
                </a:ext>
              </a:extLst>
            </p:cNvPr>
            <p:cNvSpPr txBox="1"/>
            <p:nvPr/>
          </p:nvSpPr>
          <p:spPr>
            <a:xfrm>
              <a:off x="4187085" y="4109890"/>
              <a:ext cx="4630366" cy="1943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Thể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hiện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được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giọng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kể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phù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hợp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phân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biệt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được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giọng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đọc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của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nhân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vật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="" xmlns:a16="http://schemas.microsoft.com/office/drawing/2014/main" id="{ECCF5BAD-6952-4BF5-BFA7-1E123E9098A5}"/>
              </a:ext>
            </a:extLst>
          </p:cNvPr>
          <p:cNvGrpSpPr/>
          <p:nvPr/>
        </p:nvGrpSpPr>
        <p:grpSpPr>
          <a:xfrm>
            <a:off x="142534" y="1209028"/>
            <a:ext cx="5694730" cy="3295447"/>
            <a:chOff x="6435112" y="1133830"/>
            <a:chExt cx="5694730" cy="3295447"/>
          </a:xfrm>
        </p:grpSpPr>
        <p:pic>
          <p:nvPicPr>
            <p:cNvPr id="36" name="PA_图片 6">
              <a:extLst>
                <a:ext uri="{FF2B5EF4-FFF2-40B4-BE49-F238E27FC236}">
                  <a16:creationId xmlns="" xmlns:a16="http://schemas.microsoft.com/office/drawing/2014/main" id="{5DF38753-0D78-45E1-9FB4-360550AA63F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7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5112" y="1133830"/>
              <a:ext cx="5694730" cy="3295447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AE96EF29-9D46-4CDD-A702-017DDEDBB417}"/>
                </a:ext>
              </a:extLst>
            </p:cNvPr>
            <p:cNvSpPr txBox="1"/>
            <p:nvPr/>
          </p:nvSpPr>
          <p:spPr>
            <a:xfrm>
              <a:off x="7074759" y="2029658"/>
              <a:ext cx="4415435" cy="1296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Kể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đúng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nội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dung </a:t>
              </a:r>
            </a:p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câu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chuyện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38507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F9D28B9-63A5-4AC1-8A49-0FCDFAD7C98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109" b="97764" l="0" r="53514">
                        <a14:foregroundMark x1="22045" y1="66134" x2="21725" y2="70288"/>
                        <a14:foregroundMark x1="36102" y1="58786" x2="36102" y2="64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228" r="47031"/>
          <a:stretch/>
        </p:blipFill>
        <p:spPr>
          <a:xfrm>
            <a:off x="559497" y="851674"/>
            <a:ext cx="1649531" cy="20793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65BFF372-B6BA-4688-92BD-5FAD399402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995" y="2747064"/>
            <a:ext cx="2798307" cy="2780017"/>
          </a:xfrm>
          <a:prstGeom prst="rect">
            <a:avLst/>
          </a:prstGeom>
        </p:spPr>
      </p:pic>
      <p:sp>
        <p:nvSpPr>
          <p:cNvPr id="12" name="Text Box 1736">
            <a:extLst>
              <a:ext uri="{FF2B5EF4-FFF2-40B4-BE49-F238E27FC236}">
                <a16:creationId xmlns="" xmlns:a16="http://schemas.microsoft.com/office/drawing/2014/main" id="{C3C74814-075E-4084-AF5F-321232C7AF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6982" y="3957421"/>
            <a:ext cx="95022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khuyên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ta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cần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phải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biết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kiên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nhẫn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chăm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chỉ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vì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kiên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nhẫn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chăm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chỉ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mới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giúp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ta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thành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công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vi-VN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3012AD46-2552-419D-A70B-A6E42D8FC514}"/>
              </a:ext>
            </a:extLst>
          </p:cNvPr>
          <p:cNvGrpSpPr/>
          <p:nvPr/>
        </p:nvGrpSpPr>
        <p:grpSpPr>
          <a:xfrm>
            <a:off x="2546099" y="290114"/>
            <a:ext cx="8228461" cy="3125573"/>
            <a:chOff x="5813967" y="540947"/>
            <a:chExt cx="5694730" cy="2293564"/>
          </a:xfrm>
        </p:grpSpPr>
        <p:pic>
          <p:nvPicPr>
            <p:cNvPr id="14" name="PA_图片 6">
              <a:extLst>
                <a:ext uri="{FF2B5EF4-FFF2-40B4-BE49-F238E27FC236}">
                  <a16:creationId xmlns="" xmlns:a16="http://schemas.microsoft.com/office/drawing/2014/main" id="{273C5EE2-E360-46F5-BF6E-F05F2C13F051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13967" y="540947"/>
              <a:ext cx="5694730" cy="2293564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13C086A4-A30D-4661-A368-FD913D013250}"/>
                </a:ext>
              </a:extLst>
            </p:cNvPr>
            <p:cNvSpPr txBox="1"/>
            <p:nvPr/>
          </p:nvSpPr>
          <p:spPr>
            <a:xfrm>
              <a:off x="6838440" y="1128772"/>
              <a:ext cx="3500151" cy="9594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FFC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Câu</a:t>
              </a:r>
              <a:r>
                <a:rPr lang="en-US" sz="2800" b="1" dirty="0">
                  <a:solidFill>
                    <a:srgbClr val="FFC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C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chuyện</a:t>
              </a:r>
              <a:r>
                <a:rPr lang="en-US" sz="2800" b="1" dirty="0">
                  <a:solidFill>
                    <a:srgbClr val="FFC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C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Hoạ</a:t>
              </a:r>
              <a:r>
                <a:rPr lang="en-US" sz="2800" b="1" dirty="0">
                  <a:solidFill>
                    <a:srgbClr val="FFC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mi, </a:t>
              </a:r>
              <a:r>
                <a:rPr lang="en-US" sz="2800" b="1" dirty="0" err="1">
                  <a:solidFill>
                    <a:srgbClr val="FFC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vẹt</a:t>
              </a:r>
              <a:r>
                <a:rPr lang="en-US" sz="2800" b="1" dirty="0">
                  <a:solidFill>
                    <a:srgbClr val="FFC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C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và</a:t>
              </a:r>
              <a:r>
                <a:rPr lang="en-US" sz="2800" b="1" dirty="0">
                  <a:solidFill>
                    <a:srgbClr val="FFC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C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quạ</a:t>
              </a:r>
              <a:endParaRPr lang="en-US" sz="2800" b="1" dirty="0">
                <a:solidFill>
                  <a:srgbClr val="FFC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FFC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Khuyên</a:t>
              </a:r>
              <a:r>
                <a:rPr lang="en-US" sz="2800" b="1" dirty="0">
                  <a:solidFill>
                    <a:srgbClr val="FFC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C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các</a:t>
              </a:r>
              <a:r>
                <a:rPr lang="en-US" sz="2800" b="1" dirty="0">
                  <a:solidFill>
                    <a:srgbClr val="FFC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con </a:t>
              </a:r>
              <a:r>
                <a:rPr lang="en-US" sz="2800" b="1" dirty="0" err="1">
                  <a:solidFill>
                    <a:srgbClr val="FFC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điều</a:t>
              </a:r>
              <a:r>
                <a:rPr lang="en-US" sz="2800" b="1" dirty="0">
                  <a:solidFill>
                    <a:srgbClr val="FFC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C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gì</a:t>
              </a:r>
              <a:r>
                <a:rPr lang="en-US" sz="2800" b="1" dirty="0">
                  <a:solidFill>
                    <a:srgbClr val="FFC00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33972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F334468-1D62-4D62-9BEF-8558D344C468}"/>
              </a:ext>
            </a:extLst>
          </p:cNvPr>
          <p:cNvSpPr txBox="1"/>
          <p:nvPr/>
        </p:nvSpPr>
        <p:spPr>
          <a:xfrm>
            <a:off x="713616" y="1709683"/>
            <a:ext cx="1110222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Liên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hệ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en-US" sz="40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Kiên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nhẫn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chăm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chỉ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đức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rất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tốt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Các con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rèluyện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kiên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nhẫn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chăm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chỉ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Con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chia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sẻ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nghe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CC2CC96-37BA-4813-8362-30E3F1EE12D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828" b="56954" l="12780" r="88658">
                        <a14:foregroundMark x1="42652" y1="33642" x2="59904" y2="31126"/>
                        <a14:foregroundMark x1="44569" y1="29139" x2="41534" y2="34570"/>
                        <a14:foregroundMark x1="47764" y1="49934" x2="54313" y2="54305"/>
                        <a14:foregroundMark x1="44728" y1="44503" x2="47444" y2="54967"/>
                        <a14:foregroundMark x1="14217" y1="27550" x2="15176" y2="25828"/>
                        <a14:foregroundMark x1="16294" y1="24901" x2="20767" y2="24901"/>
                        <a14:foregroundMark x1="21246" y1="25828" x2="22524" y2="28874"/>
                        <a14:foregroundMark x1="22524" y1="29669" x2="17891" y2="34437"/>
                        <a14:foregroundMark x1="18211" y1="38013" x2="18211" y2="38013"/>
                        <a14:foregroundMark x1="26837" y1="11258" x2="26837" y2="10464"/>
                        <a14:foregroundMark x1="27476" y1="9669" x2="29872" y2="9272"/>
                        <a14:foregroundMark x1="29872" y1="9272" x2="31629" y2="10464"/>
                        <a14:foregroundMark x1="31789" y1="11126" x2="31789" y2="12450"/>
                        <a14:foregroundMark x1="31789" y1="12715" x2="29073" y2="15762"/>
                        <a14:foregroundMark x1="29393" y1="18675" x2="29393" y2="18675"/>
                        <a14:foregroundMark x1="73003" y1="14967" x2="73003" y2="12583"/>
                        <a14:foregroundMark x1="75559" y1="23709" x2="75559" y2="23709"/>
                        <a14:foregroundMark x1="44888" y1="55762" x2="53195" y2="55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54" t="6128" r="10981" b="43731"/>
          <a:stretch/>
        </p:blipFill>
        <p:spPr>
          <a:xfrm>
            <a:off x="181811" y="107949"/>
            <a:ext cx="3110711" cy="245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2009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AutoShape 5">
            <a:extLst>
              <a:ext uri="{FF2B5EF4-FFF2-40B4-BE49-F238E27FC236}">
                <a16:creationId xmlns="" xmlns:a16="http://schemas.microsoft.com/office/drawing/2014/main" id="{5D128685-5AC5-4F6A-BFDE-98194CDDCE8A}"/>
              </a:ext>
            </a:extLst>
          </p:cNvPr>
          <p:cNvSpPr>
            <a:spLocks noChangeArrowheads="1"/>
          </p:cNvSpPr>
          <p:nvPr/>
        </p:nvSpPr>
        <p:spPr bwMode="gray">
          <a:xfrm>
            <a:off x="1965534" y="1127881"/>
            <a:ext cx="8746190" cy="1375462"/>
          </a:xfrm>
          <a:prstGeom prst="roundRect">
            <a:avLst>
              <a:gd name="adj" fmla="val 41152"/>
            </a:avLst>
          </a:prstGeom>
          <a:noFill/>
          <a:ln w="38100">
            <a:prstDash val="lgDashDot"/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eaLnBrk="1" hangingPunct="1"/>
            <a:endParaRPr lang="vi-VN" sz="2667"/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1C6249FF-40ED-4813-9521-BA7C63C23B84}"/>
              </a:ext>
            </a:extLst>
          </p:cNvPr>
          <p:cNvSpPr/>
          <p:nvPr/>
        </p:nvSpPr>
        <p:spPr>
          <a:xfrm>
            <a:off x="2724919" y="1165130"/>
            <a:ext cx="76836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thân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nghe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Hoạ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mi,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vẹt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quạ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BB6FCE6-B2E6-4DE9-B59D-948A8C80FD58}"/>
              </a:ext>
            </a:extLst>
          </p:cNvPr>
          <p:cNvSpPr txBox="1"/>
          <p:nvPr/>
        </p:nvSpPr>
        <p:spPr>
          <a:xfrm>
            <a:off x="774408" y="3030062"/>
            <a:ext cx="1112844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G: 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Xem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bức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tranh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nhớ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nội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dung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nghe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 – 2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đoạn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Chia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sẻ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nội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dung, ý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nghĩa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B4E6A23-6C9F-46AB-91C1-C6EA47F21058}"/>
              </a:ext>
            </a:extLst>
          </p:cNvPr>
          <p:cNvSpPr txBox="1"/>
          <p:nvPr/>
        </p:nvSpPr>
        <p:spPr>
          <a:xfrm>
            <a:off x="-1" y="375742"/>
            <a:ext cx="32355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41299302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3" grpId="0"/>
      <p:bldP spid="24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ACEF646-EF93-4CC8-B63F-673BE5B2BFB0}"/>
              </a:ext>
            </a:extLst>
          </p:cNvPr>
          <p:cNvSpPr txBox="1"/>
          <p:nvPr/>
        </p:nvSpPr>
        <p:spPr>
          <a:xfrm>
            <a:off x="2418156" y="1246382"/>
            <a:ext cx="5434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40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72DA03E-49DD-41F8-B79F-FB60F57AF135}"/>
              </a:ext>
            </a:extLst>
          </p:cNvPr>
          <p:cNvSpPr txBox="1"/>
          <p:nvPr/>
        </p:nvSpPr>
        <p:spPr>
          <a:xfrm>
            <a:off x="1585477" y="2655010"/>
            <a:ext cx="10084415" cy="14811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bè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Xem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: 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“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Gọi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”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trang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81.</a:t>
            </a:r>
          </a:p>
        </p:txBody>
      </p:sp>
      <p:pic>
        <p:nvPicPr>
          <p:cNvPr id="8" name="图片 35">
            <a:extLst>
              <a:ext uri="{FF2B5EF4-FFF2-40B4-BE49-F238E27FC236}">
                <a16:creationId xmlns="" xmlns:a16="http://schemas.microsoft.com/office/drawing/2014/main" id="{6D336546-DCB4-44A1-9408-72467C3E80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4545" y="1889211"/>
            <a:ext cx="2114756" cy="1620749"/>
          </a:xfrm>
          <a:prstGeom prst="rect">
            <a:avLst/>
          </a:prstGeom>
        </p:spPr>
      </p:pic>
      <p:pic>
        <p:nvPicPr>
          <p:cNvPr id="10" name="图片 39">
            <a:extLst>
              <a:ext uri="{FF2B5EF4-FFF2-40B4-BE49-F238E27FC236}">
                <a16:creationId xmlns="" xmlns:a16="http://schemas.microsoft.com/office/drawing/2014/main" id="{BA3AC262-0CFA-437F-8EEC-1E1473D1C8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1" y="4876677"/>
            <a:ext cx="2341563" cy="1981323"/>
          </a:xfrm>
          <a:prstGeom prst="rect">
            <a:avLst/>
          </a:prstGeom>
        </p:spPr>
      </p:pic>
      <p:pic>
        <p:nvPicPr>
          <p:cNvPr id="11" name="图片 41">
            <a:extLst>
              <a:ext uri="{FF2B5EF4-FFF2-40B4-BE49-F238E27FC236}">
                <a16:creationId xmlns="" xmlns:a16="http://schemas.microsoft.com/office/drawing/2014/main" id="{F0CA763B-28AA-4F2E-B16E-CEE647F245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4160" y="423862"/>
            <a:ext cx="1331922" cy="2163314"/>
          </a:xfrm>
          <a:prstGeom prst="rect">
            <a:avLst/>
          </a:prstGeom>
        </p:spPr>
      </p:pic>
      <p:pic>
        <p:nvPicPr>
          <p:cNvPr id="12" name="图片 43">
            <a:extLst>
              <a:ext uri="{FF2B5EF4-FFF2-40B4-BE49-F238E27FC236}">
                <a16:creationId xmlns="" xmlns:a16="http://schemas.microsoft.com/office/drawing/2014/main" id="{88688721-FFAF-4DDA-811B-7DEE30BCC5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78" y="3789894"/>
            <a:ext cx="1331922" cy="214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223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图片 39">
            <a:extLst>
              <a:ext uri="{FF2B5EF4-FFF2-40B4-BE49-F238E27FC236}">
                <a16:creationId xmlns="" xmlns:a16="http://schemas.microsoft.com/office/drawing/2014/main" id="{B6A43CE9-BBC5-4E98-BF98-A297DCD679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78" y="1419214"/>
            <a:ext cx="2864392" cy="2423717"/>
          </a:xfrm>
          <a:prstGeom prst="rect">
            <a:avLst/>
          </a:prstGeom>
        </p:spPr>
      </p:pic>
      <p:pic>
        <p:nvPicPr>
          <p:cNvPr id="9" name="图片 43">
            <a:extLst>
              <a:ext uri="{FF2B5EF4-FFF2-40B4-BE49-F238E27FC236}">
                <a16:creationId xmlns="" xmlns:a16="http://schemas.microsoft.com/office/drawing/2014/main" id="{839B62AF-AC7B-4DF2-8D1A-02CAE1D3E4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390" y="377046"/>
            <a:ext cx="1629316" cy="2629124"/>
          </a:xfrm>
          <a:prstGeom prst="rect">
            <a:avLst/>
          </a:prstGeom>
        </p:spPr>
      </p:pic>
      <p:pic>
        <p:nvPicPr>
          <p:cNvPr id="10" name="图片 30">
            <a:extLst>
              <a:ext uri="{FF2B5EF4-FFF2-40B4-BE49-F238E27FC236}">
                <a16:creationId xmlns="" xmlns:a16="http://schemas.microsoft.com/office/drawing/2014/main" id="{EBF68672-5F38-4E5A-9D6B-7255921E42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44" y="2481669"/>
            <a:ext cx="2546478" cy="43243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C722568-5BEC-4CC9-9200-292359A25631}"/>
              </a:ext>
            </a:extLst>
          </p:cNvPr>
          <p:cNvSpPr txBox="1"/>
          <p:nvPr/>
        </p:nvSpPr>
        <p:spPr>
          <a:xfrm>
            <a:off x="1996048" y="2824492"/>
            <a:ext cx="7633146" cy="2002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hẹn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27" y="315183"/>
            <a:ext cx="1579001" cy="111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622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 Chim Non">
            <a:hlinkClick r:id="" action="ppaction://media"/>
            <a:extLst>
              <a:ext uri="{FF2B5EF4-FFF2-40B4-BE49-F238E27FC236}">
                <a16:creationId xmlns="" xmlns:a16="http://schemas.microsoft.com/office/drawing/2014/main" id="{30BDA65E-F98B-459F-AAD3-2B00E74A9A1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622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A69DE71-6959-4CBE-A69C-09CC8FB2C351}"/>
              </a:ext>
            </a:extLst>
          </p:cNvPr>
          <p:cNvSpPr txBox="1"/>
          <p:nvPr/>
        </p:nvSpPr>
        <p:spPr>
          <a:xfrm>
            <a:off x="4599546" y="263074"/>
            <a:ext cx="36708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Hoạ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mi,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vẹt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quạ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F87B835-47C5-400F-B2C1-12F7AC28C083}"/>
              </a:ext>
            </a:extLst>
          </p:cNvPr>
          <p:cNvSpPr txBox="1"/>
          <p:nvPr/>
        </p:nvSpPr>
        <p:spPr>
          <a:xfrm>
            <a:off x="0" y="215345"/>
            <a:ext cx="3527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1. Nghe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="" xmlns:a16="http://schemas.microsoft.com/office/drawing/2014/main" id="{05A7CB0D-E2E1-4601-BBA0-D3BCC1CDDD7F}"/>
              </a:ext>
            </a:extLst>
          </p:cNvPr>
          <p:cNvGrpSpPr/>
          <p:nvPr/>
        </p:nvGrpSpPr>
        <p:grpSpPr>
          <a:xfrm>
            <a:off x="1924729" y="852982"/>
            <a:ext cx="9206464" cy="6072960"/>
            <a:chOff x="1665461" y="855344"/>
            <a:chExt cx="9206464" cy="6072960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F6F280F2-BFF0-452A-A988-465DB46FDB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55855" t="31930" r="1612" b="24737"/>
            <a:stretch/>
          </p:blipFill>
          <p:spPr>
            <a:xfrm>
              <a:off x="6496191" y="922836"/>
              <a:ext cx="3840079" cy="2103732"/>
            </a:xfrm>
            <a:prstGeom prst="roundRect">
              <a:avLst>
                <a:gd name="adj" fmla="val 4453"/>
              </a:avLst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526A543D-62DF-441B-860D-3F6C1C3BDF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5132" t="30015" r="50000" b="24737"/>
            <a:stretch/>
          </p:blipFill>
          <p:spPr>
            <a:xfrm>
              <a:off x="2120431" y="3980335"/>
              <a:ext cx="3840079" cy="2178303"/>
            </a:xfrm>
            <a:prstGeom prst="roundRect">
              <a:avLst>
                <a:gd name="adj" fmla="val 5811"/>
              </a:avLst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="" xmlns:a16="http://schemas.microsoft.com/office/drawing/2014/main" id="{2F3F0796-D5B3-480F-ADD7-3574F356E0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52237" t="28352" r="2697" b="26052"/>
            <a:stretch/>
          </p:blipFill>
          <p:spPr>
            <a:xfrm>
              <a:off x="6346801" y="3901551"/>
              <a:ext cx="3989469" cy="2178303"/>
            </a:xfrm>
            <a:prstGeom prst="roundRect">
              <a:avLst>
                <a:gd name="adj" fmla="val 11665"/>
              </a:avLst>
            </a:prstGeom>
          </p:spPr>
        </p:pic>
        <p:grpSp>
          <p:nvGrpSpPr>
            <p:cNvPr id="15" name="Group 14">
              <a:extLst>
                <a:ext uri="{FF2B5EF4-FFF2-40B4-BE49-F238E27FC236}">
                  <a16:creationId xmlns="" xmlns:a16="http://schemas.microsoft.com/office/drawing/2014/main" id="{D1475435-4E71-4437-A440-1F35518A1A0E}"/>
                </a:ext>
              </a:extLst>
            </p:cNvPr>
            <p:cNvGrpSpPr/>
            <p:nvPr/>
          </p:nvGrpSpPr>
          <p:grpSpPr>
            <a:xfrm>
              <a:off x="1942032" y="3010314"/>
              <a:ext cx="4210352" cy="892552"/>
              <a:chOff x="1942032" y="3010314"/>
              <a:chExt cx="4210352" cy="892552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="" xmlns:a16="http://schemas.microsoft.com/office/drawing/2014/main" id="{BA2D66C7-94ED-46BE-AC3E-7533891CC7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42032" y="3145559"/>
                <a:ext cx="4172811" cy="715486"/>
              </a:xfrm>
              <a:prstGeom prst="parallelogram">
                <a:avLst>
                  <a:gd name="adj" fmla="val 45179"/>
                </a:avLst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sp>
            <p:nvSpPr>
              <p:cNvPr id="21" name="TextBox 20">
                <a:extLst>
                  <a:ext uri="{FF2B5EF4-FFF2-40B4-BE49-F238E27FC236}">
                    <a16:creationId xmlns="" xmlns:a16="http://schemas.microsoft.com/office/drawing/2014/main" id="{AFC6AA94-EBD7-4DD3-B409-031467A5E1DB}"/>
                  </a:ext>
                </a:extLst>
              </p:cNvPr>
              <p:cNvSpPr txBox="1"/>
              <p:nvPr/>
            </p:nvSpPr>
            <p:spPr>
              <a:xfrm>
                <a:off x="2278264" y="3010314"/>
                <a:ext cx="3874120" cy="89255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Hoạ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mi,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vẹt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quạ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đang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nói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chuyện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gì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với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nhau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p:grpSp>
        <p:pic>
          <p:nvPicPr>
            <p:cNvPr id="22" name="Picture 21">
              <a:extLst>
                <a:ext uri="{FF2B5EF4-FFF2-40B4-BE49-F238E27FC236}">
                  <a16:creationId xmlns="" xmlns:a16="http://schemas.microsoft.com/office/drawing/2014/main" id="{E9090136-7507-4B5C-8413-6BECB34E47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6710" t="29298" r="47500" b="24737"/>
            <a:stretch/>
          </p:blipFill>
          <p:spPr>
            <a:xfrm>
              <a:off x="2120431" y="855344"/>
              <a:ext cx="3840079" cy="2168320"/>
            </a:xfrm>
            <a:prstGeom prst="roundRect">
              <a:avLst>
                <a:gd name="adj" fmla="val 5980"/>
              </a:avLst>
            </a:prstGeom>
          </p:spPr>
        </p:pic>
        <p:grpSp>
          <p:nvGrpSpPr>
            <p:cNvPr id="23" name="Group 22">
              <a:extLst>
                <a:ext uri="{FF2B5EF4-FFF2-40B4-BE49-F238E27FC236}">
                  <a16:creationId xmlns="" xmlns:a16="http://schemas.microsoft.com/office/drawing/2014/main" id="{4DF80385-1508-4035-BA16-B582E25E2326}"/>
                </a:ext>
              </a:extLst>
            </p:cNvPr>
            <p:cNvGrpSpPr/>
            <p:nvPr/>
          </p:nvGrpSpPr>
          <p:grpSpPr>
            <a:xfrm>
              <a:off x="6346801" y="3010314"/>
              <a:ext cx="4339178" cy="892552"/>
              <a:chOff x="1689362" y="3021069"/>
              <a:chExt cx="4339178" cy="892552"/>
            </a:xfrm>
          </p:grpSpPr>
          <p:pic>
            <p:nvPicPr>
              <p:cNvPr id="24" name="Picture 23">
                <a:extLst>
                  <a:ext uri="{FF2B5EF4-FFF2-40B4-BE49-F238E27FC236}">
                    <a16:creationId xmlns="" xmlns:a16="http://schemas.microsoft.com/office/drawing/2014/main" id="{BDE32652-E6CB-4E5F-BD62-6E0151BA00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89362" y="3145559"/>
                <a:ext cx="4172811" cy="715486"/>
              </a:xfrm>
              <a:prstGeom prst="parallelogram">
                <a:avLst>
                  <a:gd name="adj" fmla="val 45179"/>
                </a:avLst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sp>
            <p:nvSpPr>
              <p:cNvPr id="25" name="TextBox 24">
                <a:extLst>
                  <a:ext uri="{FF2B5EF4-FFF2-40B4-BE49-F238E27FC236}">
                    <a16:creationId xmlns="" xmlns:a16="http://schemas.microsoft.com/office/drawing/2014/main" id="{D7296A88-20C3-402D-BC24-48F0ADF62EDC}"/>
                  </a:ext>
                </a:extLst>
              </p:cNvPr>
              <p:cNvSpPr txBox="1"/>
              <p:nvPr/>
            </p:nvSpPr>
            <p:spPr>
              <a:xfrm>
                <a:off x="1855729" y="3021069"/>
                <a:ext cx="4172811" cy="89255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Hoạ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mi,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vẹt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quạ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đến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gặp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chim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hoàng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oanh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làm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gì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="" xmlns:a16="http://schemas.microsoft.com/office/drawing/2014/main" id="{37916725-8148-4D5B-8B27-405D3B578D04}"/>
                </a:ext>
              </a:extLst>
            </p:cNvPr>
            <p:cNvGrpSpPr/>
            <p:nvPr/>
          </p:nvGrpSpPr>
          <p:grpSpPr>
            <a:xfrm>
              <a:off x="6332284" y="6035752"/>
              <a:ext cx="4539641" cy="892552"/>
              <a:chOff x="1689362" y="3010308"/>
              <a:chExt cx="4539641" cy="1090376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="" xmlns:a16="http://schemas.microsoft.com/office/drawing/2014/main" id="{272C2A68-C385-4E9F-A184-F830FA255C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89362" y="3145559"/>
                <a:ext cx="4172811" cy="715486"/>
              </a:xfrm>
              <a:prstGeom prst="parallelogram">
                <a:avLst>
                  <a:gd name="adj" fmla="val 45179"/>
                </a:avLst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sp>
            <p:nvSpPr>
              <p:cNvPr id="32" name="TextBox 31">
                <a:extLst>
                  <a:ext uri="{FF2B5EF4-FFF2-40B4-BE49-F238E27FC236}">
                    <a16:creationId xmlns="" xmlns:a16="http://schemas.microsoft.com/office/drawing/2014/main" id="{2280F1E0-4778-4660-889B-127C77E1D95D}"/>
                  </a:ext>
                </a:extLst>
              </p:cNvPr>
              <p:cNvSpPr txBox="1"/>
              <p:nvPr/>
            </p:nvSpPr>
            <p:spPr>
              <a:xfrm>
                <a:off x="1904299" y="3010308"/>
                <a:ext cx="4324704" cy="109037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Câu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chuyện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kết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thúc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thế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nào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="" xmlns:a16="http://schemas.microsoft.com/office/drawing/2014/main" id="{FFD24D36-B6F8-49FA-8130-F545B53B52B0}"/>
                </a:ext>
              </a:extLst>
            </p:cNvPr>
            <p:cNvGrpSpPr/>
            <p:nvPr/>
          </p:nvGrpSpPr>
          <p:grpSpPr>
            <a:xfrm>
              <a:off x="1665461" y="6146464"/>
              <a:ext cx="4922991" cy="584775"/>
              <a:chOff x="1454685" y="3145559"/>
              <a:chExt cx="4922991" cy="715486"/>
            </a:xfrm>
          </p:grpSpPr>
          <p:pic>
            <p:nvPicPr>
              <p:cNvPr id="34" name="Picture 33">
                <a:extLst>
                  <a:ext uri="{FF2B5EF4-FFF2-40B4-BE49-F238E27FC236}">
                    <a16:creationId xmlns="" xmlns:a16="http://schemas.microsoft.com/office/drawing/2014/main" id="{1B62E669-7B48-4EA6-9B98-38E492365B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53276" y="3145559"/>
                <a:ext cx="4461568" cy="715486"/>
              </a:xfrm>
              <a:prstGeom prst="parallelogram">
                <a:avLst>
                  <a:gd name="adj" fmla="val 45179"/>
                </a:avLst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sp>
            <p:nvSpPr>
              <p:cNvPr id="35" name="TextBox 34">
                <a:extLst>
                  <a:ext uri="{FF2B5EF4-FFF2-40B4-BE49-F238E27FC236}">
                    <a16:creationId xmlns="" xmlns:a16="http://schemas.microsoft.com/office/drawing/2014/main" id="{BFEE86A6-46E4-4E2F-B095-709FE10ACD30}"/>
                  </a:ext>
                </a:extLst>
              </p:cNvPr>
              <p:cNvSpPr txBox="1"/>
              <p:nvPr/>
            </p:nvSpPr>
            <p:spPr>
              <a:xfrm>
                <a:off x="1454685" y="3215193"/>
                <a:ext cx="4922991" cy="60251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Vì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sao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quạ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bỏ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các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bạn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bay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đi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p:grpSp>
      </p:grp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67C74F5E-3D0D-45C8-BF29-56AD88D755BA}"/>
              </a:ext>
            </a:extLst>
          </p:cNvPr>
          <p:cNvSpPr txBox="1"/>
          <p:nvPr/>
        </p:nvSpPr>
        <p:spPr>
          <a:xfrm>
            <a:off x="110359" y="1188125"/>
            <a:ext cx="330681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đoán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xem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này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nhân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C6D0CABF-2B44-4642-BC18-654DAD18FBBB}"/>
              </a:ext>
            </a:extLst>
          </p:cNvPr>
          <p:cNvSpPr txBox="1"/>
          <p:nvPr/>
        </p:nvSpPr>
        <p:spPr>
          <a:xfrm>
            <a:off x="110359" y="3294967"/>
            <a:ext cx="330681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lắng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nghe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loài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chim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chăm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giọng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hát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hay.</a:t>
            </a:r>
          </a:p>
        </p:txBody>
      </p:sp>
      <p:pic>
        <p:nvPicPr>
          <p:cNvPr id="40" name="Kể chuyện lớp 2 Họa mi vẹt và quạ  Tuần 8 (mp3cut.net)">
            <a:hlinkClick r:id="" action="ppaction://media"/>
            <a:extLst>
              <a:ext uri="{FF2B5EF4-FFF2-40B4-BE49-F238E27FC236}">
                <a16:creationId xmlns="" xmlns:a16="http://schemas.microsoft.com/office/drawing/2014/main" id="{F5A740B1-29C0-48E1-847C-16CF2D44BD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204888" y="5965710"/>
            <a:ext cx="843739" cy="84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2803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0.00371 L 0.09792 -0.0037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96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59259E-6 L 0.10026 -0.00255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13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83957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6" grpId="0"/>
      <p:bldP spid="38" grpId="0"/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2D30B0D-1546-4B22-B105-EAE3F0C74CF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6710" t="29298" r="47500" b="24737"/>
          <a:stretch/>
        </p:blipFill>
        <p:spPr>
          <a:xfrm>
            <a:off x="456170" y="664724"/>
            <a:ext cx="3512617" cy="20621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EEA9A87-6125-43B4-91F4-5A81048EC239}"/>
              </a:ext>
            </a:extLst>
          </p:cNvPr>
          <p:cNvSpPr txBox="1"/>
          <p:nvPr/>
        </p:nvSpPr>
        <p:spPr>
          <a:xfrm>
            <a:off x="5343159" y="733679"/>
            <a:ext cx="53761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Hoạ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mi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quạ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vẹt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CF1EA7F-CAAF-4796-8838-4F39BA1E5039}"/>
              </a:ext>
            </a:extLst>
          </p:cNvPr>
          <p:cNvSpPr txBox="1"/>
          <p:nvPr/>
        </p:nvSpPr>
        <p:spPr>
          <a:xfrm>
            <a:off x="5932466" y="1579716"/>
            <a:ext cx="62586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Hoạ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mi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hoàng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oanh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hát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rất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hay.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Thật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ngưỡng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FB52D9AE-B0F9-4F18-8421-2835A0DC6E59}"/>
              </a:ext>
            </a:extLst>
          </p:cNvPr>
          <p:cNvSpPr txBox="1"/>
          <p:nvPr/>
        </p:nvSpPr>
        <p:spPr>
          <a:xfrm>
            <a:off x="392376" y="3112300"/>
            <a:ext cx="53761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Ý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Vẹt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7ECF4F89-424A-42A4-8334-D37DF488DF31}"/>
              </a:ext>
            </a:extLst>
          </p:cNvPr>
          <p:cNvSpPr txBox="1"/>
          <p:nvPr/>
        </p:nvSpPr>
        <p:spPr>
          <a:xfrm>
            <a:off x="0" y="3207534"/>
            <a:ext cx="62586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Ý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Vẹt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Hay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gặp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hoàng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oanh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nhờ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ấy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dạy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hát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D4145BFF-23E1-46D9-9A86-17EE841C90B8}"/>
              </a:ext>
            </a:extLst>
          </p:cNvPr>
          <p:cNvSpPr txBox="1"/>
          <p:nvPr/>
        </p:nvSpPr>
        <p:spPr>
          <a:xfrm>
            <a:off x="6449604" y="3046287"/>
            <a:ext cx="53761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Hai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đồng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vẹt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D1DA9E39-3AB9-4E5F-8F42-3DEABF3F16BA}"/>
              </a:ext>
            </a:extLst>
          </p:cNvPr>
          <p:cNvSpPr txBox="1"/>
          <p:nvPr/>
        </p:nvSpPr>
        <p:spPr>
          <a:xfrm>
            <a:off x="6449604" y="4512858"/>
            <a:ext cx="62586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Hai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đồng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chỗ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hoàng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oanh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18C8274-AB3A-4D9D-9A42-60FA3A1B0E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8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375" y="4437715"/>
            <a:ext cx="2466674" cy="2476161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EF2C2A01-D545-4CEF-A1B7-9F3B063134C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56483" y1="31880" x2="74600" y2="23978"/>
                        <a14:foregroundMark x1="55595" y1="24523" x2="59147" y2="302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526" y="449779"/>
            <a:ext cx="2438401" cy="1589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5645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5" grpId="0"/>
      <p:bldP spid="15" grpId="1"/>
      <p:bldP spid="20" grpId="0"/>
      <p:bldP spid="21" grpId="0"/>
      <p:bldP spid="21" grpId="1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F00F55B1-7A1B-4E96-9070-84613DDC9A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4007" y="605925"/>
            <a:ext cx="4039726" cy="2416675"/>
          </a:xfrm>
          <a:prstGeom prst="snip2DiagRect">
            <a:avLst>
              <a:gd name="adj1" fmla="val 0"/>
              <a:gd name="adj2" fmla="val 26942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2706EA8-5A3F-4A8A-8903-BD0C8AA08D0B}"/>
              </a:ext>
            </a:extLst>
          </p:cNvPr>
          <p:cNvSpPr txBox="1"/>
          <p:nvPr/>
        </p:nvSpPr>
        <p:spPr>
          <a:xfrm>
            <a:off x="5029865" y="454553"/>
            <a:ext cx="69481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gặp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hoàng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oanh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ra ý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kiến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hoàng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oanh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51E1D16-7DC4-4028-A981-7B974A1ECA40}"/>
              </a:ext>
            </a:extLst>
          </p:cNvPr>
          <p:cNvSpPr txBox="1"/>
          <p:nvPr/>
        </p:nvSpPr>
        <p:spPr>
          <a:xfrm>
            <a:off x="5835936" y="1602958"/>
            <a:ext cx="62586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Hoàng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oanh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hát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rất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vất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vả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phải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chịu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khó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nhé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7956CADE-0240-4109-82FA-C1334E69DC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3864" y1="7333" x2="26591" y2="24222"/>
                        <a14:foregroundMark x1="35682" y1="13778" x2="42045" y2="13111"/>
                        <a14:foregroundMark x1="18182" y1="15778" x2="22045" y2="28444"/>
                        <a14:foregroundMark x1="32500" y1="81111" x2="37500" y2="88000"/>
                        <a14:foregroundMark x1="43409" y1="9111" x2="46364" y2="25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15875" y="2629020"/>
            <a:ext cx="2044341" cy="209080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761ED2FA-DEF5-4A21-A7D2-DE4DDB39463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18371" y1="22963" x2="52716" y2="229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39727" y="368302"/>
            <a:ext cx="2305787" cy="198901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CEE5F088-2084-49EB-8178-8E33F70D0A5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56483" y1="31880" x2="74600" y2="23978"/>
                        <a14:foregroundMark x1="55595" y1="24523" x2="59147" y2="302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278" y="-2105744"/>
            <a:ext cx="1307056" cy="85202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CC587447-88E4-44FF-AC4A-302EFEE67D80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132" t="30015" r="50000" b="24737"/>
          <a:stretch/>
        </p:blipFill>
        <p:spPr>
          <a:xfrm>
            <a:off x="7364491" y="3783281"/>
            <a:ext cx="4593663" cy="2555226"/>
          </a:xfrm>
          <a:prstGeom prst="snip2DiagRect">
            <a:avLst>
              <a:gd name="adj1" fmla="val 0"/>
              <a:gd name="adj2" fmla="val 33566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64DEC80C-25F1-4A14-B0BF-5C50CF2B1602}"/>
              </a:ext>
            </a:extLst>
          </p:cNvPr>
          <p:cNvSpPr txBox="1"/>
          <p:nvPr/>
        </p:nvSpPr>
        <p:spPr>
          <a:xfrm>
            <a:off x="238493" y="3104872"/>
            <a:ext cx="77965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giọng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quạ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75B42E2E-71DB-4B3A-BAFF-90A37F808726}"/>
              </a:ext>
            </a:extLst>
          </p:cNvPr>
          <p:cNvSpPr txBox="1"/>
          <p:nvPr/>
        </p:nvSpPr>
        <p:spPr>
          <a:xfrm>
            <a:off x="1783334" y="3455893"/>
            <a:ext cx="58694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Hôm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cũng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giọng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bao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giờ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mới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hát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chứ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2862AC90-398F-48CD-B0B9-30DCB70EC596}"/>
              </a:ext>
            </a:extLst>
          </p:cNvPr>
          <p:cNvSpPr txBox="1"/>
          <p:nvPr/>
        </p:nvSpPr>
        <p:spPr>
          <a:xfrm>
            <a:off x="214007" y="4763245"/>
            <a:ext cx="56219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quạ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CD505790-7E07-46CB-8233-CE20C31EF14D}"/>
              </a:ext>
            </a:extLst>
          </p:cNvPr>
          <p:cNvSpPr txBox="1"/>
          <p:nvPr/>
        </p:nvSpPr>
        <p:spPr>
          <a:xfrm>
            <a:off x="866981" y="4918800"/>
            <a:ext cx="63454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quạ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càu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nhàu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“Sao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cứ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giọng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mãi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”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bay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86037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/>
      <p:bldP spid="24" grpId="0"/>
      <p:bldP spid="24" grpId="1"/>
      <p:bldP spid="25" grpId="0"/>
      <p:bldP spid="26" grpId="0"/>
      <p:bldP spid="26" grpId="1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A3976BB-B459-4724-9A79-B4762AA5FCF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2237" t="28352" r="2697" b="26052"/>
          <a:stretch/>
        </p:blipFill>
        <p:spPr>
          <a:xfrm>
            <a:off x="656059" y="679565"/>
            <a:ext cx="5600852" cy="3270951"/>
          </a:xfrm>
          <a:prstGeom prst="snip2DiagRect">
            <a:avLst>
              <a:gd name="adj1" fmla="val 0"/>
              <a:gd name="adj2" fmla="val 2732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4EA30BB-1061-4E69-89B2-3D06ED97506F}"/>
              </a:ext>
            </a:extLst>
          </p:cNvPr>
          <p:cNvSpPr txBox="1"/>
          <p:nvPr/>
        </p:nvSpPr>
        <p:spPr>
          <a:xfrm>
            <a:off x="6726284" y="2653725"/>
            <a:ext cx="51565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Cuối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điều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xảy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ra?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4076D2C-11A2-4D9A-8A41-0ABCC2C0BBBF}"/>
              </a:ext>
            </a:extLst>
          </p:cNvPr>
          <p:cNvSpPr txBox="1"/>
          <p:nvPr/>
        </p:nvSpPr>
        <p:spPr>
          <a:xfrm>
            <a:off x="321823" y="4317719"/>
            <a:ext cx="1187017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Chỉ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hoạ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mi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vẹt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vẫn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chăm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chỉ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nhà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hoàng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oanh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trôi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qua,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hoạ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mi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vẹt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hát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giọng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êm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ái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Còn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quạ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chỉ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phát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ra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âm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thanh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buồn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bã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quạ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…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quạ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…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quạ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…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61176F03-382C-4712-9A2F-DF9D070CFE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681">
                        <a14:foregroundMark x1="42812" y1="22149" x2="45048" y2="30909"/>
                        <a14:foregroundMark x1="21565" y1="32397" x2="24601" y2="34876"/>
                        <a14:foregroundMark x1="24281" y1="40661" x2="27955" y2="42479"/>
                        <a14:foregroundMark x1="29073" y1="46612" x2="33866" y2="48264"/>
                        <a14:foregroundMark x1="35942" y1="51240" x2="38019" y2="51570"/>
                        <a14:foregroundMark x1="41054" y1="52893" x2="41853" y2="53223"/>
                        <a14:foregroundMark x1="34665" y1="49917" x2="36262" y2="49917"/>
                        <a14:foregroundMark x1="80831" y1="38347" x2="84505" y2="41488"/>
                        <a14:foregroundMark x1="75559" y1="46281" x2="78754" y2="47603"/>
                        <a14:foregroundMark x1="70128" y1="49587" x2="74281" y2="51240"/>
                        <a14:foregroundMark x1="69010" y1="52562" x2="70128" y2="52893"/>
                        <a14:foregroundMark x1="73962" y1="57025" x2="75719" y2="55702"/>
                        <a14:foregroundMark x1="73482" y1="58678" x2="72204" y2="62314"/>
                        <a14:foregroundMark x1="66613" y1="63471" x2="65495" y2="634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5784" y="-155986"/>
            <a:ext cx="3116216" cy="247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4303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3663B64-4E9F-4DF1-B17E-7A958796E5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5855" t="31930" r="1612" b="24737"/>
          <a:stretch/>
        </p:blipFill>
        <p:spPr>
          <a:xfrm>
            <a:off x="285663" y="2175896"/>
            <a:ext cx="2615660" cy="1447657"/>
          </a:xfrm>
          <a:prstGeom prst="snip2DiagRect">
            <a:avLst>
              <a:gd name="adj1" fmla="val 0"/>
              <a:gd name="adj2" fmla="val 29826"/>
            </a:avLst>
          </a:prstGeom>
          <a:ln>
            <a:solidFill>
              <a:srgbClr val="00206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2D777990-BB3E-4DF1-B0D1-38CB4ADA279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132" t="30015" r="50000" b="24737"/>
          <a:stretch/>
        </p:blipFill>
        <p:spPr>
          <a:xfrm>
            <a:off x="923453" y="3658384"/>
            <a:ext cx="2615661" cy="1498972"/>
          </a:xfrm>
          <a:prstGeom prst="snip2DiagRect">
            <a:avLst>
              <a:gd name="adj1" fmla="val 0"/>
              <a:gd name="adj2" fmla="val 30223"/>
            </a:avLst>
          </a:prstGeom>
          <a:ln>
            <a:solidFill>
              <a:srgbClr val="002060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C68FD27F-B515-4A18-970E-B2A76167857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2237" t="28352" r="2697" b="26052"/>
          <a:stretch/>
        </p:blipFill>
        <p:spPr>
          <a:xfrm>
            <a:off x="296302" y="5199053"/>
            <a:ext cx="2624390" cy="1447657"/>
          </a:xfrm>
          <a:prstGeom prst="snip2DiagRect">
            <a:avLst>
              <a:gd name="adj1" fmla="val 0"/>
              <a:gd name="adj2" fmla="val 35090"/>
            </a:avLst>
          </a:prstGeom>
          <a:ln>
            <a:solidFill>
              <a:srgbClr val="002060"/>
            </a:solidFill>
          </a:ln>
        </p:spPr>
      </p:pic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960E243D-5B1F-4F21-A4EC-C5811D17EB08}"/>
              </a:ext>
            </a:extLst>
          </p:cNvPr>
          <p:cNvSpPr txBox="1"/>
          <p:nvPr/>
        </p:nvSpPr>
        <p:spPr>
          <a:xfrm>
            <a:off x="3713958" y="1241022"/>
            <a:ext cx="7551547" cy="492443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Hoạ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mi,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vẹt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quạ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đang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E4B9D570-8F75-4AC5-8433-0E4B34F517A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6710" t="29298" r="47500" b="24737"/>
          <a:stretch/>
        </p:blipFill>
        <p:spPr>
          <a:xfrm>
            <a:off x="886386" y="604992"/>
            <a:ext cx="2615660" cy="1492102"/>
          </a:xfrm>
          <a:prstGeom prst="snip2DiagRect">
            <a:avLst>
              <a:gd name="adj1" fmla="val 0"/>
              <a:gd name="adj2" fmla="val 25534"/>
            </a:avLst>
          </a:prstGeom>
          <a:ln>
            <a:solidFill>
              <a:srgbClr val="002060"/>
            </a:solidFill>
          </a:ln>
        </p:spPr>
      </p:pic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E2B5F6B3-820B-4D7B-9AD1-E764F0B4B43C}"/>
              </a:ext>
            </a:extLst>
          </p:cNvPr>
          <p:cNvSpPr txBox="1"/>
          <p:nvPr/>
        </p:nvSpPr>
        <p:spPr>
          <a:xfrm>
            <a:off x="3034992" y="2693484"/>
            <a:ext cx="8598208" cy="492443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Hoạ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mi,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vẹt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quạ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gặp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chim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hoàng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oanh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387FDD4E-A3EF-498A-AC53-C3B14B1EBD86}"/>
              </a:ext>
            </a:extLst>
          </p:cNvPr>
          <p:cNvSpPr txBox="1"/>
          <p:nvPr/>
        </p:nvSpPr>
        <p:spPr>
          <a:xfrm>
            <a:off x="3165028" y="5721330"/>
            <a:ext cx="4324704" cy="892552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kết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thúc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C8BB21A2-0C6E-4BF4-AA3F-5956F02DE7F7}"/>
              </a:ext>
            </a:extLst>
          </p:cNvPr>
          <p:cNvSpPr txBox="1"/>
          <p:nvPr/>
        </p:nvSpPr>
        <p:spPr>
          <a:xfrm>
            <a:off x="3754067" y="4269307"/>
            <a:ext cx="4922991" cy="492443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Vì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quạ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bỏ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bay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720421B8-CF80-462A-95EF-B642F2E77FC8}"/>
              </a:ext>
            </a:extLst>
          </p:cNvPr>
          <p:cNvGrpSpPr/>
          <p:nvPr/>
        </p:nvGrpSpPr>
        <p:grpSpPr>
          <a:xfrm>
            <a:off x="4354815" y="762961"/>
            <a:ext cx="7504538" cy="1018276"/>
            <a:chOff x="4286410" y="950434"/>
            <a:chExt cx="7504538" cy="1018276"/>
          </a:xfrm>
        </p:grpSpPr>
        <p:pic>
          <p:nvPicPr>
            <p:cNvPr id="25" name="Picture 24">
              <a:extLst>
                <a:ext uri="{FF2B5EF4-FFF2-40B4-BE49-F238E27FC236}">
                  <a16:creationId xmlns="" xmlns:a16="http://schemas.microsoft.com/office/drawing/2014/main" id="{4FFC1227-20CF-4635-BE0F-28DA6DEBDB6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6410" y="950434"/>
              <a:ext cx="7504538" cy="1018276"/>
            </a:xfrm>
            <a:prstGeom prst="parallelogram">
              <a:avLst>
                <a:gd name="adj" fmla="val 45179"/>
              </a:avLst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79DC4138-1D92-4284-BDDA-90847C7063F3}"/>
                </a:ext>
              </a:extLst>
            </p:cNvPr>
            <p:cNvSpPr txBox="1"/>
            <p:nvPr/>
          </p:nvSpPr>
          <p:spPr>
            <a:xfrm>
              <a:off x="4738716" y="1013296"/>
              <a:ext cx="7052232" cy="892552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Hoạ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mi,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vẹt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và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quạ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đang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nói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chuyện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về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giọng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hát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của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chim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hoàng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oanh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0AF65E52-57E2-4F0E-9C1A-2C81B833164F}"/>
              </a:ext>
            </a:extLst>
          </p:cNvPr>
          <p:cNvGrpSpPr/>
          <p:nvPr/>
        </p:nvGrpSpPr>
        <p:grpSpPr>
          <a:xfrm>
            <a:off x="3271294" y="2309386"/>
            <a:ext cx="7504538" cy="1018276"/>
            <a:chOff x="4286410" y="950434"/>
            <a:chExt cx="7504538" cy="1018276"/>
          </a:xfrm>
        </p:grpSpPr>
        <p:pic>
          <p:nvPicPr>
            <p:cNvPr id="33" name="Picture 32">
              <a:extLst>
                <a:ext uri="{FF2B5EF4-FFF2-40B4-BE49-F238E27FC236}">
                  <a16:creationId xmlns="" xmlns:a16="http://schemas.microsoft.com/office/drawing/2014/main" id="{8473E60A-6EFE-4BA8-B65E-681C6965EEC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6410" y="950434"/>
              <a:ext cx="7504538" cy="1018276"/>
            </a:xfrm>
            <a:prstGeom prst="parallelogram">
              <a:avLst>
                <a:gd name="adj" fmla="val 45179"/>
              </a:avLst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8E47BAE1-BD80-4F78-BE35-80CA9D6FFD29}"/>
                </a:ext>
              </a:extLst>
            </p:cNvPr>
            <p:cNvSpPr txBox="1"/>
            <p:nvPr/>
          </p:nvSpPr>
          <p:spPr>
            <a:xfrm>
              <a:off x="4738716" y="1013296"/>
              <a:ext cx="7052232" cy="892552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Hoạ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mi,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vẹt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và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quạ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gặp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chim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hoàng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oanh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để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xin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hoàng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oanh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dạy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hát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cho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mình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="" xmlns:a16="http://schemas.microsoft.com/office/drawing/2014/main" id="{1B302401-F542-453E-B9A9-0B91D9EFD67E}"/>
              </a:ext>
            </a:extLst>
          </p:cNvPr>
          <p:cNvGrpSpPr/>
          <p:nvPr/>
        </p:nvGrpSpPr>
        <p:grpSpPr>
          <a:xfrm>
            <a:off x="4354815" y="3811107"/>
            <a:ext cx="7504538" cy="1018276"/>
            <a:chOff x="4286410" y="950434"/>
            <a:chExt cx="7504538" cy="1018276"/>
          </a:xfrm>
        </p:grpSpPr>
        <p:pic>
          <p:nvPicPr>
            <p:cNvPr id="36" name="Picture 35">
              <a:extLst>
                <a:ext uri="{FF2B5EF4-FFF2-40B4-BE49-F238E27FC236}">
                  <a16:creationId xmlns="" xmlns:a16="http://schemas.microsoft.com/office/drawing/2014/main" id="{A3A4139B-5474-4A66-9B3C-85C21F23035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6410" y="950434"/>
              <a:ext cx="7504538" cy="1018276"/>
            </a:xfrm>
            <a:prstGeom prst="parallelogram">
              <a:avLst>
                <a:gd name="adj" fmla="val 45179"/>
              </a:avLst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CD486054-B3AD-44CB-A541-429CD76F0696}"/>
                </a:ext>
              </a:extLst>
            </p:cNvPr>
            <p:cNvSpPr txBox="1"/>
            <p:nvPr/>
          </p:nvSpPr>
          <p:spPr>
            <a:xfrm>
              <a:off x="4738716" y="1013296"/>
              <a:ext cx="7052232" cy="892552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Quạ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bỏ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các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bạn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bay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đi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vì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cậu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thấy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chán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chỉ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luyện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giọng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mà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không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được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học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hát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="" xmlns:a16="http://schemas.microsoft.com/office/drawing/2014/main" id="{4B4DC701-2439-4355-B523-A1E637BEAEA6}"/>
              </a:ext>
            </a:extLst>
          </p:cNvPr>
          <p:cNvGrpSpPr/>
          <p:nvPr/>
        </p:nvGrpSpPr>
        <p:grpSpPr>
          <a:xfrm>
            <a:off x="3271294" y="5424216"/>
            <a:ext cx="7504538" cy="1018276"/>
            <a:chOff x="4286410" y="950434"/>
            <a:chExt cx="7504538" cy="1018276"/>
          </a:xfrm>
        </p:grpSpPr>
        <p:pic>
          <p:nvPicPr>
            <p:cNvPr id="39" name="Picture 38">
              <a:extLst>
                <a:ext uri="{FF2B5EF4-FFF2-40B4-BE49-F238E27FC236}">
                  <a16:creationId xmlns="" xmlns:a16="http://schemas.microsoft.com/office/drawing/2014/main" id="{3B0BA3DF-14CD-4283-A73F-7570DCD5AD8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6410" y="950434"/>
              <a:ext cx="7504538" cy="1018276"/>
            </a:xfrm>
            <a:prstGeom prst="parallelogram">
              <a:avLst>
                <a:gd name="adj" fmla="val 45179"/>
              </a:avLst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091B4D45-2C4C-4AD8-BDE8-7B2E9B71551B}"/>
                </a:ext>
              </a:extLst>
            </p:cNvPr>
            <p:cNvSpPr txBox="1"/>
            <p:nvPr/>
          </p:nvSpPr>
          <p:spPr>
            <a:xfrm>
              <a:off x="4738716" y="1013296"/>
              <a:ext cx="7052232" cy="892552"/>
            </a:xfrm>
            <a:prstGeom prst="rect">
              <a:avLst/>
            </a:prstGeom>
            <a:noFill/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Hoạ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mi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và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vẹt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đã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có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giọng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hát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rất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ấm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áp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còn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quạ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chỉ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phát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ra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âm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thanh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: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quạ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…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quạ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… </a:t>
              </a:r>
              <a:r>
                <a:rPr lang="en-US" sz="26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quạ</a:t>
              </a:r>
              <a:r>
                <a:rPr lang="en-US" sz="26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43271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4" grpId="0"/>
      <p:bldP spid="22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20B34FE-83E3-4107-A7DF-07AB9F301D39}"/>
              </a:ext>
            </a:extLst>
          </p:cNvPr>
          <p:cNvSpPr txBox="1"/>
          <p:nvPr/>
        </p:nvSpPr>
        <p:spPr>
          <a:xfrm>
            <a:off x="197568" y="140640"/>
            <a:ext cx="36258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Chọn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 – 2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đoạn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tranh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2916956-9940-41ED-851B-41C7CBFD978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78" b="89579" l="0" r="100000">
                        <a14:foregroundMark x1="38978" y1="55654" x2="46645" y2="527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" t="8268" r="1102" b="10508"/>
          <a:stretch/>
        </p:blipFill>
        <p:spPr>
          <a:xfrm>
            <a:off x="197568" y="4550372"/>
            <a:ext cx="3173528" cy="19707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CE7DBDCA-DFA0-46F6-A967-F80AEBAE8B7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5" t="13441" r="22325" b="10505"/>
          <a:stretch/>
        </p:blipFill>
        <p:spPr>
          <a:xfrm>
            <a:off x="1126194" y="2008534"/>
            <a:ext cx="1323474" cy="1545406"/>
          </a:xfrm>
          <a:prstGeom prst="rect">
            <a:avLst/>
          </a:prstGeom>
        </p:spPr>
      </p:pic>
      <p:sp>
        <p:nvSpPr>
          <p:cNvPr id="9" name="Freeform 24">
            <a:extLst>
              <a:ext uri="{FF2B5EF4-FFF2-40B4-BE49-F238E27FC236}">
                <a16:creationId xmlns="" xmlns:a16="http://schemas.microsoft.com/office/drawing/2014/main" id="{F4836DD7-EC01-47C8-BE18-A6D6D1908D08}"/>
              </a:ext>
            </a:extLst>
          </p:cNvPr>
          <p:cNvSpPr>
            <a:spLocks noEditPoints="1"/>
          </p:cNvSpPr>
          <p:nvPr/>
        </p:nvSpPr>
        <p:spPr bwMode="auto">
          <a:xfrm rot="577143">
            <a:off x="1690247" y="3691686"/>
            <a:ext cx="315055" cy="720939"/>
          </a:xfrm>
          <a:custGeom>
            <a:avLst/>
            <a:gdLst>
              <a:gd name="T0" fmla="*/ 56 w 80"/>
              <a:gd name="T1" fmla="*/ 172 h 235"/>
              <a:gd name="T2" fmla="*/ 57 w 80"/>
              <a:gd name="T3" fmla="*/ 146 h 235"/>
              <a:gd name="T4" fmla="*/ 62 w 80"/>
              <a:gd name="T5" fmla="*/ 146 h 235"/>
              <a:gd name="T6" fmla="*/ 56 w 80"/>
              <a:gd name="T7" fmla="*/ 172 h 235"/>
              <a:gd name="T8" fmla="*/ 47 w 80"/>
              <a:gd name="T9" fmla="*/ 169 h 235"/>
              <a:gd name="T10" fmla="*/ 43 w 80"/>
              <a:gd name="T11" fmla="*/ 147 h 235"/>
              <a:gd name="T12" fmla="*/ 46 w 80"/>
              <a:gd name="T13" fmla="*/ 147 h 235"/>
              <a:gd name="T14" fmla="*/ 47 w 80"/>
              <a:gd name="T15" fmla="*/ 153 h 235"/>
              <a:gd name="T16" fmla="*/ 47 w 80"/>
              <a:gd name="T17" fmla="*/ 169 h 235"/>
              <a:gd name="T18" fmla="*/ 26 w 80"/>
              <a:gd name="T19" fmla="*/ 152 h 235"/>
              <a:gd name="T20" fmla="*/ 20 w 80"/>
              <a:gd name="T21" fmla="*/ 147 h 235"/>
              <a:gd name="T22" fmla="*/ 31 w 80"/>
              <a:gd name="T23" fmla="*/ 147 h 235"/>
              <a:gd name="T24" fmla="*/ 32 w 80"/>
              <a:gd name="T25" fmla="*/ 153 h 235"/>
              <a:gd name="T26" fmla="*/ 40 w 80"/>
              <a:gd name="T27" fmla="*/ 189 h 235"/>
              <a:gd name="T28" fmla="*/ 26 w 80"/>
              <a:gd name="T29" fmla="*/ 152 h 235"/>
              <a:gd name="T30" fmla="*/ 10 w 80"/>
              <a:gd name="T31" fmla="*/ 148 h 235"/>
              <a:gd name="T32" fmla="*/ 22 w 80"/>
              <a:gd name="T33" fmla="*/ 168 h 235"/>
              <a:gd name="T34" fmla="*/ 10 w 80"/>
              <a:gd name="T35" fmla="*/ 148 h 235"/>
              <a:gd name="T36" fmla="*/ 21 w 80"/>
              <a:gd name="T37" fmla="*/ 77 h 235"/>
              <a:gd name="T38" fmla="*/ 25 w 80"/>
              <a:gd name="T39" fmla="*/ 94 h 235"/>
              <a:gd name="T40" fmla="*/ 21 w 80"/>
              <a:gd name="T41" fmla="*/ 77 h 235"/>
              <a:gd name="T42" fmla="*/ 21 w 80"/>
              <a:gd name="T43" fmla="*/ 75 h 235"/>
              <a:gd name="T44" fmla="*/ 19 w 80"/>
              <a:gd name="T45" fmla="*/ 63 h 235"/>
              <a:gd name="T46" fmla="*/ 21 w 80"/>
              <a:gd name="T47" fmla="*/ 75 h 235"/>
              <a:gd name="T48" fmla="*/ 27 w 80"/>
              <a:gd name="T49" fmla="*/ 110 h 235"/>
              <a:gd name="T50" fmla="*/ 27 w 80"/>
              <a:gd name="T51" fmla="*/ 110 h 235"/>
              <a:gd name="T52" fmla="*/ 78 w 80"/>
              <a:gd name="T53" fmla="*/ 142 h 235"/>
              <a:gd name="T54" fmla="*/ 40 w 80"/>
              <a:gd name="T55" fmla="*/ 139 h 235"/>
              <a:gd name="T56" fmla="*/ 23 w 80"/>
              <a:gd name="T57" fmla="*/ 3 h 235"/>
              <a:gd name="T58" fmla="*/ 13 w 80"/>
              <a:gd name="T59" fmla="*/ 3 h 235"/>
              <a:gd name="T60" fmla="*/ 15 w 80"/>
              <a:gd name="T61" fmla="*/ 34 h 235"/>
              <a:gd name="T62" fmla="*/ 19 w 80"/>
              <a:gd name="T63" fmla="*/ 62 h 235"/>
              <a:gd name="T64" fmla="*/ 11 w 80"/>
              <a:gd name="T65" fmla="*/ 13 h 235"/>
              <a:gd name="T66" fmla="*/ 0 w 80"/>
              <a:gd name="T67" fmla="*/ 11 h 235"/>
              <a:gd name="T68" fmla="*/ 23 w 80"/>
              <a:gd name="T69" fmla="*/ 139 h 235"/>
              <a:gd name="T70" fmla="*/ 11 w 80"/>
              <a:gd name="T71" fmla="*/ 139 h 235"/>
              <a:gd name="T72" fmla="*/ 6 w 80"/>
              <a:gd name="T73" fmla="*/ 147 h 235"/>
              <a:gd name="T74" fmla="*/ 0 w 80"/>
              <a:gd name="T75" fmla="*/ 152 h 235"/>
              <a:gd name="T76" fmla="*/ 42 w 80"/>
              <a:gd name="T77" fmla="*/ 234 h 235"/>
              <a:gd name="T78" fmla="*/ 51 w 80"/>
              <a:gd name="T79" fmla="*/ 232 h 235"/>
              <a:gd name="T80" fmla="*/ 63 w 80"/>
              <a:gd name="T81" fmla="*/ 183 h 235"/>
              <a:gd name="T82" fmla="*/ 76 w 80"/>
              <a:gd name="T83" fmla="*/ 156 h 235"/>
              <a:gd name="T84" fmla="*/ 78 w 80"/>
              <a:gd name="T85" fmla="*/ 142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80" h="235">
                <a:moveTo>
                  <a:pt x="56" y="172"/>
                </a:moveTo>
                <a:cubicBezTo>
                  <a:pt x="58" y="162"/>
                  <a:pt x="57" y="158"/>
                  <a:pt x="57" y="146"/>
                </a:cubicBezTo>
                <a:cubicBezTo>
                  <a:pt x="59" y="147"/>
                  <a:pt x="59" y="146"/>
                  <a:pt x="62" y="146"/>
                </a:cubicBezTo>
                <a:cubicBezTo>
                  <a:pt x="60" y="155"/>
                  <a:pt x="60" y="164"/>
                  <a:pt x="56" y="172"/>
                </a:cubicBezTo>
                <a:moveTo>
                  <a:pt x="47" y="169"/>
                </a:moveTo>
                <a:cubicBezTo>
                  <a:pt x="46" y="160"/>
                  <a:pt x="44" y="154"/>
                  <a:pt x="43" y="147"/>
                </a:cubicBezTo>
                <a:cubicBezTo>
                  <a:pt x="44" y="148"/>
                  <a:pt x="45" y="146"/>
                  <a:pt x="46" y="147"/>
                </a:cubicBezTo>
                <a:cubicBezTo>
                  <a:pt x="45" y="148"/>
                  <a:pt x="47" y="150"/>
                  <a:pt x="47" y="153"/>
                </a:cubicBezTo>
                <a:cubicBezTo>
                  <a:pt x="48" y="159"/>
                  <a:pt x="47" y="166"/>
                  <a:pt x="47" y="169"/>
                </a:cubicBezTo>
                <a:moveTo>
                  <a:pt x="26" y="152"/>
                </a:moveTo>
                <a:cubicBezTo>
                  <a:pt x="24" y="149"/>
                  <a:pt x="20" y="150"/>
                  <a:pt x="20" y="147"/>
                </a:cubicBezTo>
                <a:cubicBezTo>
                  <a:pt x="24" y="146"/>
                  <a:pt x="26" y="147"/>
                  <a:pt x="31" y="147"/>
                </a:cubicBezTo>
                <a:cubicBezTo>
                  <a:pt x="31" y="148"/>
                  <a:pt x="32" y="150"/>
                  <a:pt x="32" y="153"/>
                </a:cubicBezTo>
                <a:cubicBezTo>
                  <a:pt x="38" y="161"/>
                  <a:pt x="38" y="175"/>
                  <a:pt x="40" y="189"/>
                </a:cubicBezTo>
                <a:cubicBezTo>
                  <a:pt x="35" y="175"/>
                  <a:pt x="32" y="165"/>
                  <a:pt x="26" y="152"/>
                </a:cubicBezTo>
                <a:moveTo>
                  <a:pt x="10" y="148"/>
                </a:moveTo>
                <a:cubicBezTo>
                  <a:pt x="16" y="152"/>
                  <a:pt x="19" y="160"/>
                  <a:pt x="22" y="168"/>
                </a:cubicBezTo>
                <a:cubicBezTo>
                  <a:pt x="18" y="161"/>
                  <a:pt x="14" y="154"/>
                  <a:pt x="10" y="148"/>
                </a:cubicBezTo>
                <a:moveTo>
                  <a:pt x="21" y="77"/>
                </a:moveTo>
                <a:cubicBezTo>
                  <a:pt x="24" y="82"/>
                  <a:pt x="24" y="89"/>
                  <a:pt x="25" y="94"/>
                </a:cubicBezTo>
                <a:cubicBezTo>
                  <a:pt x="22" y="90"/>
                  <a:pt x="23" y="83"/>
                  <a:pt x="21" y="77"/>
                </a:cubicBezTo>
                <a:moveTo>
                  <a:pt x="21" y="75"/>
                </a:moveTo>
                <a:cubicBezTo>
                  <a:pt x="20" y="73"/>
                  <a:pt x="20" y="68"/>
                  <a:pt x="19" y="63"/>
                </a:cubicBezTo>
                <a:cubicBezTo>
                  <a:pt x="21" y="67"/>
                  <a:pt x="22" y="72"/>
                  <a:pt x="21" y="75"/>
                </a:cubicBezTo>
                <a:moveTo>
                  <a:pt x="27" y="110"/>
                </a:moveTo>
                <a:cubicBezTo>
                  <a:pt x="29" y="114"/>
                  <a:pt x="27" y="116"/>
                  <a:pt x="27" y="110"/>
                </a:cubicBezTo>
                <a:close/>
                <a:moveTo>
                  <a:pt x="78" y="142"/>
                </a:moveTo>
                <a:cubicBezTo>
                  <a:pt x="71" y="136"/>
                  <a:pt x="52" y="141"/>
                  <a:pt x="40" y="139"/>
                </a:cubicBezTo>
                <a:cubicBezTo>
                  <a:pt x="35" y="93"/>
                  <a:pt x="24" y="52"/>
                  <a:pt x="23" y="3"/>
                </a:cubicBezTo>
                <a:cubicBezTo>
                  <a:pt x="21" y="0"/>
                  <a:pt x="16" y="0"/>
                  <a:pt x="13" y="3"/>
                </a:cubicBezTo>
                <a:cubicBezTo>
                  <a:pt x="13" y="12"/>
                  <a:pt x="14" y="24"/>
                  <a:pt x="15" y="34"/>
                </a:cubicBezTo>
                <a:cubicBezTo>
                  <a:pt x="17" y="45"/>
                  <a:pt x="19" y="56"/>
                  <a:pt x="19" y="62"/>
                </a:cubicBezTo>
                <a:cubicBezTo>
                  <a:pt x="17" y="48"/>
                  <a:pt x="13" y="29"/>
                  <a:pt x="11" y="13"/>
                </a:cubicBezTo>
                <a:cubicBezTo>
                  <a:pt x="8" y="10"/>
                  <a:pt x="4" y="8"/>
                  <a:pt x="0" y="11"/>
                </a:cubicBezTo>
                <a:cubicBezTo>
                  <a:pt x="9" y="51"/>
                  <a:pt x="14" y="94"/>
                  <a:pt x="23" y="139"/>
                </a:cubicBezTo>
                <a:cubicBezTo>
                  <a:pt x="17" y="139"/>
                  <a:pt x="14" y="140"/>
                  <a:pt x="11" y="139"/>
                </a:cubicBezTo>
                <a:cubicBezTo>
                  <a:pt x="8" y="142"/>
                  <a:pt x="3" y="143"/>
                  <a:pt x="6" y="147"/>
                </a:cubicBezTo>
                <a:cubicBezTo>
                  <a:pt x="2" y="147"/>
                  <a:pt x="1" y="150"/>
                  <a:pt x="0" y="152"/>
                </a:cubicBezTo>
                <a:cubicBezTo>
                  <a:pt x="18" y="175"/>
                  <a:pt x="31" y="204"/>
                  <a:pt x="42" y="234"/>
                </a:cubicBezTo>
                <a:cubicBezTo>
                  <a:pt x="46" y="235"/>
                  <a:pt x="49" y="234"/>
                  <a:pt x="51" y="232"/>
                </a:cubicBezTo>
                <a:cubicBezTo>
                  <a:pt x="52" y="215"/>
                  <a:pt x="57" y="198"/>
                  <a:pt x="63" y="183"/>
                </a:cubicBezTo>
                <a:cubicBezTo>
                  <a:pt x="67" y="173"/>
                  <a:pt x="73" y="165"/>
                  <a:pt x="76" y="156"/>
                </a:cubicBezTo>
                <a:cubicBezTo>
                  <a:pt x="78" y="151"/>
                  <a:pt x="80" y="144"/>
                  <a:pt x="78" y="142"/>
                </a:cubicBezTo>
              </a:path>
            </a:pathLst>
          </a:custGeom>
          <a:solidFill>
            <a:srgbClr val="78B832"/>
          </a:solidFill>
          <a:ln>
            <a:noFill/>
          </a:ln>
        </p:spPr>
        <p:txBody>
          <a:bodyPr vert="horz" wrap="square" lIns="91424" tIns="45713" rIns="91424" bIns="45713" numCol="1" anchor="t" anchorCtr="0" compatLnSpc="1"/>
          <a:lstStyle/>
          <a:p>
            <a:pPr defTabSz="1218323">
              <a:defRPr/>
            </a:pPr>
            <a:endParaRPr lang="zh-CN" altLang="en-US" sz="32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BB89517A-BCF5-4B5F-AA03-12DC5CD8F9E9}"/>
              </a:ext>
            </a:extLst>
          </p:cNvPr>
          <p:cNvGrpSpPr/>
          <p:nvPr/>
        </p:nvGrpSpPr>
        <p:grpSpPr>
          <a:xfrm>
            <a:off x="3171482" y="477479"/>
            <a:ext cx="9020518" cy="6211185"/>
            <a:chOff x="1665461" y="855344"/>
            <a:chExt cx="9020518" cy="6211185"/>
          </a:xfrm>
        </p:grpSpPr>
        <p:pic>
          <p:nvPicPr>
            <p:cNvPr id="11" name="Picture 10">
              <a:extLst>
                <a:ext uri="{FF2B5EF4-FFF2-40B4-BE49-F238E27FC236}">
                  <a16:creationId xmlns="" xmlns:a16="http://schemas.microsoft.com/office/drawing/2014/main" id="{A1727775-991D-4AA6-8C66-263BB4CC01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55855" t="31930" r="1612" b="24737"/>
            <a:stretch/>
          </p:blipFill>
          <p:spPr>
            <a:xfrm>
              <a:off x="6496191" y="922836"/>
              <a:ext cx="3840079" cy="2103732"/>
            </a:xfrm>
            <a:prstGeom prst="roundRect">
              <a:avLst>
                <a:gd name="adj" fmla="val 4453"/>
              </a:avLst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="" xmlns:a16="http://schemas.microsoft.com/office/drawing/2014/main" id="{A47E44BC-DC89-41F8-B0A9-72F318A176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5132" t="30015" r="50000" b="24737"/>
            <a:stretch/>
          </p:blipFill>
          <p:spPr>
            <a:xfrm>
              <a:off x="2120431" y="3980335"/>
              <a:ext cx="3840079" cy="2178303"/>
            </a:xfrm>
            <a:prstGeom prst="roundRect">
              <a:avLst>
                <a:gd name="adj" fmla="val 5811"/>
              </a:avLst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="" xmlns:a16="http://schemas.microsoft.com/office/drawing/2014/main" id="{F4E16910-FD94-42D8-86C1-A967C44A98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52237" t="28352" r="2697" b="26052"/>
            <a:stretch/>
          </p:blipFill>
          <p:spPr>
            <a:xfrm>
              <a:off x="6346801" y="3901551"/>
              <a:ext cx="3989469" cy="2178303"/>
            </a:xfrm>
            <a:prstGeom prst="roundRect">
              <a:avLst>
                <a:gd name="adj" fmla="val 11665"/>
              </a:avLst>
            </a:prstGeom>
          </p:spPr>
        </p:pic>
        <p:grpSp>
          <p:nvGrpSpPr>
            <p:cNvPr id="14" name="Group 13">
              <a:extLst>
                <a:ext uri="{FF2B5EF4-FFF2-40B4-BE49-F238E27FC236}">
                  <a16:creationId xmlns="" xmlns:a16="http://schemas.microsoft.com/office/drawing/2014/main" id="{C43C8FA2-0FCF-4FB9-A381-34F54AF74215}"/>
                </a:ext>
              </a:extLst>
            </p:cNvPr>
            <p:cNvGrpSpPr/>
            <p:nvPr/>
          </p:nvGrpSpPr>
          <p:grpSpPr>
            <a:xfrm>
              <a:off x="1942032" y="3010314"/>
              <a:ext cx="4210352" cy="892552"/>
              <a:chOff x="1942032" y="3010314"/>
              <a:chExt cx="4210352" cy="892552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="" xmlns:a16="http://schemas.microsoft.com/office/drawing/2014/main" id="{7977B452-DCC7-448A-8648-27400122A5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42032" y="3145559"/>
                <a:ext cx="4172811" cy="715486"/>
              </a:xfrm>
              <a:prstGeom prst="parallelogram">
                <a:avLst>
                  <a:gd name="adj" fmla="val 45179"/>
                </a:avLst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sp>
            <p:nvSpPr>
              <p:cNvPr id="30" name="TextBox 29">
                <a:extLst>
                  <a:ext uri="{FF2B5EF4-FFF2-40B4-BE49-F238E27FC236}">
                    <a16:creationId xmlns="" xmlns:a16="http://schemas.microsoft.com/office/drawing/2014/main" id="{29E9E98F-C5C3-444A-9C5B-EDF7D3290A16}"/>
                  </a:ext>
                </a:extLst>
              </p:cNvPr>
              <p:cNvSpPr txBox="1"/>
              <p:nvPr/>
            </p:nvSpPr>
            <p:spPr>
              <a:xfrm>
                <a:off x="2278264" y="3010314"/>
                <a:ext cx="3874120" cy="89255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Hoạ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mi,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vẹt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quạ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đang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nói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chuyện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gì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với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nhau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p:grpSp>
        <p:pic>
          <p:nvPicPr>
            <p:cNvPr id="15" name="Picture 14">
              <a:extLst>
                <a:ext uri="{FF2B5EF4-FFF2-40B4-BE49-F238E27FC236}">
                  <a16:creationId xmlns="" xmlns:a16="http://schemas.microsoft.com/office/drawing/2014/main" id="{E80E2317-D84D-41E6-B35D-50106CFCA2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6710" t="29298" r="47500" b="24737"/>
            <a:stretch/>
          </p:blipFill>
          <p:spPr>
            <a:xfrm>
              <a:off x="2120431" y="855344"/>
              <a:ext cx="3840079" cy="2168320"/>
            </a:xfrm>
            <a:prstGeom prst="roundRect">
              <a:avLst>
                <a:gd name="adj" fmla="val 5980"/>
              </a:avLst>
            </a:prstGeom>
          </p:spPr>
        </p:pic>
        <p:grpSp>
          <p:nvGrpSpPr>
            <p:cNvPr id="20" name="Group 19">
              <a:extLst>
                <a:ext uri="{FF2B5EF4-FFF2-40B4-BE49-F238E27FC236}">
                  <a16:creationId xmlns="" xmlns:a16="http://schemas.microsoft.com/office/drawing/2014/main" id="{73AB84D3-5185-4BF3-A83A-A1175FCF8220}"/>
                </a:ext>
              </a:extLst>
            </p:cNvPr>
            <p:cNvGrpSpPr/>
            <p:nvPr/>
          </p:nvGrpSpPr>
          <p:grpSpPr>
            <a:xfrm>
              <a:off x="6346801" y="3010314"/>
              <a:ext cx="4339178" cy="892552"/>
              <a:chOff x="1689362" y="3021069"/>
              <a:chExt cx="4339178" cy="892552"/>
            </a:xfrm>
          </p:grpSpPr>
          <p:pic>
            <p:nvPicPr>
              <p:cNvPr id="27" name="Picture 26">
                <a:extLst>
                  <a:ext uri="{FF2B5EF4-FFF2-40B4-BE49-F238E27FC236}">
                    <a16:creationId xmlns="" xmlns:a16="http://schemas.microsoft.com/office/drawing/2014/main" id="{D50DF137-1475-4FA4-B709-C7B351F331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89362" y="3145559"/>
                <a:ext cx="4172811" cy="715486"/>
              </a:xfrm>
              <a:prstGeom prst="parallelogram">
                <a:avLst>
                  <a:gd name="adj" fmla="val 45179"/>
                </a:avLst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sp>
            <p:nvSpPr>
              <p:cNvPr id="28" name="TextBox 27">
                <a:extLst>
                  <a:ext uri="{FF2B5EF4-FFF2-40B4-BE49-F238E27FC236}">
                    <a16:creationId xmlns="" xmlns:a16="http://schemas.microsoft.com/office/drawing/2014/main" id="{3520A00A-CA0F-4949-BE42-3DB0493E739F}"/>
                  </a:ext>
                </a:extLst>
              </p:cNvPr>
              <p:cNvSpPr txBox="1"/>
              <p:nvPr/>
            </p:nvSpPr>
            <p:spPr>
              <a:xfrm>
                <a:off x="1855729" y="3021069"/>
                <a:ext cx="4172811" cy="89255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Hoạ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mi,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vẹt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và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quạ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đến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gặp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chim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hoàng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oanh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làm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gì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DB0A6F36-84CE-496E-B97D-D0A90544BC9B}"/>
                </a:ext>
              </a:extLst>
            </p:cNvPr>
            <p:cNvGrpSpPr/>
            <p:nvPr/>
          </p:nvGrpSpPr>
          <p:grpSpPr>
            <a:xfrm>
              <a:off x="6332284" y="6146463"/>
              <a:ext cx="4341772" cy="920066"/>
              <a:chOff x="1689362" y="3145559"/>
              <a:chExt cx="4341772" cy="1123989"/>
            </a:xfrm>
          </p:grpSpPr>
          <p:pic>
            <p:nvPicPr>
              <p:cNvPr id="25" name="Picture 24">
                <a:extLst>
                  <a:ext uri="{FF2B5EF4-FFF2-40B4-BE49-F238E27FC236}">
                    <a16:creationId xmlns="" xmlns:a16="http://schemas.microsoft.com/office/drawing/2014/main" id="{3450D03D-FFD3-4EBF-B4F3-E1A3D6AB8A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89362" y="3145559"/>
                <a:ext cx="4172811" cy="715486"/>
              </a:xfrm>
              <a:prstGeom prst="parallelogram">
                <a:avLst>
                  <a:gd name="adj" fmla="val 45179"/>
                </a:avLst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sp>
            <p:nvSpPr>
              <p:cNvPr id="26" name="TextBox 25">
                <a:extLst>
                  <a:ext uri="{FF2B5EF4-FFF2-40B4-BE49-F238E27FC236}">
                    <a16:creationId xmlns="" xmlns:a16="http://schemas.microsoft.com/office/drawing/2014/main" id="{E3AA007C-6F40-44E6-86A7-EBF54F11F16A}"/>
                  </a:ext>
                </a:extLst>
              </p:cNvPr>
              <p:cNvSpPr txBox="1"/>
              <p:nvPr/>
            </p:nvSpPr>
            <p:spPr>
              <a:xfrm>
                <a:off x="1706430" y="3179171"/>
                <a:ext cx="4324704" cy="109037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Câu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chuyện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kết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thúc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thế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nào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="" xmlns:a16="http://schemas.microsoft.com/office/drawing/2014/main" id="{69370DEA-2BDB-4C45-8C97-C366BB6BD9B3}"/>
                </a:ext>
              </a:extLst>
            </p:cNvPr>
            <p:cNvGrpSpPr/>
            <p:nvPr/>
          </p:nvGrpSpPr>
          <p:grpSpPr>
            <a:xfrm>
              <a:off x="1665461" y="6146464"/>
              <a:ext cx="4922991" cy="584775"/>
              <a:chOff x="1454685" y="3145559"/>
              <a:chExt cx="4922991" cy="715486"/>
            </a:xfrm>
          </p:grpSpPr>
          <p:pic>
            <p:nvPicPr>
              <p:cNvPr id="23" name="Picture 22">
                <a:extLst>
                  <a:ext uri="{FF2B5EF4-FFF2-40B4-BE49-F238E27FC236}">
                    <a16:creationId xmlns="" xmlns:a16="http://schemas.microsoft.com/office/drawing/2014/main" id="{C3E3E4A6-EB94-4789-9D50-12CF5496DB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53276" y="3145559"/>
                <a:ext cx="4461568" cy="715486"/>
              </a:xfrm>
              <a:prstGeom prst="parallelogram">
                <a:avLst>
                  <a:gd name="adj" fmla="val 45179"/>
                </a:avLst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sp>
            <p:nvSpPr>
              <p:cNvPr id="24" name="TextBox 23">
                <a:extLst>
                  <a:ext uri="{FF2B5EF4-FFF2-40B4-BE49-F238E27FC236}">
                    <a16:creationId xmlns="" xmlns:a16="http://schemas.microsoft.com/office/drawing/2014/main" id="{A013B53F-66F3-4C73-BA68-53BD30E2973C}"/>
                  </a:ext>
                </a:extLst>
              </p:cNvPr>
              <p:cNvSpPr txBox="1"/>
              <p:nvPr/>
            </p:nvSpPr>
            <p:spPr>
              <a:xfrm>
                <a:off x="1454685" y="3215193"/>
                <a:ext cx="4922991" cy="60251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Vì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sao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quạ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bỏ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các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bạn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bay </a:t>
                </a:r>
                <a:r>
                  <a:rPr lang="en-US" sz="2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đi</a:t>
                </a:r>
                <a:r>
                  <a:rPr lang="en-US" sz="2600" b="1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864157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D9E1DC5C-0561-4B58-B448-ADC70E5225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563" y="2970419"/>
            <a:ext cx="4726437" cy="369190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895B57D3-E5AB-43C4-9F43-AE01D6EB974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" t="13743" r="-140" b="12537"/>
          <a:stretch/>
        </p:blipFill>
        <p:spPr>
          <a:xfrm flipH="1">
            <a:off x="6850567" y="3778109"/>
            <a:ext cx="5072728" cy="280472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94D5C8D7-8876-45BD-A63B-84D070EDDCF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19" y="156705"/>
            <a:ext cx="4355431" cy="261325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30E89A-A291-4C44-AD9B-A3CC899F43F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024" y="224234"/>
            <a:ext cx="4726437" cy="3204766"/>
          </a:xfrm>
          <a:prstGeom prst="rect">
            <a:avLst/>
          </a:prstGeom>
        </p:spPr>
      </p:pic>
      <p:pic>
        <p:nvPicPr>
          <p:cNvPr id="18" name="图片 6">
            <a:extLst>
              <a:ext uri="{FF2B5EF4-FFF2-40B4-BE49-F238E27FC236}">
                <a16:creationId xmlns="" xmlns:a16="http://schemas.microsoft.com/office/drawing/2014/main" id="{BED1661A-0400-4869-823B-34B39D6C29E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pic>
        <p:nvPicPr>
          <p:cNvPr id="22" name="yt1s.com - Tiếng chim Hoạ Mi mồi chuẩn Mp3  Download  Fshare  Google Drive">
            <a:hlinkClick r:id="" action="ppaction://media"/>
            <a:extLst>
              <a:ext uri="{FF2B5EF4-FFF2-40B4-BE49-F238E27FC236}">
                <a16:creationId xmlns="" xmlns:a16="http://schemas.microsoft.com/office/drawing/2014/main" id="{1EEC7365-A1E6-4007-B6A8-0EAC73A2EF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429529.3125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420514" y="1828800"/>
            <a:ext cx="941163" cy="941163"/>
          </a:xfrm>
          <a:prstGeom prst="rect">
            <a:avLst/>
          </a:prstGeom>
        </p:spPr>
      </p:pic>
      <p:pic>
        <p:nvPicPr>
          <p:cNvPr id="23" name="yt1s.com - TIẾNG KÊU CỦA QUẠ ĐEN">
            <a:hlinkClick r:id="" action="ppaction://media"/>
            <a:extLst>
              <a:ext uri="{FF2B5EF4-FFF2-40B4-BE49-F238E27FC236}">
                <a16:creationId xmlns="" xmlns:a16="http://schemas.microsoft.com/office/drawing/2014/main" id="{5653DFD9-7C16-4BE4-B563-F17A4F15DE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4">
                  <p14:trim st="14285" end="206859.625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420514" y="2909162"/>
            <a:ext cx="820821" cy="820821"/>
          </a:xfrm>
          <a:prstGeom prst="rect">
            <a:avLst/>
          </a:prstGeom>
        </p:spPr>
      </p:pic>
      <p:pic>
        <p:nvPicPr>
          <p:cNvPr id="24" name="yt1s.com - Tiếng Vẹt Két Kêu Tiếng Vẹt Mồi">
            <a:hlinkClick r:id="" action="ppaction://media"/>
            <a:extLst>
              <a:ext uri="{FF2B5EF4-FFF2-40B4-BE49-F238E27FC236}">
                <a16:creationId xmlns="" xmlns:a16="http://schemas.microsoft.com/office/drawing/2014/main" id="{06CFA84C-1D68-4E52-89B0-CF9BB76D01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5">
                  <p14:trim st="367279" end="3.169634125E6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420514" y="4088038"/>
            <a:ext cx="957767" cy="957767"/>
          </a:xfrm>
          <a:prstGeom prst="rect">
            <a:avLst/>
          </a:prstGeom>
        </p:spPr>
      </p:pic>
      <p:pic>
        <p:nvPicPr>
          <p:cNvPr id="25" name="yt1s.com - Vàng anh chuyền của hoành phú thiện">
            <a:hlinkClick r:id="" action="ppaction://media"/>
            <a:extLst>
              <a:ext uri="{FF2B5EF4-FFF2-40B4-BE49-F238E27FC236}">
                <a16:creationId xmlns="" xmlns:a16="http://schemas.microsoft.com/office/drawing/2014/main" id="{15D3375C-EE1B-4F7E-ADB8-8DB6859227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6">
                  <p14:trim st="1491" end="35965.8125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420514" y="5440965"/>
            <a:ext cx="957767" cy="95776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3573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41"/>
    </mc:Choice>
    <mc:Fallback xmlns="">
      <p:transition spd="slow" advTm="213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810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962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7317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557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552" objId="24"/>
        <p14:stopEvt time="5585" objId="24"/>
        <p14:playEvt time="5585" objId="23"/>
        <p14:stopEvt time="10144" objId="23"/>
        <p14:playEvt time="10145" objId="25"/>
        <p14:stopEvt time="15281" objId="25"/>
        <p14:playEvt time="15281" objId="22"/>
        <p14:stopEvt time="21341" objId="22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4|4.5|5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</TotalTime>
  <Words>685</Words>
  <Application>Microsoft Office PowerPoint</Application>
  <PresentationFormat>Widescreen</PresentationFormat>
  <Paragraphs>69</Paragraphs>
  <Slides>15</Slides>
  <Notes>7</Notes>
  <HiddenSlides>0</HiddenSlides>
  <MMClips>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Arial-Rounded</vt:lpstr>
      <vt:lpstr>Calibri</vt:lpstr>
      <vt:lpstr>Calibri Light</vt:lpstr>
      <vt:lpstr>Times New Roman</vt:lpstr>
      <vt:lpstr>思源黑体 CN Bold</vt:lpstr>
      <vt:lpstr>等线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NguyenXoai Vu</cp:lastModifiedBy>
  <cp:revision>172</cp:revision>
  <dcterms:created xsi:type="dcterms:W3CDTF">2021-06-15T15:52:51Z</dcterms:created>
  <dcterms:modified xsi:type="dcterms:W3CDTF">2021-07-25T03:07:41Z</dcterms:modified>
</cp:coreProperties>
</file>