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19" r:id="rId2"/>
    <p:sldId id="261" r:id="rId3"/>
    <p:sldId id="320" r:id="rId4"/>
    <p:sldId id="321" r:id="rId5"/>
    <p:sldId id="326" r:id="rId6"/>
    <p:sldId id="329" r:id="rId7"/>
    <p:sldId id="330" r:id="rId8"/>
    <p:sldId id="331" r:id="rId9"/>
    <p:sldId id="332" r:id="rId10"/>
    <p:sldId id="333" r:id="rId11"/>
    <p:sldId id="334" r:id="rId12"/>
    <p:sldId id="257" r:id="rId13"/>
    <p:sldId id="32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1A90D0"/>
    <a:srgbClr val="009F4F"/>
    <a:srgbClr val="C9E8A6"/>
    <a:srgbClr val="0076C1"/>
    <a:srgbClr val="128ACE"/>
    <a:srgbClr val="A9DA74"/>
    <a:srgbClr val="03CCE7"/>
    <a:srgbClr val="3334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85" autoAdjust="0"/>
    <p:restoredTop sz="94595" autoAdjust="0"/>
  </p:normalViewPr>
  <p:slideViewPr>
    <p:cSldViewPr snapToGrid="0">
      <p:cViewPr varScale="1">
        <p:scale>
          <a:sx n="69" d="100"/>
          <a:sy n="69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7D872-3CAC-4CC8-8641-83756B098D9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B311E-38A0-455E-B5E8-CE28B09187C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gv CLICK VÀO CON VẬT ĐỂ ĐẾN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 Cho HS </a:t>
            </a:r>
            <a:r>
              <a:rPr lang="en-US" dirty="0" err="1"/>
              <a:t>chọn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0B311E-38A0-455E-B5E8-CE28B09187C4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F006C-E173-4D79-9D36-64FC123F8682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71A6F9-9213-4572-BBE9-2991143AC9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9" t="5432" r="4198" b="5062"/>
          <a:stretch>
            <a:fillRect/>
          </a:stretch>
        </p:blipFill>
        <p:spPr>
          <a:xfrm>
            <a:off x="0" y="1"/>
            <a:ext cx="12192000" cy="689126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slide" Target="slide5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slide" Target="slide5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18" Type="http://schemas.openxmlformats.org/officeDocument/2006/relationships/slide" Target="slide6.xml"/><Relationship Id="rId3" Type="http://schemas.openxmlformats.org/officeDocument/2006/relationships/slide" Target="slide8.xml"/><Relationship Id="rId21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openxmlformats.org/officeDocument/2006/relationships/slide" Target="slide7.xml"/><Relationship Id="rId17" Type="http://schemas.microsoft.com/office/2007/relationships/hdphoto" Target="../media/hdphoto7.wdp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3.png"/><Relationship Id="rId20" Type="http://schemas.microsoft.com/office/2007/relationships/hdphoto" Target="../media/hdphoto8.wdp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microsoft.com/office/2007/relationships/hdphoto" Target="../media/hdphoto5.wdp"/><Relationship Id="rId5" Type="http://schemas.microsoft.com/office/2007/relationships/hdphoto" Target="../media/hdphoto3.wdp"/><Relationship Id="rId15" Type="http://schemas.openxmlformats.org/officeDocument/2006/relationships/slide" Target="slide11.xml"/><Relationship Id="rId10" Type="http://schemas.openxmlformats.org/officeDocument/2006/relationships/image" Target="../media/image11.png"/><Relationship Id="rId19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slide" Target="slide9.xml"/><Relationship Id="rId14" Type="http://schemas.microsoft.com/office/2007/relationships/hdphoto" Target="../media/hdphoto6.wdp"/><Relationship Id="rId22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5.xml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5.xml"/><Relationship Id="rId4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slide" Target="slide5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slide" Target="slide5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>
              <a:latin typeface="UTM Avo" panose="02040603050506020204" charset="0"/>
              <a:cs typeface="UTM Avo" panose="0204060305050602020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7335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7707" y="830858"/>
            <a:ext cx="184340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Tuần</a:t>
            </a:r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80000"/>
                    </a:prstClr>
                  </a:outerShdw>
                </a:effectLst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9</a:t>
            </a:r>
          </a:p>
        </p:txBody>
      </p:sp>
      <p:sp>
        <p:nvSpPr>
          <p:cNvPr id="6" name="文本框 22"/>
          <p:cNvSpPr txBox="1"/>
          <p:nvPr/>
        </p:nvSpPr>
        <p:spPr>
          <a:xfrm>
            <a:off x="2464103" y="2171552"/>
            <a:ext cx="624651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ÔN TẬP</a:t>
            </a:r>
          </a:p>
          <a:p>
            <a:pPr algn="ctr"/>
            <a:r>
              <a:rPr lang="en-US" altLang="zh-CN" sz="6000" b="1" dirty="0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GIỮA HỌC KÌ I</a:t>
            </a:r>
            <a:endParaRPr lang="zh-CN" altLang="en-US" sz="6000" b="1" dirty="0">
              <a:solidFill>
                <a:srgbClr val="FF9900"/>
              </a:solidFill>
              <a:latin typeface="UTM Avo" panose="02040603050506020204" charset="0"/>
              <a:ea typeface="思源黑体 CN Bold" panose="020B0800000000000000" pitchFamily="34" charset="-122"/>
              <a:cs typeface="UTM Avo" panose="02040603050506020204" charset="0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6581452" y="4250909"/>
            <a:ext cx="374511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Tiết</a:t>
            </a:r>
            <a:r>
              <a:rPr lang="en-US" altLang="zh-CN" sz="6000" dirty="0">
                <a:solidFill>
                  <a:srgbClr val="FF9900"/>
                </a:solidFill>
                <a:latin typeface="UTM Avo" panose="02040603050506020204" charset="0"/>
                <a:ea typeface="思源黑体 CN Bold" panose="020B0800000000000000" pitchFamily="34" charset="-122"/>
                <a:cs typeface="UTM Avo" panose="02040603050506020204" charset="0"/>
              </a:rPr>
              <a:t> 1 + 2</a:t>
            </a:r>
            <a:endParaRPr lang="zh-CN" altLang="en-US" sz="6000" dirty="0">
              <a:solidFill>
                <a:srgbClr val="FF9900"/>
              </a:solidFill>
              <a:latin typeface="UTM Avo" panose="02040603050506020204" charset="0"/>
              <a:ea typeface="思源黑体 CN Bold" panose="020B0800000000000000" pitchFamily="34" charset="-122"/>
              <a:cs typeface="UTM Avo" panose="02040603050506020204" charset="0"/>
            </a:endParaRPr>
          </a:p>
        </p:txBody>
      </p:sp>
      <p:pic>
        <p:nvPicPr>
          <p:cNvPr id="2" name="Content Placeholder 1" descr="Description: Description: C:\Users\ADMIN\Desktop\ngs-logo.pn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050" y="193675"/>
            <a:ext cx="2132965" cy="13989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/>
          <p:cNvSpPr/>
          <p:nvPr/>
        </p:nvSpPr>
        <p:spPr>
          <a:xfrm>
            <a:off x="1138555" y="3148965"/>
            <a:ext cx="5817870" cy="2233930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CÔ GIÁO LỚP EM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thích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khổ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thơ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nhất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38555" y="689610"/>
            <a:ext cx="9583420" cy="5085715"/>
            <a:chOff x="1793" y="1086"/>
            <a:chExt cx="15092" cy="8009"/>
          </a:xfrm>
        </p:grpSpPr>
        <p:sp>
          <p:nvSpPr>
            <p:cNvPr id="2" name="文本框 22"/>
            <p:cNvSpPr txBox="1"/>
            <p:nvPr/>
          </p:nvSpPr>
          <p:spPr>
            <a:xfrm>
              <a:off x="1793" y="1086"/>
              <a:ext cx="11430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Hãy gọi tớ là Chim non biết tuốt. Câu hỏi của tớ như sau.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20" name="chim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9215" l="0" r="100000">
                          <a14:foregroundMark x1="34125" y1="20740" x2="56500" y2="31951"/>
                          <a14:foregroundMark x1="34125" y1="22197" x2="51250" y2="26794"/>
                          <a14:foregroundMark x1="39250" y1="18834" x2="57000" y2="25000"/>
                          <a14:foregroundMark x1="36875" y1="19395" x2="33750" y2="3150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23" y="2781"/>
              <a:ext cx="5663" cy="6315"/>
            </a:xfrm>
            <a:prstGeom prst="rect">
              <a:avLst/>
            </a:prstGeom>
          </p:spPr>
        </p:pic>
      </p:grpSp>
      <p:pic>
        <p:nvPicPr>
          <p:cNvPr id="3" name="Content Placeholder 2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12000"/>
          </a:blip>
          <a:stretch>
            <a:fillRect/>
          </a:stretch>
        </p:blipFill>
        <p:spPr>
          <a:xfrm>
            <a:off x="9868535" y="535305"/>
            <a:ext cx="1485265" cy="11430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/>
          <p:cNvSpPr/>
          <p:nvPr/>
        </p:nvSpPr>
        <p:spPr>
          <a:xfrm>
            <a:off x="4615815" y="3250565"/>
            <a:ext cx="5817870" cy="223393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 CÓ XINH KHÔNG?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Cuối cùng, voi em nhận thấy mình xinh nhất khi nào?</a:t>
            </a:r>
          </a:p>
        </p:txBody>
      </p:sp>
      <p:pic>
        <p:nvPicPr>
          <p:cNvPr id="28" name="hươu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3333" l="2559" r="100000">
                        <a14:foregroundMark x1="30064" y1="34167" x2="38699" y2="36852"/>
                        <a14:foregroundMark x1="34648" y1="31389" x2="38699" y2="35648"/>
                        <a14:foregroundMark x1="34648" y1="29815" x2="43603" y2="3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7905" y="1678305"/>
            <a:ext cx="4237355" cy="4878705"/>
          </a:xfrm>
          <a:prstGeom prst="rect">
            <a:avLst/>
          </a:prstGeom>
        </p:spPr>
      </p:pic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lum bright="6000"/>
          </a:blip>
          <a:stretch>
            <a:fillRect/>
          </a:stretch>
        </p:blipFill>
        <p:spPr>
          <a:xfrm>
            <a:off x="9490710" y="730250"/>
            <a:ext cx="1840865" cy="1041400"/>
          </a:xfrm>
          <a:prstGeom prst="round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1017905" y="601980"/>
            <a:ext cx="8144510" cy="5955030"/>
            <a:chOff x="1623" y="948"/>
            <a:chExt cx="12826" cy="9378"/>
          </a:xfrm>
        </p:grpSpPr>
        <p:sp>
          <p:nvSpPr>
            <p:cNvPr id="2" name="文本框 22"/>
            <p:cNvSpPr txBox="1"/>
            <p:nvPr/>
          </p:nvSpPr>
          <p:spPr>
            <a:xfrm>
              <a:off x="1793" y="948"/>
              <a:ext cx="12656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Nai nhỏ tự tin xin chào các bạn. Các bạn hãy trả lời câu hỏi của tớ nhé!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11" name="hươu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333" l="2559" r="100000">
                          <a14:foregroundMark x1="30064" y1="34167" x2="38699" y2="36852"/>
                          <a14:foregroundMark x1="34648" y1="31389" x2="38699" y2="35648"/>
                          <a14:foregroundMark x1="34648" y1="29815" x2="43603" y2="356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623" y="2643"/>
              <a:ext cx="6673" cy="768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78320" y="442151"/>
            <a:ext cx="5434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4000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93001" y="2584686"/>
            <a:ext cx="9445416" cy="7425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3991" y="4689274"/>
            <a:ext cx="8120866" cy="739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Xem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Ôn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tập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tiết</a:t>
            </a:r>
            <a:r>
              <a:rPr lang="vi-V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3,4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93001" y="3220410"/>
            <a:ext cx="9445416" cy="1468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;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thêm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khác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chủ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đề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1289" y1="33974" x2="30469" y2="42735"/>
                        <a14:foregroundMark x1="74414" y1="51496" x2="81055" y2="46581"/>
                        <a14:foregroundMark x1="9375" y1="25427" x2="5664" y2="30769"/>
                        <a14:foregroundMark x1="6055" y1="31410" x2="5078" y2="37821"/>
                        <a14:foregroundMark x1="5273" y1="38462" x2="7227" y2="44872"/>
                        <a14:foregroundMark x1="7617" y1="45299" x2="10547" y2="48504"/>
                        <a14:foregroundMark x1="22461" y1="14316" x2="28320" y2="10897"/>
                        <a14:foregroundMark x1="28320" y1="10470" x2="33984" y2="6624"/>
                        <a14:foregroundMark x1="34180" y1="6197" x2="34180" y2="5983"/>
                        <a14:foregroundMark x1="32422" y1="7265" x2="36328" y2="3846"/>
                        <a14:foregroundMark x1="36328" y1="3632" x2="35938" y2="4274"/>
                        <a14:foregroundMark x1="36719" y1="3419" x2="43945" y2="427"/>
                        <a14:foregroundMark x1="52344" y1="427" x2="57422" y2="2137"/>
                        <a14:foregroundMark x1="57422" y1="2350" x2="63477" y2="5556"/>
                        <a14:foregroundMark x1="63477" y1="5556" x2="69141" y2="10684"/>
                        <a14:foregroundMark x1="69531" y1="11111" x2="78320" y2="21795"/>
                        <a14:foregroundMark x1="78906" y1="22436" x2="87500" y2="35043"/>
                        <a14:foregroundMark x1="87695" y1="35256" x2="89844" y2="39957"/>
                        <a14:foregroundMark x1="90039" y1="40812" x2="90430" y2="45513"/>
                        <a14:foregroundMark x1="90039" y1="45513" x2="88867" y2="48504"/>
                        <a14:foregroundMark x1="88477" y1="49573" x2="83008" y2="52991"/>
                        <a14:foregroundMark x1="59570" y1="56410" x2="69531" y2="58547"/>
                        <a14:foregroundMark x1="71289" y1="52778" x2="67773" y2="61538"/>
                        <a14:foregroundMark x1="73438" y1="54701" x2="68750" y2="59829"/>
                        <a14:foregroundMark x1="56445" y1="71581" x2="74609" y2="91880"/>
                        <a14:foregroundMark x1="64258" y1="78846" x2="83008" y2="85043"/>
                        <a14:foregroundMark x1="77734" y1="90598" x2="85742" y2="90171"/>
                        <a14:foregroundMark x1="78125" y1="88462" x2="91016" y2="86325"/>
                        <a14:foregroundMark x1="58984" y1="82906" x2="64648" y2="92094"/>
                        <a14:foregroundMark x1="65039" y1="95940" x2="80469" y2="91880"/>
                        <a14:foregroundMark x1="11133" y1="88675" x2="45117" y2="86752"/>
                        <a14:foregroundMark x1="3711" y1="88034" x2="20313" y2="92735"/>
                        <a14:foregroundMark x1="19141" y1="96154" x2="41016" y2="94017"/>
                        <a14:foregroundMark x1="10938" y1="65812" x2="15234" y2="619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460" y="3345366"/>
            <a:ext cx="4761570" cy="38000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611383" cy="2362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40448" y="2362200"/>
            <a:ext cx="7633146" cy="1481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Tạm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5" name="Picture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49441" y="0"/>
            <a:ext cx="1783291" cy="843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2"/>
          <p:cNvSpPr txBox="1"/>
          <p:nvPr/>
        </p:nvSpPr>
        <p:spPr>
          <a:xfrm>
            <a:off x="944880" y="459740"/>
            <a:ext cx="1871980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Tìm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tên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bài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đọc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ứng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với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nội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dung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b="1" dirty="0" err="1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bài</a:t>
            </a:r>
            <a:r>
              <a:rPr lang="en-US" altLang="zh-CN" sz="28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78940" y="-70598"/>
            <a:ext cx="7398498" cy="7594713"/>
            <a:chOff x="3174227" y="139607"/>
            <a:chExt cx="6447855" cy="7215632"/>
          </a:xfrm>
        </p:grpSpPr>
        <p:grpSp>
          <p:nvGrpSpPr>
            <p:cNvPr id="4" name="Group 3"/>
            <p:cNvGrpSpPr/>
            <p:nvPr/>
          </p:nvGrpSpPr>
          <p:grpSpPr>
            <a:xfrm>
              <a:off x="3797686" y="4363073"/>
              <a:ext cx="5772655" cy="2992166"/>
              <a:chOff x="3797686" y="4363073"/>
              <a:chExt cx="5772655" cy="2992166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3797686" y="4494069"/>
                <a:ext cx="2992166" cy="2408329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100000" l="0" r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6772881">
                <a:off x="6870093" y="4654991"/>
                <a:ext cx="2992166" cy="2408329"/>
              </a:xfrm>
              <a:prstGeom prst="rect">
                <a:avLst/>
              </a:prstGeom>
            </p:spPr>
          </p:pic>
          <p:sp>
            <p:nvSpPr>
              <p:cNvPr id="18" name="Freeform: Shape 17"/>
              <p:cNvSpPr/>
              <p:nvPr/>
            </p:nvSpPr>
            <p:spPr>
              <a:xfrm flipH="1">
                <a:off x="6653243" y="5365196"/>
                <a:ext cx="175694" cy="1822611"/>
              </a:xfrm>
              <a:custGeom>
                <a:avLst/>
                <a:gdLst>
                  <a:gd name="connsiteX0" fmla="*/ 190500 w 199651"/>
                  <a:gd name="connsiteY0" fmla="*/ 0 h 1092200"/>
                  <a:gd name="connsiteX1" fmla="*/ 177800 w 199651"/>
                  <a:gd name="connsiteY1" fmla="*/ 482600 h 1092200"/>
                  <a:gd name="connsiteX2" fmla="*/ 0 w 199651"/>
                  <a:gd name="connsiteY2" fmla="*/ 1092200 h 1092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99651" h="1092200">
                    <a:moveTo>
                      <a:pt x="190500" y="0"/>
                    </a:moveTo>
                    <a:cubicBezTo>
                      <a:pt x="200025" y="150283"/>
                      <a:pt x="209550" y="300567"/>
                      <a:pt x="177800" y="482600"/>
                    </a:cubicBezTo>
                    <a:cubicBezTo>
                      <a:pt x="146050" y="664633"/>
                      <a:pt x="73025" y="878416"/>
                      <a:pt x="0" y="1092200"/>
                    </a:cubicBezTo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 w="3175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200">
                  <a:latin typeface="UTM Avo" panose="02040603050506020204" charset="0"/>
                  <a:cs typeface="UTM Avo" panose="02040603050506020204" charset="0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 rot="21399158">
              <a:off x="3174227" y="139607"/>
              <a:ext cx="6447855" cy="6127485"/>
              <a:chOff x="3212873" y="78662"/>
              <a:chExt cx="6447855" cy="6127485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6551458">
                <a:off x="4237487" y="-81993"/>
                <a:ext cx="2607165" cy="2928474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0991363">
                <a:off x="6587007" y="231124"/>
                <a:ext cx="2657355" cy="265885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rot="2240506">
                <a:off x="3212873" y="1902053"/>
                <a:ext cx="3064660" cy="3194375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5126132">
                <a:off x="7075365" y="2285173"/>
                <a:ext cx="2510937" cy="2659789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19335078">
                <a:off x="5107750" y="3292830"/>
                <a:ext cx="2804483" cy="2913317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20862077">
                <a:off x="5627526" y="811648"/>
                <a:ext cx="1588859" cy="207505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6400842">
                <a:off x="4690688" y="1656637"/>
                <a:ext cx="1584565" cy="207505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12372035">
                <a:off x="5268015" y="2686345"/>
                <a:ext cx="1516968" cy="2075050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7848854">
                <a:off x="6435598" y="2538573"/>
                <a:ext cx="1644825" cy="2075050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 rot="3493431">
                <a:off x="6666269" y="1273543"/>
                <a:ext cx="1598718" cy="2075049"/>
              </a:xfrm>
              <a:prstGeom prst="rect">
                <a:avLst/>
              </a:prstGeom>
            </p:spPr>
          </p:pic>
        </p:grpSp>
      </p:grpSp>
      <p:sp>
        <p:nvSpPr>
          <p:cNvPr id="19" name="文本框 22"/>
          <p:cNvSpPr txBox="1"/>
          <p:nvPr/>
        </p:nvSpPr>
        <p:spPr>
          <a:xfrm rot="19616326">
            <a:off x="3902530" y="358075"/>
            <a:ext cx="2330877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cậu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bé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Quang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tự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tin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nói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trước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lớp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0" name="文本框 22"/>
          <p:cNvSpPr txBox="1"/>
          <p:nvPr/>
        </p:nvSpPr>
        <p:spPr>
          <a:xfrm rot="1906980">
            <a:off x="2852850" y="3400665"/>
            <a:ext cx="2564678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d.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Nói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một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đồ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vật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thân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thuộc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với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học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1" name="文本框 22"/>
          <p:cNvSpPr txBox="1"/>
          <p:nvPr/>
        </p:nvSpPr>
        <p:spPr>
          <a:xfrm>
            <a:off x="5574181" y="4835887"/>
            <a:ext cx="2536436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khai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vi-VN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một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học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sinh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lớp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2.</a:t>
            </a:r>
          </a:p>
        </p:txBody>
      </p:sp>
      <p:sp>
        <p:nvSpPr>
          <p:cNvPr id="22" name="文本框 22"/>
          <p:cNvSpPr txBox="1"/>
          <p:nvPr/>
        </p:nvSpPr>
        <p:spPr>
          <a:xfrm>
            <a:off x="8564623" y="2828053"/>
            <a:ext cx="164476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Giới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thiệu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sách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7319060" y="227852"/>
            <a:ext cx="2270293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a.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Kể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về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niềm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vui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của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hai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anh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2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em</a:t>
            </a:r>
            <a:r>
              <a:rPr lang="en-US" altLang="zh-CN" sz="22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.</a:t>
            </a:r>
          </a:p>
        </p:txBody>
      </p:sp>
      <p:sp>
        <p:nvSpPr>
          <p:cNvPr id="24" name="文本框 22"/>
          <p:cNvSpPr txBox="1"/>
          <p:nvPr/>
        </p:nvSpPr>
        <p:spPr>
          <a:xfrm>
            <a:off x="5884545" y="941070"/>
            <a:ext cx="13328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1. TÔI LÀ HỌC SINH LỚP 2</a:t>
            </a:r>
          </a:p>
        </p:txBody>
      </p:sp>
      <p:sp>
        <p:nvSpPr>
          <p:cNvPr id="25" name="文本框 22"/>
          <p:cNvSpPr txBox="1"/>
          <p:nvPr/>
        </p:nvSpPr>
        <p:spPr>
          <a:xfrm>
            <a:off x="7172325" y="1527175"/>
            <a:ext cx="154432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2. NIỀM VUI CỦA BI VÀ BỐNG</a:t>
            </a:r>
          </a:p>
        </p:txBody>
      </p:sp>
      <p:sp>
        <p:nvSpPr>
          <p:cNvPr id="26" name="文本框 22"/>
          <p:cNvSpPr txBox="1"/>
          <p:nvPr/>
        </p:nvSpPr>
        <p:spPr>
          <a:xfrm rot="21423173">
            <a:off x="7162165" y="3133725"/>
            <a:ext cx="136906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3. MỘT GIỜ HỌC</a:t>
            </a:r>
          </a:p>
        </p:txBody>
      </p:sp>
      <p:sp>
        <p:nvSpPr>
          <p:cNvPr id="27" name="文本框 22"/>
          <p:cNvSpPr txBox="1"/>
          <p:nvPr/>
        </p:nvSpPr>
        <p:spPr>
          <a:xfrm rot="21423173">
            <a:off x="5334635" y="3291205"/>
            <a:ext cx="16960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4. CÁI TRỐNG TRƯỜNG EM</a:t>
            </a:r>
            <a:endParaRPr lang="en-US" altLang="zh-CN" sz="2000" b="1" dirty="0" err="1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</p:txBody>
      </p:sp>
      <p:sp>
        <p:nvSpPr>
          <p:cNvPr id="28" name="文本框 22"/>
          <p:cNvSpPr txBox="1"/>
          <p:nvPr/>
        </p:nvSpPr>
        <p:spPr>
          <a:xfrm rot="21423173">
            <a:off x="4606290" y="2208530"/>
            <a:ext cx="14566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5. CUỐN SÁCH CỦA EM</a:t>
            </a:r>
          </a:p>
        </p:txBody>
      </p:sp>
      <p:sp>
        <p:nvSpPr>
          <p:cNvPr id="29" name="Oval 28"/>
          <p:cNvSpPr/>
          <p:nvPr/>
        </p:nvSpPr>
        <p:spPr>
          <a:xfrm>
            <a:off x="279886" y="459707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1</a:t>
            </a:r>
          </a:p>
        </p:txBody>
      </p:sp>
      <p:sp>
        <p:nvSpPr>
          <p:cNvPr id="39" name="Oval 38"/>
          <p:cNvSpPr/>
          <p:nvPr/>
        </p:nvSpPr>
        <p:spPr>
          <a:xfrm>
            <a:off x="6597650" y="2640965"/>
            <a:ext cx="342900" cy="381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文本框 22"/>
          <p:cNvSpPr txBox="1"/>
          <p:nvPr/>
        </p:nvSpPr>
        <p:spPr>
          <a:xfrm>
            <a:off x="6142397" y="2907749"/>
            <a:ext cx="5181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cậu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bé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Quang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tự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trước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文本框 22"/>
          <p:cNvSpPr txBox="1"/>
          <p:nvPr/>
        </p:nvSpPr>
        <p:spPr>
          <a:xfrm>
            <a:off x="6142397" y="4231056"/>
            <a:ext cx="54986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Nói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đồ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thân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thuộc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文本框 22"/>
          <p:cNvSpPr txBox="1"/>
          <p:nvPr/>
        </p:nvSpPr>
        <p:spPr>
          <a:xfrm>
            <a:off x="6096000" y="462737"/>
            <a:ext cx="50679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1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文本框 22"/>
          <p:cNvSpPr txBox="1"/>
          <p:nvPr/>
        </p:nvSpPr>
        <p:spPr>
          <a:xfrm>
            <a:off x="6160204" y="5412477"/>
            <a:ext cx="377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Giới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thiệu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文本框 22"/>
          <p:cNvSpPr txBox="1"/>
          <p:nvPr/>
        </p:nvSpPr>
        <p:spPr>
          <a:xfrm>
            <a:off x="6096000" y="1685243"/>
            <a:ext cx="4350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Kể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hai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anh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文本框 22"/>
          <p:cNvSpPr txBox="1"/>
          <p:nvPr/>
        </p:nvSpPr>
        <p:spPr>
          <a:xfrm>
            <a:off x="630888" y="673965"/>
            <a:ext cx="4733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vi-VN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文本框 22"/>
          <p:cNvSpPr txBox="1"/>
          <p:nvPr/>
        </p:nvSpPr>
        <p:spPr>
          <a:xfrm>
            <a:off x="630889" y="1759558"/>
            <a:ext cx="5609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vui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Bi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文本框 22"/>
          <p:cNvSpPr txBox="1"/>
          <p:nvPr/>
        </p:nvSpPr>
        <p:spPr>
          <a:xfrm>
            <a:off x="593123" y="3026981"/>
            <a:ext cx="34279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giờ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文本框 22"/>
          <p:cNvSpPr txBox="1"/>
          <p:nvPr/>
        </p:nvSpPr>
        <p:spPr>
          <a:xfrm>
            <a:off x="587736" y="4231056"/>
            <a:ext cx="44780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3200" b="1" dirty="0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F4F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zh-CN" altLang="en-US" sz="3200" b="1" dirty="0">
              <a:solidFill>
                <a:srgbClr val="009F4F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文本框 22"/>
          <p:cNvSpPr txBox="1"/>
          <p:nvPr/>
        </p:nvSpPr>
        <p:spPr>
          <a:xfrm>
            <a:off x="587736" y="5435131"/>
            <a:ext cx="460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5.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Cuốn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altLang="zh-CN" sz="32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endParaRPr lang="zh-CN" altLang="en-US" sz="32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1014174" y="849000"/>
            <a:ext cx="4509502" cy="1988648"/>
          </a:xfrm>
          <a:prstGeom prst="roundRect">
            <a:avLst/>
          </a:prstGeom>
          <a:solidFill>
            <a:srgbClr val="FF9900">
              <a:alpha val="16000"/>
            </a:srgb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 LÀ HỌC SINH LỚP</a:t>
            </a:r>
            <a:r>
              <a:rPr lang="vi-VN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muốn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đến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sớm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文本框 22"/>
          <p:cNvSpPr txBox="1"/>
          <p:nvPr/>
        </p:nvSpPr>
        <p:spPr>
          <a:xfrm>
            <a:off x="763645" y="0"/>
            <a:ext cx="71272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vi-VN" altLang="zh-CN" sz="33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bài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trả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lời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câu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hỏi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49080" y="92089"/>
            <a:ext cx="665094" cy="632493"/>
          </a:xfrm>
          <a:prstGeom prst="ellipse">
            <a:avLst/>
          </a:prstGeom>
          <a:solidFill>
            <a:srgbClr val="009F4F"/>
          </a:solidFill>
          <a:ln>
            <a:solidFill>
              <a:srgbClr val="009F4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sp>
        <p:nvSpPr>
          <p:cNvPr id="12" name="Rectangle: Rounded Corners 11"/>
          <p:cNvSpPr/>
          <p:nvPr/>
        </p:nvSpPr>
        <p:spPr>
          <a:xfrm>
            <a:off x="6356350" y="908685"/>
            <a:ext cx="4509770" cy="1928495"/>
          </a:xfrm>
          <a:prstGeom prst="roundRect">
            <a:avLst/>
          </a:prstGeom>
          <a:solidFill>
            <a:srgbClr val="92D050">
              <a:alpha val="3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 CÓ XINH KHÔNG?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Cuối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voi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nhận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thấy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xinh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6356350" y="3025775"/>
            <a:ext cx="4509770" cy="1959610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 THỦ DỰ BỊ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vi-VN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gấu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cầu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thủ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bị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như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thế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6356566" y="5142907"/>
            <a:ext cx="4509502" cy="1409031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 GIÁO LỚP EM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khổ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thơ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1007188" y="5142906"/>
            <a:ext cx="4516488" cy="1409031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 TRỐNG TRƯỜNG EM</a:t>
            </a:r>
          </a:p>
          <a:p>
            <a:pPr algn="ctr"/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hè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trống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buồn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1014174" y="2995953"/>
            <a:ext cx="4509502" cy="1988648"/>
          </a:xfrm>
          <a:prstGeom prst="roundRect">
            <a:avLst/>
          </a:prstGeom>
          <a:solidFill>
            <a:srgbClr val="FFFF0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NIỀM VUI CỦA BI VÀ BỐNG</a:t>
            </a:r>
          </a:p>
          <a:p>
            <a:pPr algn="ctr"/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em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vì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sao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Bi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Bống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không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mình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lại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vẽ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altLang="zh-CN" sz="24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  <p:bldP spid="12" grpId="0" bldLvl="0" animBg="1"/>
      <p:bldP spid="13" grpId="0" bldLvl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文本框 22"/>
          <p:cNvSpPr txBox="1"/>
          <p:nvPr/>
        </p:nvSpPr>
        <p:spPr>
          <a:xfrm>
            <a:off x="4061403" y="161828"/>
            <a:ext cx="40691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Con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yêu</a:t>
            </a:r>
            <a:r>
              <a:rPr lang="en-US" altLang="zh-CN" sz="3200" b="1" dirty="0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0099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endParaRPr lang="zh-CN" altLang="en-US" sz="3200" b="1" dirty="0">
              <a:solidFill>
                <a:srgbClr val="0099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/>
          <p:cNvSpPr/>
          <p:nvPr/>
        </p:nvSpPr>
        <p:spPr>
          <a:xfrm>
            <a:off x="1519555" y="3338195"/>
            <a:ext cx="3582670" cy="546100"/>
          </a:xfrm>
          <a:prstGeom prst="roundRect">
            <a:avLst/>
          </a:prstGeom>
          <a:solidFill>
            <a:srgbClr val="92D050">
              <a:alpha val="3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 CÓ XINH KHÔNG?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423785" y="3270250"/>
            <a:ext cx="3126105" cy="676910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 THỦ DỰ BỊ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960755" y="4723765"/>
            <a:ext cx="3649980" cy="545465"/>
          </a:xfrm>
          <a:prstGeom prst="roundRect">
            <a:avLst/>
          </a:prstGeom>
          <a:solidFill>
            <a:srgbClr val="FF0000">
              <a:alpha val="9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 GIÁO LỚP EM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6527800" y="5396865"/>
            <a:ext cx="4516755" cy="689610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TRỐNG TRƯỜNG EM</a:t>
            </a:r>
          </a:p>
        </p:txBody>
      </p:sp>
      <p:pic>
        <p:nvPicPr>
          <p:cNvPr id="18" name="tho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43" b="95060" l="27500" r="72024">
                        <a14:foregroundMark x1="44881" y1="53743" x2="52500" y2="80389"/>
                        <a14:foregroundMark x1="62262" y1="67665" x2="64643" y2="73054"/>
                        <a14:foregroundMark x1="40595" y1="59581" x2="51190" y2="844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27" t="5838" r="28491" b="4471"/>
          <a:stretch>
            <a:fillRect/>
          </a:stretch>
        </p:blipFill>
        <p:spPr>
          <a:xfrm>
            <a:off x="10265410" y="2446655"/>
            <a:ext cx="1481455" cy="2277745"/>
          </a:xfrm>
          <a:prstGeom prst="rect">
            <a:avLst/>
          </a:prstGeom>
        </p:spPr>
      </p:pic>
      <p:pic>
        <p:nvPicPr>
          <p:cNvPr id="20" name="chim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15" l="0" r="100000">
                        <a14:foregroundMark x1="34125" y1="20740" x2="56500" y2="31951"/>
                        <a14:foregroundMark x1="34125" y1="22197" x2="51250" y2="26794"/>
                        <a14:foregroundMark x1="39250" y1="18834" x2="57000" y2="25000"/>
                        <a14:foregroundMark x1="36875" y1="19395" x2="33750" y2="315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197" y="4615992"/>
            <a:ext cx="1810819" cy="2019063"/>
          </a:xfrm>
          <a:prstGeom prst="rect">
            <a:avLst/>
          </a:prstGeom>
        </p:spPr>
      </p:pic>
      <p:pic>
        <p:nvPicPr>
          <p:cNvPr id="22" name="nhím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88838" l="0" r="100000">
                        <a14:foregroundMark x1="8881" y1="37130" x2="25577" y2="49658"/>
                        <a14:foregroundMark x1="25044" y1="36219" x2="35346" y2="451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900" y="4121785"/>
            <a:ext cx="2075815" cy="161861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4918710" y="482600"/>
            <a:ext cx="6125210" cy="2156460"/>
            <a:chOff x="7856" y="800"/>
            <a:chExt cx="9646" cy="3396"/>
          </a:xfrm>
        </p:grpSpPr>
        <p:sp>
          <p:nvSpPr>
            <p:cNvPr id="16" name="Rectangle: Rounded Corners 15"/>
            <p:cNvSpPr/>
            <p:nvPr/>
          </p:nvSpPr>
          <p:spPr>
            <a:xfrm>
              <a:off x="7856" y="2690"/>
              <a:ext cx="6723" cy="1052"/>
            </a:xfrm>
            <a:prstGeom prst="roundRect">
              <a:avLst/>
            </a:prstGeom>
            <a:solidFill>
              <a:srgbClr val="FFFF00">
                <a:alpha val="17000"/>
              </a:srgb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NIỀM VUI CỦA BI VÀ BỐNG</a:t>
              </a:r>
            </a:p>
          </p:txBody>
        </p:sp>
        <p:pic>
          <p:nvPicPr>
            <p:cNvPr id="26" name="mèo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70" b="91892" l="0" r="99718">
                          <a14:foregroundMark x1="10600" y1="17579" x2="22600" y2="31124"/>
                          <a14:foregroundMark x1="28800" y1="23919" x2="41100" y2="30355"/>
                          <a14:foregroundMark x1="13803" y1="24324" x2="16901" y2="32162"/>
                          <a14:foregroundMark x1="37746" y1="24054" x2="37465" y2="28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40" y="800"/>
              <a:ext cx="3263" cy="3397"/>
            </a:xfrm>
            <a:prstGeom prst="rect">
              <a:avLst/>
            </a:prstGeom>
          </p:spPr>
        </p:pic>
      </p:grpSp>
      <p:pic>
        <p:nvPicPr>
          <p:cNvPr id="28" name="hươu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3333" l="2559" r="100000">
                        <a14:foregroundMark x1="30064" y1="34167" x2="38699" y2="36852"/>
                        <a14:foregroundMark x1="34648" y1="31389" x2="38699" y2="35648"/>
                        <a14:foregroundMark x1="34648" y1="29815" x2="43603" y2="356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0890" y="2116119"/>
            <a:ext cx="2281373" cy="262674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960755" y="675005"/>
            <a:ext cx="4027170" cy="2345690"/>
            <a:chOff x="1513" y="1176"/>
            <a:chExt cx="6342" cy="3694"/>
          </a:xfrm>
        </p:grpSpPr>
        <p:sp>
          <p:nvSpPr>
            <p:cNvPr id="10" name="Rectangle: Rounded Corners 9"/>
            <p:cNvSpPr/>
            <p:nvPr/>
          </p:nvSpPr>
          <p:spPr>
            <a:xfrm>
              <a:off x="1513" y="1176"/>
              <a:ext cx="6343" cy="952"/>
            </a:xfrm>
            <a:prstGeom prst="roundRect">
              <a:avLst/>
            </a:prstGeom>
            <a:solidFill>
              <a:srgbClr val="FF9900">
                <a:alpha val="16000"/>
              </a:srgbClr>
            </a:solidFill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00206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TÔI LÀ HỌC SINH LỚP 2</a:t>
              </a:r>
            </a:p>
          </p:txBody>
        </p:sp>
        <p:pic>
          <p:nvPicPr>
            <p:cNvPr id="30" name="khi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0" b="100000" l="0" r="100000">
                          <a14:foregroundMark x1="33387" y1="21676" x2="58786" y2="261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481" y="1788"/>
              <a:ext cx="2788" cy="3082"/>
            </a:xfrm>
            <a:prstGeom prst="rect">
              <a:avLst/>
            </a:prstGeom>
          </p:spPr>
        </p:pic>
      </p:grpSp>
      <p:pic>
        <p:nvPicPr>
          <p:cNvPr id="7" name="Content Placeholder 6">
            <a:hlinkClick r:id="rId21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22">
            <a:lum bright="12000"/>
          </a:blip>
          <a:stretch>
            <a:fillRect/>
          </a:stretch>
        </p:blipFill>
        <p:spPr>
          <a:xfrm>
            <a:off x="0" y="5579745"/>
            <a:ext cx="3148965" cy="1309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/>
          <p:cNvSpPr/>
          <p:nvPr/>
        </p:nvSpPr>
        <p:spPr>
          <a:xfrm>
            <a:off x="975995" y="2622550"/>
            <a:ext cx="6147435" cy="2344420"/>
          </a:xfrm>
          <a:prstGeom prst="roundRect">
            <a:avLst/>
          </a:prstGeom>
          <a:solidFill>
            <a:srgbClr val="FF9900">
              <a:alpha val="16000"/>
            </a:srgbClr>
          </a:solidFill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TÔI LÀ HỌC SINH LỚP 2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khai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các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muốn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đến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trường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sớm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090930" y="489585"/>
            <a:ext cx="9743440" cy="5179060"/>
            <a:chOff x="1718" y="771"/>
            <a:chExt cx="15344" cy="8156"/>
          </a:xfrm>
        </p:grpSpPr>
        <p:sp>
          <p:nvSpPr>
            <p:cNvPr id="2" name="文本框 22"/>
            <p:cNvSpPr txBox="1"/>
            <p:nvPr/>
          </p:nvSpPr>
          <p:spPr>
            <a:xfrm>
              <a:off x="1718" y="771"/>
              <a:ext cx="13453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tớ là Khỉ nâu đáng yêu. Các bạn hãy trả lời câu hỏi của tớ nhé!</a:t>
              </a:r>
            </a:p>
          </p:txBody>
        </p:sp>
        <p:pic>
          <p:nvPicPr>
            <p:cNvPr id="30" name="khi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33387" y1="21676" x2="58786" y2="261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1218" y="2466"/>
              <a:ext cx="5844" cy="6461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12000"/>
          </a:blip>
          <a:srcRect t="14151"/>
          <a:stretch>
            <a:fillRect/>
          </a:stretch>
        </p:blipFill>
        <p:spPr>
          <a:xfrm>
            <a:off x="9784080" y="535305"/>
            <a:ext cx="1670050" cy="11557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/>
          <p:cNvSpPr/>
          <p:nvPr/>
        </p:nvSpPr>
        <p:spPr>
          <a:xfrm>
            <a:off x="768985" y="2661920"/>
            <a:ext cx="5982335" cy="2268855"/>
          </a:xfrm>
          <a:prstGeom prst="roundRect">
            <a:avLst/>
          </a:prstGeom>
          <a:solidFill>
            <a:srgbClr val="FFFF0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NIỀM VUI CỦA BI VÀ BỐNG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Bi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Bống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không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vẽ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tranh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cho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mình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mà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lại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vẽ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cho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nhau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64235" y="636270"/>
            <a:ext cx="10107930" cy="5304790"/>
            <a:chOff x="1361" y="1002"/>
            <a:chExt cx="15918" cy="8354"/>
          </a:xfrm>
        </p:grpSpPr>
        <p:pic>
          <p:nvPicPr>
            <p:cNvPr id="26" name="mèo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70" b="91892" l="0" r="99718">
                          <a14:foregroundMark x1="10600" y1="17579" x2="22600" y2="31124"/>
                          <a14:foregroundMark x1="28800" y1="23919" x2="41100" y2="30355"/>
                          <a14:foregroundMark x1="13803" y1="24324" x2="16901" y2="32162"/>
                          <a14:foregroundMark x1="37746" y1="24054" x2="37465" y2="2891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89" y="2600"/>
              <a:ext cx="6490" cy="6756"/>
            </a:xfrm>
            <a:prstGeom prst="rect">
              <a:avLst/>
            </a:prstGeom>
          </p:spPr>
        </p:pic>
        <p:sp>
          <p:nvSpPr>
            <p:cNvPr id="3" name="文本框 22"/>
            <p:cNvSpPr txBox="1"/>
            <p:nvPr/>
          </p:nvSpPr>
          <p:spPr>
            <a:xfrm>
              <a:off x="1361" y="1002"/>
              <a:ext cx="14248" cy="15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0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tớ là Hổ vàng tinh nghịch. Các bạn hãy trả lời câu hỏi của tớ nhé!</a:t>
              </a:r>
            </a:p>
          </p:txBody>
        </p:sp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6000"/>
          </a:blip>
          <a:stretch>
            <a:fillRect/>
          </a:stretch>
        </p:blipFill>
        <p:spPr>
          <a:xfrm>
            <a:off x="10033000" y="537210"/>
            <a:ext cx="1320800" cy="134874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/>
        </p:nvSpPr>
        <p:spPr>
          <a:xfrm>
            <a:off x="1200785" y="3002915"/>
            <a:ext cx="5944870" cy="2000885"/>
          </a:xfrm>
          <a:prstGeom prst="roundRect">
            <a:avLst/>
          </a:prstGeom>
          <a:solidFill>
            <a:srgbClr val="1A90D0">
              <a:alpha val="17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CẦU THỦ DỰ BỊ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Theo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bạn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,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cầu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thủ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dự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bị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là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như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thế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nào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21995" y="682625"/>
            <a:ext cx="9867900" cy="5363210"/>
            <a:chOff x="1137" y="1075"/>
            <a:chExt cx="15540" cy="8446"/>
          </a:xfrm>
        </p:grpSpPr>
        <p:sp>
          <p:nvSpPr>
            <p:cNvPr id="2" name="文本框 22"/>
            <p:cNvSpPr txBox="1"/>
            <p:nvPr/>
          </p:nvSpPr>
          <p:spPr>
            <a:xfrm>
              <a:off x="1137" y="1075"/>
              <a:ext cx="14666" cy="15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Xin chào các bạn,  Thỏ xám nhanh nhẹn chính là tớ. Các bạn hãy trả lời câu hỏi của tớ nhé!</a:t>
              </a:r>
            </a:p>
          </p:txBody>
        </p:sp>
        <p:pic>
          <p:nvPicPr>
            <p:cNvPr id="18" name="tho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443" b="95060" l="27500" r="72024">
                          <a14:foregroundMark x1="44881" y1="53743" x2="52500" y2="80389"/>
                          <a14:foregroundMark x1="62262" y1="67665" x2="64643" y2="73054"/>
                          <a14:foregroundMark x1="40595" y1="59581" x2="51190" y2="8443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27" t="5838" r="28491" b="4471"/>
            <a:stretch>
              <a:fillRect/>
            </a:stretch>
          </p:blipFill>
          <p:spPr>
            <a:xfrm>
              <a:off x="12286" y="2770"/>
              <a:ext cx="4391" cy="6751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6000"/>
          </a:blip>
          <a:stretch>
            <a:fillRect/>
          </a:stretch>
        </p:blipFill>
        <p:spPr>
          <a:xfrm rot="18240000">
            <a:off x="9940925" y="430530"/>
            <a:ext cx="1333500" cy="152400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/>
          <p:cNvSpPr/>
          <p:nvPr/>
        </p:nvSpPr>
        <p:spPr>
          <a:xfrm>
            <a:off x="990600" y="3047365"/>
            <a:ext cx="4998720" cy="2310765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CÁI TRỐNG TRƯỜNG EM</a:t>
            </a:r>
          </a:p>
          <a:p>
            <a:pPr algn="ctr"/>
            <a:endParaRPr lang="en-US" altLang="zh-CN" sz="2800" b="1" dirty="0">
              <a:solidFill>
                <a:srgbClr val="002060"/>
              </a:solidFill>
              <a:latin typeface="UTM Avo" panose="02040603050506020204" charset="0"/>
              <a:ea typeface="Arial-Rounded" panose="020B0500000000000000" pitchFamily="34" charset="0"/>
              <a:cs typeface="UTM Avo" panose="02040603050506020204" charset="0"/>
            </a:endParaRPr>
          </a:p>
          <a:p>
            <a:pPr algn="ctr"/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Vì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sao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trong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những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ngày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hè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trống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lại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 </a:t>
            </a:r>
            <a:r>
              <a:rPr lang="en-US" altLang="zh-CN" sz="2800" dirty="0" err="1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buồn</a:t>
            </a:r>
            <a:r>
              <a:rPr lang="en-US" altLang="zh-CN" sz="2800" dirty="0">
                <a:solidFill>
                  <a:srgbClr val="00206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67130" y="911225"/>
            <a:ext cx="9197975" cy="4937125"/>
            <a:chOff x="1698" y="435"/>
            <a:chExt cx="14485" cy="7775"/>
          </a:xfrm>
        </p:grpSpPr>
        <p:sp>
          <p:nvSpPr>
            <p:cNvPr id="2" name="文本框 22"/>
            <p:cNvSpPr txBox="1"/>
            <p:nvPr/>
          </p:nvSpPr>
          <p:spPr>
            <a:xfrm>
              <a:off x="1698" y="435"/>
              <a:ext cx="12845" cy="1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009900"/>
                  </a:solidFill>
                  <a:latin typeface="UTM Avo" panose="02040603050506020204" charset="0"/>
                  <a:ea typeface="Arial-Rounded" panose="020B0500000000000000" pitchFamily="34" charset="0"/>
                  <a:cs typeface="UTM Avo" panose="02040603050506020204" charset="0"/>
                </a:rPr>
                <a:t>Tớ là Nhím tốt bụng đây. Các bạn có sẵn sàng trả lời câu hỏi của tớ chưa?</a:t>
              </a:r>
              <a:endParaRPr lang="zh-CN" altLang="en-US" sz="3200" b="1" dirty="0">
                <a:solidFill>
                  <a:srgbClr val="009900"/>
                </a:solidFill>
                <a:latin typeface="UTM Avo" panose="02040603050506020204" charset="0"/>
                <a:ea typeface="Arial-Rounded" panose="020B0500000000000000" pitchFamily="34" charset="0"/>
                <a:cs typeface="UTM Avo" panose="02040603050506020204" charset="0"/>
              </a:endParaRPr>
            </a:p>
          </p:txBody>
        </p:sp>
        <p:pic>
          <p:nvPicPr>
            <p:cNvPr id="22" name="nhím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88838" l="0" r="100000">
                          <a14:foregroundMark x1="8881" y1="37130" x2="25577" y2="49658"/>
                          <a14:foregroundMark x1="25044" y1="36219" x2="35346" y2="4510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2" y="3327"/>
              <a:ext cx="6261" cy="4883"/>
            </a:xfrm>
            <a:prstGeom prst="rect">
              <a:avLst/>
            </a:prstGeom>
          </p:spPr>
        </p:pic>
      </p:grpSp>
      <p:pic>
        <p:nvPicPr>
          <p:cNvPr id="4" name="Content Placeholder 3">
            <a:hlinkClick r:id="rId5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6">
            <a:lum bright="24000"/>
          </a:blip>
          <a:srcRect t="3239"/>
          <a:stretch>
            <a:fillRect/>
          </a:stretch>
        </p:blipFill>
        <p:spPr>
          <a:xfrm>
            <a:off x="9840595" y="690245"/>
            <a:ext cx="1513205" cy="1391285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159</TotalTime>
  <Words>776</Words>
  <Application>Microsoft Office PowerPoint</Application>
  <PresentationFormat>Widescreen</PresentationFormat>
  <Paragraphs>95</Paragraphs>
  <Slides>13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Arial-Rounded</vt:lpstr>
      <vt:lpstr>Calibri</vt:lpstr>
      <vt:lpstr>Calibri Light</vt:lpstr>
      <vt:lpstr>Times New Roman</vt:lpstr>
      <vt:lpstr>UTM Avo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HuyenTT</dc:creator>
  <cp:lastModifiedBy>pc</cp:lastModifiedBy>
  <cp:revision>177</cp:revision>
  <dcterms:created xsi:type="dcterms:W3CDTF">2019-11-27T07:37:00Z</dcterms:created>
  <dcterms:modified xsi:type="dcterms:W3CDTF">2021-10-10T16:26:24Z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0A9B972DB6394556BAD3D2C981988F3D</vt:lpwstr>
  </property>
  <property fmtid="{D5CDD505-2E9C-101B-9397-08002B2CF9AE}" pid="3" name="KSOProductBuildVer">
    <vt:lpwstr>1033-11.2.0.10323</vt:lpwstr>
  </property>
</Properties>
</file>