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319" r:id="rId2"/>
    <p:sldId id="335" r:id="rId3"/>
    <p:sldId id="328" r:id="rId4"/>
    <p:sldId id="329" r:id="rId5"/>
    <p:sldId id="330" r:id="rId6"/>
    <p:sldId id="331" r:id="rId7"/>
    <p:sldId id="332" r:id="rId8"/>
    <p:sldId id="333" r:id="rId9"/>
    <p:sldId id="334" r:id="rId10"/>
    <p:sldId id="257" r:id="rId11"/>
    <p:sldId id="32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4F"/>
    <a:srgbClr val="FF9900"/>
    <a:srgbClr val="1A90D0"/>
    <a:srgbClr val="C9E8A6"/>
    <a:srgbClr val="0076C1"/>
    <a:srgbClr val="128ACE"/>
    <a:srgbClr val="A9DA74"/>
    <a:srgbClr val="03CCE7"/>
    <a:srgbClr val="3334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85" autoAdjust="0"/>
    <p:restoredTop sz="94595" autoAdjust="0"/>
  </p:normalViewPr>
  <p:slideViewPr>
    <p:cSldViewPr snapToGrid="0">
      <p:cViewPr>
        <p:scale>
          <a:sx n="77" d="100"/>
          <a:sy n="77" d="100"/>
        </p:scale>
        <p:origin x="-49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F7D872-3CAC-4CC8-8641-83756B098D94}" type="datetimeFigureOut">
              <a:rPr lang="en-US" smtClean="0"/>
              <a:t>10/10/2021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B311E-38A0-455E-B5E8-CE28B09187C4}" type="slidenum">
              <a:rPr lang="en-US" smtClean="0"/>
              <a:t>‹#›</a:t>
            </a:fld>
            <a:endParaRPr lang="en-US"/>
          </a:p>
        </p:txBody>
      </p:sp>
    </p:spTree>
    <p:extLst>
      <p:ext uri="{BB962C8B-B14F-4D97-AF65-F5344CB8AC3E}">
        <p14:creationId xmlns:p14="http://schemas.microsoft.com/office/powerpoint/2010/main" val="597341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0B311E-38A0-455E-B5E8-CE28B09187C4}" type="slidenum">
              <a:rPr lang="en-US" smtClean="0"/>
              <a:t>1</a:t>
            </a:fld>
            <a:endParaRPr lang="en-US"/>
          </a:p>
        </p:txBody>
      </p:sp>
    </p:spTree>
    <p:extLst>
      <p:ext uri="{BB962C8B-B14F-4D97-AF65-F5344CB8AC3E}">
        <p14:creationId xmlns:p14="http://schemas.microsoft.com/office/powerpoint/2010/main" val="187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0B311E-38A0-455E-B5E8-CE28B09187C4}" type="slidenum">
              <a:rPr lang="en-US" smtClean="0"/>
              <a:t>10</a:t>
            </a:fld>
            <a:endParaRPr lang="en-US"/>
          </a:p>
        </p:txBody>
      </p:sp>
    </p:spTree>
    <p:extLst>
      <p:ext uri="{BB962C8B-B14F-4D97-AF65-F5344CB8AC3E}">
        <p14:creationId xmlns:p14="http://schemas.microsoft.com/office/powerpoint/2010/main" val="2974168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72548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9F006C-E173-4D79-9D36-64FC123F8682}" type="datetimeFigureOut">
              <a:rPr lang="en-US" smtClean="0"/>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079461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9F006C-E173-4D79-9D36-64FC123F8682}" type="datetimeFigureOut">
              <a:rPr lang="en-US" smtClean="0"/>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488192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3820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68230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9F006C-E173-4D79-9D36-64FC123F8682}" type="datetimeFigureOut">
              <a:rPr lang="en-US" smtClean="0"/>
              <a:t>10/10/2021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4010810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9F006C-E173-4D79-9D36-64FC123F8682}" type="datetimeFigureOut">
              <a:rPr lang="en-US" smtClean="0"/>
              <a:t>10/10/2021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640382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9F006C-E173-4D79-9D36-64FC123F8682}" type="datetimeFigureOut">
              <a:rPr lang="en-US" smtClean="0"/>
              <a:t>10/10/2021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898362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9F006C-E173-4D79-9D36-64FC123F8682}" type="datetimeFigureOut">
              <a:rPr lang="en-US" smtClean="0"/>
              <a:t>10/10/2021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3743273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F006C-E173-4D79-9D36-64FC123F8682}" type="datetimeFigureOut">
              <a:rPr lang="en-US" smtClean="0"/>
              <a:t>10/10/2021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97761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9F006C-E173-4D79-9D36-64FC123F8682}" type="datetimeFigureOut">
              <a:rPr lang="en-US" smtClean="0"/>
              <a:t>10/10/2021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626610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9F006C-E173-4D79-9D36-64FC123F8682}" type="datetimeFigureOut">
              <a:rPr lang="en-US" smtClean="0"/>
              <a:t>10/10/2021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71A6F9-9213-4572-BBE9-2991143AC943}" type="slidenum">
              <a:rPr lang="en-US" smtClean="0"/>
              <a:t>‹#›</a:t>
            </a:fld>
            <a:endParaRPr lang="en-US"/>
          </a:p>
        </p:txBody>
      </p:sp>
    </p:spTree>
    <p:extLst>
      <p:ext uri="{BB962C8B-B14F-4D97-AF65-F5344CB8AC3E}">
        <p14:creationId xmlns:p14="http://schemas.microsoft.com/office/powerpoint/2010/main" val="255791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10/10/2021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pic>
        <p:nvPicPr>
          <p:cNvPr id="7" name="Picture 6">
            <a:extLst>
              <a:ext uri="{FF2B5EF4-FFF2-40B4-BE49-F238E27FC236}">
                <a16:creationId xmlns="" xmlns:a16="http://schemas.microsoft.com/office/drawing/2014/main" id="{80CCACE5-041B-4BAB-8EE9-C45D22496F70}"/>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l="4029" t="5432" r="4198" b="5062"/>
          <a:stretch/>
        </p:blipFill>
        <p:spPr>
          <a:xfrm>
            <a:off x="0" y="1"/>
            <a:ext cx="12192000" cy="6891269"/>
          </a:xfrm>
          <a:prstGeom prst="rect">
            <a:avLst/>
          </a:prstGeom>
        </p:spPr>
      </p:pic>
      <p:pic>
        <p:nvPicPr>
          <p:cNvPr id="8" name="Picture 7">
            <a:extLst>
              <a:ext uri="{FF2B5EF4-FFF2-40B4-BE49-F238E27FC236}">
                <a16:creationId xmlns="" xmlns:a16="http://schemas.microsoft.com/office/drawing/2014/main" id="{85D2FA4B-A79C-474B-92E9-78964A890890}"/>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96649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2.wdp"/><Relationship Id="rId4" Type="http://schemas.microsoft.com/office/2007/relationships/hdphoto" Target="../media/hdphoto1.wdp"/><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4" name="TextBox 3"/>
          <p:cNvSpPr txBox="1"/>
          <p:nvPr/>
        </p:nvSpPr>
        <p:spPr>
          <a:xfrm>
            <a:off x="1339967" y="830858"/>
            <a:ext cx="1843405" cy="1569660"/>
          </a:xfrm>
          <a:prstGeom prst="rect">
            <a:avLst/>
          </a:prstGeom>
          <a:noFill/>
        </p:spPr>
        <p:txBody>
          <a:bodyPr wrap="square" rtlCol="0">
            <a:spAutoFit/>
          </a:bodyPr>
          <a:lstStyle/>
          <a:p>
            <a:pPr algn="ctr"/>
            <a:r>
              <a:rPr lang="en-US" sz="4800" b="1" dirty="0" err="1">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Tuần</a:t>
            </a:r>
            <a:r>
              <a:rPr lang="en-US" sz="4800" b="1" dirty="0">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 </a:t>
            </a:r>
          </a:p>
          <a:p>
            <a:pPr algn="ctr"/>
            <a:r>
              <a:rPr lang="en-US" sz="4800" b="1" dirty="0">
                <a:solidFill>
                  <a:schemeClr val="bg1"/>
                </a:solidFill>
                <a:effectLst>
                  <a:outerShdw blurRad="50800" dist="38100" dir="2700000" algn="tl" rotWithShape="0">
                    <a:prstClr val="black">
                      <a:alpha val="80000"/>
                    </a:prstClr>
                  </a:outerShdw>
                </a:effectLst>
                <a:latin typeface="Times New Roman" panose="02020603050405020304" pitchFamily="18" charset="0"/>
                <a:ea typeface="Arial-Rounded" panose="020B0500000000000000" pitchFamily="34" charset="0"/>
                <a:cs typeface="Times New Roman" panose="02020603050405020304" pitchFamily="18" charset="0"/>
              </a:rPr>
              <a:t>9</a:t>
            </a:r>
          </a:p>
        </p:txBody>
      </p:sp>
      <p:sp>
        <p:nvSpPr>
          <p:cNvPr id="6" name="文本框 22">
            <a:extLst>
              <a:ext uri="{FF2B5EF4-FFF2-40B4-BE49-F238E27FC236}">
                <a16:creationId xmlns="" xmlns:a16="http://schemas.microsoft.com/office/drawing/2014/main" id="{47794736-BBCD-400F-BC59-7AA14D38301E}"/>
              </a:ext>
            </a:extLst>
          </p:cNvPr>
          <p:cNvSpPr txBox="1"/>
          <p:nvPr/>
        </p:nvSpPr>
        <p:spPr>
          <a:xfrm>
            <a:off x="2762120" y="2149901"/>
            <a:ext cx="6246510" cy="193899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ÔN TẬP</a:t>
            </a:r>
          </a:p>
          <a:p>
            <a:pPr algn="ct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GIỮA HỌC KÌ I</a:t>
            </a:r>
            <a:endParaRPr lang="zh-CN" altLang="en-US"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
        <p:nvSpPr>
          <p:cNvPr id="7" name="文本框 22">
            <a:extLst>
              <a:ext uri="{FF2B5EF4-FFF2-40B4-BE49-F238E27FC236}">
                <a16:creationId xmlns="" xmlns:a16="http://schemas.microsoft.com/office/drawing/2014/main" id="{1B0F5151-F26C-4DFA-9C91-DB88E8FB1083}"/>
              </a:ext>
            </a:extLst>
          </p:cNvPr>
          <p:cNvSpPr txBox="1"/>
          <p:nvPr/>
        </p:nvSpPr>
        <p:spPr>
          <a:xfrm>
            <a:off x="6265966" y="4457783"/>
            <a:ext cx="4519230" cy="101566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6000" dirty="0" err="1">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Tiết</a:t>
            </a:r>
            <a:r>
              <a:rPr lang="en-US" altLang="zh-CN"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rPr>
              <a:t> 9 - 10</a:t>
            </a:r>
            <a:endParaRPr lang="zh-CN" altLang="en-US" sz="6000" dirty="0">
              <a:solidFill>
                <a:srgbClr val="FF99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pic>
        <p:nvPicPr>
          <p:cNvPr id="8" name="Picture 7">
            <a:extLst>
              <a:ext uri="{FF2B5EF4-FFF2-40B4-BE49-F238E27FC236}">
                <a16:creationId xmlns="" xmlns:a16="http://schemas.microsoft.com/office/drawing/2014/main" id="{5B0CB37F-471C-4C65-BAF5-F87873B7F274}"/>
              </a:ext>
            </a:extLst>
          </p:cNvPr>
          <p:cNvPicPr/>
          <p:nvPr/>
        </p:nvPicPr>
        <p:blipFill>
          <a:blip r:embed="rId4">
            <a:extLst>
              <a:ext uri="{28A0092B-C50C-407E-A947-70E740481C1C}">
                <a14:useLocalDpi xmlns:a14="http://schemas.microsoft.com/office/drawing/2010/main" val="0"/>
              </a:ext>
            </a:extLst>
          </a:blip>
          <a:srcRect/>
          <a:stretch>
            <a:fillRect/>
          </a:stretch>
        </p:blipFill>
        <p:spPr>
          <a:xfrm>
            <a:off x="10693804" y="-12422"/>
            <a:ext cx="1401214" cy="843280"/>
          </a:xfrm>
          <a:prstGeom prst="rect">
            <a:avLst/>
          </a:prstGeom>
          <a:noFill/>
          <a:ln>
            <a:noFill/>
          </a:ln>
        </p:spPr>
      </p:pic>
    </p:spTree>
    <p:extLst>
      <p:ext uri="{BB962C8B-B14F-4D97-AF65-F5344CB8AC3E}">
        <p14:creationId xmlns:p14="http://schemas.microsoft.com/office/powerpoint/2010/main" val="2205370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8AC879ED-8033-4622-B997-A28969EC82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extBox 3">
            <a:extLst>
              <a:ext uri="{FF2B5EF4-FFF2-40B4-BE49-F238E27FC236}">
                <a16:creationId xmlns="" xmlns:a16="http://schemas.microsoft.com/office/drawing/2014/main" id="{5B72D4A0-99F8-499A-8BF2-080D3C4A5930}"/>
              </a:ext>
            </a:extLst>
          </p:cNvPr>
          <p:cNvSpPr txBox="1"/>
          <p:nvPr/>
        </p:nvSpPr>
        <p:spPr>
          <a:xfrm>
            <a:off x="3178320" y="442151"/>
            <a:ext cx="5434965" cy="707886"/>
          </a:xfrm>
          <a:prstGeom prst="rect">
            <a:avLst/>
          </a:prstGeom>
          <a:noFill/>
        </p:spPr>
        <p:txBody>
          <a:bodyPr wrap="square" rtlCol="0">
            <a:spAutoFit/>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Củng</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cố</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dặn</a:t>
            </a:r>
            <a:r>
              <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 </a:t>
            </a:r>
            <a:r>
              <a:rPr lang="en-US" sz="4000" dirty="0" err="1">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rPr>
              <a:t>dò</a:t>
            </a:r>
            <a:endParaRPr lang="en-US" sz="4000" dirty="0">
              <a:solidFill>
                <a:srgbClr val="002060"/>
              </a:solidFill>
              <a:effectLst>
                <a:reflection blurRad="6350" stA="55000" endA="300" endPos="45500" dir="5400000" sy="-100000" algn="bl" rotWithShape="0"/>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31BE931D-D368-4713-BCB0-E2A4C2895BC1}"/>
              </a:ext>
            </a:extLst>
          </p:cNvPr>
          <p:cNvSpPr txBox="1"/>
          <p:nvPr/>
        </p:nvSpPr>
        <p:spPr>
          <a:xfrm>
            <a:off x="1993001" y="2584686"/>
            <a:ext cx="9445416" cy="742511"/>
          </a:xfrm>
          <a:prstGeom prst="rect">
            <a:avLst/>
          </a:prstGeom>
          <a:noFill/>
        </p:spPr>
        <p:txBody>
          <a:bodyPr wrap="square">
            <a:spAutoFit/>
          </a:bodyPr>
          <a:lstStyle/>
          <a:p>
            <a:pPr>
              <a:lnSpc>
                <a:spcPct val="150000"/>
              </a:lnSpc>
            </a:pP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Kể</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chuyện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bó</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đũa</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cho</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người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thân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nghe</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p>
        </p:txBody>
      </p:sp>
      <p:sp>
        <p:nvSpPr>
          <p:cNvPr id="6" name="TextBox 5">
            <a:extLst>
              <a:ext uri="{FF2B5EF4-FFF2-40B4-BE49-F238E27FC236}">
                <a16:creationId xmlns="" xmlns:a16="http://schemas.microsoft.com/office/drawing/2014/main" id="{9B57A5A5-8477-4A2A-A95E-18AC4A718E89}"/>
              </a:ext>
            </a:extLst>
          </p:cNvPr>
          <p:cNvSpPr txBox="1"/>
          <p:nvPr/>
        </p:nvSpPr>
        <p:spPr>
          <a:xfrm>
            <a:off x="1893991" y="4689274"/>
            <a:ext cx="6525803" cy="741998"/>
          </a:xfrm>
          <a:prstGeom prst="rect">
            <a:avLst/>
          </a:prstGeom>
          <a:noFill/>
        </p:spPr>
        <p:txBody>
          <a:bodyPr wrap="square">
            <a:spAutoFit/>
          </a:bodyPr>
          <a:lstStyle/>
          <a:p>
            <a:pPr>
              <a:lnSpc>
                <a:spcPct val="150000"/>
              </a:lnSpc>
            </a:pP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Xem</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trước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bài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sau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Gọi</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bạn</a:t>
            </a:r>
            <a:endPar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 xmlns:a16="http://schemas.microsoft.com/office/drawing/2014/main" id="{6F53AB30-D153-4E0E-907A-F126F1E4D7AF}"/>
              </a:ext>
            </a:extLst>
          </p:cNvPr>
          <p:cNvSpPr txBox="1"/>
          <p:nvPr/>
        </p:nvSpPr>
        <p:spPr>
          <a:xfrm>
            <a:off x="1993001" y="3734723"/>
            <a:ext cx="9445416" cy="741998"/>
          </a:xfrm>
          <a:prstGeom prst="rect">
            <a:avLst/>
          </a:prstGeom>
          <a:noFill/>
        </p:spPr>
        <p:txBody>
          <a:bodyPr wrap="square">
            <a:spAutoFit/>
          </a:bodyPr>
          <a:lstStyle/>
          <a:p>
            <a:pPr>
              <a:lnSpc>
                <a:spcPct val="150000"/>
              </a:lnSpc>
            </a:pP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Ôn</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tập</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về</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các</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sự</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vật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p>
        </p:txBody>
      </p:sp>
    </p:spTree>
    <p:extLst>
      <p:ext uri="{BB962C8B-B14F-4D97-AF65-F5344CB8AC3E}">
        <p14:creationId xmlns:p14="http://schemas.microsoft.com/office/powerpoint/2010/main" val="2926319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942B8673-1AFC-4422-B163-3C61D39D1EC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1289" y1="33974" x2="30469" y2="42735"/>
                        <a14:foregroundMark x1="74414" y1="51496" x2="81055" y2="46581"/>
                        <a14:foregroundMark x1="9375" y1="25427" x2="5664" y2="30769"/>
                        <a14:foregroundMark x1="6055" y1="31410" x2="5078" y2="37821"/>
                        <a14:foregroundMark x1="5273" y1="38462" x2="7227" y2="44872"/>
                        <a14:foregroundMark x1="7617" y1="45299" x2="10547" y2="48504"/>
                        <a14:foregroundMark x1="22461" y1="14316" x2="28320" y2="10897"/>
                        <a14:foregroundMark x1="28320" y1="10470" x2="33984" y2="6624"/>
                        <a14:foregroundMark x1="34180" y1="6197" x2="34180" y2="5983"/>
                        <a14:foregroundMark x1="32422" y1="7265" x2="36328" y2="3846"/>
                        <a14:foregroundMark x1="36328" y1="3632" x2="35938" y2="4274"/>
                        <a14:foregroundMark x1="36719" y1="3419" x2="43945" y2="427"/>
                        <a14:foregroundMark x1="52344" y1="427" x2="57422" y2="2137"/>
                        <a14:foregroundMark x1="57422" y1="2350" x2="63477" y2="5556"/>
                        <a14:foregroundMark x1="63477" y1="5556" x2="69141" y2="10684"/>
                        <a14:foregroundMark x1="69531" y1="11111" x2="78320" y2="21795"/>
                        <a14:foregroundMark x1="78906" y1="22436" x2="87500" y2="35043"/>
                        <a14:foregroundMark x1="87695" y1="35256" x2="89844" y2="39957"/>
                        <a14:foregroundMark x1="90039" y1="40812" x2="90430" y2="45513"/>
                        <a14:foregroundMark x1="90039" y1="45513" x2="88867" y2="48504"/>
                        <a14:foregroundMark x1="88477" y1="49573" x2="83008" y2="52991"/>
                        <a14:foregroundMark x1="59570" y1="56410" x2="69531" y2="58547"/>
                        <a14:foregroundMark x1="71289" y1="52778" x2="67773" y2="61538"/>
                        <a14:foregroundMark x1="73438" y1="54701" x2="68750" y2="59829"/>
                        <a14:foregroundMark x1="56445" y1="71581" x2="74609" y2="91880"/>
                        <a14:foregroundMark x1="64258" y1="78846" x2="83008" y2="85043"/>
                        <a14:foregroundMark x1="77734" y1="90598" x2="85742" y2="90171"/>
                        <a14:foregroundMark x1="78125" y1="88462" x2="91016" y2="86325"/>
                        <a14:foregroundMark x1="58984" y1="82906" x2="64648" y2="92094"/>
                        <a14:foregroundMark x1="65039" y1="95940" x2="80469" y2="91880"/>
                        <a14:foregroundMark x1="11133" y1="88675" x2="45117" y2="86752"/>
                        <a14:foregroundMark x1="3711" y1="88034" x2="20313" y2="92735"/>
                        <a14:foregroundMark x1="19141" y1="96154" x2="41016" y2="94017"/>
                        <a14:foregroundMark x1="10938" y1="65812" x2="15234" y2="61966"/>
                      </a14:backgroundRemoval>
                    </a14:imgEffect>
                  </a14:imgLayer>
                </a14:imgProps>
              </a:ext>
              <a:ext uri="{28A0092B-C50C-407E-A947-70E740481C1C}">
                <a14:useLocalDpi xmlns:a14="http://schemas.microsoft.com/office/drawing/2010/main" val="0"/>
              </a:ext>
            </a:extLst>
          </a:blip>
          <a:stretch>
            <a:fillRect/>
          </a:stretch>
        </p:blipFill>
        <p:spPr>
          <a:xfrm>
            <a:off x="7850460" y="3345366"/>
            <a:ext cx="4761570" cy="3800010"/>
          </a:xfrm>
          <a:prstGeom prst="rect">
            <a:avLst/>
          </a:prstGeom>
        </p:spPr>
      </p:pic>
      <p:pic>
        <p:nvPicPr>
          <p:cNvPr id="12" name="Picture 11">
            <a:extLst>
              <a:ext uri="{FF2B5EF4-FFF2-40B4-BE49-F238E27FC236}">
                <a16:creationId xmlns="" xmlns:a16="http://schemas.microsoft.com/office/drawing/2014/main" id="{FB0A9FE1-9E8B-406B-B402-E3015B334D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0" y="0"/>
            <a:ext cx="3611383" cy="2362200"/>
          </a:xfrm>
          <a:prstGeom prst="rect">
            <a:avLst/>
          </a:prstGeom>
        </p:spPr>
      </p:pic>
      <p:sp>
        <p:nvSpPr>
          <p:cNvPr id="13" name="TextBox 12">
            <a:extLst>
              <a:ext uri="{FF2B5EF4-FFF2-40B4-BE49-F238E27FC236}">
                <a16:creationId xmlns="" xmlns:a16="http://schemas.microsoft.com/office/drawing/2014/main" id="{A1D02EC1-BC4C-465C-9871-7F98E37280A0}"/>
              </a:ext>
            </a:extLst>
          </p:cNvPr>
          <p:cNvSpPr txBox="1"/>
          <p:nvPr/>
        </p:nvSpPr>
        <p:spPr>
          <a:xfrm>
            <a:off x="1640448" y="2362200"/>
            <a:ext cx="7633146" cy="1481175"/>
          </a:xfrm>
          <a:prstGeom prst="rect">
            <a:avLst/>
          </a:prstGeom>
          <a:noFill/>
        </p:spPr>
        <p:txBody>
          <a:bodyPr wrap="square" rtlCol="0">
            <a:spAutoFit/>
          </a:bodyPr>
          <a:lstStyle/>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Tạm</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biệt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và</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hẹn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gặp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lại</a:t>
            </a:r>
            <a:r>
              <a:rPr lang="en-US" sz="3200" dirty="0">
                <a:solidFill>
                  <a:srgbClr val="FF0000"/>
                </a:solidFill>
                <a:latin typeface="Times New Roman" panose="02020603050405020304" pitchFamily="18" charset="0"/>
                <a:cs typeface="Times New Roman" panose="02020603050405020304" pitchFamily="18" charset="0"/>
              </a:rPr>
              <a:t> </a:t>
            </a:r>
          </a:p>
          <a:p>
            <a:pPr algn="ctr">
              <a:lnSpc>
                <a:spcPct val="150000"/>
              </a:lnSpc>
            </a:pPr>
            <a:r>
              <a:rPr lang="en-US" sz="3200" dirty="0" err="1">
                <a:solidFill>
                  <a:srgbClr val="FF0000"/>
                </a:solidFill>
                <a:latin typeface="Times New Roman" panose="02020603050405020304" pitchFamily="18" charset="0"/>
                <a:cs typeface="Times New Roman" panose="02020603050405020304" pitchFamily="18" charset="0"/>
              </a:rPr>
              <a:t>các</a:t>
            </a:r>
            <a:r>
              <a:rPr lang="en-US" sz="3200" dirty="0">
                <a:solidFill>
                  <a:srgbClr val="FF0000"/>
                </a:solidFill>
                <a:latin typeface="Times New Roman" panose="02020603050405020304" pitchFamily="18" charset="0"/>
                <a:cs typeface="Times New Roman" panose="02020603050405020304" pitchFamily="18" charset="0"/>
              </a:rPr>
              <a:t> con </a:t>
            </a:r>
            <a:r>
              <a:rPr lang="en-US" sz="3200" dirty="0" err="1">
                <a:solidFill>
                  <a:srgbClr val="FF0000"/>
                </a:solidFill>
                <a:latin typeface="Times New Roman" panose="02020603050405020304" pitchFamily="18" charset="0"/>
                <a:cs typeface="Times New Roman" panose="02020603050405020304" pitchFamily="18" charset="0"/>
              </a:rPr>
              <a:t>vào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những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sau</a:t>
            </a:r>
            <a:r>
              <a:rPr lang="en-US" sz="3200" dirty="0">
                <a:solidFill>
                  <a:srgbClr val="FF0000"/>
                </a:solidFill>
                <a:latin typeface="Times New Roman" panose="02020603050405020304" pitchFamily="18" charset="0"/>
                <a:cs typeface="Times New Roman" panose="02020603050405020304" pitchFamily="18" charset="0"/>
              </a:rPr>
              <a:t>!</a:t>
            </a:r>
          </a:p>
        </p:txBody>
      </p:sp>
      <p:pic>
        <p:nvPicPr>
          <p:cNvPr id="5" name="Picture 4">
            <a:extLst>
              <a:ext uri="{FF2B5EF4-FFF2-40B4-BE49-F238E27FC236}">
                <a16:creationId xmlns="" xmlns:a16="http://schemas.microsoft.com/office/drawing/2014/main" id="{8B0A8142-F7D3-4E69-877F-FB3986CFA0E0}"/>
              </a:ext>
            </a:extLst>
          </p:cNvPr>
          <p:cNvPicPr/>
          <p:nvPr/>
        </p:nvPicPr>
        <p:blipFill>
          <a:blip r:embed="rId5">
            <a:extLst>
              <a:ext uri="{28A0092B-C50C-407E-A947-70E740481C1C}">
                <a14:useLocalDpi xmlns:a14="http://schemas.microsoft.com/office/drawing/2010/main" val="0"/>
              </a:ext>
            </a:extLst>
          </a:blip>
          <a:srcRect/>
          <a:stretch>
            <a:fillRect/>
          </a:stretch>
        </p:blipFill>
        <p:spPr>
          <a:xfrm>
            <a:off x="10654242" y="204893"/>
            <a:ext cx="1410758" cy="843280"/>
          </a:xfrm>
          <a:prstGeom prst="rect">
            <a:avLst/>
          </a:prstGeom>
          <a:noFill/>
          <a:ln>
            <a:noFill/>
          </a:ln>
        </p:spPr>
      </p:pic>
    </p:spTree>
    <p:extLst>
      <p:ext uri="{BB962C8B-B14F-4D97-AF65-F5344CB8AC3E}">
        <p14:creationId xmlns:p14="http://schemas.microsoft.com/office/powerpoint/2010/main" val="13080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2448" y="1378424"/>
            <a:ext cx="8229600" cy="3539430"/>
          </a:xfrm>
          <a:prstGeom prst="rect">
            <a:avLst/>
          </a:prstGeom>
          <a:noFill/>
        </p:spPr>
        <p:txBody>
          <a:bodyPr wrap="square" rtlCol="0">
            <a:spAutoFit/>
          </a:bodyPr>
          <a:lstStyle/>
          <a:p>
            <a:r>
              <a:rPr lang="vi-VN" sz="3200" smtClean="0"/>
              <a:t>Sử dụng classkick</a:t>
            </a:r>
          </a:p>
          <a:p>
            <a:r>
              <a:rPr lang="vi-VN" sz="3200" smtClean="0"/>
              <a:t>Bài 13:</a:t>
            </a:r>
          </a:p>
          <a:p>
            <a:r>
              <a:rPr lang="vi-VN" sz="3200" smtClean="0"/>
              <a:t>A – Chọn đáp án</a:t>
            </a:r>
          </a:p>
          <a:p>
            <a:r>
              <a:rPr lang="vi-VN" sz="3200" smtClean="0"/>
              <a:t>B,C,D,E – Đánh máy</a:t>
            </a:r>
          </a:p>
          <a:p>
            <a:r>
              <a:rPr lang="vi-VN" sz="3200" smtClean="0"/>
              <a:t>G- Nối</a:t>
            </a:r>
          </a:p>
          <a:p>
            <a:r>
              <a:rPr lang="vi-VN" sz="3200" smtClean="0"/>
              <a:t>H – Kéo thả</a:t>
            </a:r>
          </a:p>
          <a:p>
            <a:r>
              <a:rPr lang="vi-VN" sz="3200" smtClean="0"/>
              <a:t>Bài 14 – Đánh máy</a:t>
            </a:r>
            <a:endParaRPr lang="en-US" sz="3200"/>
          </a:p>
        </p:txBody>
      </p:sp>
    </p:spTree>
    <p:extLst>
      <p:ext uri="{BB962C8B-B14F-4D97-AF65-F5344CB8AC3E}">
        <p14:creationId xmlns:p14="http://schemas.microsoft.com/office/powerpoint/2010/main" val="2783071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6F1DAA4-2D14-4732-83D3-54896A347770}"/>
              </a:ext>
            </a:extLst>
          </p:cNvPr>
          <p:cNvSpPr txBox="1"/>
          <p:nvPr/>
        </p:nvSpPr>
        <p:spPr>
          <a:xfrm>
            <a:off x="482292" y="557679"/>
            <a:ext cx="8899186" cy="5847755"/>
          </a:xfrm>
          <a:prstGeom prst="rect">
            <a:avLst/>
          </a:prstGeom>
          <a:noFill/>
        </p:spPr>
        <p:txBody>
          <a:bodyPr wrap="square">
            <a:spAutoFit/>
          </a:bodyPr>
          <a:lstStyle/>
          <a:p>
            <a:pPr algn="just"/>
            <a:r>
              <a:rPr lang="vi-VN" sz="2200" b="1" dirty="0">
                <a:solidFill>
                  <a:srgbClr val="002060"/>
                </a:solidFill>
                <a:latin typeface="+mj-lt"/>
                <a:ea typeface="Arial-Rounded" panose="020B0500000000000000" pitchFamily="34" charset="0"/>
                <a:cs typeface="Arial-Rounded" panose="020B0500000000000000" pitchFamily="34" charset="0"/>
              </a:rPr>
              <a:t>  </a:t>
            </a:r>
            <a:r>
              <a:rPr lang="vi-VN" sz="2200" b="1" i="0" dirty="0">
                <a:solidFill>
                  <a:srgbClr val="002060"/>
                </a:solidFill>
                <a:effectLst/>
                <a:latin typeface="+mj-lt"/>
                <a:ea typeface="Arial-Rounded" panose="020B0500000000000000" pitchFamily="34" charset="0"/>
                <a:cs typeface="Arial-Rounded" panose="020B0500000000000000" pitchFamily="34" charset="0"/>
              </a:rPr>
              <a:t> Ngày xưa, ở một gia đình kia, có hai anh em. Lúc nhỏ, anh em rất hòa thuận. Khi lớn lên, anh có vợ, em có chồng. Tuy mỗi người một nhà, nhưng vẫn hay va chạm.</a:t>
            </a:r>
          </a:p>
          <a:p>
            <a:pPr algn="just"/>
            <a:r>
              <a:rPr lang="vi-VN" sz="2200" b="1" dirty="0">
                <a:solidFill>
                  <a:srgbClr val="002060"/>
                </a:solidFill>
                <a:latin typeface="+mj-lt"/>
                <a:ea typeface="Arial-Rounded" panose="020B0500000000000000" pitchFamily="34" charset="0"/>
                <a:cs typeface="Arial-Rounded" panose="020B0500000000000000" pitchFamily="34" charset="0"/>
              </a:rPr>
              <a:t> </a:t>
            </a:r>
            <a:r>
              <a:rPr lang="vi-VN" sz="2200" b="1" i="0" dirty="0">
                <a:solidFill>
                  <a:srgbClr val="002060"/>
                </a:solidFill>
                <a:effectLst/>
                <a:latin typeface="+mj-lt"/>
                <a:ea typeface="Arial-Rounded" panose="020B0500000000000000" pitchFamily="34" charset="0"/>
                <a:cs typeface="Arial-Rounded" panose="020B0500000000000000" pitchFamily="34" charset="0"/>
              </a:rPr>
              <a:t> Thấy các con không yêu thương nhau, người cha rất buồn phiền. Một hôm, ông đặt một bó đũa và một túi tiền </a:t>
            </a:r>
            <a:r>
              <a:rPr lang="vi-VN" sz="2200" b="1" dirty="0">
                <a:solidFill>
                  <a:srgbClr val="002060"/>
                </a:solidFill>
                <a:latin typeface="+mj-lt"/>
                <a:ea typeface="Arial-Rounded" panose="020B0500000000000000" pitchFamily="34" charset="0"/>
                <a:cs typeface="Arial-Rounded" panose="020B0500000000000000" pitchFamily="34" charset="0"/>
              </a:rPr>
              <a:t>lên mặt</a:t>
            </a:r>
            <a:r>
              <a:rPr lang="vi-VN" sz="2200" b="1" i="0" dirty="0">
                <a:solidFill>
                  <a:srgbClr val="002060"/>
                </a:solidFill>
                <a:effectLst/>
                <a:latin typeface="+mj-lt"/>
                <a:ea typeface="Arial-Rounded" panose="020B0500000000000000" pitchFamily="34" charset="0"/>
                <a:cs typeface="Arial-Rounded" panose="020B0500000000000000" pitchFamily="34" charset="0"/>
              </a:rPr>
              <a:t> bàn, rồi gọi các con lại và bảo:</a:t>
            </a:r>
          </a:p>
          <a:p>
            <a:pPr algn="just"/>
            <a:r>
              <a:rPr lang="vi-VN" sz="2200" b="1" i="0" dirty="0">
                <a:solidFill>
                  <a:srgbClr val="002060"/>
                </a:solidFill>
                <a:effectLst/>
                <a:latin typeface="+mj-lt"/>
                <a:ea typeface="Arial-Rounded" panose="020B0500000000000000" pitchFamily="34" charset="0"/>
                <a:cs typeface="Arial-Rounded" panose="020B0500000000000000" pitchFamily="34" charset="0"/>
              </a:rPr>
              <a:t>- Ai bẻ gãy được bó đũa này thì cha thưởng cho túi tiền.</a:t>
            </a:r>
          </a:p>
          <a:p>
            <a:pPr algn="just"/>
            <a:r>
              <a:rPr lang="vi-VN" sz="2200" b="1" i="0" dirty="0">
                <a:solidFill>
                  <a:srgbClr val="002060"/>
                </a:solidFill>
                <a:effectLst/>
                <a:latin typeface="+mj-lt"/>
                <a:ea typeface="Arial-Rounded" panose="020B0500000000000000" pitchFamily="34" charset="0"/>
                <a:cs typeface="Arial-Rounded" panose="020B0500000000000000" pitchFamily="34" charset="0"/>
              </a:rPr>
              <a:t>  Bốn người con lần lượt bẻ bó đũa. Ai cũng cố hết sức mà không sao bẻ gãy được.</a:t>
            </a:r>
          </a:p>
          <a:p>
            <a:pPr algn="just"/>
            <a:r>
              <a:rPr lang="vi-VN" sz="2200" b="1" i="0" dirty="0">
                <a:solidFill>
                  <a:srgbClr val="002060"/>
                </a:solidFill>
                <a:effectLst/>
                <a:latin typeface="+mj-lt"/>
                <a:ea typeface="Arial-Rounded" panose="020B0500000000000000" pitchFamily="34" charset="0"/>
                <a:cs typeface="Arial-Rounded" panose="020B0500000000000000" pitchFamily="34" charset="0"/>
              </a:rPr>
              <a:t> Người cha bèn cởi bó đũa ra, rồi thong thả bẻ gãy từng chiếc một cách dễ dàng</a:t>
            </a:r>
            <a:r>
              <a:rPr lang="vi-VN" sz="2200" b="1" i="0" dirty="0" smtClean="0">
                <a:solidFill>
                  <a:srgbClr val="002060"/>
                </a:solidFill>
                <a:effectLst/>
                <a:latin typeface="+mj-lt"/>
                <a:ea typeface="Arial-Rounded" panose="020B0500000000000000" pitchFamily="34" charset="0"/>
                <a:cs typeface="Arial-Rounded" panose="020B0500000000000000" pitchFamily="34" charset="0"/>
              </a:rPr>
              <a:t>. Thấy vậy</a:t>
            </a:r>
            <a:r>
              <a:rPr lang="vi-VN" sz="2200" b="1" i="0" dirty="0">
                <a:solidFill>
                  <a:srgbClr val="002060"/>
                </a:solidFill>
                <a:effectLst/>
                <a:latin typeface="+mj-lt"/>
                <a:ea typeface="Arial-Rounded" panose="020B0500000000000000" pitchFamily="34" charset="0"/>
                <a:cs typeface="Arial-Rounded" panose="020B0500000000000000" pitchFamily="34" charset="0"/>
              </a:rPr>
              <a:t>, bốn người con cùng </a:t>
            </a:r>
            <a:r>
              <a:rPr lang="vi-VN" sz="2200" b="1" i="0" dirty="0" smtClean="0">
                <a:solidFill>
                  <a:srgbClr val="002060"/>
                </a:solidFill>
                <a:effectLst/>
                <a:latin typeface="+mj-lt"/>
                <a:ea typeface="Arial-Rounded" panose="020B0500000000000000" pitchFamily="34" charset="0"/>
                <a:cs typeface="Arial-Rounded" panose="020B0500000000000000" pitchFamily="34" charset="0"/>
              </a:rPr>
              <a:t>nói:</a:t>
            </a:r>
            <a:endParaRPr lang="vi-VN" sz="2200" b="1" i="0" dirty="0">
              <a:solidFill>
                <a:srgbClr val="002060"/>
              </a:solidFill>
              <a:effectLst/>
              <a:latin typeface="+mj-lt"/>
              <a:ea typeface="Arial-Rounded" panose="020B0500000000000000" pitchFamily="34" charset="0"/>
              <a:cs typeface="Arial-Rounded" panose="020B0500000000000000" pitchFamily="34" charset="0"/>
            </a:endParaRPr>
          </a:p>
          <a:p>
            <a:pPr algn="just"/>
            <a:r>
              <a:rPr lang="vi-VN" sz="2200" b="1" i="0" dirty="0">
                <a:solidFill>
                  <a:srgbClr val="002060"/>
                </a:solidFill>
                <a:effectLst/>
                <a:latin typeface="+mj-lt"/>
                <a:ea typeface="Arial-Rounded" panose="020B0500000000000000" pitchFamily="34" charset="0"/>
                <a:cs typeface="Arial-Rounded" panose="020B0500000000000000" pitchFamily="34" charset="0"/>
              </a:rPr>
              <a:t>- Thưa cha, lấy từng chiếc mà bẻ thì có khó </a:t>
            </a:r>
            <a:r>
              <a:rPr lang="vi-VN" sz="2200" b="1" i="0" dirty="0" smtClean="0">
                <a:solidFill>
                  <a:srgbClr val="002060"/>
                </a:solidFill>
                <a:effectLst/>
                <a:latin typeface="+mj-lt"/>
                <a:ea typeface="Arial-Rounded" panose="020B0500000000000000" pitchFamily="34" charset="0"/>
                <a:cs typeface="Arial-Rounded" panose="020B0500000000000000" pitchFamily="34" charset="0"/>
              </a:rPr>
              <a:t>gì!</a:t>
            </a:r>
            <a:endParaRPr lang="vi-VN" sz="2200" b="1" i="0" dirty="0">
              <a:solidFill>
                <a:srgbClr val="002060"/>
              </a:solidFill>
              <a:effectLst/>
              <a:latin typeface="+mj-lt"/>
              <a:ea typeface="Arial-Rounded" panose="020B0500000000000000" pitchFamily="34" charset="0"/>
              <a:cs typeface="Arial-Rounded" panose="020B0500000000000000" pitchFamily="34" charset="0"/>
            </a:endParaRPr>
          </a:p>
          <a:p>
            <a:pPr algn="just"/>
            <a:r>
              <a:rPr lang="vi-VN" sz="2200" b="1" i="0" dirty="0">
                <a:solidFill>
                  <a:srgbClr val="002060"/>
                </a:solidFill>
                <a:effectLst/>
                <a:latin typeface="+mj-lt"/>
                <a:ea typeface="Arial-Rounded" panose="020B0500000000000000" pitchFamily="34" charset="0"/>
                <a:cs typeface="Arial-Rounded" panose="020B0500000000000000" pitchFamily="34" charset="0"/>
              </a:rPr>
              <a:t>Người cha liền </a:t>
            </a:r>
            <a:r>
              <a:rPr lang="vi-VN" sz="2200" b="1" i="0" dirty="0" smtClean="0">
                <a:solidFill>
                  <a:srgbClr val="002060"/>
                </a:solidFill>
                <a:effectLst/>
                <a:latin typeface="+mj-lt"/>
                <a:ea typeface="Arial-Rounded" panose="020B0500000000000000" pitchFamily="34" charset="0"/>
                <a:cs typeface="Arial-Rounded" panose="020B0500000000000000" pitchFamily="34" charset="0"/>
              </a:rPr>
              <a:t>bảo:</a:t>
            </a:r>
            <a:endParaRPr lang="vi-VN" sz="2200" b="1" i="0" dirty="0">
              <a:solidFill>
                <a:srgbClr val="002060"/>
              </a:solidFill>
              <a:effectLst/>
              <a:latin typeface="+mj-lt"/>
              <a:ea typeface="Arial-Rounded" panose="020B0500000000000000" pitchFamily="34" charset="0"/>
              <a:cs typeface="Arial-Rounded" panose="020B0500000000000000" pitchFamily="34" charset="0"/>
            </a:endParaRPr>
          </a:p>
          <a:p>
            <a:pPr marL="342900" indent="-342900" algn="just">
              <a:buFontTx/>
              <a:buChar char="-"/>
            </a:pPr>
            <a:r>
              <a:rPr lang="vi-VN" sz="2200" b="1" i="0" dirty="0">
                <a:solidFill>
                  <a:srgbClr val="002060"/>
                </a:solidFill>
                <a:effectLst/>
                <a:latin typeface="+mj-lt"/>
                <a:ea typeface="Arial-Rounded" panose="020B0500000000000000" pitchFamily="34" charset="0"/>
                <a:cs typeface="Arial-Rounded" panose="020B0500000000000000" pitchFamily="34" charset="0"/>
              </a:rPr>
              <a:t>Đúng. Như thế là các con đều thấy rằng chia lẻ ra thì yếu, hợp lại thì mạnh. Vậy các con phải biết thương yêu, đùm bọc lẫn nhau. Có đoàn kết thì mới có sức mạnh.</a:t>
            </a:r>
          </a:p>
          <a:p>
            <a:pPr algn="just"/>
            <a:r>
              <a:rPr lang="vi-VN" sz="2200" b="1" dirty="0">
                <a:solidFill>
                  <a:srgbClr val="002060"/>
                </a:solidFill>
                <a:latin typeface="+mj-lt"/>
                <a:ea typeface="Arial-Rounded" panose="020B0500000000000000" pitchFamily="34" charset="0"/>
                <a:cs typeface="Arial-Rounded" panose="020B0500000000000000" pitchFamily="34" charset="0"/>
              </a:rPr>
              <a:t>                                                </a:t>
            </a:r>
            <a:r>
              <a:rPr lang="vi-VN" sz="2200" b="1" dirty="0" smtClean="0">
                <a:solidFill>
                  <a:srgbClr val="002060"/>
                </a:solidFill>
                <a:latin typeface="+mj-lt"/>
                <a:ea typeface="Arial-Rounded" panose="020B0500000000000000" pitchFamily="34" charset="0"/>
                <a:cs typeface="Arial-Rounded" panose="020B0500000000000000" pitchFamily="34" charset="0"/>
              </a:rPr>
              <a:t>                          ( </a:t>
            </a:r>
            <a:r>
              <a:rPr lang="vi-VN" sz="2200" b="1" dirty="0">
                <a:solidFill>
                  <a:srgbClr val="002060"/>
                </a:solidFill>
                <a:latin typeface="+mj-lt"/>
                <a:ea typeface="Arial-Rounded" panose="020B0500000000000000" pitchFamily="34" charset="0"/>
                <a:cs typeface="Arial-Rounded" panose="020B0500000000000000" pitchFamily="34" charset="0"/>
              </a:rPr>
              <a:t>Theo Ngụ ngôn Việt Nam)</a:t>
            </a:r>
            <a:endParaRPr lang="vi-VN" sz="2200" b="1" i="0" dirty="0">
              <a:solidFill>
                <a:srgbClr val="002060"/>
              </a:solidFill>
              <a:effectLst/>
              <a:latin typeface="+mj-lt"/>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 xmlns:a16="http://schemas.microsoft.com/office/drawing/2014/main" id="{8433A156-8F9B-44D9-A12E-4280F0DBD45E}"/>
              </a:ext>
            </a:extLst>
          </p:cNvPr>
          <p:cNvPicPr>
            <a:picLocks noChangeAspect="1"/>
          </p:cNvPicPr>
          <p:nvPr/>
        </p:nvPicPr>
        <p:blipFill rotWithShape="1">
          <a:blip r:embed="rId2"/>
          <a:srcRect l="8547" r="4942" b="8062"/>
          <a:stretch/>
        </p:blipFill>
        <p:spPr>
          <a:xfrm>
            <a:off x="9406881" y="0"/>
            <a:ext cx="2783759" cy="1664082"/>
          </a:xfrm>
          <a:prstGeom prst="rect">
            <a:avLst/>
          </a:prstGeom>
        </p:spPr>
      </p:pic>
      <p:pic>
        <p:nvPicPr>
          <p:cNvPr id="11" name="Picture 10">
            <a:extLst>
              <a:ext uri="{FF2B5EF4-FFF2-40B4-BE49-F238E27FC236}">
                <a16:creationId xmlns="" xmlns:a16="http://schemas.microsoft.com/office/drawing/2014/main" id="{1C8E709A-ADCC-4B0A-836F-057F8F277BB4}"/>
              </a:ext>
            </a:extLst>
          </p:cNvPr>
          <p:cNvPicPr>
            <a:picLocks noChangeAspect="1"/>
          </p:cNvPicPr>
          <p:nvPr/>
        </p:nvPicPr>
        <p:blipFill rotWithShape="1">
          <a:blip r:embed="rId3"/>
          <a:srcRect r="14099" b="6826"/>
          <a:stretch/>
        </p:blipFill>
        <p:spPr>
          <a:xfrm>
            <a:off x="9406880" y="3376634"/>
            <a:ext cx="2783759" cy="1750652"/>
          </a:xfrm>
          <a:prstGeom prst="rect">
            <a:avLst/>
          </a:prstGeom>
        </p:spPr>
      </p:pic>
      <p:pic>
        <p:nvPicPr>
          <p:cNvPr id="13" name="Picture 12">
            <a:extLst>
              <a:ext uri="{FF2B5EF4-FFF2-40B4-BE49-F238E27FC236}">
                <a16:creationId xmlns="" xmlns:a16="http://schemas.microsoft.com/office/drawing/2014/main" id="{D8002345-6955-40EC-8855-3A2DD257B14C}"/>
              </a:ext>
            </a:extLst>
          </p:cNvPr>
          <p:cNvPicPr>
            <a:picLocks noChangeAspect="1"/>
          </p:cNvPicPr>
          <p:nvPr/>
        </p:nvPicPr>
        <p:blipFill rotWithShape="1">
          <a:blip r:embed="rId4"/>
          <a:srcRect l="13169" t="9768" r="16540" b="12487"/>
          <a:stretch/>
        </p:blipFill>
        <p:spPr>
          <a:xfrm>
            <a:off x="9405518" y="5120601"/>
            <a:ext cx="2772419" cy="1731937"/>
          </a:xfrm>
          <a:prstGeom prst="rect">
            <a:avLst/>
          </a:prstGeom>
        </p:spPr>
      </p:pic>
      <p:pic>
        <p:nvPicPr>
          <p:cNvPr id="15" name="Picture 14">
            <a:extLst>
              <a:ext uri="{FF2B5EF4-FFF2-40B4-BE49-F238E27FC236}">
                <a16:creationId xmlns="" xmlns:a16="http://schemas.microsoft.com/office/drawing/2014/main" id="{A682C40F-1FD6-43E1-9A55-BCBEDDB73D9A}"/>
              </a:ext>
            </a:extLst>
          </p:cNvPr>
          <p:cNvPicPr>
            <a:picLocks noChangeAspect="1"/>
          </p:cNvPicPr>
          <p:nvPr/>
        </p:nvPicPr>
        <p:blipFill rotWithShape="1">
          <a:blip r:embed="rId5"/>
          <a:srcRect l="3547" t="1861" r="26570" b="16589"/>
          <a:stretch/>
        </p:blipFill>
        <p:spPr>
          <a:xfrm>
            <a:off x="9408242" y="1625982"/>
            <a:ext cx="2783758" cy="1750652"/>
          </a:xfrm>
          <a:prstGeom prst="rect">
            <a:avLst/>
          </a:prstGeom>
        </p:spPr>
      </p:pic>
      <p:sp>
        <p:nvSpPr>
          <p:cNvPr id="16" name="文本框 22">
            <a:extLst>
              <a:ext uri="{FF2B5EF4-FFF2-40B4-BE49-F238E27FC236}">
                <a16:creationId xmlns="" xmlns:a16="http://schemas.microsoft.com/office/drawing/2014/main" id="{A7FBCC6D-12FC-43B3-BC62-636C8EB533DD}"/>
              </a:ext>
            </a:extLst>
          </p:cNvPr>
          <p:cNvSpPr txBox="1"/>
          <p:nvPr/>
        </p:nvSpPr>
        <p:spPr>
          <a:xfrm>
            <a:off x="2603313" y="6290"/>
            <a:ext cx="4519230" cy="58477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CN" sz="3200" dirty="0" err="1">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Câu</a:t>
            </a:r>
            <a:r>
              <a:rPr lang="en-US" altLang="zh-CN" sz="32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 </a:t>
            </a:r>
            <a:r>
              <a:rPr lang="en-US" altLang="zh-CN" sz="3200" dirty="0" err="1">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chuyện</a:t>
            </a:r>
            <a:r>
              <a:rPr lang="en-US" altLang="zh-CN" sz="32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 </a:t>
            </a:r>
            <a:r>
              <a:rPr lang="en-US" altLang="zh-CN" sz="3200" dirty="0" err="1">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bó</a:t>
            </a:r>
            <a:r>
              <a:rPr lang="en-US" altLang="zh-CN" sz="32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 </a:t>
            </a:r>
            <a:r>
              <a:rPr lang="en-US" altLang="zh-CN" sz="3200" dirty="0" err="1">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rPr>
              <a:t>đũa</a:t>
            </a:r>
            <a:endParaRPr lang="zh-CN" altLang="en-US" sz="3200" dirty="0">
              <a:solidFill>
                <a:srgbClr val="FF0000"/>
              </a:solidFill>
              <a:latin typeface="Times New Roman" panose="02020603050405020304" pitchFamily="18" charset="0"/>
              <a:ea typeface="思源黑体 CN Bold" panose="020B0800000000000000" pitchFamily="34" charset="-122"/>
              <a:cs typeface="Times New Roman" panose="02020603050405020304" pitchFamily="18" charset="0"/>
            </a:endParaRPr>
          </a:p>
        </p:txBody>
      </p:sp>
    </p:spTree>
    <p:extLst>
      <p:ext uri="{BB962C8B-B14F-4D97-AF65-F5344CB8AC3E}">
        <p14:creationId xmlns:p14="http://schemas.microsoft.com/office/powerpoint/2010/main" val="3925331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F93AE91E-B2DA-4FE7-9217-BCF8E764B08E}"/>
              </a:ext>
            </a:extLst>
          </p:cNvPr>
          <p:cNvPicPr>
            <a:picLocks noChangeAspect="1"/>
          </p:cNvPicPr>
          <p:nvPr/>
        </p:nvPicPr>
        <p:blipFill rotWithShape="1">
          <a:blip r:embed="rId2"/>
          <a:srcRect l="3052" r="10263" b="25581"/>
          <a:stretch/>
        </p:blipFill>
        <p:spPr>
          <a:xfrm>
            <a:off x="7953374" y="2123378"/>
            <a:ext cx="2799543" cy="1741608"/>
          </a:xfrm>
          <a:prstGeom prst="rect">
            <a:avLst/>
          </a:prstGeom>
        </p:spPr>
      </p:pic>
      <p:sp>
        <p:nvSpPr>
          <p:cNvPr id="6" name="TextBox 5">
            <a:extLst>
              <a:ext uri="{FF2B5EF4-FFF2-40B4-BE49-F238E27FC236}">
                <a16:creationId xmlns="" xmlns:a16="http://schemas.microsoft.com/office/drawing/2014/main" id="{D9EF99E1-3615-48D5-914A-923C25DEC18E}"/>
              </a:ext>
            </a:extLst>
          </p:cNvPr>
          <p:cNvSpPr txBox="1"/>
          <p:nvPr/>
        </p:nvSpPr>
        <p:spPr>
          <a:xfrm>
            <a:off x="1609343" y="589802"/>
            <a:ext cx="7374019" cy="461665"/>
          </a:xfrm>
          <a:prstGeom prst="rect">
            <a:avLst/>
          </a:prstGeom>
          <a:noFill/>
        </p:spPr>
        <p:txBody>
          <a:bodyPr wrap="square">
            <a:spAutoFit/>
          </a:bodyPr>
          <a:lstStyle/>
          <a:p>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a. Khi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lớn</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lên,</a:t>
            </a:r>
            <a:r>
              <a:rPr lang="vi-VN" sz="24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tình</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cảm</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giữa</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anh</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và</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em</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như</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thế</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nào</a:t>
            </a:r>
            <a:r>
              <a:rPr lang="en-US" sz="24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7" name="Picture 6">
            <a:extLst>
              <a:ext uri="{FF2B5EF4-FFF2-40B4-BE49-F238E27FC236}">
                <a16:creationId xmlns="" xmlns:a16="http://schemas.microsoft.com/office/drawing/2014/main" id="{50E19E40-D367-46D4-8DE7-34E803224A02}"/>
              </a:ext>
            </a:extLst>
          </p:cNvPr>
          <p:cNvPicPr>
            <a:picLocks noChangeAspect="1"/>
          </p:cNvPicPr>
          <p:nvPr/>
        </p:nvPicPr>
        <p:blipFill rotWithShape="1">
          <a:blip r:embed="rId3"/>
          <a:srcRect l="13169" t="9768" r="16540" b="12487"/>
          <a:stretch/>
        </p:blipFill>
        <p:spPr>
          <a:xfrm>
            <a:off x="524579" y="2128633"/>
            <a:ext cx="2799543" cy="1741757"/>
          </a:xfrm>
          <a:prstGeom prst="rect">
            <a:avLst/>
          </a:prstGeom>
        </p:spPr>
      </p:pic>
      <p:sp>
        <p:nvSpPr>
          <p:cNvPr id="8" name="TextBox 7">
            <a:extLst>
              <a:ext uri="{FF2B5EF4-FFF2-40B4-BE49-F238E27FC236}">
                <a16:creationId xmlns="" xmlns:a16="http://schemas.microsoft.com/office/drawing/2014/main" id="{8DDF87CE-7BE9-4992-A96B-D06167D99A76}"/>
              </a:ext>
            </a:extLst>
          </p:cNvPr>
          <p:cNvSpPr txBox="1"/>
          <p:nvPr/>
        </p:nvSpPr>
        <p:spPr>
          <a:xfrm>
            <a:off x="971146" y="1281449"/>
            <a:ext cx="2388499" cy="461665"/>
          </a:xfrm>
          <a:prstGeom prst="rect">
            <a:avLst/>
          </a:prstGeom>
          <a:noFill/>
        </p:spPr>
        <p:txBody>
          <a:bodyPr wrap="square">
            <a:spAutoFit/>
          </a:bodyPr>
          <a:lstStyle/>
          <a:p>
            <a:pPr algn="just"/>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A.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Hoà</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thuận</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TextBox 8">
            <a:extLst>
              <a:ext uri="{FF2B5EF4-FFF2-40B4-BE49-F238E27FC236}">
                <a16:creationId xmlns="" xmlns:a16="http://schemas.microsoft.com/office/drawing/2014/main" id="{EC557C26-5296-4605-8A2E-7EA7040E5D9A}"/>
              </a:ext>
            </a:extLst>
          </p:cNvPr>
          <p:cNvSpPr txBox="1"/>
          <p:nvPr/>
        </p:nvSpPr>
        <p:spPr>
          <a:xfrm>
            <a:off x="4405462" y="1281449"/>
            <a:ext cx="2895440" cy="461665"/>
          </a:xfrm>
          <a:prstGeom prst="rect">
            <a:avLst/>
          </a:prstGeom>
          <a:noFill/>
        </p:spPr>
        <p:txBody>
          <a:bodyPr wrap="square">
            <a:spAutoFit/>
          </a:bodyPr>
          <a:lstStyle/>
          <a:p>
            <a:pPr algn="just"/>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B.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Không</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thay</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đổi</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0" name="TextBox 9">
            <a:extLst>
              <a:ext uri="{FF2B5EF4-FFF2-40B4-BE49-F238E27FC236}">
                <a16:creationId xmlns="" xmlns:a16="http://schemas.microsoft.com/office/drawing/2014/main" id="{27327A61-5599-42D3-8B9A-8BB9B7567011}"/>
              </a:ext>
            </a:extLst>
          </p:cNvPr>
          <p:cNvSpPr txBox="1"/>
          <p:nvPr/>
        </p:nvSpPr>
        <p:spPr>
          <a:xfrm>
            <a:off x="8034709" y="1281449"/>
            <a:ext cx="3097336" cy="461665"/>
          </a:xfrm>
          <a:prstGeom prst="rect">
            <a:avLst/>
          </a:prstGeom>
          <a:noFill/>
        </p:spPr>
        <p:txBody>
          <a:bodyPr wrap="square">
            <a:spAutoFit/>
          </a:bodyPr>
          <a:lstStyle/>
          <a:p>
            <a:pPr algn="just"/>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C.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Không</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hoà</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thuận</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4" name="Picture 13">
            <a:extLst>
              <a:ext uri="{FF2B5EF4-FFF2-40B4-BE49-F238E27FC236}">
                <a16:creationId xmlns="" xmlns:a16="http://schemas.microsoft.com/office/drawing/2014/main" id="{502996A1-4BD4-4DA1-ABDB-94E1B15DC24E}"/>
              </a:ext>
            </a:extLst>
          </p:cNvPr>
          <p:cNvPicPr>
            <a:picLocks noChangeAspect="1"/>
          </p:cNvPicPr>
          <p:nvPr/>
        </p:nvPicPr>
        <p:blipFill rotWithShape="1">
          <a:blip r:embed="rId4"/>
          <a:srcRect l="18837" t="21011" r="17936" b="18140"/>
          <a:stretch/>
        </p:blipFill>
        <p:spPr>
          <a:xfrm>
            <a:off x="4093452" y="2128633"/>
            <a:ext cx="3207450" cy="1736353"/>
          </a:xfrm>
          <a:prstGeom prst="rect">
            <a:avLst/>
          </a:prstGeom>
        </p:spPr>
      </p:pic>
      <p:sp>
        <p:nvSpPr>
          <p:cNvPr id="15" name="Oval 14">
            <a:extLst>
              <a:ext uri="{FF2B5EF4-FFF2-40B4-BE49-F238E27FC236}">
                <a16:creationId xmlns="" xmlns:a16="http://schemas.microsoft.com/office/drawing/2014/main" id="{EB5C9BB7-224D-488B-8FC7-30FFD4CB7C42}"/>
              </a:ext>
            </a:extLst>
          </p:cNvPr>
          <p:cNvSpPr/>
          <p:nvPr/>
        </p:nvSpPr>
        <p:spPr>
          <a:xfrm>
            <a:off x="7949653" y="1249549"/>
            <a:ext cx="535133" cy="55798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 xmlns:a16="http://schemas.microsoft.com/office/drawing/2014/main" id="{E53E383B-57A3-4571-957A-74EB937A2804}"/>
              </a:ext>
            </a:extLst>
          </p:cNvPr>
          <p:cNvSpPr txBox="1"/>
          <p:nvPr/>
        </p:nvSpPr>
        <p:spPr>
          <a:xfrm>
            <a:off x="1683771" y="4029983"/>
            <a:ext cx="7899606" cy="461665"/>
          </a:xfrm>
          <a:prstGeom prst="rect">
            <a:avLst/>
          </a:prstGeom>
          <a:noFill/>
        </p:spPr>
        <p:txBody>
          <a:bodyPr wrap="square">
            <a:spAutoFit/>
          </a:bodyPr>
          <a:lstStyle/>
          <a:p>
            <a:pPr algn="just"/>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cha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nghĩ</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ra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cách</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gì</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để</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khuyên</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bảo</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con</a:t>
            </a:r>
            <a:r>
              <a:rPr lang="en-US" sz="24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7" name="TextBox 16">
            <a:extLst>
              <a:ext uri="{FF2B5EF4-FFF2-40B4-BE49-F238E27FC236}">
                <a16:creationId xmlns="" xmlns:a16="http://schemas.microsoft.com/office/drawing/2014/main" id="{9A0DEA04-8135-47B7-BB54-ECA00FDD9F47}"/>
              </a:ext>
            </a:extLst>
          </p:cNvPr>
          <p:cNvSpPr txBox="1"/>
          <p:nvPr/>
        </p:nvSpPr>
        <p:spPr>
          <a:xfrm>
            <a:off x="1660388" y="4942152"/>
            <a:ext cx="4866128" cy="830997"/>
          </a:xfrm>
          <a:prstGeom prst="rect">
            <a:avLst/>
          </a:prstGeom>
          <a:noFill/>
        </p:spPr>
        <p:txBody>
          <a:bodyPr wrap="square">
            <a:spAutoFit/>
          </a:bodyPr>
          <a:lstStyle/>
          <a:p>
            <a:pPr algn="just"/>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cha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thử</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thách</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con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bẻ</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gãy</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một</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bó</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để</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khuyên</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bảo</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con.</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8" name="Picture 17">
            <a:extLst>
              <a:ext uri="{FF2B5EF4-FFF2-40B4-BE49-F238E27FC236}">
                <a16:creationId xmlns="" xmlns:a16="http://schemas.microsoft.com/office/drawing/2014/main" id="{DDAA0F52-0EE9-4490-8F04-4A0418082401}"/>
              </a:ext>
            </a:extLst>
          </p:cNvPr>
          <p:cNvPicPr>
            <a:picLocks noChangeAspect="1"/>
          </p:cNvPicPr>
          <p:nvPr/>
        </p:nvPicPr>
        <p:blipFill rotWithShape="1">
          <a:blip r:embed="rId5"/>
          <a:srcRect l="8547" r="4942" b="8062"/>
          <a:stretch/>
        </p:blipFill>
        <p:spPr>
          <a:xfrm>
            <a:off x="6808789" y="4651241"/>
            <a:ext cx="3095742" cy="1850580"/>
          </a:xfrm>
          <a:prstGeom prst="rect">
            <a:avLst/>
          </a:prstGeom>
        </p:spPr>
      </p:pic>
    </p:spTree>
    <p:extLst>
      <p:ext uri="{BB962C8B-B14F-4D97-AF65-F5344CB8AC3E}">
        <p14:creationId xmlns:p14="http://schemas.microsoft.com/office/powerpoint/2010/main" val="116135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par>
                                <p:cTn id="18" presetID="22" presetClass="entr" presetSubtype="8"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83395FAD-59ED-4A1E-9518-0B7E964DA04C}"/>
              </a:ext>
            </a:extLst>
          </p:cNvPr>
          <p:cNvSpPr txBox="1"/>
          <p:nvPr/>
        </p:nvSpPr>
        <p:spPr>
          <a:xfrm>
            <a:off x="1667532" y="324705"/>
            <a:ext cx="7430274" cy="461665"/>
          </a:xfrm>
          <a:prstGeom prst="rect">
            <a:avLst/>
          </a:prstGeom>
          <a:noFill/>
        </p:spPr>
        <p:txBody>
          <a:bodyPr wrap="square">
            <a:spAutoFit/>
          </a:bodyPr>
          <a:lstStyle/>
          <a:p>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Vì</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sao</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cả</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vi-VN" sz="24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bốn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con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đều</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không</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bẻ</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được</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bó</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4" name="Picture 3">
            <a:extLst>
              <a:ext uri="{FF2B5EF4-FFF2-40B4-BE49-F238E27FC236}">
                <a16:creationId xmlns="" xmlns:a16="http://schemas.microsoft.com/office/drawing/2014/main" id="{3DBFCD2E-F98B-4B30-817E-97555C0475E5}"/>
              </a:ext>
            </a:extLst>
          </p:cNvPr>
          <p:cNvPicPr>
            <a:picLocks noChangeAspect="1"/>
          </p:cNvPicPr>
          <p:nvPr/>
        </p:nvPicPr>
        <p:blipFill rotWithShape="1">
          <a:blip r:embed="rId2"/>
          <a:srcRect l="16987" t="1606" r="17501" b="14538"/>
          <a:stretch/>
        </p:blipFill>
        <p:spPr>
          <a:xfrm>
            <a:off x="913528" y="1266941"/>
            <a:ext cx="2402550" cy="1338425"/>
          </a:xfrm>
          <a:prstGeom prst="rect">
            <a:avLst/>
          </a:prstGeom>
        </p:spPr>
      </p:pic>
      <p:pic>
        <p:nvPicPr>
          <p:cNvPr id="6" name="Picture 5">
            <a:extLst>
              <a:ext uri="{FF2B5EF4-FFF2-40B4-BE49-F238E27FC236}">
                <a16:creationId xmlns="" xmlns:a16="http://schemas.microsoft.com/office/drawing/2014/main" id="{FF7F94E8-3FAF-4E16-91F3-5192D816FF1E}"/>
              </a:ext>
            </a:extLst>
          </p:cNvPr>
          <p:cNvPicPr>
            <a:picLocks noChangeAspect="1"/>
          </p:cNvPicPr>
          <p:nvPr/>
        </p:nvPicPr>
        <p:blipFill rotWithShape="1">
          <a:blip r:embed="rId3"/>
          <a:srcRect r="15151" b="14859"/>
          <a:stretch/>
        </p:blipFill>
        <p:spPr>
          <a:xfrm>
            <a:off x="3611959" y="1301007"/>
            <a:ext cx="2402550" cy="1356072"/>
          </a:xfrm>
          <a:prstGeom prst="rect">
            <a:avLst/>
          </a:prstGeom>
        </p:spPr>
      </p:pic>
      <p:pic>
        <p:nvPicPr>
          <p:cNvPr id="7" name="Picture 6">
            <a:extLst>
              <a:ext uri="{FF2B5EF4-FFF2-40B4-BE49-F238E27FC236}">
                <a16:creationId xmlns="" xmlns:a16="http://schemas.microsoft.com/office/drawing/2014/main" id="{E36C429A-A9A1-407F-9D0C-D6E3610FE4D9}"/>
              </a:ext>
            </a:extLst>
          </p:cNvPr>
          <p:cNvPicPr>
            <a:picLocks noChangeAspect="1"/>
          </p:cNvPicPr>
          <p:nvPr/>
        </p:nvPicPr>
        <p:blipFill rotWithShape="1">
          <a:blip r:embed="rId4"/>
          <a:srcRect l="3547" t="1861" r="26570" b="16589"/>
          <a:stretch/>
        </p:blipFill>
        <p:spPr>
          <a:xfrm>
            <a:off x="6311792" y="1266941"/>
            <a:ext cx="2490133" cy="1356072"/>
          </a:xfrm>
          <a:prstGeom prst="rect">
            <a:avLst/>
          </a:prstGeom>
        </p:spPr>
      </p:pic>
      <p:pic>
        <p:nvPicPr>
          <p:cNvPr id="9" name="Picture 8">
            <a:extLst>
              <a:ext uri="{FF2B5EF4-FFF2-40B4-BE49-F238E27FC236}">
                <a16:creationId xmlns="" xmlns:a16="http://schemas.microsoft.com/office/drawing/2014/main" id="{A961E930-68EF-4F84-9F14-1FFFAF5294CA}"/>
              </a:ext>
            </a:extLst>
          </p:cNvPr>
          <p:cNvPicPr>
            <a:picLocks noChangeAspect="1"/>
          </p:cNvPicPr>
          <p:nvPr/>
        </p:nvPicPr>
        <p:blipFill>
          <a:blip r:embed="rId5"/>
          <a:stretch>
            <a:fillRect/>
          </a:stretch>
        </p:blipFill>
        <p:spPr>
          <a:xfrm>
            <a:off x="9097806" y="1256304"/>
            <a:ext cx="2391884" cy="1345435"/>
          </a:xfrm>
          <a:prstGeom prst="rect">
            <a:avLst/>
          </a:prstGeom>
        </p:spPr>
      </p:pic>
      <p:sp>
        <p:nvSpPr>
          <p:cNvPr id="10" name="TextBox 9">
            <a:extLst>
              <a:ext uri="{FF2B5EF4-FFF2-40B4-BE49-F238E27FC236}">
                <a16:creationId xmlns="" xmlns:a16="http://schemas.microsoft.com/office/drawing/2014/main" id="{FE2942E1-2062-431B-925B-AEAC0FDA0518}"/>
              </a:ext>
            </a:extLst>
          </p:cNvPr>
          <p:cNvSpPr txBox="1"/>
          <p:nvPr/>
        </p:nvSpPr>
        <p:spPr>
          <a:xfrm>
            <a:off x="1609343" y="2820840"/>
            <a:ext cx="9682946" cy="461665"/>
          </a:xfrm>
          <a:prstGeom prst="rect">
            <a:avLst/>
          </a:prstGeom>
          <a:noFill/>
        </p:spPr>
        <p:txBody>
          <a:bodyPr wrap="square">
            <a:spAutoFit/>
          </a:bodyPr>
          <a:lstStyle/>
          <a:p>
            <a:pPr algn="just"/>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Cả</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4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con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đều</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không</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bẻ</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được</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bó</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vì</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họ</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cầm</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cả</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bó</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để</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bẻ</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1" name="TextBox 10">
            <a:extLst>
              <a:ext uri="{FF2B5EF4-FFF2-40B4-BE49-F238E27FC236}">
                <a16:creationId xmlns="" xmlns:a16="http://schemas.microsoft.com/office/drawing/2014/main" id="{271FFA30-63A6-46B1-B949-64EB56B551DD}"/>
              </a:ext>
            </a:extLst>
          </p:cNvPr>
          <p:cNvSpPr txBox="1"/>
          <p:nvPr/>
        </p:nvSpPr>
        <p:spPr>
          <a:xfrm>
            <a:off x="375454" y="3416422"/>
            <a:ext cx="6157549" cy="461665"/>
          </a:xfrm>
          <a:prstGeom prst="rect">
            <a:avLst/>
          </a:prstGeom>
          <a:noFill/>
        </p:spPr>
        <p:txBody>
          <a:bodyPr wrap="square">
            <a:spAutoFit/>
          </a:bodyPr>
          <a:lstStyle/>
          <a:p>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d.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cha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bẻ</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gãy</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bó</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bằng</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cách</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nào</a:t>
            </a:r>
            <a:r>
              <a:rPr lang="en-US" sz="24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12" name="Picture 11">
            <a:extLst>
              <a:ext uri="{FF2B5EF4-FFF2-40B4-BE49-F238E27FC236}">
                <a16:creationId xmlns="" xmlns:a16="http://schemas.microsoft.com/office/drawing/2014/main" id="{F4A05384-4DA9-45DF-833A-1E655E1D7D8F}"/>
              </a:ext>
            </a:extLst>
          </p:cNvPr>
          <p:cNvPicPr>
            <a:picLocks noChangeAspect="1"/>
          </p:cNvPicPr>
          <p:nvPr/>
        </p:nvPicPr>
        <p:blipFill rotWithShape="1">
          <a:blip r:embed="rId6"/>
          <a:srcRect r="28791" b="6826"/>
          <a:stretch/>
        </p:blipFill>
        <p:spPr>
          <a:xfrm>
            <a:off x="3316078" y="4093561"/>
            <a:ext cx="2555913" cy="1938992"/>
          </a:xfrm>
          <a:prstGeom prst="rect">
            <a:avLst/>
          </a:prstGeom>
        </p:spPr>
      </p:pic>
      <p:sp>
        <p:nvSpPr>
          <p:cNvPr id="13" name="TextBox 12">
            <a:extLst>
              <a:ext uri="{FF2B5EF4-FFF2-40B4-BE49-F238E27FC236}">
                <a16:creationId xmlns="" xmlns:a16="http://schemas.microsoft.com/office/drawing/2014/main" id="{E21AF977-F4F0-4DBB-88FA-1ADE596BE2C5}"/>
              </a:ext>
            </a:extLst>
          </p:cNvPr>
          <p:cNvSpPr txBox="1"/>
          <p:nvPr/>
        </p:nvSpPr>
        <p:spPr>
          <a:xfrm>
            <a:off x="452572" y="4093561"/>
            <a:ext cx="2725482" cy="1569660"/>
          </a:xfrm>
          <a:prstGeom prst="rect">
            <a:avLst/>
          </a:prstGeom>
          <a:noFill/>
        </p:spPr>
        <p:txBody>
          <a:bodyPr wrap="square">
            <a:spAutoFit/>
          </a:bodyPr>
          <a:lstStyle/>
          <a:p>
            <a:pPr algn="just"/>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Ông</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tháo</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bó</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ra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bẻ</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từng</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chiếc</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cho</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đến</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khi</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hết</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bó</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đũa</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4" name="TextBox 13">
            <a:extLst>
              <a:ext uri="{FF2B5EF4-FFF2-40B4-BE49-F238E27FC236}">
                <a16:creationId xmlns="" xmlns:a16="http://schemas.microsoft.com/office/drawing/2014/main" id="{FB273E9C-A2A8-4CA9-A37B-FAB108A9D3C3}"/>
              </a:ext>
            </a:extLst>
          </p:cNvPr>
          <p:cNvSpPr txBox="1"/>
          <p:nvPr/>
        </p:nvSpPr>
        <p:spPr>
          <a:xfrm>
            <a:off x="6096000" y="4093561"/>
            <a:ext cx="5835267" cy="461665"/>
          </a:xfrm>
          <a:prstGeom prst="rect">
            <a:avLst/>
          </a:prstGeom>
          <a:noFill/>
        </p:spPr>
        <p:txBody>
          <a:bodyPr wrap="square">
            <a:spAutoFit/>
          </a:bodyPr>
          <a:lstStyle/>
          <a:p>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e.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cha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muốn</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khuyên</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con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điều</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gì</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5" name="TextBox 14">
            <a:extLst>
              <a:ext uri="{FF2B5EF4-FFF2-40B4-BE49-F238E27FC236}">
                <a16:creationId xmlns="" xmlns:a16="http://schemas.microsoft.com/office/drawing/2014/main" id="{4F0C9754-09D3-4ECD-903C-9F1EE3CE0C12}"/>
              </a:ext>
            </a:extLst>
          </p:cNvPr>
          <p:cNvSpPr txBox="1"/>
          <p:nvPr/>
        </p:nvSpPr>
        <p:spPr>
          <a:xfrm>
            <a:off x="6471421" y="4689143"/>
            <a:ext cx="4661008" cy="1200329"/>
          </a:xfrm>
          <a:prstGeom prst="rect">
            <a:avLst/>
          </a:prstGeom>
          <a:noFill/>
        </p:spPr>
        <p:txBody>
          <a:bodyPr wrap="square">
            <a:spAutoFit/>
          </a:bodyPr>
          <a:lstStyle/>
          <a:p>
            <a:pPr algn="just"/>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Người</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cha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muốn</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khuyên</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con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đoàn</a:t>
            </a:r>
            <a:r>
              <a:rPr lang="en-US"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rPr>
              <a:t>kết</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yêu</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thương</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quan</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tâm</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giúp</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đỡ</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400" b="1" dirty="0" err="1">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nhau</a:t>
            </a:r>
            <a:r>
              <a:rPr lang="en-US" sz="2400" b="1" dirty="0">
                <a:solidFill>
                  <a:srgbClr val="009F4F"/>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9F4F"/>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316392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par>
                                <p:cTn id="18" presetID="22" presetClass="entr" presetSubtype="8"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 xmlns:a16="http://schemas.microsoft.com/office/drawing/2014/main" id="{928E09A0-063A-4606-960D-FF114ADD2B73}"/>
              </a:ext>
            </a:extLst>
          </p:cNvPr>
          <p:cNvSpPr txBox="1"/>
          <p:nvPr/>
        </p:nvSpPr>
        <p:spPr>
          <a:xfrm>
            <a:off x="6898521" y="1219088"/>
            <a:ext cx="2191400" cy="584775"/>
          </a:xfrm>
          <a:prstGeom prst="rect">
            <a:avLst/>
          </a:prstGeom>
          <a:noFill/>
        </p:spPr>
        <p:txBody>
          <a:bodyPr wrap="square" rtlCol="0">
            <a:spAutoFit/>
          </a:bodyPr>
          <a:lstStyle/>
          <a:p>
            <a:pPr algn="ctr"/>
            <a:r>
              <a:rPr lang="en-US" altLang="zh-C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a:t>
            </a:r>
            <a:endParaRPr lang="zh-CN" alt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文本框 22">
            <a:extLst>
              <a:ext uri="{FF2B5EF4-FFF2-40B4-BE49-F238E27FC236}">
                <a16:creationId xmlns="" xmlns:a16="http://schemas.microsoft.com/office/drawing/2014/main" id="{167B6255-45C5-44D1-9CD6-DF464840D7C7}"/>
              </a:ext>
            </a:extLst>
          </p:cNvPr>
          <p:cNvSpPr txBox="1"/>
          <p:nvPr/>
        </p:nvSpPr>
        <p:spPr>
          <a:xfrm>
            <a:off x="759058" y="1205419"/>
            <a:ext cx="2191400" cy="584775"/>
          </a:xfrm>
          <a:prstGeom prst="rect">
            <a:avLst/>
          </a:prstGeom>
          <a:noFill/>
        </p:spPr>
        <p:txBody>
          <a:bodyPr wrap="square" rtlCol="0">
            <a:spAutoFit/>
          </a:bodyPr>
          <a:lstStyle/>
          <a:p>
            <a:pPr algn="ctr"/>
            <a:r>
              <a:rPr lang="en-US" altLang="zh-C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a:t>
            </a:r>
            <a:endParaRPr lang="zh-CN" alt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Rectangle: Rounded Corners 3">
            <a:extLst>
              <a:ext uri="{FF2B5EF4-FFF2-40B4-BE49-F238E27FC236}">
                <a16:creationId xmlns="" xmlns:a16="http://schemas.microsoft.com/office/drawing/2014/main" id="{FFB35433-C1C5-404A-BE70-3F1555B6DE8B}"/>
              </a:ext>
            </a:extLst>
          </p:cNvPr>
          <p:cNvSpPr/>
          <p:nvPr/>
        </p:nvSpPr>
        <p:spPr>
          <a:xfrm>
            <a:off x="4889770" y="1944146"/>
            <a:ext cx="6473376"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buồn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lo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nghĩ</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không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yên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lòng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5" name="Rectangle: Rounded Corners 4">
            <a:extLst>
              <a:ext uri="{FF2B5EF4-FFF2-40B4-BE49-F238E27FC236}">
                <a16:creationId xmlns="" xmlns:a16="http://schemas.microsoft.com/office/drawing/2014/main" id="{B29018C6-1236-43D3-AF64-7ECCF2644CB1}"/>
              </a:ext>
            </a:extLst>
          </p:cNvPr>
          <p:cNvSpPr/>
          <p:nvPr/>
        </p:nvSpPr>
        <p:spPr>
          <a:xfrm>
            <a:off x="4889770" y="3349513"/>
            <a:ext cx="7107158" cy="94535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êm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ấm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không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xích</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mích</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mâu</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thuẫn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p:txBody>
      </p:sp>
      <p:sp>
        <p:nvSpPr>
          <p:cNvPr id="6" name="Rectangle: Rounded Corners 5">
            <a:extLst>
              <a:ext uri="{FF2B5EF4-FFF2-40B4-BE49-F238E27FC236}">
                <a16:creationId xmlns="" xmlns:a16="http://schemas.microsoft.com/office/drawing/2014/main" id="{527AA526-A884-4F1D-9F02-3723CC24DC01}"/>
              </a:ext>
            </a:extLst>
          </p:cNvPr>
          <p:cNvSpPr/>
          <p:nvPr/>
        </p:nvSpPr>
        <p:spPr>
          <a:xfrm>
            <a:off x="4889770" y="4754880"/>
            <a:ext cx="6473376" cy="1115568"/>
          </a:xfrm>
          <a:prstGeom prst="roundRect">
            <a:avLst>
              <a:gd name="adj" fmla="val 28581"/>
            </a:avLst>
          </a:prstGeom>
          <a:solidFill>
            <a:srgbClr val="FF0D6F">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tình</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cảm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gắn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bó</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tha</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thiết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quan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tâm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chăm</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sóc</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hết</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lòng</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p>
        </p:txBody>
      </p:sp>
      <p:sp>
        <p:nvSpPr>
          <p:cNvPr id="7" name="Rectangle: Rounded Corners 6">
            <a:extLst>
              <a:ext uri="{FF2B5EF4-FFF2-40B4-BE49-F238E27FC236}">
                <a16:creationId xmlns="" xmlns:a16="http://schemas.microsoft.com/office/drawing/2014/main" id="{F257EC38-DC2B-4B83-8CDE-24CE960F79BF}"/>
              </a:ext>
            </a:extLst>
          </p:cNvPr>
          <p:cNvSpPr/>
          <p:nvPr/>
        </p:nvSpPr>
        <p:spPr>
          <a:xfrm>
            <a:off x="496417" y="1944146"/>
            <a:ext cx="2716683"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hoà</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thuận</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Rectangle: Rounded Corners 7">
            <a:extLst>
              <a:ext uri="{FF2B5EF4-FFF2-40B4-BE49-F238E27FC236}">
                <a16:creationId xmlns="" xmlns:a16="http://schemas.microsoft.com/office/drawing/2014/main" id="{9D4EAAFC-19F0-484B-9FB3-EDA49C4DD693}"/>
              </a:ext>
            </a:extLst>
          </p:cNvPr>
          <p:cNvSpPr/>
          <p:nvPr/>
        </p:nvSpPr>
        <p:spPr>
          <a:xfrm>
            <a:off x="496417" y="3349513"/>
            <a:ext cx="2716683"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yêu</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thương</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9" name="Rectangle: Rounded Corners 8">
            <a:extLst>
              <a:ext uri="{FF2B5EF4-FFF2-40B4-BE49-F238E27FC236}">
                <a16:creationId xmlns="" xmlns:a16="http://schemas.microsoft.com/office/drawing/2014/main" id="{3222F9F1-26E9-4BD5-AB71-BF36DB29CE11}"/>
              </a:ext>
            </a:extLst>
          </p:cNvPr>
          <p:cNvSpPr/>
          <p:nvPr/>
        </p:nvSpPr>
        <p:spPr>
          <a:xfrm>
            <a:off x="496417" y="4754880"/>
            <a:ext cx="2716683" cy="945358"/>
          </a:xfrm>
          <a:prstGeom prst="roundRect">
            <a:avLst>
              <a:gd name="adj" fmla="val 28581"/>
            </a:avLst>
          </a:prstGeom>
          <a:solidFill>
            <a:srgbClr val="A9DA74">
              <a:alpha val="25000"/>
            </a:srgbClr>
          </a:solid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buồn</a:t>
            </a:r>
            <a:r>
              <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0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phiền</a:t>
            </a:r>
            <a:endParaRPr lang="en-US" sz="30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endParaRPr>
          </a:p>
        </p:txBody>
      </p:sp>
      <p:cxnSp>
        <p:nvCxnSpPr>
          <p:cNvPr id="10" name="Straight Connector 9">
            <a:extLst>
              <a:ext uri="{FF2B5EF4-FFF2-40B4-BE49-F238E27FC236}">
                <a16:creationId xmlns="" xmlns:a16="http://schemas.microsoft.com/office/drawing/2014/main" id="{93E90AFA-497A-47CF-B910-659B8CEAEE5D}"/>
              </a:ext>
            </a:extLst>
          </p:cNvPr>
          <p:cNvCxnSpPr>
            <a:cxnSpLocks/>
          </p:cNvCxnSpPr>
          <p:nvPr/>
        </p:nvCxnSpPr>
        <p:spPr>
          <a:xfrm>
            <a:off x="3213100" y="2416825"/>
            <a:ext cx="1676670" cy="143991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834323F1-723A-4BDB-B970-D5E41DDD29EC}"/>
              </a:ext>
            </a:extLst>
          </p:cNvPr>
          <p:cNvCxnSpPr>
            <a:cxnSpLocks/>
            <a:endCxn id="6" idx="1"/>
          </p:cNvCxnSpPr>
          <p:nvPr/>
        </p:nvCxnSpPr>
        <p:spPr>
          <a:xfrm>
            <a:off x="3213100" y="3856740"/>
            <a:ext cx="1676670" cy="145592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 xmlns:a16="http://schemas.microsoft.com/office/drawing/2014/main" id="{4B38389E-B563-4618-8C34-C422DBA92DE5}"/>
              </a:ext>
            </a:extLst>
          </p:cNvPr>
          <p:cNvCxnSpPr>
            <a:cxnSpLocks/>
            <a:endCxn id="4" idx="1"/>
          </p:cNvCxnSpPr>
          <p:nvPr/>
        </p:nvCxnSpPr>
        <p:spPr>
          <a:xfrm flipV="1">
            <a:off x="3213100" y="2416825"/>
            <a:ext cx="1676670" cy="282705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 xmlns:a16="http://schemas.microsoft.com/office/drawing/2014/main" id="{28161755-A68F-4F96-B918-657B1398A7A7}"/>
              </a:ext>
            </a:extLst>
          </p:cNvPr>
          <p:cNvSpPr txBox="1"/>
          <p:nvPr/>
        </p:nvSpPr>
        <p:spPr>
          <a:xfrm>
            <a:off x="1609343" y="589802"/>
            <a:ext cx="6960499" cy="461665"/>
          </a:xfrm>
          <a:prstGeom prst="rect">
            <a:avLst/>
          </a:prstGeom>
          <a:noFill/>
        </p:spPr>
        <p:txBody>
          <a:bodyPr wrap="square">
            <a:spAutoFit/>
          </a:bodyPr>
          <a:lstStyle/>
          <a:p>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Tìm</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từ</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ngữ</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ở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cột</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phù</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hợp</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với</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nghĩa</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ở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cột</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B</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2858100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67474C32-BFF0-45EC-A224-F10FB8AB7409}"/>
              </a:ext>
            </a:extLst>
          </p:cNvPr>
          <p:cNvSpPr txBox="1"/>
          <p:nvPr/>
        </p:nvSpPr>
        <p:spPr>
          <a:xfrm>
            <a:off x="1012576" y="512800"/>
            <a:ext cx="6283373" cy="461665"/>
          </a:xfrm>
          <a:prstGeom prst="rect">
            <a:avLst/>
          </a:prstGeom>
          <a:noFill/>
        </p:spPr>
        <p:txBody>
          <a:bodyPr wrap="square">
            <a:spAutoFit/>
          </a:bodyPr>
          <a:lstStyle/>
          <a:p>
            <a:pPr algn="just"/>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h.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Xếp</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từ</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sau</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đây</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vào</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các</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nhóm</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thích</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24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hợp</a:t>
            </a:r>
            <a:r>
              <a:rPr lang="en-US"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a:t>
            </a:r>
            <a:endParaRPr lang="vi-VN" sz="24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nvGrpSpPr>
          <p:cNvPr id="45" name="Group 44">
            <a:extLst>
              <a:ext uri="{FF2B5EF4-FFF2-40B4-BE49-F238E27FC236}">
                <a16:creationId xmlns="" xmlns:a16="http://schemas.microsoft.com/office/drawing/2014/main" id="{9EB9CE79-D6D3-4C0B-AF50-327BFC7D8252}"/>
              </a:ext>
            </a:extLst>
          </p:cNvPr>
          <p:cNvGrpSpPr/>
          <p:nvPr/>
        </p:nvGrpSpPr>
        <p:grpSpPr>
          <a:xfrm>
            <a:off x="654292" y="3939257"/>
            <a:ext cx="3081129" cy="2702205"/>
            <a:chOff x="654292" y="3939257"/>
            <a:chExt cx="3081129" cy="2702205"/>
          </a:xfrm>
        </p:grpSpPr>
        <p:grpSp>
          <p:nvGrpSpPr>
            <p:cNvPr id="17" name="Group 16">
              <a:extLst>
                <a:ext uri="{FF2B5EF4-FFF2-40B4-BE49-F238E27FC236}">
                  <a16:creationId xmlns="" xmlns:a16="http://schemas.microsoft.com/office/drawing/2014/main" id="{A6E21C64-B6DA-41D2-9BDD-4A502B5661A7}"/>
                </a:ext>
              </a:extLst>
            </p:cNvPr>
            <p:cNvGrpSpPr/>
            <p:nvPr/>
          </p:nvGrpSpPr>
          <p:grpSpPr>
            <a:xfrm>
              <a:off x="654292" y="3939257"/>
              <a:ext cx="3081129" cy="2702205"/>
              <a:chOff x="7537299" y="2003897"/>
              <a:chExt cx="5069748" cy="4854103"/>
            </a:xfrm>
          </p:grpSpPr>
          <p:pic>
            <p:nvPicPr>
              <p:cNvPr id="9" name="Picture 8">
                <a:extLst>
                  <a:ext uri="{FF2B5EF4-FFF2-40B4-BE49-F238E27FC236}">
                    <a16:creationId xmlns="" xmlns:a16="http://schemas.microsoft.com/office/drawing/2014/main" id="{1AE3297F-931C-460B-8265-033F444526E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477" t="15011" r="10599" b="14209"/>
              <a:stretch/>
            </p:blipFill>
            <p:spPr>
              <a:xfrm>
                <a:off x="7537299" y="2003897"/>
                <a:ext cx="5069748" cy="4854103"/>
              </a:xfrm>
              <a:prstGeom prst="rect">
                <a:avLst/>
              </a:prstGeom>
            </p:spPr>
          </p:pic>
          <p:pic>
            <p:nvPicPr>
              <p:cNvPr id="15" name="Picture 14">
                <a:extLst>
                  <a:ext uri="{FF2B5EF4-FFF2-40B4-BE49-F238E27FC236}">
                    <a16:creationId xmlns="" xmlns:a16="http://schemas.microsoft.com/office/drawing/2014/main" id="{2B05F251-8177-46A6-A4B8-06AB49B8EA8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625" b="85750" l="34333" r="67667"/>
                        </a14:imgEffect>
                      </a14:imgLayer>
                    </a14:imgProps>
                  </a:ext>
                  <a:ext uri="{28A0092B-C50C-407E-A947-70E740481C1C}">
                    <a14:useLocalDpi xmlns:a14="http://schemas.microsoft.com/office/drawing/2010/main" val="0"/>
                  </a:ext>
                </a:extLst>
              </a:blip>
              <a:srcRect l="35116" t="52860" r="31598" b="14232"/>
              <a:stretch/>
            </p:blipFill>
            <p:spPr>
              <a:xfrm>
                <a:off x="7791298" y="3098183"/>
                <a:ext cx="2568103" cy="2256817"/>
              </a:xfrm>
              <a:prstGeom prst="rect">
                <a:avLst/>
              </a:prstGeom>
            </p:spPr>
          </p:pic>
        </p:grpSp>
        <p:sp>
          <p:nvSpPr>
            <p:cNvPr id="18" name="TextBox 17">
              <a:extLst>
                <a:ext uri="{FF2B5EF4-FFF2-40B4-BE49-F238E27FC236}">
                  <a16:creationId xmlns="" xmlns:a16="http://schemas.microsoft.com/office/drawing/2014/main" id="{F1EC2E96-4F05-47D6-B2D6-130F41384E3A}"/>
                </a:ext>
              </a:extLst>
            </p:cNvPr>
            <p:cNvSpPr txBox="1"/>
            <p:nvPr/>
          </p:nvSpPr>
          <p:spPr>
            <a:xfrm>
              <a:off x="1328662" y="5443984"/>
              <a:ext cx="1560759" cy="1077218"/>
            </a:xfrm>
            <a:prstGeom prst="rect">
              <a:avLst/>
            </a:prstGeom>
            <a:no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sự</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vật</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46" name="Group 45">
            <a:extLst>
              <a:ext uri="{FF2B5EF4-FFF2-40B4-BE49-F238E27FC236}">
                <a16:creationId xmlns="" xmlns:a16="http://schemas.microsoft.com/office/drawing/2014/main" id="{1251CFE8-568E-4B49-9991-36915F2871F5}"/>
              </a:ext>
            </a:extLst>
          </p:cNvPr>
          <p:cNvGrpSpPr/>
          <p:nvPr/>
        </p:nvGrpSpPr>
        <p:grpSpPr>
          <a:xfrm>
            <a:off x="8741924" y="3855560"/>
            <a:ext cx="3081129" cy="2785902"/>
            <a:chOff x="8741924" y="3855560"/>
            <a:chExt cx="3081129" cy="2785902"/>
          </a:xfrm>
        </p:grpSpPr>
        <p:grpSp>
          <p:nvGrpSpPr>
            <p:cNvPr id="16" name="Group 15">
              <a:extLst>
                <a:ext uri="{FF2B5EF4-FFF2-40B4-BE49-F238E27FC236}">
                  <a16:creationId xmlns="" xmlns:a16="http://schemas.microsoft.com/office/drawing/2014/main" id="{6449AB99-47B1-4C3E-A0F1-6B6FBB9E4B27}"/>
                </a:ext>
              </a:extLst>
            </p:cNvPr>
            <p:cNvGrpSpPr/>
            <p:nvPr/>
          </p:nvGrpSpPr>
          <p:grpSpPr>
            <a:xfrm>
              <a:off x="8741924" y="3855560"/>
              <a:ext cx="3081129" cy="2785902"/>
              <a:chOff x="-544749" y="2003897"/>
              <a:chExt cx="5069748" cy="4854103"/>
            </a:xfrm>
          </p:grpSpPr>
          <p:pic>
            <p:nvPicPr>
              <p:cNvPr id="8" name="Picture 7">
                <a:extLst>
                  <a:ext uri="{FF2B5EF4-FFF2-40B4-BE49-F238E27FC236}">
                    <a16:creationId xmlns="" xmlns:a16="http://schemas.microsoft.com/office/drawing/2014/main" id="{9F5F807A-CC92-4869-AFED-72E54608EEEF}"/>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15335" t="15011" r="10741" b="14209"/>
              <a:stretch/>
            </p:blipFill>
            <p:spPr>
              <a:xfrm>
                <a:off x="-544749" y="2003897"/>
                <a:ext cx="5069748" cy="4854103"/>
              </a:xfrm>
              <a:prstGeom prst="rect">
                <a:avLst/>
              </a:prstGeom>
            </p:spPr>
          </p:pic>
          <p:pic>
            <p:nvPicPr>
              <p:cNvPr id="11" name="Picture 10">
                <a:extLst>
                  <a:ext uri="{FF2B5EF4-FFF2-40B4-BE49-F238E27FC236}">
                    <a16:creationId xmlns="" xmlns:a16="http://schemas.microsoft.com/office/drawing/2014/main" id="{6A19E63A-E6BB-4ACC-B2B7-6836B33C5FA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625" b="85750" l="34333" r="67667"/>
                        </a14:imgEffect>
                      </a14:imgLayer>
                    </a14:imgProps>
                  </a:ext>
                  <a:ext uri="{28A0092B-C50C-407E-A947-70E740481C1C}">
                    <a14:useLocalDpi xmlns:a14="http://schemas.microsoft.com/office/drawing/2010/main" val="0"/>
                  </a:ext>
                </a:extLst>
              </a:blip>
              <a:srcRect l="35116" t="52860" r="31598" b="14232"/>
              <a:stretch/>
            </p:blipFill>
            <p:spPr>
              <a:xfrm>
                <a:off x="-271476" y="3033543"/>
                <a:ext cx="2568103" cy="2256817"/>
              </a:xfrm>
              <a:prstGeom prst="rect">
                <a:avLst/>
              </a:prstGeom>
            </p:spPr>
          </p:pic>
        </p:grpSp>
        <p:sp>
          <p:nvSpPr>
            <p:cNvPr id="19" name="TextBox 18">
              <a:extLst>
                <a:ext uri="{FF2B5EF4-FFF2-40B4-BE49-F238E27FC236}">
                  <a16:creationId xmlns="" xmlns:a16="http://schemas.microsoft.com/office/drawing/2014/main" id="{6FF9B61B-65F7-4F34-95BD-DF072E249414}"/>
                </a:ext>
              </a:extLst>
            </p:cNvPr>
            <p:cNvSpPr txBox="1"/>
            <p:nvPr/>
          </p:nvSpPr>
          <p:spPr>
            <a:xfrm>
              <a:off x="9300711" y="5461951"/>
              <a:ext cx="1963553" cy="1077218"/>
            </a:xfrm>
            <a:prstGeom prst="rect">
              <a:avLst/>
            </a:prstGeom>
            <a:no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7" name="Group 36">
            <a:extLst>
              <a:ext uri="{FF2B5EF4-FFF2-40B4-BE49-F238E27FC236}">
                <a16:creationId xmlns="" xmlns:a16="http://schemas.microsoft.com/office/drawing/2014/main" id="{46D9229D-CEF0-4815-AA8B-25945113E29B}"/>
              </a:ext>
            </a:extLst>
          </p:cNvPr>
          <p:cNvGrpSpPr/>
          <p:nvPr/>
        </p:nvGrpSpPr>
        <p:grpSpPr>
          <a:xfrm rot="1462782">
            <a:off x="6777018" y="1369652"/>
            <a:ext cx="1774633" cy="1081255"/>
            <a:chOff x="1926946" y="2028768"/>
            <a:chExt cx="1774633" cy="1081255"/>
          </a:xfrm>
        </p:grpSpPr>
        <p:pic>
          <p:nvPicPr>
            <p:cNvPr id="23" name="Picture 22">
              <a:extLst>
                <a:ext uri="{FF2B5EF4-FFF2-40B4-BE49-F238E27FC236}">
                  <a16:creationId xmlns="" xmlns:a16="http://schemas.microsoft.com/office/drawing/2014/main" id="{A4747892-9B4C-46E9-A278-1A47D7EB3855}"/>
                </a:ext>
              </a:extLst>
            </p:cNvPr>
            <p:cNvPicPr>
              <a:picLocks noChangeAspect="1"/>
            </p:cNvPicPr>
            <p:nvPr/>
          </p:nvPicPr>
          <p:blipFill rotWithShape="1">
            <a:blip r:embed="rId6"/>
            <a:srcRect l="19724" t="28738" r="27543" b="39248"/>
            <a:stretch/>
          </p:blipFill>
          <p:spPr>
            <a:xfrm>
              <a:off x="1926946" y="2028768"/>
              <a:ext cx="1774633" cy="1081255"/>
            </a:xfrm>
            <a:prstGeom prst="rect">
              <a:avLst/>
            </a:prstGeom>
          </p:spPr>
        </p:pic>
        <p:sp>
          <p:nvSpPr>
            <p:cNvPr id="25" name="TextBox 24">
              <a:extLst>
                <a:ext uri="{FF2B5EF4-FFF2-40B4-BE49-F238E27FC236}">
                  <a16:creationId xmlns="" xmlns:a16="http://schemas.microsoft.com/office/drawing/2014/main" id="{7A7693F9-AE13-4222-9C7B-626A3730EB13}"/>
                </a:ext>
              </a:extLst>
            </p:cNvPr>
            <p:cNvSpPr txBox="1"/>
            <p:nvPr/>
          </p:nvSpPr>
          <p:spPr>
            <a:xfrm>
              <a:off x="2465114" y="2277009"/>
              <a:ext cx="756554"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ặt</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8" name="Group 37">
            <a:extLst>
              <a:ext uri="{FF2B5EF4-FFF2-40B4-BE49-F238E27FC236}">
                <a16:creationId xmlns="" xmlns:a16="http://schemas.microsoft.com/office/drawing/2014/main" id="{C759CA71-51A2-408D-8E0A-DD898E6D7FCA}"/>
              </a:ext>
            </a:extLst>
          </p:cNvPr>
          <p:cNvGrpSpPr/>
          <p:nvPr/>
        </p:nvGrpSpPr>
        <p:grpSpPr>
          <a:xfrm rot="1569221">
            <a:off x="1643976" y="2030451"/>
            <a:ext cx="2438400" cy="1270535"/>
            <a:chOff x="4876800" y="2021305"/>
            <a:chExt cx="2438400" cy="1270535"/>
          </a:xfrm>
        </p:grpSpPr>
        <p:pic>
          <p:nvPicPr>
            <p:cNvPr id="4" name="Picture 3">
              <a:extLst>
                <a:ext uri="{FF2B5EF4-FFF2-40B4-BE49-F238E27FC236}">
                  <a16:creationId xmlns="" xmlns:a16="http://schemas.microsoft.com/office/drawing/2014/main" id="{8F28AC0B-60C1-414E-A40F-C88F90D9C5A5}"/>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9000" b="90000" l="0" r="100000"/>
                      </a14:imgEffect>
                    </a14:imgLayer>
                  </a14:imgProps>
                </a:ext>
                <a:ext uri="{28A0092B-C50C-407E-A947-70E740481C1C}">
                  <a14:useLocalDpi xmlns:a14="http://schemas.microsoft.com/office/drawing/2010/main" val="0"/>
                </a:ext>
              </a:extLst>
            </a:blip>
            <a:srcRect t="24118" b="23777"/>
            <a:stretch/>
          </p:blipFill>
          <p:spPr>
            <a:xfrm>
              <a:off x="4876800" y="2021305"/>
              <a:ext cx="2438400" cy="1270535"/>
            </a:xfrm>
            <a:prstGeom prst="rect">
              <a:avLst/>
            </a:prstGeom>
          </p:spPr>
        </p:pic>
        <p:sp>
          <p:nvSpPr>
            <p:cNvPr id="28" name="TextBox 27">
              <a:extLst>
                <a:ext uri="{FF2B5EF4-FFF2-40B4-BE49-F238E27FC236}">
                  <a16:creationId xmlns="" xmlns:a16="http://schemas.microsoft.com/office/drawing/2014/main" id="{82ABB5EC-3E6E-446A-9C1C-01932F1AA477}"/>
                </a:ext>
              </a:extLst>
            </p:cNvPr>
            <p:cNvSpPr txBox="1"/>
            <p:nvPr/>
          </p:nvSpPr>
          <p:spPr>
            <a:xfrm>
              <a:off x="5641438" y="2277009"/>
              <a:ext cx="909123" cy="584775"/>
            </a:xfrm>
            <a:prstGeom prst="rect">
              <a:avLst/>
            </a:prstGeom>
            <a:noFill/>
          </p:spPr>
          <p:txBody>
            <a:bodyPr wrap="square">
              <a:spAutoFit/>
            </a:bodyPr>
            <a:lstStyle/>
            <a:p>
              <a:pPr algn="just"/>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gọi</a:t>
              </a:r>
              <a:endParaRPr lang="vi-VN"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6" name="Group 35">
            <a:extLst>
              <a:ext uri="{FF2B5EF4-FFF2-40B4-BE49-F238E27FC236}">
                <a16:creationId xmlns="" xmlns:a16="http://schemas.microsoft.com/office/drawing/2014/main" id="{BB6AE774-FD36-4760-8603-0EC0CD2CD256}"/>
              </a:ext>
            </a:extLst>
          </p:cNvPr>
          <p:cNvGrpSpPr/>
          <p:nvPr/>
        </p:nvGrpSpPr>
        <p:grpSpPr>
          <a:xfrm rot="1945887">
            <a:off x="3472128" y="3849338"/>
            <a:ext cx="1774633" cy="1081255"/>
            <a:chOff x="2814263" y="3214813"/>
            <a:chExt cx="1774633" cy="1081255"/>
          </a:xfrm>
        </p:grpSpPr>
        <p:pic>
          <p:nvPicPr>
            <p:cNvPr id="31" name="Picture 30">
              <a:extLst>
                <a:ext uri="{FF2B5EF4-FFF2-40B4-BE49-F238E27FC236}">
                  <a16:creationId xmlns="" xmlns:a16="http://schemas.microsoft.com/office/drawing/2014/main" id="{F57D9965-672E-49EF-8F45-BFB091C99886}"/>
                </a:ext>
              </a:extLst>
            </p:cNvPr>
            <p:cNvPicPr>
              <a:picLocks noChangeAspect="1"/>
            </p:cNvPicPr>
            <p:nvPr/>
          </p:nvPicPr>
          <p:blipFill rotWithShape="1">
            <a:blip r:embed="rId6"/>
            <a:srcRect l="19724" t="28738" r="27543" b="39248"/>
            <a:stretch/>
          </p:blipFill>
          <p:spPr>
            <a:xfrm>
              <a:off x="2814263" y="3214813"/>
              <a:ext cx="1774633" cy="1081255"/>
            </a:xfrm>
            <a:prstGeom prst="rect">
              <a:avLst/>
            </a:prstGeom>
          </p:spPr>
        </p:pic>
        <p:sp>
          <p:nvSpPr>
            <p:cNvPr id="26" name="TextBox 25">
              <a:extLst>
                <a:ext uri="{FF2B5EF4-FFF2-40B4-BE49-F238E27FC236}">
                  <a16:creationId xmlns="" xmlns:a16="http://schemas.microsoft.com/office/drawing/2014/main" id="{01F3244F-8183-4433-8F5A-71413F758FD3}"/>
                </a:ext>
              </a:extLst>
            </p:cNvPr>
            <p:cNvSpPr txBox="1"/>
            <p:nvPr/>
          </p:nvSpPr>
          <p:spPr>
            <a:xfrm>
              <a:off x="3362266" y="3463052"/>
              <a:ext cx="746310"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bẻ</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5" name="Group 34">
            <a:extLst>
              <a:ext uri="{FF2B5EF4-FFF2-40B4-BE49-F238E27FC236}">
                <a16:creationId xmlns="" xmlns:a16="http://schemas.microsoft.com/office/drawing/2014/main" id="{7695F0ED-07C8-4FEF-9118-4E3D7A754372}"/>
              </a:ext>
            </a:extLst>
          </p:cNvPr>
          <p:cNvGrpSpPr/>
          <p:nvPr/>
        </p:nvGrpSpPr>
        <p:grpSpPr>
          <a:xfrm rot="806173">
            <a:off x="6571372" y="4168208"/>
            <a:ext cx="1774633" cy="1081255"/>
            <a:chOff x="4790412" y="4007801"/>
            <a:chExt cx="1774633" cy="1081255"/>
          </a:xfrm>
        </p:grpSpPr>
        <p:pic>
          <p:nvPicPr>
            <p:cNvPr id="32" name="Picture 31">
              <a:extLst>
                <a:ext uri="{FF2B5EF4-FFF2-40B4-BE49-F238E27FC236}">
                  <a16:creationId xmlns="" xmlns:a16="http://schemas.microsoft.com/office/drawing/2014/main" id="{36C04D16-8702-4D43-8880-AD000F37D88D}"/>
                </a:ext>
              </a:extLst>
            </p:cNvPr>
            <p:cNvPicPr>
              <a:picLocks noChangeAspect="1"/>
            </p:cNvPicPr>
            <p:nvPr/>
          </p:nvPicPr>
          <p:blipFill rotWithShape="1">
            <a:blip r:embed="rId6"/>
            <a:srcRect l="19724" t="28738" r="27543" b="39248"/>
            <a:stretch/>
          </p:blipFill>
          <p:spPr>
            <a:xfrm>
              <a:off x="4790412" y="4007801"/>
              <a:ext cx="1774633" cy="1081255"/>
            </a:xfrm>
            <a:prstGeom prst="rect">
              <a:avLst/>
            </a:prstGeom>
          </p:spPr>
        </p:pic>
        <p:sp>
          <p:nvSpPr>
            <p:cNvPr id="27" name="TextBox 26">
              <a:extLst>
                <a:ext uri="{FF2B5EF4-FFF2-40B4-BE49-F238E27FC236}">
                  <a16:creationId xmlns="" xmlns:a16="http://schemas.microsoft.com/office/drawing/2014/main" id="{53E45DED-3E33-4C84-ADA2-7A4D3988047B}"/>
                </a:ext>
              </a:extLst>
            </p:cNvPr>
            <p:cNvSpPr txBox="1"/>
            <p:nvPr/>
          </p:nvSpPr>
          <p:spPr>
            <a:xfrm>
              <a:off x="5365439" y="4256040"/>
              <a:ext cx="730560"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túi</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4" name="Group 33">
            <a:extLst>
              <a:ext uri="{FF2B5EF4-FFF2-40B4-BE49-F238E27FC236}">
                <a16:creationId xmlns="" xmlns:a16="http://schemas.microsoft.com/office/drawing/2014/main" id="{ACFB7923-95EA-4545-BB69-7E68755D21EC}"/>
              </a:ext>
            </a:extLst>
          </p:cNvPr>
          <p:cNvGrpSpPr/>
          <p:nvPr/>
        </p:nvGrpSpPr>
        <p:grpSpPr>
          <a:xfrm rot="20429606">
            <a:off x="4377000" y="1395520"/>
            <a:ext cx="1774633" cy="1081255"/>
            <a:chOff x="6787975" y="3429000"/>
            <a:chExt cx="1774633" cy="1081255"/>
          </a:xfrm>
        </p:grpSpPr>
        <p:pic>
          <p:nvPicPr>
            <p:cNvPr id="33" name="Picture 32">
              <a:extLst>
                <a:ext uri="{FF2B5EF4-FFF2-40B4-BE49-F238E27FC236}">
                  <a16:creationId xmlns="" xmlns:a16="http://schemas.microsoft.com/office/drawing/2014/main" id="{48381744-C388-4B46-B880-E043C1205601}"/>
                </a:ext>
              </a:extLst>
            </p:cNvPr>
            <p:cNvPicPr>
              <a:picLocks noChangeAspect="1"/>
            </p:cNvPicPr>
            <p:nvPr/>
          </p:nvPicPr>
          <p:blipFill rotWithShape="1">
            <a:blip r:embed="rId6"/>
            <a:srcRect l="19724" t="28738" r="27543" b="39248"/>
            <a:stretch/>
          </p:blipFill>
          <p:spPr>
            <a:xfrm>
              <a:off x="6787975" y="3429000"/>
              <a:ext cx="1774633" cy="1081255"/>
            </a:xfrm>
            <a:prstGeom prst="rect">
              <a:avLst/>
            </a:prstGeom>
          </p:spPr>
        </p:pic>
        <p:sp>
          <p:nvSpPr>
            <p:cNvPr id="24" name="TextBox 23">
              <a:extLst>
                <a:ext uri="{FF2B5EF4-FFF2-40B4-BE49-F238E27FC236}">
                  <a16:creationId xmlns="" xmlns:a16="http://schemas.microsoft.com/office/drawing/2014/main" id="{8BB42437-3746-463C-889F-84E31BD57577}"/>
                </a:ext>
              </a:extLst>
            </p:cNvPr>
            <p:cNvSpPr txBox="1"/>
            <p:nvPr/>
          </p:nvSpPr>
          <p:spPr>
            <a:xfrm>
              <a:off x="7315200" y="3677239"/>
              <a:ext cx="875112"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nhà</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9" name="Group 38">
            <a:extLst>
              <a:ext uri="{FF2B5EF4-FFF2-40B4-BE49-F238E27FC236}">
                <a16:creationId xmlns="" xmlns:a16="http://schemas.microsoft.com/office/drawing/2014/main" id="{1E44AC14-63CB-4199-825A-1F32129C0FEE}"/>
              </a:ext>
            </a:extLst>
          </p:cNvPr>
          <p:cNvGrpSpPr/>
          <p:nvPr/>
        </p:nvGrpSpPr>
        <p:grpSpPr>
          <a:xfrm rot="998147">
            <a:off x="8695027" y="2383839"/>
            <a:ext cx="2438400" cy="1270535"/>
            <a:chOff x="4876800" y="2021305"/>
            <a:chExt cx="2438400" cy="1270535"/>
          </a:xfrm>
        </p:grpSpPr>
        <p:pic>
          <p:nvPicPr>
            <p:cNvPr id="40" name="Picture 39">
              <a:extLst>
                <a:ext uri="{FF2B5EF4-FFF2-40B4-BE49-F238E27FC236}">
                  <a16:creationId xmlns="" xmlns:a16="http://schemas.microsoft.com/office/drawing/2014/main" id="{04C8D98D-A20A-4FF3-A209-161A2A273623}"/>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9000" b="90000" l="0" r="100000"/>
                      </a14:imgEffect>
                    </a14:imgLayer>
                  </a14:imgProps>
                </a:ext>
                <a:ext uri="{28A0092B-C50C-407E-A947-70E740481C1C}">
                  <a14:useLocalDpi xmlns:a14="http://schemas.microsoft.com/office/drawing/2010/main" val="0"/>
                </a:ext>
              </a:extLst>
            </a:blip>
            <a:srcRect t="24118" b="23777"/>
            <a:stretch/>
          </p:blipFill>
          <p:spPr>
            <a:xfrm>
              <a:off x="4876800" y="2021305"/>
              <a:ext cx="2438400" cy="1270535"/>
            </a:xfrm>
            <a:prstGeom prst="rect">
              <a:avLst/>
            </a:prstGeom>
          </p:spPr>
        </p:pic>
        <p:sp>
          <p:nvSpPr>
            <p:cNvPr id="41" name="TextBox 40">
              <a:extLst>
                <a:ext uri="{FF2B5EF4-FFF2-40B4-BE49-F238E27FC236}">
                  <a16:creationId xmlns="" xmlns:a16="http://schemas.microsoft.com/office/drawing/2014/main" id="{1754811D-B472-4774-A28E-961A1EF07544}"/>
                </a:ext>
              </a:extLst>
            </p:cNvPr>
            <p:cNvSpPr txBox="1"/>
            <p:nvPr/>
          </p:nvSpPr>
          <p:spPr>
            <a:xfrm>
              <a:off x="5737926" y="2262688"/>
              <a:ext cx="909123" cy="584775"/>
            </a:xfrm>
            <a:prstGeom prst="rect">
              <a:avLst/>
            </a:prstGeom>
            <a:noFill/>
          </p:spPr>
          <p:txBody>
            <a:bodyPr wrap="square">
              <a:spAutoFit/>
            </a:bodyPr>
            <a:lstStyle/>
            <a:p>
              <a:pPr algn="just"/>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nói</a:t>
              </a:r>
              <a:endParaRPr lang="vi-VN"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42" name="Group 41">
            <a:extLst>
              <a:ext uri="{FF2B5EF4-FFF2-40B4-BE49-F238E27FC236}">
                <a16:creationId xmlns="" xmlns:a16="http://schemas.microsoft.com/office/drawing/2014/main" id="{F4CEE9DD-D8B8-4855-9CCA-A77C1A84DCDE}"/>
              </a:ext>
            </a:extLst>
          </p:cNvPr>
          <p:cNvGrpSpPr/>
          <p:nvPr/>
        </p:nvGrpSpPr>
        <p:grpSpPr>
          <a:xfrm>
            <a:off x="4973239" y="2657497"/>
            <a:ext cx="2438400" cy="1270535"/>
            <a:chOff x="4876800" y="2021305"/>
            <a:chExt cx="2438400" cy="1270535"/>
          </a:xfrm>
        </p:grpSpPr>
        <p:pic>
          <p:nvPicPr>
            <p:cNvPr id="43" name="Picture 42">
              <a:extLst>
                <a:ext uri="{FF2B5EF4-FFF2-40B4-BE49-F238E27FC236}">
                  <a16:creationId xmlns="" xmlns:a16="http://schemas.microsoft.com/office/drawing/2014/main" id="{173827B7-FCC0-4E01-9BD8-923FC33A390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9000" b="90000" l="0" r="100000"/>
                      </a14:imgEffect>
                    </a14:imgLayer>
                  </a14:imgProps>
                </a:ext>
                <a:ext uri="{28A0092B-C50C-407E-A947-70E740481C1C}">
                  <a14:useLocalDpi xmlns:a14="http://schemas.microsoft.com/office/drawing/2010/main" val="0"/>
                </a:ext>
              </a:extLst>
            </a:blip>
            <a:srcRect t="24118" b="23777"/>
            <a:stretch/>
          </p:blipFill>
          <p:spPr>
            <a:xfrm>
              <a:off x="4876800" y="2021305"/>
              <a:ext cx="2438400" cy="1270535"/>
            </a:xfrm>
            <a:prstGeom prst="rect">
              <a:avLst/>
            </a:prstGeom>
          </p:spPr>
        </p:pic>
        <p:sp>
          <p:nvSpPr>
            <p:cNvPr id="44" name="TextBox 43">
              <a:extLst>
                <a:ext uri="{FF2B5EF4-FFF2-40B4-BE49-F238E27FC236}">
                  <a16:creationId xmlns="" xmlns:a16="http://schemas.microsoft.com/office/drawing/2014/main" id="{31A999EF-AA4F-478B-8E16-8E9ED33204D3}"/>
                </a:ext>
              </a:extLst>
            </p:cNvPr>
            <p:cNvSpPr txBox="1"/>
            <p:nvPr/>
          </p:nvSpPr>
          <p:spPr>
            <a:xfrm>
              <a:off x="5641438" y="2053319"/>
              <a:ext cx="909123" cy="1077218"/>
            </a:xfrm>
            <a:prstGeom prst="rect">
              <a:avLst/>
            </a:prstGeom>
            <a:noFill/>
          </p:spPr>
          <p:txBody>
            <a:bodyPr wrap="square">
              <a:spAutoFit/>
            </a:bodyPr>
            <a:lstStyle/>
            <a:p>
              <a:pPr algn="ctr"/>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bó</a:t>
              </a:r>
              <a:r>
                <a:rPr lang="en-US"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đũa</a:t>
              </a:r>
              <a:endParaRPr lang="vi-VN"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1762237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 xmlns:a16="http://schemas.microsoft.com/office/drawing/2014/main" id="{31FB4E17-808F-4A46-B73B-9AFD96717ABD}"/>
              </a:ext>
            </a:extLst>
          </p:cNvPr>
          <p:cNvGrpSpPr/>
          <p:nvPr/>
        </p:nvGrpSpPr>
        <p:grpSpPr>
          <a:xfrm>
            <a:off x="1246042" y="252996"/>
            <a:ext cx="3081129" cy="2702205"/>
            <a:chOff x="654292" y="3939257"/>
            <a:chExt cx="3081129" cy="2702205"/>
          </a:xfrm>
        </p:grpSpPr>
        <p:grpSp>
          <p:nvGrpSpPr>
            <p:cNvPr id="3" name="Group 2">
              <a:extLst>
                <a:ext uri="{FF2B5EF4-FFF2-40B4-BE49-F238E27FC236}">
                  <a16:creationId xmlns="" xmlns:a16="http://schemas.microsoft.com/office/drawing/2014/main" id="{ED8D91A3-50F5-4C80-9A12-57212E421A5C}"/>
                </a:ext>
              </a:extLst>
            </p:cNvPr>
            <p:cNvGrpSpPr/>
            <p:nvPr/>
          </p:nvGrpSpPr>
          <p:grpSpPr>
            <a:xfrm>
              <a:off x="654292" y="3939257"/>
              <a:ext cx="3081129" cy="2702205"/>
              <a:chOff x="7537299" y="2003897"/>
              <a:chExt cx="5069748" cy="4854103"/>
            </a:xfrm>
          </p:grpSpPr>
          <p:pic>
            <p:nvPicPr>
              <p:cNvPr id="5" name="Picture 4">
                <a:extLst>
                  <a:ext uri="{FF2B5EF4-FFF2-40B4-BE49-F238E27FC236}">
                    <a16:creationId xmlns="" xmlns:a16="http://schemas.microsoft.com/office/drawing/2014/main" id="{5CBC358D-FF17-4661-BA34-40882CCD1A9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477" t="15011" r="10599" b="14209"/>
              <a:stretch/>
            </p:blipFill>
            <p:spPr>
              <a:xfrm>
                <a:off x="7537299" y="2003897"/>
                <a:ext cx="5069748" cy="4854103"/>
              </a:xfrm>
              <a:prstGeom prst="rect">
                <a:avLst/>
              </a:prstGeom>
            </p:spPr>
          </p:pic>
          <p:pic>
            <p:nvPicPr>
              <p:cNvPr id="6" name="Picture 5">
                <a:extLst>
                  <a:ext uri="{FF2B5EF4-FFF2-40B4-BE49-F238E27FC236}">
                    <a16:creationId xmlns="" xmlns:a16="http://schemas.microsoft.com/office/drawing/2014/main" id="{398E0E84-9111-4864-89A5-410F8265C6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625" b="85750" l="34333" r="67667"/>
                        </a14:imgEffect>
                      </a14:imgLayer>
                    </a14:imgProps>
                  </a:ext>
                  <a:ext uri="{28A0092B-C50C-407E-A947-70E740481C1C}">
                    <a14:useLocalDpi xmlns:a14="http://schemas.microsoft.com/office/drawing/2010/main" val="0"/>
                  </a:ext>
                </a:extLst>
              </a:blip>
              <a:srcRect l="35116" t="52860" r="31598" b="14232"/>
              <a:stretch/>
            </p:blipFill>
            <p:spPr>
              <a:xfrm>
                <a:off x="7791298" y="3098183"/>
                <a:ext cx="2568103" cy="2256817"/>
              </a:xfrm>
              <a:prstGeom prst="rect">
                <a:avLst/>
              </a:prstGeom>
            </p:spPr>
          </p:pic>
        </p:grpSp>
        <p:sp>
          <p:nvSpPr>
            <p:cNvPr id="4" name="TextBox 3">
              <a:extLst>
                <a:ext uri="{FF2B5EF4-FFF2-40B4-BE49-F238E27FC236}">
                  <a16:creationId xmlns="" xmlns:a16="http://schemas.microsoft.com/office/drawing/2014/main" id="{CD2F4E8C-1825-41F3-BB73-BD6C26321D23}"/>
                </a:ext>
              </a:extLst>
            </p:cNvPr>
            <p:cNvSpPr txBox="1"/>
            <p:nvPr/>
          </p:nvSpPr>
          <p:spPr>
            <a:xfrm>
              <a:off x="1168021" y="5443984"/>
              <a:ext cx="2083177" cy="1077218"/>
            </a:xfrm>
            <a:prstGeom prst="rect">
              <a:avLst/>
            </a:prstGeom>
            <a:noFill/>
          </p:spPr>
          <p:txBody>
            <a:bodyPr wrap="square">
              <a:spAutoFit/>
            </a:bodyPr>
            <a:lstStyle/>
            <a:p>
              <a:pPr algn="ctr"/>
              <a:r>
                <a:rPr lang="en-US" sz="32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3200" b="1" smtClean="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ngữ </a:t>
              </a:r>
              <a:r>
                <a:rPr lang="en-US" sz="3200" b="1" smtClean="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sự</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vật</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7" name="Group 6">
            <a:extLst>
              <a:ext uri="{FF2B5EF4-FFF2-40B4-BE49-F238E27FC236}">
                <a16:creationId xmlns="" xmlns:a16="http://schemas.microsoft.com/office/drawing/2014/main" id="{096C3E6C-71ED-409F-AC4E-902CC70F5D32}"/>
              </a:ext>
            </a:extLst>
          </p:cNvPr>
          <p:cNvGrpSpPr/>
          <p:nvPr/>
        </p:nvGrpSpPr>
        <p:grpSpPr>
          <a:xfrm>
            <a:off x="1312344" y="3114578"/>
            <a:ext cx="3081129" cy="2785902"/>
            <a:chOff x="8741924" y="3855560"/>
            <a:chExt cx="3081129" cy="2785902"/>
          </a:xfrm>
        </p:grpSpPr>
        <p:grpSp>
          <p:nvGrpSpPr>
            <p:cNvPr id="8" name="Group 7">
              <a:extLst>
                <a:ext uri="{FF2B5EF4-FFF2-40B4-BE49-F238E27FC236}">
                  <a16:creationId xmlns="" xmlns:a16="http://schemas.microsoft.com/office/drawing/2014/main" id="{8DAA85CB-6F43-48FA-B373-B1327D1E2B3B}"/>
                </a:ext>
              </a:extLst>
            </p:cNvPr>
            <p:cNvGrpSpPr/>
            <p:nvPr/>
          </p:nvGrpSpPr>
          <p:grpSpPr>
            <a:xfrm>
              <a:off x="8741924" y="3855560"/>
              <a:ext cx="3081129" cy="2785902"/>
              <a:chOff x="-544749" y="2003897"/>
              <a:chExt cx="5069748" cy="4854103"/>
            </a:xfrm>
          </p:grpSpPr>
          <p:pic>
            <p:nvPicPr>
              <p:cNvPr id="10" name="Picture 9">
                <a:extLst>
                  <a:ext uri="{FF2B5EF4-FFF2-40B4-BE49-F238E27FC236}">
                    <a16:creationId xmlns="" xmlns:a16="http://schemas.microsoft.com/office/drawing/2014/main" id="{47F3D889-C9A4-4E95-866F-2A827E4D16B0}"/>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15335" t="15011" r="10741" b="14209"/>
              <a:stretch/>
            </p:blipFill>
            <p:spPr>
              <a:xfrm>
                <a:off x="-544749" y="2003897"/>
                <a:ext cx="5069748" cy="4854103"/>
              </a:xfrm>
              <a:prstGeom prst="rect">
                <a:avLst/>
              </a:prstGeom>
            </p:spPr>
          </p:pic>
          <p:pic>
            <p:nvPicPr>
              <p:cNvPr id="11" name="Picture 10">
                <a:extLst>
                  <a:ext uri="{FF2B5EF4-FFF2-40B4-BE49-F238E27FC236}">
                    <a16:creationId xmlns="" xmlns:a16="http://schemas.microsoft.com/office/drawing/2014/main" id="{4D20075C-1A93-4A10-9228-2CD8BB11C36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2625" b="85750" l="34333" r="67667"/>
                        </a14:imgEffect>
                      </a14:imgLayer>
                    </a14:imgProps>
                  </a:ext>
                  <a:ext uri="{28A0092B-C50C-407E-A947-70E740481C1C}">
                    <a14:useLocalDpi xmlns:a14="http://schemas.microsoft.com/office/drawing/2010/main" val="0"/>
                  </a:ext>
                </a:extLst>
              </a:blip>
              <a:srcRect l="35116" t="52860" r="31598" b="14232"/>
              <a:stretch/>
            </p:blipFill>
            <p:spPr>
              <a:xfrm>
                <a:off x="-271476" y="3033543"/>
                <a:ext cx="2568103" cy="2256817"/>
              </a:xfrm>
              <a:prstGeom prst="rect">
                <a:avLst/>
              </a:prstGeom>
            </p:spPr>
          </p:pic>
        </p:grpSp>
        <p:sp>
          <p:nvSpPr>
            <p:cNvPr id="9" name="TextBox 8">
              <a:extLst>
                <a:ext uri="{FF2B5EF4-FFF2-40B4-BE49-F238E27FC236}">
                  <a16:creationId xmlns="" xmlns:a16="http://schemas.microsoft.com/office/drawing/2014/main" id="{15CF6253-DBC9-4867-BED0-91711B5B2F96}"/>
                </a:ext>
              </a:extLst>
            </p:cNvPr>
            <p:cNvSpPr txBox="1"/>
            <p:nvPr/>
          </p:nvSpPr>
          <p:spPr>
            <a:xfrm>
              <a:off x="9166147" y="5228349"/>
              <a:ext cx="2328804" cy="1077218"/>
            </a:xfrm>
            <a:prstGeom prst="rect">
              <a:avLst/>
            </a:prstGeom>
            <a:noFill/>
          </p:spPr>
          <p:txBody>
            <a:bodyPr wrap="square">
              <a:spAutoFit/>
            </a:bodyPr>
            <a:lstStyle/>
            <a:p>
              <a:pPr algn="ctr"/>
              <a:r>
                <a:rPr lang="en-US" sz="3200" b="1"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3200" b="1" smtClean="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ngữ </a:t>
              </a:r>
              <a:r>
                <a:rPr lang="en-US" sz="3200" b="1" smtClean="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chỉ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hoạt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động</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2" name="Group 11">
            <a:extLst>
              <a:ext uri="{FF2B5EF4-FFF2-40B4-BE49-F238E27FC236}">
                <a16:creationId xmlns="" xmlns:a16="http://schemas.microsoft.com/office/drawing/2014/main" id="{9731A23F-E40C-4019-9C07-F022029F0AF6}"/>
              </a:ext>
            </a:extLst>
          </p:cNvPr>
          <p:cNvGrpSpPr/>
          <p:nvPr/>
        </p:nvGrpSpPr>
        <p:grpSpPr>
          <a:xfrm>
            <a:off x="7547058" y="3895371"/>
            <a:ext cx="1774633" cy="1081255"/>
            <a:chOff x="1926946" y="2028768"/>
            <a:chExt cx="1774633" cy="1081255"/>
          </a:xfrm>
        </p:grpSpPr>
        <p:pic>
          <p:nvPicPr>
            <p:cNvPr id="13" name="Picture 12">
              <a:extLst>
                <a:ext uri="{FF2B5EF4-FFF2-40B4-BE49-F238E27FC236}">
                  <a16:creationId xmlns="" xmlns:a16="http://schemas.microsoft.com/office/drawing/2014/main" id="{113F220C-87B4-4E5B-86C3-3591EC19BED3}"/>
                </a:ext>
              </a:extLst>
            </p:cNvPr>
            <p:cNvPicPr>
              <a:picLocks noChangeAspect="1"/>
            </p:cNvPicPr>
            <p:nvPr/>
          </p:nvPicPr>
          <p:blipFill rotWithShape="1">
            <a:blip r:embed="rId6"/>
            <a:srcRect l="19724" t="28738" r="27543" b="39248"/>
            <a:stretch/>
          </p:blipFill>
          <p:spPr>
            <a:xfrm>
              <a:off x="1926946" y="2028768"/>
              <a:ext cx="1774633" cy="1081255"/>
            </a:xfrm>
            <a:prstGeom prst="rect">
              <a:avLst/>
            </a:prstGeom>
          </p:spPr>
        </p:pic>
        <p:sp>
          <p:nvSpPr>
            <p:cNvPr id="14" name="TextBox 13">
              <a:extLst>
                <a:ext uri="{FF2B5EF4-FFF2-40B4-BE49-F238E27FC236}">
                  <a16:creationId xmlns="" xmlns:a16="http://schemas.microsoft.com/office/drawing/2014/main" id="{65123A1C-7379-4E26-9AC7-F3ABEDC8A618}"/>
                </a:ext>
              </a:extLst>
            </p:cNvPr>
            <p:cNvSpPr txBox="1"/>
            <p:nvPr/>
          </p:nvSpPr>
          <p:spPr>
            <a:xfrm>
              <a:off x="2465114" y="2277009"/>
              <a:ext cx="756554"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ặt</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5" name="Group 14">
            <a:extLst>
              <a:ext uri="{FF2B5EF4-FFF2-40B4-BE49-F238E27FC236}">
                <a16:creationId xmlns="" xmlns:a16="http://schemas.microsoft.com/office/drawing/2014/main" id="{0D1AE295-129B-455D-B6B7-B4A3BCD5D12A}"/>
              </a:ext>
            </a:extLst>
          </p:cNvPr>
          <p:cNvGrpSpPr/>
          <p:nvPr/>
        </p:nvGrpSpPr>
        <p:grpSpPr>
          <a:xfrm rot="21076228" flipH="1">
            <a:off x="5450066" y="5038784"/>
            <a:ext cx="2218166" cy="1240956"/>
            <a:chOff x="4768405" y="2056083"/>
            <a:chExt cx="2016366" cy="1050633"/>
          </a:xfrm>
        </p:grpSpPr>
        <p:pic>
          <p:nvPicPr>
            <p:cNvPr id="16" name="Picture 15">
              <a:extLst>
                <a:ext uri="{FF2B5EF4-FFF2-40B4-BE49-F238E27FC236}">
                  <a16:creationId xmlns="" xmlns:a16="http://schemas.microsoft.com/office/drawing/2014/main" id="{502C96AF-608F-4B96-8145-7EEA96B04B65}"/>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9000" b="90000" l="0" r="100000"/>
                      </a14:imgEffect>
                    </a14:imgLayer>
                  </a14:imgProps>
                </a:ext>
                <a:ext uri="{28A0092B-C50C-407E-A947-70E740481C1C}">
                  <a14:useLocalDpi xmlns:a14="http://schemas.microsoft.com/office/drawing/2010/main" val="0"/>
                </a:ext>
              </a:extLst>
            </a:blip>
            <a:srcRect t="24118" b="23777"/>
            <a:stretch/>
          </p:blipFill>
          <p:spPr>
            <a:xfrm>
              <a:off x="4768405" y="2056083"/>
              <a:ext cx="2016366" cy="1050633"/>
            </a:xfrm>
            <a:prstGeom prst="rect">
              <a:avLst/>
            </a:prstGeom>
          </p:spPr>
        </p:pic>
        <p:sp>
          <p:nvSpPr>
            <p:cNvPr id="17" name="TextBox 16">
              <a:extLst>
                <a:ext uri="{FF2B5EF4-FFF2-40B4-BE49-F238E27FC236}">
                  <a16:creationId xmlns="" xmlns:a16="http://schemas.microsoft.com/office/drawing/2014/main" id="{60F9C363-72CF-4FD0-994D-43B3A76A4352}"/>
                </a:ext>
              </a:extLst>
            </p:cNvPr>
            <p:cNvSpPr txBox="1"/>
            <p:nvPr/>
          </p:nvSpPr>
          <p:spPr>
            <a:xfrm rot="21076228">
              <a:off x="5148881" y="2257539"/>
              <a:ext cx="909123" cy="495089"/>
            </a:xfrm>
            <a:prstGeom prst="rect">
              <a:avLst/>
            </a:prstGeom>
            <a:noFill/>
          </p:spPr>
          <p:txBody>
            <a:bodyPr wrap="square">
              <a:spAutoFit/>
            </a:bodyPr>
            <a:lstStyle/>
            <a:p>
              <a:pPr algn="just"/>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gọi</a:t>
              </a:r>
              <a:endParaRPr lang="vi-VN"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18" name="Group 17">
            <a:extLst>
              <a:ext uri="{FF2B5EF4-FFF2-40B4-BE49-F238E27FC236}">
                <a16:creationId xmlns="" xmlns:a16="http://schemas.microsoft.com/office/drawing/2014/main" id="{D35ED14E-88DD-4A1F-A342-FEC4E5826CB3}"/>
              </a:ext>
            </a:extLst>
          </p:cNvPr>
          <p:cNvGrpSpPr/>
          <p:nvPr/>
        </p:nvGrpSpPr>
        <p:grpSpPr>
          <a:xfrm>
            <a:off x="5090235" y="3872776"/>
            <a:ext cx="1774633" cy="1081255"/>
            <a:chOff x="2814263" y="3214813"/>
            <a:chExt cx="1774633" cy="1081255"/>
          </a:xfrm>
        </p:grpSpPr>
        <p:pic>
          <p:nvPicPr>
            <p:cNvPr id="19" name="Picture 18">
              <a:extLst>
                <a:ext uri="{FF2B5EF4-FFF2-40B4-BE49-F238E27FC236}">
                  <a16:creationId xmlns="" xmlns:a16="http://schemas.microsoft.com/office/drawing/2014/main" id="{61BD7638-5B35-4119-9B79-AE45C04FC1C2}"/>
                </a:ext>
              </a:extLst>
            </p:cNvPr>
            <p:cNvPicPr>
              <a:picLocks noChangeAspect="1"/>
            </p:cNvPicPr>
            <p:nvPr/>
          </p:nvPicPr>
          <p:blipFill rotWithShape="1">
            <a:blip r:embed="rId6"/>
            <a:srcRect l="19724" t="28738" r="27543" b="39248"/>
            <a:stretch/>
          </p:blipFill>
          <p:spPr>
            <a:xfrm>
              <a:off x="2814263" y="3214813"/>
              <a:ext cx="1774633" cy="1081255"/>
            </a:xfrm>
            <a:prstGeom prst="rect">
              <a:avLst/>
            </a:prstGeom>
          </p:spPr>
        </p:pic>
        <p:sp>
          <p:nvSpPr>
            <p:cNvPr id="20" name="TextBox 19">
              <a:extLst>
                <a:ext uri="{FF2B5EF4-FFF2-40B4-BE49-F238E27FC236}">
                  <a16:creationId xmlns="" xmlns:a16="http://schemas.microsoft.com/office/drawing/2014/main" id="{1A073E51-793F-4D29-A473-B62158D56A4E}"/>
                </a:ext>
              </a:extLst>
            </p:cNvPr>
            <p:cNvSpPr txBox="1"/>
            <p:nvPr/>
          </p:nvSpPr>
          <p:spPr>
            <a:xfrm>
              <a:off x="3362266" y="3463052"/>
              <a:ext cx="746310"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bẻ</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21" name="Group 20">
            <a:extLst>
              <a:ext uri="{FF2B5EF4-FFF2-40B4-BE49-F238E27FC236}">
                <a16:creationId xmlns="" xmlns:a16="http://schemas.microsoft.com/office/drawing/2014/main" id="{060F8A34-D633-4E6F-A2AE-830E339FD1A2}"/>
              </a:ext>
            </a:extLst>
          </p:cNvPr>
          <p:cNvGrpSpPr/>
          <p:nvPr/>
        </p:nvGrpSpPr>
        <p:grpSpPr>
          <a:xfrm>
            <a:off x="4393473" y="1137768"/>
            <a:ext cx="1774633" cy="1081255"/>
            <a:chOff x="4790412" y="4007801"/>
            <a:chExt cx="1774633" cy="1081255"/>
          </a:xfrm>
        </p:grpSpPr>
        <p:pic>
          <p:nvPicPr>
            <p:cNvPr id="22" name="Picture 21">
              <a:extLst>
                <a:ext uri="{FF2B5EF4-FFF2-40B4-BE49-F238E27FC236}">
                  <a16:creationId xmlns="" xmlns:a16="http://schemas.microsoft.com/office/drawing/2014/main" id="{26A4C8D6-0644-42EC-B693-1F3F1BB4593A}"/>
                </a:ext>
              </a:extLst>
            </p:cNvPr>
            <p:cNvPicPr>
              <a:picLocks noChangeAspect="1"/>
            </p:cNvPicPr>
            <p:nvPr/>
          </p:nvPicPr>
          <p:blipFill rotWithShape="1">
            <a:blip r:embed="rId6"/>
            <a:srcRect l="19724" t="28738" r="27543" b="39248"/>
            <a:stretch/>
          </p:blipFill>
          <p:spPr>
            <a:xfrm>
              <a:off x="4790412" y="4007801"/>
              <a:ext cx="1774633" cy="1081255"/>
            </a:xfrm>
            <a:prstGeom prst="rect">
              <a:avLst/>
            </a:prstGeom>
          </p:spPr>
        </p:pic>
        <p:sp>
          <p:nvSpPr>
            <p:cNvPr id="23" name="TextBox 22">
              <a:extLst>
                <a:ext uri="{FF2B5EF4-FFF2-40B4-BE49-F238E27FC236}">
                  <a16:creationId xmlns="" xmlns:a16="http://schemas.microsoft.com/office/drawing/2014/main" id="{583A818C-1522-4B59-AE1D-C275CC8E6158}"/>
                </a:ext>
              </a:extLst>
            </p:cNvPr>
            <p:cNvSpPr txBox="1"/>
            <p:nvPr/>
          </p:nvSpPr>
          <p:spPr>
            <a:xfrm>
              <a:off x="5365439" y="4256040"/>
              <a:ext cx="730560"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túi</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24" name="Group 23">
            <a:extLst>
              <a:ext uri="{FF2B5EF4-FFF2-40B4-BE49-F238E27FC236}">
                <a16:creationId xmlns="" xmlns:a16="http://schemas.microsoft.com/office/drawing/2014/main" id="{98B09226-944A-45E9-80A4-B58D3B8AC0BB}"/>
              </a:ext>
            </a:extLst>
          </p:cNvPr>
          <p:cNvGrpSpPr/>
          <p:nvPr/>
        </p:nvGrpSpPr>
        <p:grpSpPr>
          <a:xfrm>
            <a:off x="6160909" y="1137768"/>
            <a:ext cx="1774633" cy="1081255"/>
            <a:chOff x="6787975" y="3429000"/>
            <a:chExt cx="1774633" cy="1081255"/>
          </a:xfrm>
        </p:grpSpPr>
        <p:pic>
          <p:nvPicPr>
            <p:cNvPr id="25" name="Picture 24">
              <a:extLst>
                <a:ext uri="{FF2B5EF4-FFF2-40B4-BE49-F238E27FC236}">
                  <a16:creationId xmlns="" xmlns:a16="http://schemas.microsoft.com/office/drawing/2014/main" id="{9FE96231-3885-4DE8-94C2-99C73D45D862}"/>
                </a:ext>
              </a:extLst>
            </p:cNvPr>
            <p:cNvPicPr>
              <a:picLocks noChangeAspect="1"/>
            </p:cNvPicPr>
            <p:nvPr/>
          </p:nvPicPr>
          <p:blipFill rotWithShape="1">
            <a:blip r:embed="rId6"/>
            <a:srcRect l="19724" t="28738" r="27543" b="39248"/>
            <a:stretch/>
          </p:blipFill>
          <p:spPr>
            <a:xfrm>
              <a:off x="6787975" y="3429000"/>
              <a:ext cx="1774633" cy="1081255"/>
            </a:xfrm>
            <a:prstGeom prst="rect">
              <a:avLst/>
            </a:prstGeom>
          </p:spPr>
        </p:pic>
        <p:sp>
          <p:nvSpPr>
            <p:cNvPr id="26" name="TextBox 25">
              <a:extLst>
                <a:ext uri="{FF2B5EF4-FFF2-40B4-BE49-F238E27FC236}">
                  <a16:creationId xmlns="" xmlns:a16="http://schemas.microsoft.com/office/drawing/2014/main" id="{0448B0F2-9426-4F20-A833-66258BFE953B}"/>
                </a:ext>
              </a:extLst>
            </p:cNvPr>
            <p:cNvSpPr txBox="1"/>
            <p:nvPr/>
          </p:nvSpPr>
          <p:spPr>
            <a:xfrm>
              <a:off x="7315200" y="3677239"/>
              <a:ext cx="875112" cy="584775"/>
            </a:xfrm>
            <a:prstGeom prst="rect">
              <a:avLst/>
            </a:prstGeom>
            <a:solidFill>
              <a:schemeClr val="bg1"/>
            </a:solidFill>
          </p:spPr>
          <p:txBody>
            <a:bodyPr wrap="square">
              <a:spAutoFit/>
            </a:bodyPr>
            <a:lstStyle/>
            <a:p>
              <a:pPr algn="ct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nhà</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27" name="Group 26">
            <a:extLst>
              <a:ext uri="{FF2B5EF4-FFF2-40B4-BE49-F238E27FC236}">
                <a16:creationId xmlns="" xmlns:a16="http://schemas.microsoft.com/office/drawing/2014/main" id="{7797D4E8-B363-44BA-9F06-2B0862375563}"/>
              </a:ext>
            </a:extLst>
          </p:cNvPr>
          <p:cNvGrpSpPr/>
          <p:nvPr/>
        </p:nvGrpSpPr>
        <p:grpSpPr>
          <a:xfrm rot="317015">
            <a:off x="8348735" y="5023994"/>
            <a:ext cx="2438400" cy="1270535"/>
            <a:chOff x="4876800" y="2021305"/>
            <a:chExt cx="2438400" cy="1270535"/>
          </a:xfrm>
        </p:grpSpPr>
        <p:pic>
          <p:nvPicPr>
            <p:cNvPr id="28" name="Picture 27">
              <a:extLst>
                <a:ext uri="{FF2B5EF4-FFF2-40B4-BE49-F238E27FC236}">
                  <a16:creationId xmlns="" xmlns:a16="http://schemas.microsoft.com/office/drawing/2014/main" id="{DFFC585D-1EA2-4C60-88E4-368E19924E0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9000" b="90000" l="0" r="100000"/>
                      </a14:imgEffect>
                    </a14:imgLayer>
                  </a14:imgProps>
                </a:ext>
                <a:ext uri="{28A0092B-C50C-407E-A947-70E740481C1C}">
                  <a14:useLocalDpi xmlns:a14="http://schemas.microsoft.com/office/drawing/2010/main" val="0"/>
                </a:ext>
              </a:extLst>
            </a:blip>
            <a:srcRect t="24118" b="23777"/>
            <a:stretch/>
          </p:blipFill>
          <p:spPr>
            <a:xfrm>
              <a:off x="4876800" y="2021305"/>
              <a:ext cx="2438400" cy="1270535"/>
            </a:xfrm>
            <a:prstGeom prst="rect">
              <a:avLst/>
            </a:prstGeom>
          </p:spPr>
        </p:pic>
        <p:sp>
          <p:nvSpPr>
            <p:cNvPr id="29" name="TextBox 28">
              <a:extLst>
                <a:ext uri="{FF2B5EF4-FFF2-40B4-BE49-F238E27FC236}">
                  <a16:creationId xmlns="" xmlns:a16="http://schemas.microsoft.com/office/drawing/2014/main" id="{145B4A05-1AC4-407F-AF35-309C6448E1F6}"/>
                </a:ext>
              </a:extLst>
            </p:cNvPr>
            <p:cNvSpPr txBox="1"/>
            <p:nvPr/>
          </p:nvSpPr>
          <p:spPr>
            <a:xfrm rot="21282985">
              <a:off x="5693971" y="2359326"/>
              <a:ext cx="909123" cy="584775"/>
            </a:xfrm>
            <a:prstGeom prst="rect">
              <a:avLst/>
            </a:prstGeom>
            <a:noFill/>
          </p:spPr>
          <p:txBody>
            <a:bodyPr wrap="square">
              <a:spAutoFit/>
            </a:bodyPr>
            <a:lstStyle/>
            <a:p>
              <a:pPr algn="just"/>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nói</a:t>
              </a:r>
              <a:endParaRPr lang="vi-VN"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grpSp>
        <p:nvGrpSpPr>
          <p:cNvPr id="30" name="Group 29">
            <a:extLst>
              <a:ext uri="{FF2B5EF4-FFF2-40B4-BE49-F238E27FC236}">
                <a16:creationId xmlns="" xmlns:a16="http://schemas.microsoft.com/office/drawing/2014/main" id="{4C841C50-3026-4EFF-8099-1952155459D7}"/>
              </a:ext>
            </a:extLst>
          </p:cNvPr>
          <p:cNvGrpSpPr/>
          <p:nvPr/>
        </p:nvGrpSpPr>
        <p:grpSpPr>
          <a:xfrm rot="193088">
            <a:off x="8118965" y="1093142"/>
            <a:ext cx="2438400" cy="1270535"/>
            <a:chOff x="4876800" y="2021305"/>
            <a:chExt cx="2438400" cy="1270535"/>
          </a:xfrm>
        </p:grpSpPr>
        <p:pic>
          <p:nvPicPr>
            <p:cNvPr id="31" name="Picture 30">
              <a:extLst>
                <a:ext uri="{FF2B5EF4-FFF2-40B4-BE49-F238E27FC236}">
                  <a16:creationId xmlns="" xmlns:a16="http://schemas.microsoft.com/office/drawing/2014/main" id="{1AC93069-5636-4171-BCB0-3D419EC6DD4C}"/>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9000" b="90000" l="0" r="100000"/>
                      </a14:imgEffect>
                    </a14:imgLayer>
                  </a14:imgProps>
                </a:ext>
                <a:ext uri="{28A0092B-C50C-407E-A947-70E740481C1C}">
                  <a14:useLocalDpi xmlns:a14="http://schemas.microsoft.com/office/drawing/2010/main" val="0"/>
                </a:ext>
              </a:extLst>
            </a:blip>
            <a:srcRect t="24118" b="23777"/>
            <a:stretch/>
          </p:blipFill>
          <p:spPr>
            <a:xfrm rot="127503">
              <a:off x="4876800" y="2021305"/>
              <a:ext cx="2438400" cy="1270535"/>
            </a:xfrm>
            <a:prstGeom prst="rect">
              <a:avLst/>
            </a:prstGeom>
          </p:spPr>
        </p:pic>
        <p:sp>
          <p:nvSpPr>
            <p:cNvPr id="32" name="TextBox 31">
              <a:extLst>
                <a:ext uri="{FF2B5EF4-FFF2-40B4-BE49-F238E27FC236}">
                  <a16:creationId xmlns="" xmlns:a16="http://schemas.microsoft.com/office/drawing/2014/main" id="{41D111AE-58F4-433D-B32C-CB63B2649704}"/>
                </a:ext>
              </a:extLst>
            </p:cNvPr>
            <p:cNvSpPr txBox="1"/>
            <p:nvPr/>
          </p:nvSpPr>
          <p:spPr>
            <a:xfrm rot="21406912">
              <a:off x="5609318" y="2067655"/>
              <a:ext cx="909123" cy="1077218"/>
            </a:xfrm>
            <a:prstGeom prst="rect">
              <a:avLst/>
            </a:prstGeom>
            <a:noFill/>
          </p:spPr>
          <p:txBody>
            <a:bodyPr wrap="square">
              <a:spAutoFit/>
            </a:bodyPr>
            <a:lstStyle/>
            <a:p>
              <a:pPr algn="ctr"/>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bó</a:t>
              </a:r>
              <a:r>
                <a:rPr lang="en-US"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rPr>
                <a:t>đũa</a:t>
              </a:r>
              <a:endParaRPr lang="vi-VN" sz="3200" b="1" i="0" dirty="0">
                <a:solidFill>
                  <a:schemeClr val="bg1"/>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grpSp>
    </p:spTree>
    <p:extLst>
      <p:ext uri="{BB962C8B-B14F-4D97-AF65-F5344CB8AC3E}">
        <p14:creationId xmlns:p14="http://schemas.microsoft.com/office/powerpoint/2010/main" val="308880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2">
            <a:extLst>
              <a:ext uri="{FF2B5EF4-FFF2-40B4-BE49-F238E27FC236}">
                <a16:creationId xmlns="" xmlns:a16="http://schemas.microsoft.com/office/drawing/2014/main" id="{BD04CB4D-3151-4321-B721-E0005D740FF5}"/>
              </a:ext>
            </a:extLst>
          </p:cNvPr>
          <p:cNvSpPr txBox="1"/>
          <p:nvPr/>
        </p:nvSpPr>
        <p:spPr>
          <a:xfrm>
            <a:off x="1009643" y="414278"/>
            <a:ext cx="9404204" cy="1077218"/>
          </a:xfrm>
          <a:prstGeom prst="rect">
            <a:avLst/>
          </a:prstGeom>
          <a:noFill/>
        </p:spPr>
        <p:txBody>
          <a:bodyPr wrap="square" rtlCol="0">
            <a:spAutoFit/>
          </a:bodyPr>
          <a:lstStyle/>
          <a:p>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Viết</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3 – 4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câu</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giới</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thiệu</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về</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món</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đồ</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chơi</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hoặc</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một</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đồ</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dùng</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gia</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 </a:t>
            </a:r>
            <a:r>
              <a:rPr lang="en-US" altLang="zh-CN" sz="3200" b="1" dirty="0" err="1">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đình</a:t>
            </a:r>
            <a:r>
              <a:rPr lang="en-US" altLang="zh-CN"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rPr>
              <a:t>.</a:t>
            </a:r>
            <a:endParaRPr lang="zh-CN" altLang="en-US" sz="3200" b="1" dirty="0">
              <a:solidFill>
                <a:srgbClr val="009900"/>
              </a:solidFill>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Oval 2">
            <a:extLst>
              <a:ext uri="{FF2B5EF4-FFF2-40B4-BE49-F238E27FC236}">
                <a16:creationId xmlns="" xmlns:a16="http://schemas.microsoft.com/office/drawing/2014/main" id="{27F9C2DA-6030-40A7-831F-89DCE87FE6BA}"/>
              </a:ext>
            </a:extLst>
          </p:cNvPr>
          <p:cNvSpPr/>
          <p:nvPr/>
        </p:nvSpPr>
        <p:spPr>
          <a:xfrm>
            <a:off x="91439" y="135410"/>
            <a:ext cx="918203" cy="744971"/>
          </a:xfrm>
          <a:prstGeom prst="ellipse">
            <a:avLst/>
          </a:prstGeom>
          <a:solidFill>
            <a:srgbClr val="009F4F"/>
          </a:solidFill>
          <a:ln>
            <a:solidFill>
              <a:srgbClr val="009F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Arial-Rounded" panose="020B0500000000000000" pitchFamily="34" charset="0"/>
                <a:cs typeface="Times New Roman" panose="02020603050405020304" pitchFamily="18" charset="0"/>
              </a:rPr>
              <a:t>14</a:t>
            </a:r>
          </a:p>
        </p:txBody>
      </p:sp>
      <p:sp>
        <p:nvSpPr>
          <p:cNvPr id="4" name="TextBox 3">
            <a:extLst>
              <a:ext uri="{FF2B5EF4-FFF2-40B4-BE49-F238E27FC236}">
                <a16:creationId xmlns="" xmlns:a16="http://schemas.microsoft.com/office/drawing/2014/main" id="{9F601830-BA55-40DD-A72B-3E0CEFDC4CBB}"/>
              </a:ext>
            </a:extLst>
          </p:cNvPr>
          <p:cNvSpPr txBox="1"/>
          <p:nvPr/>
        </p:nvSpPr>
        <p:spPr>
          <a:xfrm>
            <a:off x="1691795" y="1628491"/>
            <a:ext cx="1060114" cy="584775"/>
          </a:xfrm>
          <a:prstGeom prst="rect">
            <a:avLst/>
          </a:prstGeom>
          <a:noFill/>
        </p:spPr>
        <p:txBody>
          <a:bodyPr wrap="square">
            <a:spAutoFit/>
          </a:bodyPr>
          <a:lstStyle/>
          <a:p>
            <a:pPr algn="just"/>
            <a:r>
              <a:rPr lang="vi-VN" sz="3200" b="1" dirty="0">
                <a:solidFill>
                  <a:srgbClr val="FF0000"/>
                </a:solidFill>
                <a:latin typeface="Times New Roman" panose="02020603050405020304" pitchFamily="18" charset="0"/>
                <a:ea typeface="Arial-Rounded" panose="020B0500000000000000" pitchFamily="34" charset="0"/>
                <a:cs typeface="Times New Roman" panose="02020603050405020304" pitchFamily="18" charset="0"/>
              </a:rPr>
              <a:t>G:</a:t>
            </a:r>
            <a:endParaRPr lang="vi-VN" sz="3200" b="1" i="0" dirty="0">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5" name="TextBox 4">
            <a:extLst>
              <a:ext uri="{FF2B5EF4-FFF2-40B4-BE49-F238E27FC236}">
                <a16:creationId xmlns="" xmlns:a16="http://schemas.microsoft.com/office/drawing/2014/main" id="{F95B6EB6-4DDF-49EE-A653-689AF064CB42}"/>
              </a:ext>
            </a:extLst>
          </p:cNvPr>
          <p:cNvSpPr txBox="1"/>
          <p:nvPr/>
        </p:nvSpPr>
        <p:spPr>
          <a:xfrm>
            <a:off x="2323611" y="2119183"/>
            <a:ext cx="8834540" cy="1569660"/>
          </a:xfrm>
          <a:prstGeom prst="rect">
            <a:avLst/>
          </a:prstGeom>
          <a:noFill/>
        </p:spPr>
        <p:txBody>
          <a:bodyPr wrap="square">
            <a:spAutoFit/>
          </a:bodyPr>
          <a:lstStyle/>
          <a:p>
            <a:pPr marL="342900" indent="-342900" algn="just">
              <a:buFontTx/>
              <a:buChar char="-"/>
            </a:pP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Đồ</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vật</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em</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muốn</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giới</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thiệu</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là</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gì</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a:p>
            <a:pPr marL="342900" indent="-342900" algn="just">
              <a:buFontTx/>
              <a:buChar char="-"/>
            </a:pP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Đồ</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vật</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đó</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từ</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đâu</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mà</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có</a:t>
            </a:r>
            <a:r>
              <a:rPr lang="en-US" sz="3200" b="1" dirty="0">
                <a:solidFill>
                  <a:srgbClr val="002060"/>
                </a:solidFill>
                <a:latin typeface="Times New Roman" panose="02020603050405020304" pitchFamily="18" charset="0"/>
                <a:ea typeface="Arial-Rounded" panose="020B0500000000000000" pitchFamily="34" charset="0"/>
                <a:cs typeface="Times New Roman" panose="02020603050405020304" pitchFamily="18" charset="0"/>
              </a:rPr>
              <a:t>?</a:t>
            </a:r>
          </a:p>
          <a:p>
            <a:pPr marL="342900" indent="-342900" algn="just">
              <a:buFontTx/>
              <a:buChar char="-"/>
            </a:pP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Em</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có</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suy</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nghĩ</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gì</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về</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ích</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lợi</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của</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đồ</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vật</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đó</a:t>
            </a:r>
            <a:r>
              <a:rPr lang="en-US"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rPr>
              <a:t>?</a:t>
            </a:r>
            <a:endParaRPr lang="vi-VN" sz="3200" b="1" i="0" dirty="0">
              <a:solidFill>
                <a:srgbClr val="00206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7" name="TextBox 6">
            <a:extLst>
              <a:ext uri="{FF2B5EF4-FFF2-40B4-BE49-F238E27FC236}">
                <a16:creationId xmlns="" xmlns:a16="http://schemas.microsoft.com/office/drawing/2014/main" id="{3BDD52D6-8011-42AA-820F-9DD5C05A71EE}"/>
              </a:ext>
            </a:extLst>
          </p:cNvPr>
          <p:cNvSpPr txBox="1"/>
          <p:nvPr/>
        </p:nvSpPr>
        <p:spPr>
          <a:xfrm>
            <a:off x="583695" y="3578078"/>
            <a:ext cx="2406640" cy="584775"/>
          </a:xfrm>
          <a:prstGeom prst="rect">
            <a:avLst/>
          </a:prstGeom>
          <a:noFill/>
        </p:spPr>
        <p:txBody>
          <a:bodyPr wrap="square">
            <a:spAutoFit/>
          </a:bodyPr>
          <a:lstStyle/>
          <a:p>
            <a:pPr algn="just"/>
            <a:r>
              <a:rPr lang="vi-VN" sz="3200" b="1" i="0" smtClean="0">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rPr>
              <a:t>Tham khảo</a:t>
            </a:r>
            <a:endParaRPr lang="vi-VN" sz="3200" b="1" i="0" dirty="0">
              <a:solidFill>
                <a:srgbClr val="FF000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8" name="TextBox 7">
            <a:extLst>
              <a:ext uri="{FF2B5EF4-FFF2-40B4-BE49-F238E27FC236}">
                <a16:creationId xmlns="" xmlns:a16="http://schemas.microsoft.com/office/drawing/2014/main" id="{09A216FB-C7A8-4095-9E14-37C8774B956C}"/>
              </a:ext>
            </a:extLst>
          </p:cNvPr>
          <p:cNvSpPr txBox="1"/>
          <p:nvPr/>
        </p:nvSpPr>
        <p:spPr>
          <a:xfrm>
            <a:off x="670192" y="4065625"/>
            <a:ext cx="10851615" cy="2062103"/>
          </a:xfrm>
          <a:prstGeom prst="rect">
            <a:avLst/>
          </a:prstGeom>
          <a:noFill/>
        </p:spPr>
        <p:txBody>
          <a:bodyPr wrap="square">
            <a:spAutoFit/>
          </a:bodyPr>
          <a:lstStyle/>
          <a:p>
            <a:pPr algn="just"/>
            <a:r>
              <a:rPr lang="en-US" sz="3200" b="1" i="0" dirty="0">
                <a:solidFill>
                  <a:srgbClr val="00B0F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Sinh</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nhật</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lần</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thứ</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6,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mẹ</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mua</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cho</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em</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một</a:t>
            </a:r>
            <a:r>
              <a:rPr lang="en-US" sz="3200" b="1" i="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vi-VN" sz="3200" b="1" i="0" smtClean="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con </a:t>
            </a:r>
            <a:r>
              <a:rPr lang="en-US" sz="3200" b="1" i="0" smtClean="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búp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bê</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thật</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xinh</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xắn</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Khoác</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trên</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thân</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mình</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của</a:t>
            </a:r>
            <a:r>
              <a:rPr lang="en-US" sz="3200" b="1" i="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vi-VN" sz="3200" b="1" i="0" smtClean="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búp bê</a:t>
            </a:r>
            <a:r>
              <a:rPr lang="en-US" sz="3200" b="1" i="0" smtClean="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là</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một</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bộ</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quần</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áo</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rất</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thời</a:t>
            </a:r>
            <a:r>
              <a:rPr lang="en-US"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 </a:t>
            </a:r>
            <a:r>
              <a:rPr lang="en-US" sz="3200" b="1" i="0" dirty="0" err="1">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rPr>
              <a:t>trang</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và</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vô</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cùng</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bắt</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mắt</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Mỗi</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khi</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chơi</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với</a:t>
            </a:r>
            <a:r>
              <a:rPr lang="en-US" sz="3200" b="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3200" b="1" smtClean="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nó</a:t>
            </a:r>
            <a:r>
              <a:rPr lang="en-US" sz="3200" b="1" smtClean="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3200" b="1" smtClean="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em rất vui</a:t>
            </a:r>
            <a:r>
              <a:rPr lang="en-US" sz="3200" b="1" smtClean="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Em</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rất</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yêu</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quý</a:t>
            </a:r>
            <a:r>
              <a:rPr lang="en-US" sz="3200" b="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vi-VN" sz="3200" b="1" smtClean="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con</a:t>
            </a:r>
            <a:r>
              <a:rPr lang="en-US" sz="3200" b="1" smtClean="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búp</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bê</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3200" b="1" dirty="0" err="1">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này</a:t>
            </a:r>
            <a:r>
              <a:rPr lang="en-US" sz="3200" b="1" dirty="0">
                <a:solidFill>
                  <a:srgbClr val="00B0F0"/>
                </a:solidFill>
                <a:latin typeface="Times New Roman" panose="02020603050405020304" pitchFamily="18" charset="0"/>
                <a:ea typeface="Arial-Rounded" panose="020B0500000000000000" pitchFamily="34" charset="0"/>
                <a:cs typeface="Times New Roman" panose="02020603050405020304" pitchFamily="18" charset="0"/>
              </a:rPr>
              <a:t>.</a:t>
            </a:r>
            <a:endParaRPr lang="vi-VN" sz="3200" b="1" i="0" dirty="0">
              <a:solidFill>
                <a:srgbClr val="00B0F0"/>
              </a:solidFill>
              <a:effectLst/>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1337338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1958</TotalTime>
  <Words>412</Words>
  <Application>Microsoft Office PowerPoint</Application>
  <PresentationFormat>Custom</PresentationFormat>
  <Paragraphs>78</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HuyenTT</dc:creator>
  <cp:lastModifiedBy>Nam Coi</cp:lastModifiedBy>
  <cp:revision>210</cp:revision>
  <dcterms:created xsi:type="dcterms:W3CDTF">2019-11-27T07:37:57Z</dcterms:created>
  <dcterms:modified xsi:type="dcterms:W3CDTF">2021-10-10T06:24:24Z</dcterms:modified>
</cp:coreProperties>
</file>