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0" r:id="rId2"/>
    <p:sldId id="437" r:id="rId3"/>
    <p:sldId id="302" r:id="rId4"/>
    <p:sldId id="438" r:id="rId5"/>
    <p:sldId id="292" r:id="rId6"/>
    <p:sldId id="444" r:id="rId7"/>
    <p:sldId id="448" r:id="rId8"/>
    <p:sldId id="334" r:id="rId9"/>
    <p:sldId id="409" r:id="rId10"/>
    <p:sldId id="410" r:id="rId11"/>
    <p:sldId id="459" r:id="rId12"/>
    <p:sldId id="419" r:id="rId13"/>
    <p:sldId id="460" r:id="rId14"/>
    <p:sldId id="461" r:id="rId15"/>
    <p:sldId id="378" r:id="rId16"/>
    <p:sldId id="477" r:id="rId17"/>
    <p:sldId id="478" r:id="rId18"/>
    <p:sldId id="479" r:id="rId19"/>
    <p:sldId id="338" r:id="rId20"/>
    <p:sldId id="463" r:id="rId21"/>
    <p:sldId id="464" r:id="rId22"/>
    <p:sldId id="465" r:id="rId23"/>
    <p:sldId id="466" r:id="rId24"/>
    <p:sldId id="467" r:id="rId25"/>
    <p:sldId id="468" r:id="rId26"/>
    <p:sldId id="469" r:id="rId27"/>
    <p:sldId id="331" r:id="rId28"/>
    <p:sldId id="295" r:id="rId29"/>
    <p:sldId id="428" r:id="rId30"/>
    <p:sldId id="343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31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  <p:cmAuthor id="2" name="Mat Mlô" initials="MM" lastIdx="3" clrIdx="1">
    <p:extLst>
      <p:ext uri="{19B8F6BF-5375-455C-9EA6-DF929625EA0E}">
        <p15:presenceInfo xmlns:p15="http://schemas.microsoft.com/office/powerpoint/2012/main" userId="5771eedf8e6679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73831" autoAdjust="0"/>
  </p:normalViewPr>
  <p:slideViewPr>
    <p:cSldViewPr snapToGrid="0">
      <p:cViewPr varScale="1">
        <p:scale>
          <a:sx n="55" d="100"/>
          <a:sy n="55" d="100"/>
        </p:scale>
        <p:origin x="13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02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98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58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24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6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105935" y="-41098"/>
            <a:ext cx="193264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Review (Units 5-8)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2.xml"/><Relationship Id="rId7" Type="http://schemas.openxmlformats.org/officeDocument/2006/relationships/slide" Target="slide26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324" y="-75306"/>
            <a:ext cx="12229324" cy="69333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2918" y="2323650"/>
            <a:ext cx="5426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Review </a:t>
            </a:r>
          </a:p>
          <a:p>
            <a:pPr algn="ctr"/>
            <a:r>
              <a:rPr lang="en-US" sz="4800" b="1" dirty="0">
                <a:solidFill>
                  <a:srgbClr val="00B050"/>
                </a:solidFill>
              </a:rPr>
              <a:t>Units 5-8</a:t>
            </a:r>
          </a:p>
          <a:p>
            <a:pPr algn="ctr"/>
            <a:r>
              <a:rPr lang="en-US" sz="4800" b="1" dirty="0">
                <a:solidFill>
                  <a:srgbClr val="0070C0"/>
                </a:solidFill>
              </a:rPr>
              <a:t>Page 124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060C2A-3417-E5AD-3D09-87BBE5F30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0432"/>
            <a:ext cx="12192000" cy="43403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F390B4-F86B-275D-9DCD-F06370B54CA6}"/>
              </a:ext>
            </a:extLst>
          </p:cNvPr>
          <p:cNvSpPr txBox="1"/>
          <p:nvPr/>
        </p:nvSpPr>
        <p:spPr>
          <a:xfrm>
            <a:off x="1481906" y="405060"/>
            <a:ext cx="9228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1. Look and write. The first letters are given.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0401CD-7A46-E6E3-281B-8D0EF1B87F81}"/>
              </a:ext>
            </a:extLst>
          </p:cNvPr>
          <p:cNvSpPr txBox="1"/>
          <p:nvPr/>
        </p:nvSpPr>
        <p:spPr>
          <a:xfrm>
            <a:off x="7936993" y="2185640"/>
            <a:ext cx="10972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rgbClr val="FF0000"/>
                </a:solidFill>
              </a:rPr>
              <a:t>nion</a:t>
            </a:r>
            <a:endParaRPr lang="en-US" sz="34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D7D32F-5249-0C30-3D64-91B745FA2121}"/>
              </a:ext>
            </a:extLst>
          </p:cNvPr>
          <p:cNvSpPr txBox="1"/>
          <p:nvPr/>
        </p:nvSpPr>
        <p:spPr>
          <a:xfrm>
            <a:off x="7821169" y="2749438"/>
            <a:ext cx="187147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rgbClr val="FF0000"/>
                </a:solidFill>
              </a:rPr>
              <a:t>hrowing</a:t>
            </a:r>
            <a:endParaRPr lang="en-US" sz="34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D40E0F-F892-E7B5-CFAD-B880A76CA1DA}"/>
              </a:ext>
            </a:extLst>
          </p:cNvPr>
          <p:cNvSpPr txBox="1"/>
          <p:nvPr/>
        </p:nvSpPr>
        <p:spPr>
          <a:xfrm>
            <a:off x="7936993" y="3325428"/>
            <a:ext cx="5364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C44AF4-B79C-DF1C-F2AC-0D7FDEBA7A0F}"/>
              </a:ext>
            </a:extLst>
          </p:cNvPr>
          <p:cNvSpPr txBox="1"/>
          <p:nvPr/>
        </p:nvSpPr>
        <p:spPr>
          <a:xfrm>
            <a:off x="9272017" y="3313236"/>
            <a:ext cx="23103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rgbClr val="FF0000"/>
                </a:solidFill>
              </a:rPr>
              <a:t>wimming</a:t>
            </a:r>
            <a:endParaRPr lang="en-US" sz="34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85D14A-20CD-F7A1-F509-1781589F9093}"/>
              </a:ext>
            </a:extLst>
          </p:cNvPr>
          <p:cNvSpPr txBox="1"/>
          <p:nvPr/>
        </p:nvSpPr>
        <p:spPr>
          <a:xfrm>
            <a:off x="7888226" y="3890883"/>
            <a:ext cx="23103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rgbClr val="FF0000"/>
                </a:solidFill>
              </a:rPr>
              <a:t>hicken</a:t>
            </a:r>
            <a:endParaRPr lang="en-US" sz="34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F2D774-D01F-0066-0A15-E79905C2AD3A}"/>
              </a:ext>
            </a:extLst>
          </p:cNvPr>
          <p:cNvSpPr txBox="1"/>
          <p:nvPr/>
        </p:nvSpPr>
        <p:spPr>
          <a:xfrm>
            <a:off x="7987170" y="4453024"/>
            <a:ext cx="23103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rgbClr val="FF0000"/>
                </a:solidFill>
              </a:rPr>
              <a:t>ardrobe</a:t>
            </a:r>
            <a:endParaRPr lang="en-US" sz="3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33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F390B4-F86B-275D-9DCD-F06370B54CA6}"/>
              </a:ext>
            </a:extLst>
          </p:cNvPr>
          <p:cNvSpPr txBox="1"/>
          <p:nvPr/>
        </p:nvSpPr>
        <p:spPr>
          <a:xfrm>
            <a:off x="1481906" y="405060"/>
            <a:ext cx="9228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2. Read and circle the odd one out.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8DD1B2-8243-13E2-CAFE-1E02DAB536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7176" y="1511808"/>
            <a:ext cx="9857645" cy="3511296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4A553A0E-C8B1-A27D-A899-3DF2A4287E3C}"/>
              </a:ext>
            </a:extLst>
          </p:cNvPr>
          <p:cNvSpPr/>
          <p:nvPr/>
        </p:nvSpPr>
        <p:spPr>
          <a:xfrm>
            <a:off x="8290560" y="2474417"/>
            <a:ext cx="877824" cy="793039"/>
          </a:xfrm>
          <a:prstGeom prst="arc">
            <a:avLst>
              <a:gd name="adj1" fmla="val 16200000"/>
              <a:gd name="adj2" fmla="val 1610794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1C41981B-E21E-8A45-1969-6F2926ECA692}"/>
              </a:ext>
            </a:extLst>
          </p:cNvPr>
          <p:cNvSpPr/>
          <p:nvPr/>
        </p:nvSpPr>
        <p:spPr>
          <a:xfrm>
            <a:off x="2584704" y="3267456"/>
            <a:ext cx="877824" cy="793039"/>
          </a:xfrm>
          <a:prstGeom prst="arc">
            <a:avLst>
              <a:gd name="adj1" fmla="val 16200000"/>
              <a:gd name="adj2" fmla="val 1610794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BFA0663F-E356-B670-3873-7B8C1920699D}"/>
              </a:ext>
            </a:extLst>
          </p:cNvPr>
          <p:cNvSpPr/>
          <p:nvPr/>
        </p:nvSpPr>
        <p:spPr>
          <a:xfrm>
            <a:off x="6365850" y="4060495"/>
            <a:ext cx="1254150" cy="793039"/>
          </a:xfrm>
          <a:prstGeom prst="arc">
            <a:avLst>
              <a:gd name="adj1" fmla="val 16200000"/>
              <a:gd name="adj2" fmla="val 1610794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2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4DDF88-FC4A-DF27-228A-DE649DDCE0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072" y="323088"/>
            <a:ext cx="8855696" cy="59314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1EA9CA-E130-9718-19A1-FD5A52931B5C}"/>
              </a:ext>
            </a:extLst>
          </p:cNvPr>
          <p:cNvSpPr txBox="1"/>
          <p:nvPr/>
        </p:nvSpPr>
        <p:spPr>
          <a:xfrm>
            <a:off x="4758611" y="3782922"/>
            <a:ext cx="3293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Calibri"/>
              </a:rPr>
              <a:t>Grammar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732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F390B4-F86B-275D-9DCD-F06370B54CA6}"/>
              </a:ext>
            </a:extLst>
          </p:cNvPr>
          <p:cNvSpPr txBox="1"/>
          <p:nvPr/>
        </p:nvSpPr>
        <p:spPr>
          <a:xfrm>
            <a:off x="1481906" y="405060"/>
            <a:ext cx="9228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3. Unscramble and write.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9F38DB-4DD3-054A-B4C0-3679211014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18571"/>
            <a:ext cx="12192000" cy="29582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942CA2-FE7A-6188-5810-60778E11562C}"/>
              </a:ext>
            </a:extLst>
          </p:cNvPr>
          <p:cNvSpPr txBox="1"/>
          <p:nvPr/>
        </p:nvSpPr>
        <p:spPr>
          <a:xfrm>
            <a:off x="731519" y="3761220"/>
            <a:ext cx="53644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Would you like some fish?</a:t>
            </a:r>
          </a:p>
        </p:txBody>
      </p:sp>
    </p:spTree>
    <p:extLst>
      <p:ext uri="{BB962C8B-B14F-4D97-AF65-F5344CB8AC3E}">
        <p14:creationId xmlns:p14="http://schemas.microsoft.com/office/powerpoint/2010/main" val="121906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6BC5660-817D-55AA-F664-DAA2A6178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56191"/>
            <a:ext cx="12192000" cy="3337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F390B4-F86B-275D-9DCD-F06370B54CA6}"/>
              </a:ext>
            </a:extLst>
          </p:cNvPr>
          <p:cNvSpPr txBox="1"/>
          <p:nvPr/>
        </p:nvSpPr>
        <p:spPr>
          <a:xfrm>
            <a:off x="1481906" y="405060"/>
            <a:ext cx="9228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3. Unscramble and write.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942CA2-FE7A-6188-5810-60778E11562C}"/>
              </a:ext>
            </a:extLst>
          </p:cNvPr>
          <p:cNvSpPr txBox="1"/>
          <p:nvPr/>
        </p:nvSpPr>
        <p:spPr>
          <a:xfrm>
            <a:off x="731518" y="2188452"/>
            <a:ext cx="6864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We eat noodles with chopsticks.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E5214B-3C6B-A170-463E-2A3876E42312}"/>
              </a:ext>
            </a:extLst>
          </p:cNvPr>
          <p:cNvSpPr txBox="1"/>
          <p:nvPr/>
        </p:nvSpPr>
        <p:spPr>
          <a:xfrm>
            <a:off x="731518" y="3889236"/>
            <a:ext cx="68640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I can’t kick the ball in basketball.</a:t>
            </a:r>
          </a:p>
        </p:txBody>
      </p:sp>
    </p:spTree>
    <p:extLst>
      <p:ext uri="{BB962C8B-B14F-4D97-AF65-F5344CB8AC3E}">
        <p14:creationId xmlns:p14="http://schemas.microsoft.com/office/powerpoint/2010/main" val="199258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AC810B-0788-93E7-0B92-171BBADB09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572" y="472671"/>
            <a:ext cx="8502869" cy="566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9F03C9-9FF7-7928-7F2A-69FAC499D763}"/>
              </a:ext>
            </a:extLst>
          </p:cNvPr>
          <p:cNvSpPr txBox="1"/>
          <p:nvPr/>
        </p:nvSpPr>
        <p:spPr>
          <a:xfrm>
            <a:off x="4989472" y="3519284"/>
            <a:ext cx="2740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60721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1941BE-DBCD-CBBF-9E07-43076ED1ACE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97866"/>
            <a:ext cx="12192000" cy="50103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5EE16A-5DDC-4FE8-0C97-5F79CAF909EA}"/>
              </a:ext>
            </a:extLst>
          </p:cNvPr>
          <p:cNvSpPr txBox="1"/>
          <p:nvPr/>
        </p:nvSpPr>
        <p:spPr>
          <a:xfrm>
            <a:off x="2439558" y="362936"/>
            <a:ext cx="8106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write.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owchart: Off-page Connector 8">
            <a:extLst>
              <a:ext uri="{FF2B5EF4-FFF2-40B4-BE49-F238E27FC236}">
                <a16:creationId xmlns:a16="http://schemas.microsoft.com/office/drawing/2014/main" id="{9B33DD18-B41C-41F2-E842-B49DFD39540E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5D57CA-91F7-A672-01A2-AEB0C2862EF7}"/>
              </a:ext>
            </a:extLst>
          </p:cNvPr>
          <p:cNvSpPr txBox="1"/>
          <p:nvPr/>
        </p:nvSpPr>
        <p:spPr>
          <a:xfrm>
            <a:off x="4422447" y="4553285"/>
            <a:ext cx="43679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are five cupcakes</a:t>
            </a:r>
          </a:p>
        </p:txBody>
      </p:sp>
    </p:spTree>
    <p:extLst>
      <p:ext uri="{BB962C8B-B14F-4D97-AF65-F5344CB8AC3E}">
        <p14:creationId xmlns:p14="http://schemas.microsoft.com/office/powerpoint/2010/main" val="355543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FF8B27-30DB-367A-C494-90CB53B348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57738"/>
            <a:ext cx="12192000" cy="47425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5EE16A-5DDC-4FE8-0C97-5F79CAF909EA}"/>
              </a:ext>
            </a:extLst>
          </p:cNvPr>
          <p:cNvSpPr txBox="1"/>
          <p:nvPr/>
        </p:nvSpPr>
        <p:spPr>
          <a:xfrm>
            <a:off x="2439558" y="362936"/>
            <a:ext cx="8106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write.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owchart: Off-page Connector 8">
            <a:extLst>
              <a:ext uri="{FF2B5EF4-FFF2-40B4-BE49-F238E27FC236}">
                <a16:creationId xmlns:a16="http://schemas.microsoft.com/office/drawing/2014/main" id="{9B33DD18-B41C-41F2-E842-B49DFD39540E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5D57CA-91F7-A672-01A2-AEB0C2862EF7}"/>
              </a:ext>
            </a:extLst>
          </p:cNvPr>
          <p:cNvSpPr txBox="1"/>
          <p:nvPr/>
        </p:nvSpPr>
        <p:spPr>
          <a:xfrm>
            <a:off x="4556559" y="1956389"/>
            <a:ext cx="26367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is a donut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5F01FD-A2C1-90C3-CA88-FEB41827E49F}"/>
              </a:ext>
            </a:extLst>
          </p:cNvPr>
          <p:cNvSpPr txBox="1"/>
          <p:nvPr/>
        </p:nvSpPr>
        <p:spPr>
          <a:xfrm>
            <a:off x="4416351" y="4014858"/>
            <a:ext cx="26367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there 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5D0FA9-B229-2AAE-8520-5E00B58D3C91}"/>
              </a:ext>
            </a:extLst>
          </p:cNvPr>
          <p:cNvSpPr txBox="1"/>
          <p:nvPr/>
        </p:nvSpPr>
        <p:spPr>
          <a:xfrm>
            <a:off x="3995727" y="4638050"/>
            <a:ext cx="35023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No, there isn’t</a:t>
            </a:r>
          </a:p>
        </p:txBody>
      </p:sp>
    </p:spTree>
    <p:extLst>
      <p:ext uri="{BB962C8B-B14F-4D97-AF65-F5344CB8AC3E}">
        <p14:creationId xmlns:p14="http://schemas.microsoft.com/office/powerpoint/2010/main" val="336913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6128AB-74F4-83E7-A706-143AC065E9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69144"/>
            <a:ext cx="12192000" cy="47197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5EE16A-5DDC-4FE8-0C97-5F79CAF909EA}"/>
              </a:ext>
            </a:extLst>
          </p:cNvPr>
          <p:cNvSpPr txBox="1"/>
          <p:nvPr/>
        </p:nvSpPr>
        <p:spPr>
          <a:xfrm>
            <a:off x="2439558" y="362936"/>
            <a:ext cx="8106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write.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owchart: Off-page Connector 8">
            <a:extLst>
              <a:ext uri="{FF2B5EF4-FFF2-40B4-BE49-F238E27FC236}">
                <a16:creationId xmlns:a16="http://schemas.microsoft.com/office/drawing/2014/main" id="{9B33DD18-B41C-41F2-E842-B49DFD39540E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5D57CA-91F7-A672-01A2-AEB0C2862EF7}"/>
              </a:ext>
            </a:extLst>
          </p:cNvPr>
          <p:cNvSpPr txBox="1"/>
          <p:nvPr/>
        </p:nvSpPr>
        <p:spPr>
          <a:xfrm>
            <a:off x="7275375" y="1554053"/>
            <a:ext cx="26367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ice cream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5F01FD-A2C1-90C3-CA88-FEB41827E49F}"/>
              </a:ext>
            </a:extLst>
          </p:cNvPr>
          <p:cNvSpPr txBox="1"/>
          <p:nvPr/>
        </p:nvSpPr>
        <p:spPr>
          <a:xfrm>
            <a:off x="7498081" y="3901972"/>
            <a:ext cx="12557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5D0FA9-B229-2AAE-8520-5E00B58D3C91}"/>
              </a:ext>
            </a:extLst>
          </p:cNvPr>
          <p:cNvSpPr txBox="1"/>
          <p:nvPr/>
        </p:nvSpPr>
        <p:spPr>
          <a:xfrm>
            <a:off x="4623617" y="4501759"/>
            <a:ext cx="14723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please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C2193A-3054-BC1C-E61F-3A7A0ADA0B0D}"/>
              </a:ext>
            </a:extLst>
          </p:cNvPr>
          <p:cNvSpPr txBox="1"/>
          <p:nvPr/>
        </p:nvSpPr>
        <p:spPr>
          <a:xfrm>
            <a:off x="4638654" y="2166032"/>
            <a:ext cx="26367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thank you</a:t>
            </a:r>
          </a:p>
        </p:txBody>
      </p:sp>
    </p:spTree>
    <p:extLst>
      <p:ext uri="{BB962C8B-B14F-4D97-AF65-F5344CB8AC3E}">
        <p14:creationId xmlns:p14="http://schemas.microsoft.com/office/powerpoint/2010/main" val="7580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8912"/>
            <a:ext cx="10008639" cy="590092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701947"/>
            <a:ext cx="5192799" cy="537485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A455DA-3939-AED2-4292-825ACEA37395}"/>
              </a:ext>
            </a:extLst>
          </p:cNvPr>
          <p:cNvSpPr txBox="1"/>
          <p:nvPr/>
        </p:nvSpPr>
        <p:spPr>
          <a:xfrm>
            <a:off x="2003219" y="2732333"/>
            <a:ext cx="54222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Consolidation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1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7D21CFBA-2895-427A-686F-E18501DEE535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Warm-up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4632C994-FD03-5BF9-487A-497C41EC8730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Vocabulary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02560E77-83FC-CAD6-7773-FA95CD6628FC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Consolidation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A5950CDD-B604-D1E1-73A2-091A67707176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Wrap-up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21DFF728-04C1-2D26-1CBD-03AB46E446FF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Grammar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1D9096F5-9294-66E7-9E44-2CC35139C041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Lesson Outline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7529" y="442690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706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inner BG">
            <a:extLst>
              <a:ext uri="{FF2B5EF4-FFF2-40B4-BE49-F238E27FC236}">
                <a16:creationId xmlns:a16="http://schemas.microsoft.com/office/drawing/2014/main" id="{D237CA8D-0CE9-9DBA-9826-AAC8AE937550}"/>
              </a:ext>
            </a:extLst>
          </p:cNvPr>
          <p:cNvSpPr/>
          <p:nvPr/>
        </p:nvSpPr>
        <p:spPr>
          <a:xfrm>
            <a:off x="3743455" y="1118979"/>
            <a:ext cx="4705090" cy="462390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nchor">
            <a:extLst>
              <a:ext uri="{FF2B5EF4-FFF2-40B4-BE49-F238E27FC236}">
                <a16:creationId xmlns:a16="http://schemas.microsoft.com/office/drawing/2014/main" id="{068E1B1C-5635-A8BA-63A2-9EC868B8EECD}"/>
              </a:ext>
            </a:extLst>
          </p:cNvPr>
          <p:cNvSpPr/>
          <p:nvPr/>
        </p:nvSpPr>
        <p:spPr>
          <a:xfrm>
            <a:off x="5640547" y="2975694"/>
            <a:ext cx="1306970" cy="1284418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Spinning Wheel 6">
            <a:extLst>
              <a:ext uri="{FF2B5EF4-FFF2-40B4-BE49-F238E27FC236}">
                <a16:creationId xmlns:a16="http://schemas.microsoft.com/office/drawing/2014/main" id="{9A7228A2-B85C-D255-987F-1C7B2FCCFACF}"/>
              </a:ext>
            </a:extLst>
          </p:cNvPr>
          <p:cNvGrpSpPr/>
          <p:nvPr/>
        </p:nvGrpSpPr>
        <p:grpSpPr>
          <a:xfrm>
            <a:off x="3542492" y="1036320"/>
            <a:ext cx="5065060" cy="4772572"/>
            <a:chOff x="2608119" y="84826"/>
            <a:chExt cx="6975762" cy="6688348"/>
          </a:xfrm>
        </p:grpSpPr>
        <p:sp>
          <p:nvSpPr>
            <p:cNvPr id="5" name="Segment 6">
              <a:extLst>
                <a:ext uri="{FF2B5EF4-FFF2-40B4-BE49-F238E27FC236}">
                  <a16:creationId xmlns:a16="http://schemas.microsoft.com/office/drawing/2014/main" id="{920C464A-DFD8-37C6-582F-6B27A9DDEBBE}"/>
                </a:ext>
              </a:extLst>
            </p:cNvPr>
            <p:cNvSpPr/>
            <p:nvPr/>
          </p:nvSpPr>
          <p:spPr>
            <a:xfrm rot="12600000">
              <a:off x="3934945" y="84826"/>
              <a:ext cx="2624602" cy="2647298"/>
            </a:xfrm>
            <a:custGeom>
              <a:avLst/>
              <a:gdLst>
                <a:gd name="connsiteX0" fmla="*/ 1098532 w 2624602"/>
                <a:gd name="connsiteY0" fmla="*/ 2647298 h 2647298"/>
                <a:gd name="connsiteX1" fmla="*/ 0 w 2624602"/>
                <a:gd name="connsiteY1" fmla="*/ 744585 h 2647298"/>
                <a:gd name="connsiteX2" fmla="*/ 72673 w 2624602"/>
                <a:gd name="connsiteY2" fmla="*/ 697588 h 2647298"/>
                <a:gd name="connsiteX3" fmla="*/ 427972 w 2624602"/>
                <a:gd name="connsiteY3" fmla="*/ 58260 h 2647298"/>
                <a:gd name="connsiteX4" fmla="*/ 426439 w 2624602"/>
                <a:gd name="connsiteY4" fmla="*/ 0 h 2647298"/>
                <a:gd name="connsiteX5" fmla="*/ 2624602 w 2624602"/>
                <a:gd name="connsiteY5" fmla="*/ 0 h 2647298"/>
                <a:gd name="connsiteX6" fmla="*/ 2619886 w 2624602"/>
                <a:gd name="connsiteY6" fmla="*/ 211161 h 2647298"/>
                <a:gd name="connsiteX7" fmla="*/ 1231375 w 2624602"/>
                <a:gd name="connsiteY7" fmla="*/ 2566056 h 2647298"/>
                <a:gd name="connsiteX8" fmla="*/ 1098532 w 2624602"/>
                <a:gd name="connsiteY8" fmla="*/ 2647298 h 26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02" h="2647298">
                  <a:moveTo>
                    <a:pt x="1098532" y="2647298"/>
                  </a:moveTo>
                  <a:lnTo>
                    <a:pt x="0" y="744585"/>
                  </a:lnTo>
                  <a:lnTo>
                    <a:pt x="72673" y="697588"/>
                  </a:lnTo>
                  <a:cubicBezTo>
                    <a:pt x="285532" y="544075"/>
                    <a:pt x="410396" y="306967"/>
                    <a:pt x="427972" y="58260"/>
                  </a:cubicBezTo>
                  <a:lnTo>
                    <a:pt x="426439" y="0"/>
                  </a:lnTo>
                  <a:lnTo>
                    <a:pt x="2624602" y="0"/>
                  </a:lnTo>
                  <a:lnTo>
                    <a:pt x="2619886" y="211161"/>
                  </a:lnTo>
                  <a:cubicBezTo>
                    <a:pt x="2554100" y="1142035"/>
                    <a:pt x="2064447" y="2027080"/>
                    <a:pt x="1231375" y="2566056"/>
                  </a:cubicBezTo>
                  <a:lnTo>
                    <a:pt x="1098532" y="2647298"/>
                  </a:lnTo>
                  <a:close/>
                </a:path>
              </a:pathLst>
            </a:custGeom>
            <a:solidFill>
              <a:srgbClr val="7030A0"/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Segment 5">
              <a:extLst>
                <a:ext uri="{FF2B5EF4-FFF2-40B4-BE49-F238E27FC236}">
                  <a16:creationId xmlns:a16="http://schemas.microsoft.com/office/drawing/2014/main" id="{92FF8E4A-4994-0243-A379-A6571FA20963}"/>
                </a:ext>
              </a:extLst>
            </p:cNvPr>
            <p:cNvSpPr/>
            <p:nvPr/>
          </p:nvSpPr>
          <p:spPr>
            <a:xfrm rot="12600000">
              <a:off x="2608119" y="2380677"/>
              <a:ext cx="2628248" cy="2645334"/>
            </a:xfrm>
            <a:custGeom>
              <a:avLst/>
              <a:gdLst>
                <a:gd name="connsiteX0" fmla="*/ 2626453 w 2628248"/>
                <a:gd name="connsiteY0" fmla="*/ 2645334 h 2645334"/>
                <a:gd name="connsiteX1" fmla="*/ 428115 w 2628248"/>
                <a:gd name="connsiteY1" fmla="*/ 2645334 h 2645334"/>
                <a:gd name="connsiteX2" fmla="*/ 425355 w 2628248"/>
                <a:gd name="connsiteY2" fmla="*/ 2540459 h 2645334"/>
                <a:gd name="connsiteX3" fmla="*/ 316130 w 2628248"/>
                <a:gd name="connsiteY3" fmla="*/ 2215643 h 2645334"/>
                <a:gd name="connsiteX4" fmla="*/ 89444 w 2628248"/>
                <a:gd name="connsiteY4" fmla="*/ 1958645 h 2645334"/>
                <a:gd name="connsiteX5" fmla="*/ 0 w 2628248"/>
                <a:gd name="connsiteY5" fmla="*/ 1903817 h 2645334"/>
                <a:gd name="connsiteX6" fmla="*/ 1099169 w 2628248"/>
                <a:gd name="connsiteY6" fmla="*/ 0 h 2645334"/>
                <a:gd name="connsiteX7" fmla="*/ 1169670 w 2628248"/>
                <a:gd name="connsiteY7" fmla="*/ 38631 h 2645334"/>
                <a:gd name="connsiteX8" fmla="*/ 2218805 w 2628248"/>
                <a:gd name="connsiteY8" fmla="*/ 1117134 h 2645334"/>
                <a:gd name="connsiteX9" fmla="*/ 2628248 w 2628248"/>
                <a:gd name="connsiteY9" fmla="*/ 2564963 h 2645334"/>
                <a:gd name="connsiteX10" fmla="*/ 2626453 w 2628248"/>
                <a:gd name="connsiteY10" fmla="*/ 2645334 h 264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8248" h="2645334">
                  <a:moveTo>
                    <a:pt x="2626453" y="2645334"/>
                  </a:moveTo>
                  <a:lnTo>
                    <a:pt x="428115" y="2645334"/>
                  </a:lnTo>
                  <a:lnTo>
                    <a:pt x="425355" y="2540459"/>
                  </a:lnTo>
                  <a:cubicBezTo>
                    <a:pt x="411550" y="2429212"/>
                    <a:pt x="375707" y="2318833"/>
                    <a:pt x="316130" y="2215643"/>
                  </a:cubicBezTo>
                  <a:cubicBezTo>
                    <a:pt x="256554" y="2112454"/>
                    <a:pt x="178885" y="2026223"/>
                    <a:pt x="89444" y="1958645"/>
                  </a:cubicBezTo>
                  <a:lnTo>
                    <a:pt x="0" y="1903817"/>
                  </a:lnTo>
                  <a:lnTo>
                    <a:pt x="1099169" y="0"/>
                  </a:lnTo>
                  <a:lnTo>
                    <a:pt x="1169670" y="38631"/>
                  </a:lnTo>
                  <a:cubicBezTo>
                    <a:pt x="1590441" y="296356"/>
                    <a:pt x="1954744" y="659767"/>
                    <a:pt x="2218805" y="1117134"/>
                  </a:cubicBezTo>
                  <a:cubicBezTo>
                    <a:pt x="2482866" y="1574501"/>
                    <a:pt x="2615437" y="2071702"/>
                    <a:pt x="2628248" y="2564963"/>
                  </a:cubicBezTo>
                  <a:lnTo>
                    <a:pt x="2626453" y="2645334"/>
                  </a:lnTo>
                  <a:close/>
                </a:path>
              </a:pathLst>
            </a:custGeom>
            <a:solidFill>
              <a:srgbClr val="00B0F0"/>
            </a:solidFill>
            <a:ln w="63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Segment 4">
              <a:extLst>
                <a:ext uri="{FF2B5EF4-FFF2-40B4-BE49-F238E27FC236}">
                  <a16:creationId xmlns:a16="http://schemas.microsoft.com/office/drawing/2014/main" id="{24414E21-B581-2BBC-DD9C-2263C93C6F70}"/>
                </a:ext>
              </a:extLst>
            </p:cNvPr>
            <p:cNvSpPr/>
            <p:nvPr/>
          </p:nvSpPr>
          <p:spPr>
            <a:xfrm rot="12600000">
              <a:off x="3617250" y="3919560"/>
              <a:ext cx="3055662" cy="2315311"/>
            </a:xfrm>
            <a:custGeom>
              <a:avLst/>
              <a:gdLst>
                <a:gd name="connsiteX0" fmla="*/ 1956580 w 3055662"/>
                <a:gd name="connsiteY0" fmla="*/ 2315311 h 2315311"/>
                <a:gd name="connsiteX1" fmla="*/ 1906893 w 3055662"/>
                <a:gd name="connsiteY1" fmla="*/ 2284853 h 2315311"/>
                <a:gd name="connsiteX2" fmla="*/ 1175569 w 3055662"/>
                <a:gd name="connsiteY2" fmla="*/ 2272887 h 2315311"/>
                <a:gd name="connsiteX3" fmla="*/ 1098532 w 3055662"/>
                <a:gd name="connsiteY3" fmla="*/ 2312325 h 2315311"/>
                <a:gd name="connsiteX4" fmla="*/ 0 w 3055662"/>
                <a:gd name="connsiteY4" fmla="*/ 409612 h 2315311"/>
                <a:gd name="connsiteX5" fmla="*/ 136779 w 3055662"/>
                <a:gd name="connsiteY5" fmla="*/ 335187 h 2315311"/>
                <a:gd name="connsiteX6" fmla="*/ 2870433 w 3055662"/>
                <a:gd name="connsiteY6" fmla="*/ 310149 h 2315311"/>
                <a:gd name="connsiteX7" fmla="*/ 3055662 w 3055662"/>
                <a:gd name="connsiteY7" fmla="*/ 411646 h 2315311"/>
                <a:gd name="connsiteX8" fmla="*/ 1956580 w 3055662"/>
                <a:gd name="connsiteY8" fmla="*/ 2315311 h 231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5662" h="2315311">
                  <a:moveTo>
                    <a:pt x="1956580" y="2315311"/>
                  </a:moveTo>
                  <a:lnTo>
                    <a:pt x="1906893" y="2284853"/>
                  </a:lnTo>
                  <a:cubicBezTo>
                    <a:pt x="1682718" y="2175721"/>
                    <a:pt x="1414944" y="2165302"/>
                    <a:pt x="1175569" y="2272887"/>
                  </a:cubicBezTo>
                  <a:lnTo>
                    <a:pt x="1098532" y="2312325"/>
                  </a:lnTo>
                  <a:lnTo>
                    <a:pt x="0" y="409612"/>
                  </a:lnTo>
                  <a:lnTo>
                    <a:pt x="136779" y="335187"/>
                  </a:lnTo>
                  <a:cubicBezTo>
                    <a:pt x="1020082" y="-116786"/>
                    <a:pt x="2031380" y="-98316"/>
                    <a:pt x="2870433" y="310149"/>
                  </a:cubicBezTo>
                  <a:lnTo>
                    <a:pt x="3055662" y="411646"/>
                  </a:lnTo>
                  <a:lnTo>
                    <a:pt x="1956580" y="2315311"/>
                  </a:lnTo>
                  <a:close/>
                </a:path>
              </a:pathLst>
            </a:custGeom>
            <a:solidFill>
              <a:srgbClr val="00B050"/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Segment 3">
              <a:extLst>
                <a:ext uri="{FF2B5EF4-FFF2-40B4-BE49-F238E27FC236}">
                  <a16:creationId xmlns:a16="http://schemas.microsoft.com/office/drawing/2014/main" id="{3426B365-A399-E8B8-1FD7-25C8A2A6999D}"/>
                </a:ext>
              </a:extLst>
            </p:cNvPr>
            <p:cNvSpPr/>
            <p:nvPr/>
          </p:nvSpPr>
          <p:spPr>
            <a:xfrm rot="12580216">
              <a:off x="5632454" y="4125876"/>
              <a:ext cx="2624601" cy="2647298"/>
            </a:xfrm>
            <a:custGeom>
              <a:avLst/>
              <a:gdLst>
                <a:gd name="connsiteX0" fmla="*/ 2198163 w 2624602"/>
                <a:gd name="connsiteY0" fmla="*/ 2647298 h 2647298"/>
                <a:gd name="connsiteX1" fmla="*/ 0 w 2624602"/>
                <a:gd name="connsiteY1" fmla="*/ 2647298 h 2647298"/>
                <a:gd name="connsiteX2" fmla="*/ 4716 w 2624602"/>
                <a:gd name="connsiteY2" fmla="*/ 2436137 h 2647298"/>
                <a:gd name="connsiteX3" fmla="*/ 1393227 w 2624602"/>
                <a:gd name="connsiteY3" fmla="*/ 81242 h 2647298"/>
                <a:gd name="connsiteX4" fmla="*/ 1526070 w 2624602"/>
                <a:gd name="connsiteY4" fmla="*/ 0 h 2647298"/>
                <a:gd name="connsiteX5" fmla="*/ 2624602 w 2624602"/>
                <a:gd name="connsiteY5" fmla="*/ 1902713 h 2647298"/>
                <a:gd name="connsiteX6" fmla="*/ 2551929 w 2624602"/>
                <a:gd name="connsiteY6" fmla="*/ 1949710 h 2647298"/>
                <a:gd name="connsiteX7" fmla="*/ 2196630 w 2624602"/>
                <a:gd name="connsiteY7" fmla="*/ 2589038 h 2647298"/>
                <a:gd name="connsiteX8" fmla="*/ 2198163 w 2624602"/>
                <a:gd name="connsiteY8" fmla="*/ 2647298 h 26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02" h="2647298">
                  <a:moveTo>
                    <a:pt x="2198163" y="2647298"/>
                  </a:moveTo>
                  <a:lnTo>
                    <a:pt x="0" y="2647298"/>
                  </a:lnTo>
                  <a:lnTo>
                    <a:pt x="4716" y="2436137"/>
                  </a:lnTo>
                  <a:cubicBezTo>
                    <a:pt x="70502" y="1505263"/>
                    <a:pt x="560155" y="620218"/>
                    <a:pt x="1393227" y="81242"/>
                  </a:cubicBezTo>
                  <a:lnTo>
                    <a:pt x="1526070" y="0"/>
                  </a:lnTo>
                  <a:lnTo>
                    <a:pt x="2624602" y="1902713"/>
                  </a:lnTo>
                  <a:lnTo>
                    <a:pt x="2551929" y="1949710"/>
                  </a:lnTo>
                  <a:cubicBezTo>
                    <a:pt x="2339070" y="2103223"/>
                    <a:pt x="2214206" y="2340331"/>
                    <a:pt x="2196630" y="2589038"/>
                  </a:cubicBezTo>
                  <a:lnTo>
                    <a:pt x="2198163" y="2647298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Segment 2">
              <a:extLst>
                <a:ext uri="{FF2B5EF4-FFF2-40B4-BE49-F238E27FC236}">
                  <a16:creationId xmlns:a16="http://schemas.microsoft.com/office/drawing/2014/main" id="{7B5F834A-FAB7-06DD-2E2B-F7BC3AD22EE6}"/>
                </a:ext>
              </a:extLst>
            </p:cNvPr>
            <p:cNvSpPr/>
            <p:nvPr/>
          </p:nvSpPr>
          <p:spPr>
            <a:xfrm rot="12600000">
              <a:off x="6955633" y="1831990"/>
              <a:ext cx="2628248" cy="2645334"/>
            </a:xfrm>
            <a:custGeom>
              <a:avLst/>
              <a:gdLst>
                <a:gd name="connsiteX0" fmla="*/ 1529079 w 2628248"/>
                <a:gd name="connsiteY0" fmla="*/ 2645334 h 2645334"/>
                <a:gd name="connsiteX1" fmla="*/ 1458578 w 2628248"/>
                <a:gd name="connsiteY1" fmla="*/ 2606703 h 2645334"/>
                <a:gd name="connsiteX2" fmla="*/ 409443 w 2628248"/>
                <a:gd name="connsiteY2" fmla="*/ 1528200 h 2645334"/>
                <a:gd name="connsiteX3" fmla="*/ 0 w 2628248"/>
                <a:gd name="connsiteY3" fmla="*/ 80371 h 2645334"/>
                <a:gd name="connsiteX4" fmla="*/ 1795 w 2628248"/>
                <a:gd name="connsiteY4" fmla="*/ 0 h 2645334"/>
                <a:gd name="connsiteX5" fmla="*/ 2200133 w 2628248"/>
                <a:gd name="connsiteY5" fmla="*/ 0 h 2645334"/>
                <a:gd name="connsiteX6" fmla="*/ 2202893 w 2628248"/>
                <a:gd name="connsiteY6" fmla="*/ 104875 h 2645334"/>
                <a:gd name="connsiteX7" fmla="*/ 2312118 w 2628248"/>
                <a:gd name="connsiteY7" fmla="*/ 429691 h 2645334"/>
                <a:gd name="connsiteX8" fmla="*/ 2538804 w 2628248"/>
                <a:gd name="connsiteY8" fmla="*/ 686689 h 2645334"/>
                <a:gd name="connsiteX9" fmla="*/ 2628248 w 2628248"/>
                <a:gd name="connsiteY9" fmla="*/ 741517 h 2645334"/>
                <a:gd name="connsiteX10" fmla="*/ 1529079 w 2628248"/>
                <a:gd name="connsiteY10" fmla="*/ 2645334 h 264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8248" h="2645334">
                  <a:moveTo>
                    <a:pt x="1529079" y="2645334"/>
                  </a:moveTo>
                  <a:lnTo>
                    <a:pt x="1458578" y="2606703"/>
                  </a:lnTo>
                  <a:cubicBezTo>
                    <a:pt x="1037807" y="2348978"/>
                    <a:pt x="673504" y="1985567"/>
                    <a:pt x="409443" y="1528200"/>
                  </a:cubicBezTo>
                  <a:cubicBezTo>
                    <a:pt x="145382" y="1070833"/>
                    <a:pt x="12811" y="573632"/>
                    <a:pt x="0" y="80371"/>
                  </a:cubicBezTo>
                  <a:lnTo>
                    <a:pt x="1795" y="0"/>
                  </a:lnTo>
                  <a:lnTo>
                    <a:pt x="2200133" y="0"/>
                  </a:lnTo>
                  <a:lnTo>
                    <a:pt x="2202893" y="104875"/>
                  </a:lnTo>
                  <a:cubicBezTo>
                    <a:pt x="2216698" y="216122"/>
                    <a:pt x="2252541" y="326501"/>
                    <a:pt x="2312118" y="429691"/>
                  </a:cubicBezTo>
                  <a:cubicBezTo>
                    <a:pt x="2371694" y="532880"/>
                    <a:pt x="2449363" y="619111"/>
                    <a:pt x="2538804" y="686689"/>
                  </a:cubicBezTo>
                  <a:lnTo>
                    <a:pt x="2628248" y="741517"/>
                  </a:lnTo>
                  <a:lnTo>
                    <a:pt x="1529079" y="2645334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Segment 1">
              <a:extLst>
                <a:ext uri="{FF2B5EF4-FFF2-40B4-BE49-F238E27FC236}">
                  <a16:creationId xmlns:a16="http://schemas.microsoft.com/office/drawing/2014/main" id="{BA1D9C30-5387-ECB5-6B73-997168F0EF06}"/>
                </a:ext>
              </a:extLst>
            </p:cNvPr>
            <p:cNvSpPr/>
            <p:nvPr/>
          </p:nvSpPr>
          <p:spPr>
            <a:xfrm rot="12600000">
              <a:off x="5519218" y="623130"/>
              <a:ext cx="3055662" cy="2315311"/>
            </a:xfrm>
            <a:custGeom>
              <a:avLst/>
              <a:gdLst>
                <a:gd name="connsiteX0" fmla="*/ 3055662 w 3055662"/>
                <a:gd name="connsiteY0" fmla="*/ 1905699 h 2315311"/>
                <a:gd name="connsiteX1" fmla="*/ 2918883 w 3055662"/>
                <a:gd name="connsiteY1" fmla="*/ 1980124 h 2315311"/>
                <a:gd name="connsiteX2" fmla="*/ 185229 w 3055662"/>
                <a:gd name="connsiteY2" fmla="*/ 2005162 h 2315311"/>
                <a:gd name="connsiteX3" fmla="*/ 0 w 3055662"/>
                <a:gd name="connsiteY3" fmla="*/ 1903665 h 2315311"/>
                <a:gd name="connsiteX4" fmla="*/ 1099082 w 3055662"/>
                <a:gd name="connsiteY4" fmla="*/ 0 h 2315311"/>
                <a:gd name="connsiteX5" fmla="*/ 1148769 w 3055662"/>
                <a:gd name="connsiteY5" fmla="*/ 30458 h 2315311"/>
                <a:gd name="connsiteX6" fmla="*/ 1880093 w 3055662"/>
                <a:gd name="connsiteY6" fmla="*/ 42424 h 2315311"/>
                <a:gd name="connsiteX7" fmla="*/ 1957130 w 3055662"/>
                <a:gd name="connsiteY7" fmla="*/ 2986 h 2315311"/>
                <a:gd name="connsiteX8" fmla="*/ 3055662 w 3055662"/>
                <a:gd name="connsiteY8" fmla="*/ 1905699 h 231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5662" h="2315311">
                  <a:moveTo>
                    <a:pt x="3055662" y="1905699"/>
                  </a:moveTo>
                  <a:lnTo>
                    <a:pt x="2918883" y="1980124"/>
                  </a:lnTo>
                  <a:cubicBezTo>
                    <a:pt x="2035580" y="2432097"/>
                    <a:pt x="1024282" y="2413627"/>
                    <a:pt x="185229" y="2005162"/>
                  </a:cubicBezTo>
                  <a:lnTo>
                    <a:pt x="0" y="1903665"/>
                  </a:lnTo>
                  <a:lnTo>
                    <a:pt x="1099082" y="0"/>
                  </a:lnTo>
                  <a:lnTo>
                    <a:pt x="1148769" y="30458"/>
                  </a:lnTo>
                  <a:cubicBezTo>
                    <a:pt x="1372944" y="139590"/>
                    <a:pt x="1640718" y="150009"/>
                    <a:pt x="1880093" y="42424"/>
                  </a:cubicBezTo>
                  <a:lnTo>
                    <a:pt x="1957130" y="2986"/>
                  </a:lnTo>
                  <a:lnTo>
                    <a:pt x="3055662" y="1905699"/>
                  </a:lnTo>
                  <a:close/>
                </a:path>
              </a:pathLst>
            </a:custGeom>
            <a:solidFill>
              <a:srgbClr val="FF3399"/>
            </a:solidFill>
            <a:ln w="63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Segment 6 Text">
              <a:extLst>
                <a:ext uri="{FF2B5EF4-FFF2-40B4-BE49-F238E27FC236}">
                  <a16:creationId xmlns:a16="http://schemas.microsoft.com/office/drawing/2014/main" id="{2B384FDA-C5EC-AD66-A07F-32F8CA25CB6F}"/>
                </a:ext>
              </a:extLst>
            </p:cNvPr>
            <p:cNvSpPr/>
            <p:nvPr/>
          </p:nvSpPr>
          <p:spPr>
            <a:xfrm rot="19668440">
              <a:off x="4004988" y="1284732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6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Segment 5 Text">
              <a:extLst>
                <a:ext uri="{FF2B5EF4-FFF2-40B4-BE49-F238E27FC236}">
                  <a16:creationId xmlns:a16="http://schemas.microsoft.com/office/drawing/2014/main" id="{BAF02C40-61CE-59DE-5FB4-A11DE61F64F1}"/>
                </a:ext>
              </a:extLst>
            </p:cNvPr>
            <p:cNvSpPr/>
            <p:nvPr/>
          </p:nvSpPr>
          <p:spPr>
            <a:xfrm rot="214658">
              <a:off x="3095277" y="2980805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6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Segment 4 Text">
              <a:extLst>
                <a:ext uri="{FF2B5EF4-FFF2-40B4-BE49-F238E27FC236}">
                  <a16:creationId xmlns:a16="http://schemas.microsoft.com/office/drawing/2014/main" id="{9308EA9B-29ED-BF04-B5F0-EC1AAC83398D}"/>
                </a:ext>
              </a:extLst>
            </p:cNvPr>
            <p:cNvSpPr/>
            <p:nvPr/>
          </p:nvSpPr>
          <p:spPr>
            <a:xfrm rot="1813501">
              <a:off x="4021381" y="4641760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4" name="Segment 3 Text">
              <a:extLst>
                <a:ext uri="{FF2B5EF4-FFF2-40B4-BE49-F238E27FC236}">
                  <a16:creationId xmlns:a16="http://schemas.microsoft.com/office/drawing/2014/main" id="{E34B98FD-E96A-9748-90B0-11E2B87FCFB4}"/>
                </a:ext>
              </a:extLst>
            </p:cNvPr>
            <p:cNvSpPr/>
            <p:nvPr/>
          </p:nvSpPr>
          <p:spPr>
            <a:xfrm rot="19967767">
              <a:off x="6003009" y="4651437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5" name="Segment 2 Text">
              <a:extLst>
                <a:ext uri="{FF2B5EF4-FFF2-40B4-BE49-F238E27FC236}">
                  <a16:creationId xmlns:a16="http://schemas.microsoft.com/office/drawing/2014/main" id="{EB428B79-9C68-D8EC-E074-D768FD82BE93}"/>
                </a:ext>
              </a:extLst>
            </p:cNvPr>
            <p:cNvSpPr/>
            <p:nvPr/>
          </p:nvSpPr>
          <p:spPr>
            <a:xfrm rot="21252148">
              <a:off x="6956866" y="2953524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6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Segment 1 Text">
              <a:extLst>
                <a:ext uri="{FF2B5EF4-FFF2-40B4-BE49-F238E27FC236}">
                  <a16:creationId xmlns:a16="http://schemas.microsoft.com/office/drawing/2014/main" id="{8C620267-CD16-CE8C-4563-D6E7C391DBF6}"/>
                </a:ext>
              </a:extLst>
            </p:cNvPr>
            <p:cNvSpPr/>
            <p:nvPr/>
          </p:nvSpPr>
          <p:spPr>
            <a:xfrm rot="18404525">
              <a:off x="6090134" y="1320539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6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" name="Spin Button">
            <a:extLst>
              <a:ext uri="{FF2B5EF4-FFF2-40B4-BE49-F238E27FC236}">
                <a16:creationId xmlns:a16="http://schemas.microsoft.com/office/drawing/2014/main" id="{7FE688CA-9A59-B20E-1228-2554C7066E4D}"/>
              </a:ext>
            </a:extLst>
          </p:cNvPr>
          <p:cNvGrpSpPr/>
          <p:nvPr/>
        </p:nvGrpSpPr>
        <p:grpSpPr>
          <a:xfrm>
            <a:off x="5442515" y="2766598"/>
            <a:ext cx="1306970" cy="1284418"/>
            <a:chOff x="5196000" y="2529000"/>
            <a:chExt cx="1800000" cy="1800000"/>
          </a:xfrm>
        </p:grpSpPr>
        <p:sp>
          <p:nvSpPr>
            <p:cNvPr id="18" name="Spin Button">
              <a:extLst>
                <a:ext uri="{FF2B5EF4-FFF2-40B4-BE49-F238E27FC236}">
                  <a16:creationId xmlns:a16="http://schemas.microsoft.com/office/drawing/2014/main" id="{092E19EB-9471-640B-94C9-DFFBCB63981E}"/>
                </a:ext>
              </a:extLst>
            </p:cNvPr>
            <p:cNvSpPr/>
            <p:nvPr/>
          </p:nvSpPr>
          <p:spPr>
            <a:xfrm>
              <a:off x="5196000" y="2529000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SPIN</a:t>
              </a:r>
            </a:p>
          </p:txBody>
        </p:sp>
        <p:sp>
          <p:nvSpPr>
            <p:cNvPr id="19" name="Arrow: Curved Down 18">
              <a:extLst>
                <a:ext uri="{FF2B5EF4-FFF2-40B4-BE49-F238E27FC236}">
                  <a16:creationId xmlns:a16="http://schemas.microsoft.com/office/drawing/2014/main" id="{AF0C1858-A3CE-6BFB-2F49-F10472354383}"/>
                </a:ext>
              </a:extLst>
            </p:cNvPr>
            <p:cNvSpPr/>
            <p:nvPr/>
          </p:nvSpPr>
          <p:spPr>
            <a:xfrm>
              <a:off x="5392462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Arrow: Curved Down 19">
              <a:extLst>
                <a:ext uri="{FF2B5EF4-FFF2-40B4-BE49-F238E27FC236}">
                  <a16:creationId xmlns:a16="http://schemas.microsoft.com/office/drawing/2014/main" id="{B6BFF4D4-4A73-AC3F-C3CB-4441FCD79DC0}"/>
                </a:ext>
              </a:extLst>
            </p:cNvPr>
            <p:cNvSpPr/>
            <p:nvPr/>
          </p:nvSpPr>
          <p:spPr>
            <a:xfrm flipH="1" flipV="1">
              <a:off x="5384979" y="3672555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Marker">
            <a:extLst>
              <a:ext uri="{FF2B5EF4-FFF2-40B4-BE49-F238E27FC236}">
                <a16:creationId xmlns:a16="http://schemas.microsoft.com/office/drawing/2014/main" id="{9C4FA8B7-76D4-53AA-95FD-E750366B7272}"/>
              </a:ext>
            </a:extLst>
          </p:cNvPr>
          <p:cNvSpPr/>
          <p:nvPr/>
        </p:nvSpPr>
        <p:spPr>
          <a:xfrm rot="10800000">
            <a:off x="5813682" y="726376"/>
            <a:ext cx="522786" cy="513768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Heptagon 21">
            <a:hlinkClick r:id="rId2" action="ppaction://hlinksldjump"/>
            <a:extLst>
              <a:ext uri="{FF2B5EF4-FFF2-40B4-BE49-F238E27FC236}">
                <a16:creationId xmlns:a16="http://schemas.microsoft.com/office/drawing/2014/main" id="{E7D19095-909B-ABD4-FBD8-789CFC8C59B7}"/>
              </a:ext>
            </a:extLst>
          </p:cNvPr>
          <p:cNvSpPr/>
          <p:nvPr/>
        </p:nvSpPr>
        <p:spPr>
          <a:xfrm>
            <a:off x="662121" y="1118979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3" name="Heptagon 22">
            <a:hlinkClick r:id="rId3" action="ppaction://hlinksldjump"/>
            <a:extLst>
              <a:ext uri="{FF2B5EF4-FFF2-40B4-BE49-F238E27FC236}">
                <a16:creationId xmlns:a16="http://schemas.microsoft.com/office/drawing/2014/main" id="{EC0B102F-167E-4B4C-8ED6-6F7EE3F6158A}"/>
              </a:ext>
            </a:extLst>
          </p:cNvPr>
          <p:cNvSpPr/>
          <p:nvPr/>
        </p:nvSpPr>
        <p:spPr>
          <a:xfrm>
            <a:off x="686006" y="2991680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4" name="Heptagon 23">
            <a:hlinkClick r:id="rId4" action="ppaction://hlinksldjump"/>
            <a:extLst>
              <a:ext uri="{FF2B5EF4-FFF2-40B4-BE49-F238E27FC236}">
                <a16:creationId xmlns:a16="http://schemas.microsoft.com/office/drawing/2014/main" id="{9460490F-A311-E072-6FC5-9C1FACEBB894}"/>
              </a:ext>
            </a:extLst>
          </p:cNvPr>
          <p:cNvSpPr/>
          <p:nvPr/>
        </p:nvSpPr>
        <p:spPr>
          <a:xfrm>
            <a:off x="701094" y="4864382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25" name="Heptagon 24">
            <a:hlinkClick r:id="rId5" action="ppaction://hlinksldjump"/>
            <a:extLst>
              <a:ext uri="{FF2B5EF4-FFF2-40B4-BE49-F238E27FC236}">
                <a16:creationId xmlns:a16="http://schemas.microsoft.com/office/drawing/2014/main" id="{B5525D9B-43B1-DF7F-B758-17B88C4148F3}"/>
              </a:ext>
            </a:extLst>
          </p:cNvPr>
          <p:cNvSpPr/>
          <p:nvPr/>
        </p:nvSpPr>
        <p:spPr>
          <a:xfrm>
            <a:off x="10174247" y="1118979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6" name="Heptagon 25">
            <a:hlinkClick r:id="rId6" action="ppaction://hlinksldjump"/>
            <a:extLst>
              <a:ext uri="{FF2B5EF4-FFF2-40B4-BE49-F238E27FC236}">
                <a16:creationId xmlns:a16="http://schemas.microsoft.com/office/drawing/2014/main" id="{7B98D33B-8643-0E8E-E8EB-9B54F670D66A}"/>
              </a:ext>
            </a:extLst>
          </p:cNvPr>
          <p:cNvSpPr/>
          <p:nvPr/>
        </p:nvSpPr>
        <p:spPr>
          <a:xfrm>
            <a:off x="10198132" y="2991680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27" name="Heptagon 26">
            <a:hlinkClick r:id="rId7" action="ppaction://hlinksldjump"/>
            <a:extLst>
              <a:ext uri="{FF2B5EF4-FFF2-40B4-BE49-F238E27FC236}">
                <a16:creationId xmlns:a16="http://schemas.microsoft.com/office/drawing/2014/main" id="{0B258545-8674-285E-7CE8-6BCC5831A3EE}"/>
              </a:ext>
            </a:extLst>
          </p:cNvPr>
          <p:cNvSpPr/>
          <p:nvPr/>
        </p:nvSpPr>
        <p:spPr>
          <a:xfrm>
            <a:off x="10213220" y="4864382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28" name="TextBox 27">
            <a:hlinkClick r:id="rId8" action="ppaction://hlinksldjump"/>
            <a:extLst>
              <a:ext uri="{FF2B5EF4-FFF2-40B4-BE49-F238E27FC236}">
                <a16:creationId xmlns:a16="http://schemas.microsoft.com/office/drawing/2014/main" id="{BA6F1943-3EF6-5473-B447-956F32CE474F}"/>
              </a:ext>
            </a:extLst>
          </p:cNvPr>
          <p:cNvSpPr txBox="1"/>
          <p:nvPr/>
        </p:nvSpPr>
        <p:spPr>
          <a:xfrm>
            <a:off x="5140228" y="5776260"/>
            <a:ext cx="1950896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 Part</a:t>
            </a:r>
          </a:p>
        </p:txBody>
      </p:sp>
    </p:spTree>
    <p:extLst>
      <p:ext uri="{BB962C8B-B14F-4D97-AF65-F5344CB8AC3E}">
        <p14:creationId xmlns:p14="http://schemas.microsoft.com/office/powerpoint/2010/main" val="266324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5FE8A4-0A35-0E05-39F7-E2AC25C38AE6}"/>
              </a:ext>
            </a:extLst>
          </p:cNvPr>
          <p:cNvSpPr txBox="1"/>
          <p:nvPr/>
        </p:nvSpPr>
        <p:spPr>
          <a:xfrm>
            <a:off x="3830695" y="352599"/>
            <a:ext cx="453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say.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FD9E0289-822F-D6A4-4265-44096FAD84AD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B52112-D524-8699-7B7E-FE24F98EAC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5535" y="1447101"/>
            <a:ext cx="4503810" cy="4107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8953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FF2819B5-699B-176F-A6FF-1FF26495F051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8E7D30-B110-182F-1163-B30AB6FB50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8853" y="1538299"/>
            <a:ext cx="4534293" cy="41227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99FC02-7B6F-B38F-81CD-FB386B0F4755}"/>
              </a:ext>
            </a:extLst>
          </p:cNvPr>
          <p:cNvSpPr txBox="1"/>
          <p:nvPr/>
        </p:nvSpPr>
        <p:spPr>
          <a:xfrm>
            <a:off x="3830695" y="352599"/>
            <a:ext cx="453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say.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971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A6C5D65E-4B0E-3B29-6A89-9331DD06DD2B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6DEA3D-8282-0019-43CD-587B30CBCBFA}"/>
              </a:ext>
            </a:extLst>
          </p:cNvPr>
          <p:cNvSpPr txBox="1"/>
          <p:nvPr/>
        </p:nvSpPr>
        <p:spPr>
          <a:xfrm>
            <a:off x="3830695" y="352599"/>
            <a:ext cx="453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say.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2A526D-576D-CF19-4C5F-109CE10E9C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474" y="1359990"/>
            <a:ext cx="4519052" cy="41380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39384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5F0AFE4E-A2C9-699B-5B97-1BD3FFCE6134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89F447-FF48-A4A2-C7AF-6D661EBB9514}"/>
              </a:ext>
            </a:extLst>
          </p:cNvPr>
          <p:cNvSpPr txBox="1"/>
          <p:nvPr/>
        </p:nvSpPr>
        <p:spPr>
          <a:xfrm>
            <a:off x="3830695" y="352599"/>
            <a:ext cx="453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say.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C4BAD6-DD7D-B874-CBFB-F65FA37759C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4095" y="1359990"/>
            <a:ext cx="4503810" cy="41380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1843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1FFB6D4A-A784-F945-299F-3495FCCB0444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2CFF01-8B6A-2C9E-33AB-6235B20964CA}"/>
              </a:ext>
            </a:extLst>
          </p:cNvPr>
          <p:cNvSpPr txBox="1"/>
          <p:nvPr/>
        </p:nvSpPr>
        <p:spPr>
          <a:xfrm>
            <a:off x="3830695" y="352599"/>
            <a:ext cx="453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say.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2FBC04-9F11-E05D-F46B-8C6AD692E4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905" y="1386663"/>
            <a:ext cx="4496190" cy="4084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47457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2224A60C-8D33-3EBE-1E80-5AA00C1AF7B4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80E4F6-9613-F258-2517-AB0FCB90161D}"/>
              </a:ext>
            </a:extLst>
          </p:cNvPr>
          <p:cNvSpPr txBox="1"/>
          <p:nvPr/>
        </p:nvSpPr>
        <p:spPr>
          <a:xfrm>
            <a:off x="3830695" y="352599"/>
            <a:ext cx="453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and say.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49795B-BA5D-7D3D-D659-D82557AF58C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7422" y="1371421"/>
            <a:ext cx="4557155" cy="41151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4851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8912"/>
            <a:ext cx="9802368" cy="58765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2" y="1901234"/>
            <a:ext cx="10683238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</a:p>
          <a:p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sweater, onion, throw, go swimming, 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chicken</a:t>
            </a:r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, wardrobe, arm, tennis, pajamas, doll</a:t>
            </a:r>
          </a:p>
          <a:p>
            <a:endParaRPr lang="en-US" sz="36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Structures:</a:t>
            </a:r>
          </a:p>
          <a:p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eat noodles with chopsticks./ I’m wearing brown boots./ Would you like some fish?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310518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503854" y="1058933"/>
            <a:ext cx="11411338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vocabularies and structure.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vocabulary and structure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(pages 62 - 63).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consolidation games</a:t>
            </a:r>
            <a:r>
              <a:rPr lang="en-US" sz="3600" b="1" i="1" dirty="0">
                <a:solidFill>
                  <a:srgbClr val="0070C0"/>
                </a:solidFill>
              </a:rPr>
              <a:t>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on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</a:t>
            </a:r>
            <a:r>
              <a:rPr lang="en-US" sz="3600" i="1">
                <a:solidFill>
                  <a:srgbClr val="0070C0"/>
                </a:solidFill>
              </a:rPr>
              <a:t>(Page 125)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79803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review the vocabulary items and the sentence structures from Unit 5 to Unit 8.</a:t>
            </a:r>
          </a:p>
          <a:p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</a:p>
          <a:p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sweater, onion, throw, go swimming, </a:t>
            </a:r>
            <a:r>
              <a:rPr lang="en-US" sz="3600" dirty="0">
                <a:solidFill>
                  <a:srgbClr val="0070C0"/>
                </a:solidFill>
                <a:ea typeface="Times New Roman" panose="02020603050405020304" pitchFamily="18" charset="0"/>
              </a:rPr>
              <a:t>chicken</a:t>
            </a:r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, wardrobe, arm, tennis, pajamas, doll</a:t>
            </a: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67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31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review the vocabulary items and the sentence structures from Unit 5 to Unit 8.</a:t>
            </a:r>
          </a:p>
          <a:p>
            <a:endParaRPr lang="en-US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Structures:</a:t>
            </a:r>
          </a:p>
          <a:p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eat noodles with chopsticks./ I’m wearing brown boots./ Would you like some fish?</a:t>
            </a:r>
          </a:p>
        </p:txBody>
      </p:sp>
    </p:spTree>
    <p:extLst>
      <p:ext uri="{BB962C8B-B14F-4D97-AF65-F5344CB8AC3E}">
        <p14:creationId xmlns:p14="http://schemas.microsoft.com/office/powerpoint/2010/main" val="3932086171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3632"/>
            <a:ext cx="9398524" cy="58722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385107" y="712395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mart Start Song">
            <a:hlinkClick r:id="" action="ppaction://media"/>
            <a:extLst>
              <a:ext uri="{FF2B5EF4-FFF2-40B4-BE49-F238E27FC236}">
                <a16:creationId xmlns:a16="http://schemas.microsoft.com/office/drawing/2014/main" id="{55C7A5F3-DD6F-3274-1B48-F266E3656A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78786" y="516971"/>
            <a:ext cx="7234428" cy="5702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5711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800DB0-D489-59BD-2D74-0D5C25427808}"/>
              </a:ext>
            </a:extLst>
          </p:cNvPr>
          <p:cNvSpPr txBox="1"/>
          <p:nvPr/>
        </p:nvSpPr>
        <p:spPr>
          <a:xfrm>
            <a:off x="4340929" y="433624"/>
            <a:ext cx="35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Look and write.</a:t>
            </a:r>
            <a:endParaRPr lang="en-US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6C1C35-D876-AF36-F0D9-09AA9DC42CFF}"/>
              </a:ext>
            </a:extLst>
          </p:cNvPr>
          <p:cNvSpPr/>
          <p:nvPr/>
        </p:nvSpPr>
        <p:spPr>
          <a:xfrm>
            <a:off x="609601" y="1536192"/>
            <a:ext cx="11192256" cy="103520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>
                <a:gd name="adj1" fmla="val 12500"/>
                <a:gd name="adj2" fmla="val -108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sweatertyhfhsfgchicken</a:t>
            </a:r>
            <a:r>
              <a:rPr lang="en-US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qwbnvc</a:t>
            </a:r>
            <a:r>
              <a:rPr lang="en-US" sz="18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wardrobe</a:t>
            </a:r>
            <a:r>
              <a:rPr lang="en-US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zxsbfrip</a:t>
            </a:r>
            <a:r>
              <a:rPr lang="en-US" sz="18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tennisptfgddolllsds</a:t>
            </a:r>
            <a:endParaRPr lang="en-US" sz="1800" b="1" dirty="0">
              <a:ln/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807A9DF2-D433-9B53-2742-FB2A1790FCD0}"/>
              </a:ext>
            </a:extLst>
          </p:cNvPr>
          <p:cNvSpPr/>
          <p:nvPr/>
        </p:nvSpPr>
        <p:spPr>
          <a:xfrm>
            <a:off x="487680" y="1657553"/>
            <a:ext cx="1389888" cy="793039"/>
          </a:xfrm>
          <a:prstGeom prst="arc">
            <a:avLst>
              <a:gd name="adj1" fmla="val 16200000"/>
              <a:gd name="adj2" fmla="val 1610794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97F5A3E9-5541-6264-E999-0A66D1AF2108}"/>
              </a:ext>
            </a:extLst>
          </p:cNvPr>
          <p:cNvSpPr/>
          <p:nvPr/>
        </p:nvSpPr>
        <p:spPr>
          <a:xfrm>
            <a:off x="3102864" y="1778355"/>
            <a:ext cx="1389888" cy="793039"/>
          </a:xfrm>
          <a:prstGeom prst="arc">
            <a:avLst>
              <a:gd name="adj1" fmla="val 16200000"/>
              <a:gd name="adj2" fmla="val 1610794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6AEC8D33-BD52-FC50-62CD-413312E2CBC0}"/>
              </a:ext>
            </a:extLst>
          </p:cNvPr>
          <p:cNvSpPr/>
          <p:nvPr/>
        </p:nvSpPr>
        <p:spPr>
          <a:xfrm>
            <a:off x="5711952" y="1657273"/>
            <a:ext cx="1603248" cy="793039"/>
          </a:xfrm>
          <a:prstGeom prst="arc">
            <a:avLst>
              <a:gd name="adj1" fmla="val 16200000"/>
              <a:gd name="adj2" fmla="val 1610794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89F7729C-330A-95EB-6A9E-EBD0D74B5CAB}"/>
              </a:ext>
            </a:extLst>
          </p:cNvPr>
          <p:cNvSpPr/>
          <p:nvPr/>
        </p:nvSpPr>
        <p:spPr>
          <a:xfrm>
            <a:off x="8619744" y="1536192"/>
            <a:ext cx="1072896" cy="793039"/>
          </a:xfrm>
          <a:prstGeom prst="arc">
            <a:avLst>
              <a:gd name="adj1" fmla="val 16200000"/>
              <a:gd name="adj2" fmla="val 1610794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417D499F-750D-B3A7-5D33-598D96B4ACAD}"/>
              </a:ext>
            </a:extLst>
          </p:cNvPr>
          <p:cNvSpPr/>
          <p:nvPr/>
        </p:nvSpPr>
        <p:spPr>
          <a:xfrm>
            <a:off x="10497312" y="1536191"/>
            <a:ext cx="652272" cy="793039"/>
          </a:xfrm>
          <a:prstGeom prst="arc">
            <a:avLst>
              <a:gd name="adj1" fmla="val 16200000"/>
              <a:gd name="adj2" fmla="val 16107940"/>
            </a:avLst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D96B7A-78D6-7507-6D5B-E81FA5FFF971}"/>
              </a:ext>
            </a:extLst>
          </p:cNvPr>
          <p:cNvSpPr txBox="1"/>
          <p:nvPr/>
        </p:nvSpPr>
        <p:spPr>
          <a:xfrm>
            <a:off x="487680" y="3289523"/>
            <a:ext cx="20726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 sweater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6EF44D-EDFA-6081-1E1B-576A561801D3}"/>
              </a:ext>
            </a:extLst>
          </p:cNvPr>
          <p:cNvSpPr txBox="1"/>
          <p:nvPr/>
        </p:nvSpPr>
        <p:spPr>
          <a:xfrm>
            <a:off x="4300627" y="3289523"/>
            <a:ext cx="20726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 chicken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0AA7DD-4D45-B329-BA26-1AFDBD6A33F3}"/>
              </a:ext>
            </a:extLst>
          </p:cNvPr>
          <p:cNvSpPr txBox="1"/>
          <p:nvPr/>
        </p:nvSpPr>
        <p:spPr>
          <a:xfrm>
            <a:off x="8156448" y="3293152"/>
            <a:ext cx="20726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wardrobe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A438F2-F9E3-7387-5611-6570E6557A28}"/>
              </a:ext>
            </a:extLst>
          </p:cNvPr>
          <p:cNvSpPr txBox="1"/>
          <p:nvPr/>
        </p:nvSpPr>
        <p:spPr>
          <a:xfrm>
            <a:off x="826008" y="4710831"/>
            <a:ext cx="142036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tennis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E96025-9F3C-D45B-B8F9-E1C78173CBE1}"/>
              </a:ext>
            </a:extLst>
          </p:cNvPr>
          <p:cNvSpPr txBox="1"/>
          <p:nvPr/>
        </p:nvSpPr>
        <p:spPr>
          <a:xfrm>
            <a:off x="4419598" y="4712053"/>
            <a:ext cx="142036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doll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6E935E-C8DE-BD4B-7AC3-79C774E48093}"/>
              </a:ext>
            </a:extLst>
          </p:cNvPr>
          <p:cNvSpPr txBox="1"/>
          <p:nvPr/>
        </p:nvSpPr>
        <p:spPr>
          <a:xfrm>
            <a:off x="10229088" y="5471003"/>
            <a:ext cx="1420368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KEYS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3F3DFF-CA03-678B-B615-DCA8012EE688}"/>
              </a:ext>
            </a:extLst>
          </p:cNvPr>
          <p:cNvSpPr txBox="1"/>
          <p:nvPr/>
        </p:nvSpPr>
        <p:spPr>
          <a:xfrm>
            <a:off x="280215" y="2857386"/>
            <a:ext cx="2444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1.________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1C4EFB-C4FD-271C-EA28-0B5FB50AC6A9}"/>
              </a:ext>
            </a:extLst>
          </p:cNvPr>
          <p:cNvSpPr txBox="1"/>
          <p:nvPr/>
        </p:nvSpPr>
        <p:spPr>
          <a:xfrm>
            <a:off x="4114599" y="2857386"/>
            <a:ext cx="2444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2.________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A61C5C-0986-7DF4-FB5C-EC45BCB4E339}"/>
              </a:ext>
            </a:extLst>
          </p:cNvPr>
          <p:cNvSpPr txBox="1"/>
          <p:nvPr/>
        </p:nvSpPr>
        <p:spPr>
          <a:xfrm>
            <a:off x="7784391" y="2857386"/>
            <a:ext cx="2444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3.________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5B716B7-1037-507E-659F-AE20CAF7A4A6}"/>
              </a:ext>
            </a:extLst>
          </p:cNvPr>
          <p:cNvSpPr txBox="1"/>
          <p:nvPr/>
        </p:nvSpPr>
        <p:spPr>
          <a:xfrm>
            <a:off x="278590" y="4270674"/>
            <a:ext cx="2444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4.________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0DEF60-DBFD-78AF-8D74-46D11BF805FD}"/>
              </a:ext>
            </a:extLst>
          </p:cNvPr>
          <p:cNvSpPr txBox="1"/>
          <p:nvPr/>
        </p:nvSpPr>
        <p:spPr>
          <a:xfrm>
            <a:off x="4068879" y="4293539"/>
            <a:ext cx="2444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5.________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88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064252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DDED36-E087-6BFC-DCBA-C506A96611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015" y="377951"/>
            <a:ext cx="7888225" cy="59253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598800-C7C9-10FD-07C9-456DD96FB853}"/>
              </a:ext>
            </a:extLst>
          </p:cNvPr>
          <p:cNvSpPr txBox="1"/>
          <p:nvPr/>
        </p:nvSpPr>
        <p:spPr>
          <a:xfrm>
            <a:off x="4520743" y="3674564"/>
            <a:ext cx="3367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Calibri"/>
              </a:rPr>
              <a:t>Vocabulary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9240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4283260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17442</TotalTime>
  <Words>411</Words>
  <Application>Microsoft Office PowerPoint</Application>
  <PresentationFormat>Màn hình rộng</PresentationFormat>
  <Paragraphs>108</Paragraphs>
  <Slides>30</Slides>
  <Notes>4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1</cp:lastModifiedBy>
  <cp:revision>427</cp:revision>
  <dcterms:created xsi:type="dcterms:W3CDTF">2020-12-08T03:17:05Z</dcterms:created>
  <dcterms:modified xsi:type="dcterms:W3CDTF">2022-08-02T01:27:02Z</dcterms:modified>
</cp:coreProperties>
</file>