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5" r:id="rId3"/>
    <p:sldMasterId id="2147483689" r:id="rId4"/>
  </p:sldMasterIdLst>
  <p:notesMasterIdLst>
    <p:notesMasterId r:id="rId14"/>
  </p:notesMasterIdLst>
  <p:handoutMasterIdLst>
    <p:handoutMasterId r:id="rId15"/>
  </p:handoutMasterIdLst>
  <p:sldIdLst>
    <p:sldId id="11088437" r:id="rId5"/>
    <p:sldId id="2884" r:id="rId6"/>
    <p:sldId id="11088439" r:id="rId7"/>
    <p:sldId id="11088420" r:id="rId8"/>
    <p:sldId id="11088395" r:id="rId9"/>
    <p:sldId id="2899" r:id="rId10"/>
    <p:sldId id="2897" r:id="rId11"/>
    <p:sldId id="2892" r:id="rId12"/>
    <p:sldId id="1108839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ABFF"/>
    <a:srgbClr val="DB93FF"/>
    <a:srgbClr val="CC66FF"/>
    <a:srgbClr val="00CC66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CA410-CD9D-4AF8-9A2E-8427E7CB6714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9882D-54B9-471E-A101-F23B82F0EB3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29BBF9-F1CD-4DB1-9F29-31EA2E81EB6B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24D078-CB59-4645-ADF2-42B2A6720A8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GI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svg"/><Relationship Id="rId4" Type="http://schemas.openxmlformats.org/officeDocument/2006/relationships/image" Target="../media/image2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/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/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/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/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/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/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/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/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/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/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/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/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/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/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771;p31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73;p31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74;p31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5;p31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76;p31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7;p31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78;p31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9;p31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80;p31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81;p31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82;p31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83;p31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84;p31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85;p31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786;p31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87;p31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788;p31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89;p31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90;p31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1;p31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792;p31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3;p31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794;p31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5;p31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796;p31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7;p31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798;p31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9;p31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00;p31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01;p31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02;p31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03;p31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04;p31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05;p31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06;p31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07;p31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08;p31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09;p31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10;p31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11;p31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12;p31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13;p31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14;p31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15;p31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16;p31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817;p31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818;p31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819;p31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820;p31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21;p31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822;p31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823;p31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24;p31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25;p31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26;p31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827;p31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828;p31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9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0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1;p31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2;p31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3;p31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4;p31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5;p31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6;p31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7;p31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8;p31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9;p31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0;p31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1;p31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2;p31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3;p31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4;p31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5;p31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6;p31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7;p31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8;p31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49;p31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0;p31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1;p31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52;p31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53;p31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54;p31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55;p31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56;p31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57;p31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58;p31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59;p31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60;p31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61;p31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62;p31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63;p31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64;p31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65;p31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66;p31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67;p31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8;p31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9;p31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70;p31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71;p31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72;p31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73;p31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4;p31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5;p31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6;p31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7;p31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8;p31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9;p31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0;p31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1;p31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TextBox 133"/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/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/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/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/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/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/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/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/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/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/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/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/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/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/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/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/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/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/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/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/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/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2022/3/27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>
            <a:fillRect/>
          </a:stretch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2022/3/27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>
            <a:fillRect/>
          </a:stretch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/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9" name="图形 1"/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5212224"/>
            <a:ext cx="3308946" cy="1645775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/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/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/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/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/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/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/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/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/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/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/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/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/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/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/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/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/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/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/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/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/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/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/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/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/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/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image" Target="../media/image30.jpeg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 panose="020F0502020204030204"/>
              <a:ea typeface="SimSun" panose="02010600030101010101" pitchFamily="2" charset="-122"/>
            </a:endParaRP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/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8854310" y="56442"/>
            <a:ext cx="33376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Hương</a:t>
            </a:r>
            <a:r>
              <a:rPr lang="en-US" sz="1200" dirty="0"/>
              <a:t> </a:t>
            </a:r>
            <a:r>
              <a:rPr lang="en-US" sz="1200" dirty="0" err="1"/>
              <a:t>Thảo</a:t>
            </a:r>
            <a:r>
              <a:rPr lang="en-US" sz="1200" dirty="0"/>
              <a:t>: tranthao121004@gmail.com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8854310" y="56442"/>
            <a:ext cx="33376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Hương</a:t>
            </a:r>
            <a:r>
              <a:rPr lang="en-US" sz="1200" dirty="0"/>
              <a:t> </a:t>
            </a:r>
            <a:r>
              <a:rPr lang="en-US" sz="1200" dirty="0" err="1"/>
              <a:t>Thảo</a:t>
            </a:r>
            <a:r>
              <a:rPr lang="en-US" sz="1200" dirty="0"/>
              <a:t>: tranthao121004@gmail.com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866775" rtl="0" eaLnBrk="1" latinLnBrk="0" hangingPunct="1">
        <a:lnSpc>
          <a:spcPct val="90000"/>
        </a:lnSpc>
        <a:spcBef>
          <a:spcPct val="0"/>
        </a:spcBef>
        <a:buNone/>
        <a:defRPr sz="41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535" indent="-216535" algn="l" defTabSz="866775" rtl="0" eaLnBrk="1" latinLnBrk="0" hangingPunct="1">
        <a:lnSpc>
          <a:spcPct val="90000"/>
        </a:lnSpc>
        <a:spcBef>
          <a:spcPts val="950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4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945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895" kern="1200">
          <a:solidFill>
            <a:schemeClr val="tx1"/>
          </a:solidFill>
          <a:latin typeface="+mn-lt"/>
          <a:ea typeface="+mn-ea"/>
          <a:cs typeface="+mn-cs"/>
        </a:defRPr>
      </a:lvl3pPr>
      <a:lvl4pPr marL="1517015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4pPr>
      <a:lvl5pPr marL="195072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5pPr>
      <a:lvl6pPr marL="238379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6pPr>
      <a:lvl7pPr marL="2817495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7pPr>
      <a:lvl8pPr marL="325120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8pPr>
      <a:lvl9pPr marL="368427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1pPr>
      <a:lvl2pPr marL="43370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2pPr>
      <a:lvl3pPr marL="86677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3pPr>
      <a:lvl4pPr marL="130048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4pPr>
      <a:lvl5pPr marL="173418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5pPr>
      <a:lvl6pPr marL="216725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6pPr>
      <a:lvl7pPr marL="260096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7pPr>
      <a:lvl8pPr marL="303403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8pPr>
      <a:lvl9pPr marL="346773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1.xml"/><Relationship Id="rId6" Type="http://schemas.microsoft.com/office/2007/relationships/hdphoto" Target="../media/hdphoto1.wdp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9555" y="6464300"/>
            <a:ext cx="4824095" cy="3937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678443" y="2050675"/>
            <a:ext cx="9685665" cy="295221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48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57</a:t>
            </a:r>
            <a:r>
              <a:rPr kumimoji="0" lang="en-US" sz="48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kumimoji="0" lang="vi-VN" sz="48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THỰC HÀNH VÀ TRẢI NGHIỆM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48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 ĐỘ DÀI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66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091361" y="319040"/>
            <a:ext cx="2190751" cy="1424699"/>
            <a:chOff x="1523996" y="-1"/>
            <a:chExt cx="2190751" cy="1424699"/>
          </a:xfrm>
          <a:solidFill>
            <a:srgbClr val="92D050"/>
          </a:solidFill>
        </p:grpSpPr>
        <p:grpSp>
          <p:nvGrpSpPr>
            <p:cNvPr id="6" name="Group 5"/>
            <p:cNvGrpSpPr/>
            <p:nvPr/>
          </p:nvGrpSpPr>
          <p:grpSpPr>
            <a:xfrm>
              <a:off x="1523996" y="-1"/>
              <a:ext cx="2190751" cy="1424699"/>
              <a:chOff x="1523998" y="-2"/>
              <a:chExt cx="1285462" cy="2656871"/>
            </a:xfrm>
            <a:grpFill/>
          </p:grpSpPr>
          <p:sp>
            <p:nvSpPr>
              <p:cNvPr id="8" name="Rectangle: Top Corners Rounded 7"/>
              <p:cNvSpPr/>
              <p:nvPr/>
            </p:nvSpPr>
            <p:spPr>
              <a:xfrm rot="10800000">
                <a:off x="1523998" y="-2"/>
                <a:ext cx="1285462" cy="2656871"/>
              </a:xfrm>
              <a:prstGeom prst="round2SameRect">
                <a:avLst/>
              </a:prstGeom>
              <a:grpFill/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9" name="Rectangle: Top Corners Rounded 8"/>
              <p:cNvSpPr/>
              <p:nvPr/>
            </p:nvSpPr>
            <p:spPr>
              <a:xfrm rot="10800000">
                <a:off x="1566862" y="76196"/>
                <a:ext cx="1204497" cy="2441874"/>
              </a:xfrm>
              <a:prstGeom prst="round2SameRect">
                <a:avLst/>
              </a:prstGeom>
              <a:grpFill/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1726776" y="220924"/>
              <a:ext cx="1785190" cy="95410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A8F45">
                      <a:lumMod val="75000"/>
                    </a:srgbClr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CHỦ ĐỀ 11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490237" y="556603"/>
            <a:ext cx="91898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CA8F45">
                    <a:lumMod val="75000"/>
                  </a:srgb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ĐỘ DÀI VÀ ĐƠN VỊ ĐO ĐỘ DÀI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CA8F45">
                    <a:lumMod val="75000"/>
                  </a:srgb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TIỀN VIỆT NAM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" y="-28135"/>
            <a:ext cx="12187592" cy="69250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47921" y="474623"/>
            <a:ext cx="8233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Thứ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hai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ngày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lang="en-US" sz="3200" b="1" dirty="0">
                <a:solidFill>
                  <a:prstClr val="black"/>
                </a:solidFill>
                <a:latin typeface="HP001 5 hàng" panose="020B0603050302020204" pitchFamily="34" charset="0"/>
              </a:rPr>
              <a:t>28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tháng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3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năm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2022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29913" y="1154798"/>
            <a:ext cx="1349339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12795" y="1650910"/>
            <a:ext cx="8369300" cy="1449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57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: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Thực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hành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trải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nghiệm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      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đo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độ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dài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(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tiết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HP001 5 hàng" panose="020B0603050302020204" pitchFamily="34" charset="0"/>
              </a:rPr>
              <a:t>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73697" y="2555913"/>
            <a:ext cx="49796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TIẾT 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5080" y="0"/>
            <a:ext cx="3422650" cy="279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E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/>
          <p:cNvSpPr/>
          <p:nvPr/>
        </p:nvSpPr>
        <p:spPr>
          <a:xfrm>
            <a:off x="185057" y="250371"/>
            <a:ext cx="11778343" cy="6433458"/>
          </a:xfrm>
          <a:custGeom>
            <a:avLst/>
            <a:gdLst>
              <a:gd name="connsiteX0" fmla="*/ 0 w 11778343"/>
              <a:gd name="connsiteY0" fmla="*/ 279984 h 6433458"/>
              <a:gd name="connsiteX1" fmla="*/ 279984 w 11778343"/>
              <a:gd name="connsiteY1" fmla="*/ 0 h 6433458"/>
              <a:gd name="connsiteX2" fmla="*/ 982609 w 11778343"/>
              <a:gd name="connsiteY2" fmla="*/ 0 h 6433458"/>
              <a:gd name="connsiteX3" fmla="*/ 1348682 w 11778343"/>
              <a:gd name="connsiteY3" fmla="*/ 0 h 6433458"/>
              <a:gd name="connsiteX4" fmla="*/ 1714755 w 11778343"/>
              <a:gd name="connsiteY4" fmla="*/ 0 h 6433458"/>
              <a:gd name="connsiteX5" fmla="*/ 2305196 w 11778343"/>
              <a:gd name="connsiteY5" fmla="*/ 0 h 6433458"/>
              <a:gd name="connsiteX6" fmla="*/ 2895637 w 11778343"/>
              <a:gd name="connsiteY6" fmla="*/ 0 h 6433458"/>
              <a:gd name="connsiteX7" fmla="*/ 3373894 w 11778343"/>
              <a:gd name="connsiteY7" fmla="*/ 0 h 6433458"/>
              <a:gd name="connsiteX8" fmla="*/ 4188702 w 11778343"/>
              <a:gd name="connsiteY8" fmla="*/ 0 h 6433458"/>
              <a:gd name="connsiteX9" fmla="*/ 4554775 w 11778343"/>
              <a:gd name="connsiteY9" fmla="*/ 0 h 6433458"/>
              <a:gd name="connsiteX10" fmla="*/ 5369584 w 11778343"/>
              <a:gd name="connsiteY10" fmla="*/ 0 h 6433458"/>
              <a:gd name="connsiteX11" fmla="*/ 5735657 w 11778343"/>
              <a:gd name="connsiteY11" fmla="*/ 0 h 6433458"/>
              <a:gd name="connsiteX12" fmla="*/ 6438281 w 11778343"/>
              <a:gd name="connsiteY12" fmla="*/ 0 h 6433458"/>
              <a:gd name="connsiteX13" fmla="*/ 7253090 w 11778343"/>
              <a:gd name="connsiteY13" fmla="*/ 0 h 6433458"/>
              <a:gd name="connsiteX14" fmla="*/ 7506979 w 11778343"/>
              <a:gd name="connsiteY14" fmla="*/ 0 h 6433458"/>
              <a:gd name="connsiteX15" fmla="*/ 8321788 w 11778343"/>
              <a:gd name="connsiteY15" fmla="*/ 0 h 6433458"/>
              <a:gd name="connsiteX16" fmla="*/ 9136596 w 11778343"/>
              <a:gd name="connsiteY16" fmla="*/ 0 h 6433458"/>
              <a:gd name="connsiteX17" fmla="*/ 9390485 w 11778343"/>
              <a:gd name="connsiteY17" fmla="*/ 0 h 6433458"/>
              <a:gd name="connsiteX18" fmla="*/ 9980926 w 11778343"/>
              <a:gd name="connsiteY18" fmla="*/ 0 h 6433458"/>
              <a:gd name="connsiteX19" fmla="*/ 10459183 w 11778343"/>
              <a:gd name="connsiteY19" fmla="*/ 0 h 6433458"/>
              <a:gd name="connsiteX20" fmla="*/ 10937440 w 11778343"/>
              <a:gd name="connsiteY20" fmla="*/ 0 h 6433458"/>
              <a:gd name="connsiteX21" fmla="*/ 11498359 w 11778343"/>
              <a:gd name="connsiteY21" fmla="*/ 0 h 6433458"/>
              <a:gd name="connsiteX22" fmla="*/ 11778343 w 11778343"/>
              <a:gd name="connsiteY22" fmla="*/ 279984 h 6433458"/>
              <a:gd name="connsiteX23" fmla="*/ 11778343 w 11778343"/>
              <a:gd name="connsiteY23" fmla="*/ 691128 h 6433458"/>
              <a:gd name="connsiteX24" fmla="*/ 11778343 w 11778343"/>
              <a:gd name="connsiteY24" fmla="*/ 1102273 h 6433458"/>
              <a:gd name="connsiteX25" fmla="*/ 11778343 w 11778343"/>
              <a:gd name="connsiteY25" fmla="*/ 1572152 h 6433458"/>
              <a:gd name="connsiteX26" fmla="*/ 11778343 w 11778343"/>
              <a:gd name="connsiteY26" fmla="*/ 2159501 h 6433458"/>
              <a:gd name="connsiteX27" fmla="*/ 11778343 w 11778343"/>
              <a:gd name="connsiteY27" fmla="*/ 2805585 h 6433458"/>
              <a:gd name="connsiteX28" fmla="*/ 11778343 w 11778343"/>
              <a:gd name="connsiteY28" fmla="*/ 3334199 h 6433458"/>
              <a:gd name="connsiteX29" fmla="*/ 11778343 w 11778343"/>
              <a:gd name="connsiteY29" fmla="*/ 3804078 h 6433458"/>
              <a:gd name="connsiteX30" fmla="*/ 11778343 w 11778343"/>
              <a:gd name="connsiteY30" fmla="*/ 4273957 h 6433458"/>
              <a:gd name="connsiteX31" fmla="*/ 11778343 w 11778343"/>
              <a:gd name="connsiteY31" fmla="*/ 4920041 h 6433458"/>
              <a:gd name="connsiteX32" fmla="*/ 11778343 w 11778343"/>
              <a:gd name="connsiteY32" fmla="*/ 5331185 h 6433458"/>
              <a:gd name="connsiteX33" fmla="*/ 11778343 w 11778343"/>
              <a:gd name="connsiteY33" fmla="*/ 6153474 h 6433458"/>
              <a:gd name="connsiteX34" fmla="*/ 11498359 w 11778343"/>
              <a:gd name="connsiteY34" fmla="*/ 6433458 h 6433458"/>
              <a:gd name="connsiteX35" fmla="*/ 11020102 w 11778343"/>
              <a:gd name="connsiteY35" fmla="*/ 6433458 h 6433458"/>
              <a:gd name="connsiteX36" fmla="*/ 10766212 w 11778343"/>
              <a:gd name="connsiteY36" fmla="*/ 6433458 h 6433458"/>
              <a:gd name="connsiteX37" fmla="*/ 10512323 w 11778343"/>
              <a:gd name="connsiteY37" fmla="*/ 6433458 h 6433458"/>
              <a:gd name="connsiteX38" fmla="*/ 10034066 w 11778343"/>
              <a:gd name="connsiteY38" fmla="*/ 6433458 h 6433458"/>
              <a:gd name="connsiteX39" fmla="*/ 9443625 w 11778343"/>
              <a:gd name="connsiteY39" fmla="*/ 6433458 h 6433458"/>
              <a:gd name="connsiteX40" fmla="*/ 8741001 w 11778343"/>
              <a:gd name="connsiteY40" fmla="*/ 6433458 h 6433458"/>
              <a:gd name="connsiteX41" fmla="*/ 8038376 w 11778343"/>
              <a:gd name="connsiteY41" fmla="*/ 6433458 h 6433458"/>
              <a:gd name="connsiteX42" fmla="*/ 7223568 w 11778343"/>
              <a:gd name="connsiteY42" fmla="*/ 6433458 h 6433458"/>
              <a:gd name="connsiteX43" fmla="*/ 6633127 w 11778343"/>
              <a:gd name="connsiteY43" fmla="*/ 6433458 h 6433458"/>
              <a:gd name="connsiteX44" fmla="*/ 6379237 w 11778343"/>
              <a:gd name="connsiteY44" fmla="*/ 6433458 h 6433458"/>
              <a:gd name="connsiteX45" fmla="*/ 5564429 w 11778343"/>
              <a:gd name="connsiteY45" fmla="*/ 6433458 h 6433458"/>
              <a:gd name="connsiteX46" fmla="*/ 4973988 w 11778343"/>
              <a:gd name="connsiteY46" fmla="*/ 6433458 h 6433458"/>
              <a:gd name="connsiteX47" fmla="*/ 4383547 w 11778343"/>
              <a:gd name="connsiteY47" fmla="*/ 6433458 h 6433458"/>
              <a:gd name="connsiteX48" fmla="*/ 4017474 w 11778343"/>
              <a:gd name="connsiteY48" fmla="*/ 6433458 h 6433458"/>
              <a:gd name="connsiteX49" fmla="*/ 3202666 w 11778343"/>
              <a:gd name="connsiteY49" fmla="*/ 6433458 h 6433458"/>
              <a:gd name="connsiteX50" fmla="*/ 2836593 w 11778343"/>
              <a:gd name="connsiteY50" fmla="*/ 6433458 h 6433458"/>
              <a:gd name="connsiteX51" fmla="*/ 2021784 w 11778343"/>
              <a:gd name="connsiteY51" fmla="*/ 6433458 h 6433458"/>
              <a:gd name="connsiteX52" fmla="*/ 1767895 w 11778343"/>
              <a:gd name="connsiteY52" fmla="*/ 6433458 h 6433458"/>
              <a:gd name="connsiteX53" fmla="*/ 1065270 w 11778343"/>
              <a:gd name="connsiteY53" fmla="*/ 6433458 h 6433458"/>
              <a:gd name="connsiteX54" fmla="*/ 279984 w 11778343"/>
              <a:gd name="connsiteY54" fmla="*/ 6433458 h 6433458"/>
              <a:gd name="connsiteX55" fmla="*/ 0 w 11778343"/>
              <a:gd name="connsiteY55" fmla="*/ 6153474 h 6433458"/>
              <a:gd name="connsiteX56" fmla="*/ 0 w 11778343"/>
              <a:gd name="connsiteY56" fmla="*/ 5624860 h 6433458"/>
              <a:gd name="connsiteX57" fmla="*/ 0 w 11778343"/>
              <a:gd name="connsiteY57" fmla="*/ 5154981 h 6433458"/>
              <a:gd name="connsiteX58" fmla="*/ 0 w 11778343"/>
              <a:gd name="connsiteY58" fmla="*/ 4626367 h 6433458"/>
              <a:gd name="connsiteX59" fmla="*/ 0 w 11778343"/>
              <a:gd name="connsiteY59" fmla="*/ 3921548 h 6433458"/>
              <a:gd name="connsiteX60" fmla="*/ 0 w 11778343"/>
              <a:gd name="connsiteY60" fmla="*/ 3275464 h 6433458"/>
              <a:gd name="connsiteX61" fmla="*/ 0 w 11778343"/>
              <a:gd name="connsiteY61" fmla="*/ 2864320 h 6433458"/>
              <a:gd name="connsiteX62" fmla="*/ 0 w 11778343"/>
              <a:gd name="connsiteY62" fmla="*/ 2453175 h 6433458"/>
              <a:gd name="connsiteX63" fmla="*/ 0 w 11778343"/>
              <a:gd name="connsiteY63" fmla="*/ 1748356 h 6433458"/>
              <a:gd name="connsiteX64" fmla="*/ 0 w 11778343"/>
              <a:gd name="connsiteY64" fmla="*/ 1337212 h 6433458"/>
              <a:gd name="connsiteX65" fmla="*/ 0 w 11778343"/>
              <a:gd name="connsiteY65" fmla="*/ 926068 h 6433458"/>
              <a:gd name="connsiteX66" fmla="*/ 0 w 11778343"/>
              <a:gd name="connsiteY66" fmla="*/ 279984 h 643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78343" h="6433458" fill="none" extrusionOk="0">
                <a:moveTo>
                  <a:pt x="0" y="279984"/>
                </a:moveTo>
                <a:cubicBezTo>
                  <a:pt x="21190" y="128617"/>
                  <a:pt x="140996" y="24001"/>
                  <a:pt x="279984" y="0"/>
                </a:cubicBezTo>
                <a:cubicBezTo>
                  <a:pt x="554036" y="-28563"/>
                  <a:pt x="774647" y="83163"/>
                  <a:pt x="982609" y="0"/>
                </a:cubicBezTo>
                <a:cubicBezTo>
                  <a:pt x="1190571" y="-83163"/>
                  <a:pt x="1203135" y="23422"/>
                  <a:pt x="1348682" y="0"/>
                </a:cubicBezTo>
                <a:cubicBezTo>
                  <a:pt x="1494229" y="-23422"/>
                  <a:pt x="1574999" y="5601"/>
                  <a:pt x="1714755" y="0"/>
                </a:cubicBezTo>
                <a:cubicBezTo>
                  <a:pt x="1854511" y="-5601"/>
                  <a:pt x="2018033" y="68698"/>
                  <a:pt x="2305196" y="0"/>
                </a:cubicBezTo>
                <a:cubicBezTo>
                  <a:pt x="2592359" y="-68698"/>
                  <a:pt x="2600670" y="27591"/>
                  <a:pt x="2895637" y="0"/>
                </a:cubicBezTo>
                <a:cubicBezTo>
                  <a:pt x="3190604" y="-27591"/>
                  <a:pt x="3233859" y="11057"/>
                  <a:pt x="3373894" y="0"/>
                </a:cubicBezTo>
                <a:cubicBezTo>
                  <a:pt x="3513929" y="-11057"/>
                  <a:pt x="3966264" y="38340"/>
                  <a:pt x="4188702" y="0"/>
                </a:cubicBezTo>
                <a:cubicBezTo>
                  <a:pt x="4411140" y="-38340"/>
                  <a:pt x="4374978" y="35992"/>
                  <a:pt x="4554775" y="0"/>
                </a:cubicBezTo>
                <a:cubicBezTo>
                  <a:pt x="4734572" y="-35992"/>
                  <a:pt x="5095722" y="66501"/>
                  <a:pt x="5369584" y="0"/>
                </a:cubicBezTo>
                <a:cubicBezTo>
                  <a:pt x="5643446" y="-66501"/>
                  <a:pt x="5554066" y="32020"/>
                  <a:pt x="5735657" y="0"/>
                </a:cubicBezTo>
                <a:cubicBezTo>
                  <a:pt x="5917248" y="-32020"/>
                  <a:pt x="6100120" y="80429"/>
                  <a:pt x="6438281" y="0"/>
                </a:cubicBezTo>
                <a:cubicBezTo>
                  <a:pt x="6776442" y="-80429"/>
                  <a:pt x="6953680" y="15140"/>
                  <a:pt x="7253090" y="0"/>
                </a:cubicBezTo>
                <a:cubicBezTo>
                  <a:pt x="7552500" y="-15140"/>
                  <a:pt x="7419078" y="20503"/>
                  <a:pt x="7506979" y="0"/>
                </a:cubicBezTo>
                <a:cubicBezTo>
                  <a:pt x="7594880" y="-20503"/>
                  <a:pt x="7982649" y="94056"/>
                  <a:pt x="8321788" y="0"/>
                </a:cubicBezTo>
                <a:cubicBezTo>
                  <a:pt x="8660927" y="-94056"/>
                  <a:pt x="8916334" y="50595"/>
                  <a:pt x="9136596" y="0"/>
                </a:cubicBezTo>
                <a:cubicBezTo>
                  <a:pt x="9356858" y="-50595"/>
                  <a:pt x="9264001" y="3445"/>
                  <a:pt x="9390485" y="0"/>
                </a:cubicBezTo>
                <a:cubicBezTo>
                  <a:pt x="9516969" y="-3445"/>
                  <a:pt x="9758527" y="67601"/>
                  <a:pt x="9980926" y="0"/>
                </a:cubicBezTo>
                <a:cubicBezTo>
                  <a:pt x="10203325" y="-67601"/>
                  <a:pt x="10224488" y="9348"/>
                  <a:pt x="10459183" y="0"/>
                </a:cubicBezTo>
                <a:cubicBezTo>
                  <a:pt x="10693878" y="-9348"/>
                  <a:pt x="10755354" y="55280"/>
                  <a:pt x="10937440" y="0"/>
                </a:cubicBezTo>
                <a:cubicBezTo>
                  <a:pt x="11119526" y="-55280"/>
                  <a:pt x="11346691" y="64588"/>
                  <a:pt x="11498359" y="0"/>
                </a:cubicBezTo>
                <a:cubicBezTo>
                  <a:pt x="11670337" y="5965"/>
                  <a:pt x="11769208" y="133161"/>
                  <a:pt x="11778343" y="279984"/>
                </a:cubicBezTo>
                <a:cubicBezTo>
                  <a:pt x="11779121" y="396019"/>
                  <a:pt x="11769742" y="498688"/>
                  <a:pt x="11778343" y="691128"/>
                </a:cubicBezTo>
                <a:cubicBezTo>
                  <a:pt x="11786944" y="883568"/>
                  <a:pt x="11760227" y="906307"/>
                  <a:pt x="11778343" y="1102273"/>
                </a:cubicBezTo>
                <a:cubicBezTo>
                  <a:pt x="11796459" y="1298240"/>
                  <a:pt x="11738883" y="1415968"/>
                  <a:pt x="11778343" y="1572152"/>
                </a:cubicBezTo>
                <a:cubicBezTo>
                  <a:pt x="11817803" y="1728336"/>
                  <a:pt x="11734944" y="1996352"/>
                  <a:pt x="11778343" y="2159501"/>
                </a:cubicBezTo>
                <a:cubicBezTo>
                  <a:pt x="11821742" y="2322650"/>
                  <a:pt x="11703037" y="2654009"/>
                  <a:pt x="11778343" y="2805585"/>
                </a:cubicBezTo>
                <a:cubicBezTo>
                  <a:pt x="11853649" y="2957161"/>
                  <a:pt x="11735620" y="3142983"/>
                  <a:pt x="11778343" y="3334199"/>
                </a:cubicBezTo>
                <a:cubicBezTo>
                  <a:pt x="11821066" y="3525415"/>
                  <a:pt x="11761337" y="3692361"/>
                  <a:pt x="11778343" y="3804078"/>
                </a:cubicBezTo>
                <a:cubicBezTo>
                  <a:pt x="11795349" y="3915795"/>
                  <a:pt x="11759614" y="4136438"/>
                  <a:pt x="11778343" y="4273957"/>
                </a:cubicBezTo>
                <a:cubicBezTo>
                  <a:pt x="11797072" y="4411476"/>
                  <a:pt x="11719086" y="4633474"/>
                  <a:pt x="11778343" y="4920041"/>
                </a:cubicBezTo>
                <a:cubicBezTo>
                  <a:pt x="11837600" y="5206608"/>
                  <a:pt x="11742752" y="5173090"/>
                  <a:pt x="11778343" y="5331185"/>
                </a:cubicBezTo>
                <a:cubicBezTo>
                  <a:pt x="11813934" y="5489280"/>
                  <a:pt x="11710197" y="5791879"/>
                  <a:pt x="11778343" y="6153474"/>
                </a:cubicBezTo>
                <a:cubicBezTo>
                  <a:pt x="11790473" y="6286255"/>
                  <a:pt x="11675844" y="6438716"/>
                  <a:pt x="11498359" y="6433458"/>
                </a:cubicBezTo>
                <a:cubicBezTo>
                  <a:pt x="11287451" y="6466652"/>
                  <a:pt x="11223285" y="6416347"/>
                  <a:pt x="11020102" y="6433458"/>
                </a:cubicBezTo>
                <a:cubicBezTo>
                  <a:pt x="10816919" y="6450569"/>
                  <a:pt x="10821913" y="6411083"/>
                  <a:pt x="10766212" y="6433458"/>
                </a:cubicBezTo>
                <a:cubicBezTo>
                  <a:pt x="10710511" y="6455833"/>
                  <a:pt x="10627551" y="6415822"/>
                  <a:pt x="10512323" y="6433458"/>
                </a:cubicBezTo>
                <a:cubicBezTo>
                  <a:pt x="10397095" y="6451094"/>
                  <a:pt x="10146883" y="6428091"/>
                  <a:pt x="10034066" y="6433458"/>
                </a:cubicBezTo>
                <a:cubicBezTo>
                  <a:pt x="9921249" y="6438825"/>
                  <a:pt x="9674210" y="6399072"/>
                  <a:pt x="9443625" y="6433458"/>
                </a:cubicBezTo>
                <a:cubicBezTo>
                  <a:pt x="9213040" y="6467844"/>
                  <a:pt x="9070106" y="6409779"/>
                  <a:pt x="8741001" y="6433458"/>
                </a:cubicBezTo>
                <a:cubicBezTo>
                  <a:pt x="8411896" y="6457137"/>
                  <a:pt x="8218708" y="6379644"/>
                  <a:pt x="8038376" y="6433458"/>
                </a:cubicBezTo>
                <a:cubicBezTo>
                  <a:pt x="7858045" y="6487272"/>
                  <a:pt x="7580983" y="6392873"/>
                  <a:pt x="7223568" y="6433458"/>
                </a:cubicBezTo>
                <a:cubicBezTo>
                  <a:pt x="6866153" y="6474043"/>
                  <a:pt x="6915695" y="6399709"/>
                  <a:pt x="6633127" y="6433458"/>
                </a:cubicBezTo>
                <a:cubicBezTo>
                  <a:pt x="6350559" y="6467207"/>
                  <a:pt x="6468758" y="6407321"/>
                  <a:pt x="6379237" y="6433458"/>
                </a:cubicBezTo>
                <a:cubicBezTo>
                  <a:pt x="6289716" y="6459595"/>
                  <a:pt x="5767619" y="6411921"/>
                  <a:pt x="5564429" y="6433458"/>
                </a:cubicBezTo>
                <a:cubicBezTo>
                  <a:pt x="5361239" y="6454995"/>
                  <a:pt x="5161213" y="6400335"/>
                  <a:pt x="4973988" y="6433458"/>
                </a:cubicBezTo>
                <a:cubicBezTo>
                  <a:pt x="4786763" y="6466581"/>
                  <a:pt x="4615543" y="6376959"/>
                  <a:pt x="4383547" y="6433458"/>
                </a:cubicBezTo>
                <a:cubicBezTo>
                  <a:pt x="4151551" y="6489957"/>
                  <a:pt x="4128799" y="6422897"/>
                  <a:pt x="4017474" y="6433458"/>
                </a:cubicBezTo>
                <a:cubicBezTo>
                  <a:pt x="3906149" y="6444019"/>
                  <a:pt x="3603836" y="6392809"/>
                  <a:pt x="3202666" y="6433458"/>
                </a:cubicBezTo>
                <a:cubicBezTo>
                  <a:pt x="2801496" y="6474107"/>
                  <a:pt x="2954718" y="6415637"/>
                  <a:pt x="2836593" y="6433458"/>
                </a:cubicBezTo>
                <a:cubicBezTo>
                  <a:pt x="2718468" y="6451279"/>
                  <a:pt x="2206536" y="6336595"/>
                  <a:pt x="2021784" y="6433458"/>
                </a:cubicBezTo>
                <a:cubicBezTo>
                  <a:pt x="1837032" y="6530321"/>
                  <a:pt x="1830054" y="6404353"/>
                  <a:pt x="1767895" y="6433458"/>
                </a:cubicBezTo>
                <a:cubicBezTo>
                  <a:pt x="1705736" y="6462563"/>
                  <a:pt x="1239926" y="6428706"/>
                  <a:pt x="1065270" y="6433458"/>
                </a:cubicBezTo>
                <a:cubicBezTo>
                  <a:pt x="890615" y="6438210"/>
                  <a:pt x="580316" y="6357087"/>
                  <a:pt x="279984" y="6433458"/>
                </a:cubicBezTo>
                <a:cubicBezTo>
                  <a:pt x="157837" y="6415394"/>
                  <a:pt x="2006" y="6336790"/>
                  <a:pt x="0" y="6153474"/>
                </a:cubicBezTo>
                <a:cubicBezTo>
                  <a:pt x="-10426" y="6011053"/>
                  <a:pt x="20936" y="5742189"/>
                  <a:pt x="0" y="5624860"/>
                </a:cubicBezTo>
                <a:cubicBezTo>
                  <a:pt x="-20936" y="5507531"/>
                  <a:pt x="40012" y="5387872"/>
                  <a:pt x="0" y="5154981"/>
                </a:cubicBezTo>
                <a:cubicBezTo>
                  <a:pt x="-40012" y="4922090"/>
                  <a:pt x="3153" y="4838403"/>
                  <a:pt x="0" y="4626367"/>
                </a:cubicBezTo>
                <a:cubicBezTo>
                  <a:pt x="-3153" y="4414331"/>
                  <a:pt x="70114" y="4218008"/>
                  <a:pt x="0" y="3921548"/>
                </a:cubicBezTo>
                <a:cubicBezTo>
                  <a:pt x="-70114" y="3625088"/>
                  <a:pt x="53091" y="3439661"/>
                  <a:pt x="0" y="3275464"/>
                </a:cubicBezTo>
                <a:cubicBezTo>
                  <a:pt x="-53091" y="3111267"/>
                  <a:pt x="9386" y="2977967"/>
                  <a:pt x="0" y="2864320"/>
                </a:cubicBezTo>
                <a:cubicBezTo>
                  <a:pt x="-9386" y="2750673"/>
                  <a:pt x="34582" y="2637750"/>
                  <a:pt x="0" y="2453175"/>
                </a:cubicBezTo>
                <a:cubicBezTo>
                  <a:pt x="-34582" y="2268600"/>
                  <a:pt x="80279" y="1905787"/>
                  <a:pt x="0" y="1748356"/>
                </a:cubicBezTo>
                <a:cubicBezTo>
                  <a:pt x="-80279" y="1590925"/>
                  <a:pt x="13725" y="1454804"/>
                  <a:pt x="0" y="1337212"/>
                </a:cubicBezTo>
                <a:cubicBezTo>
                  <a:pt x="-13725" y="1219620"/>
                  <a:pt x="36363" y="1033562"/>
                  <a:pt x="0" y="926068"/>
                </a:cubicBezTo>
                <a:cubicBezTo>
                  <a:pt x="-36363" y="818574"/>
                  <a:pt x="4419" y="450361"/>
                  <a:pt x="0" y="279984"/>
                </a:cubicBezTo>
                <a:close/>
              </a:path>
              <a:path w="11778343" h="6433458" stroke="0" extrusionOk="0">
                <a:moveTo>
                  <a:pt x="0" y="279984"/>
                </a:moveTo>
                <a:cubicBezTo>
                  <a:pt x="-16796" y="114993"/>
                  <a:pt x="109062" y="6114"/>
                  <a:pt x="279984" y="0"/>
                </a:cubicBezTo>
                <a:cubicBezTo>
                  <a:pt x="650193" y="-60797"/>
                  <a:pt x="809298" y="54896"/>
                  <a:pt x="1094792" y="0"/>
                </a:cubicBezTo>
                <a:cubicBezTo>
                  <a:pt x="1380286" y="-54896"/>
                  <a:pt x="1459017" y="4780"/>
                  <a:pt x="1573049" y="0"/>
                </a:cubicBezTo>
                <a:cubicBezTo>
                  <a:pt x="1687081" y="-4780"/>
                  <a:pt x="1793049" y="36818"/>
                  <a:pt x="1939123" y="0"/>
                </a:cubicBezTo>
                <a:cubicBezTo>
                  <a:pt x="2085197" y="-36818"/>
                  <a:pt x="2478178" y="21138"/>
                  <a:pt x="2641747" y="0"/>
                </a:cubicBezTo>
                <a:cubicBezTo>
                  <a:pt x="2805316" y="-21138"/>
                  <a:pt x="2908914" y="34344"/>
                  <a:pt x="3120004" y="0"/>
                </a:cubicBezTo>
                <a:cubicBezTo>
                  <a:pt x="3331094" y="-34344"/>
                  <a:pt x="3588651" y="78494"/>
                  <a:pt x="3934812" y="0"/>
                </a:cubicBezTo>
                <a:cubicBezTo>
                  <a:pt x="4280973" y="-78494"/>
                  <a:pt x="4166015" y="12962"/>
                  <a:pt x="4300886" y="0"/>
                </a:cubicBezTo>
                <a:cubicBezTo>
                  <a:pt x="4435757" y="-12962"/>
                  <a:pt x="4741132" y="43151"/>
                  <a:pt x="5115694" y="0"/>
                </a:cubicBezTo>
                <a:cubicBezTo>
                  <a:pt x="5490256" y="-43151"/>
                  <a:pt x="5258036" y="3544"/>
                  <a:pt x="5369584" y="0"/>
                </a:cubicBezTo>
                <a:cubicBezTo>
                  <a:pt x="5481132" y="-3544"/>
                  <a:pt x="5796603" y="21499"/>
                  <a:pt x="5960024" y="0"/>
                </a:cubicBezTo>
                <a:cubicBezTo>
                  <a:pt x="6123445" y="-21499"/>
                  <a:pt x="6298038" y="69176"/>
                  <a:pt x="6550465" y="0"/>
                </a:cubicBezTo>
                <a:cubicBezTo>
                  <a:pt x="6802892" y="-69176"/>
                  <a:pt x="6820091" y="16301"/>
                  <a:pt x="7028722" y="0"/>
                </a:cubicBezTo>
                <a:cubicBezTo>
                  <a:pt x="7237353" y="-16301"/>
                  <a:pt x="7643119" y="47570"/>
                  <a:pt x="7843531" y="0"/>
                </a:cubicBezTo>
                <a:cubicBezTo>
                  <a:pt x="8043943" y="-47570"/>
                  <a:pt x="8291313" y="64525"/>
                  <a:pt x="8658339" y="0"/>
                </a:cubicBezTo>
                <a:cubicBezTo>
                  <a:pt x="9025365" y="-64525"/>
                  <a:pt x="8862916" y="27926"/>
                  <a:pt x="9024412" y="0"/>
                </a:cubicBezTo>
                <a:cubicBezTo>
                  <a:pt x="9185908" y="-27926"/>
                  <a:pt x="9399690" y="57232"/>
                  <a:pt x="9614853" y="0"/>
                </a:cubicBezTo>
                <a:cubicBezTo>
                  <a:pt x="9830016" y="-57232"/>
                  <a:pt x="10060936" y="94882"/>
                  <a:pt x="10429661" y="0"/>
                </a:cubicBezTo>
                <a:cubicBezTo>
                  <a:pt x="10798386" y="-94882"/>
                  <a:pt x="11010248" y="104685"/>
                  <a:pt x="11498359" y="0"/>
                </a:cubicBezTo>
                <a:cubicBezTo>
                  <a:pt x="11634784" y="32553"/>
                  <a:pt x="11807100" y="146721"/>
                  <a:pt x="11778343" y="279984"/>
                </a:cubicBezTo>
                <a:cubicBezTo>
                  <a:pt x="11791526" y="379483"/>
                  <a:pt x="11756735" y="609427"/>
                  <a:pt x="11778343" y="749863"/>
                </a:cubicBezTo>
                <a:cubicBezTo>
                  <a:pt x="11799951" y="890299"/>
                  <a:pt x="11774494" y="1211594"/>
                  <a:pt x="11778343" y="1337212"/>
                </a:cubicBezTo>
                <a:cubicBezTo>
                  <a:pt x="11782192" y="1462830"/>
                  <a:pt x="11740843" y="1574282"/>
                  <a:pt x="11778343" y="1807091"/>
                </a:cubicBezTo>
                <a:cubicBezTo>
                  <a:pt x="11815843" y="2039900"/>
                  <a:pt x="11727746" y="2218547"/>
                  <a:pt x="11778343" y="2394440"/>
                </a:cubicBezTo>
                <a:cubicBezTo>
                  <a:pt x="11828940" y="2570333"/>
                  <a:pt x="11734301" y="2634622"/>
                  <a:pt x="11778343" y="2805585"/>
                </a:cubicBezTo>
                <a:cubicBezTo>
                  <a:pt x="11822385" y="2976549"/>
                  <a:pt x="11747560" y="3112357"/>
                  <a:pt x="11778343" y="3216729"/>
                </a:cubicBezTo>
                <a:cubicBezTo>
                  <a:pt x="11809126" y="3321101"/>
                  <a:pt x="11755215" y="3565581"/>
                  <a:pt x="11778343" y="3804078"/>
                </a:cubicBezTo>
                <a:cubicBezTo>
                  <a:pt x="11801471" y="4042575"/>
                  <a:pt x="11751304" y="4105755"/>
                  <a:pt x="11778343" y="4273957"/>
                </a:cubicBezTo>
                <a:cubicBezTo>
                  <a:pt x="11805382" y="4442159"/>
                  <a:pt x="11762727" y="4715935"/>
                  <a:pt x="11778343" y="4920041"/>
                </a:cubicBezTo>
                <a:cubicBezTo>
                  <a:pt x="11793959" y="5124147"/>
                  <a:pt x="11774689" y="5167065"/>
                  <a:pt x="11778343" y="5389920"/>
                </a:cubicBezTo>
                <a:cubicBezTo>
                  <a:pt x="11781997" y="5612775"/>
                  <a:pt x="11732384" y="5891770"/>
                  <a:pt x="11778343" y="6153474"/>
                </a:cubicBezTo>
                <a:cubicBezTo>
                  <a:pt x="11772470" y="6314050"/>
                  <a:pt x="11644567" y="6451483"/>
                  <a:pt x="11498359" y="6433458"/>
                </a:cubicBezTo>
                <a:cubicBezTo>
                  <a:pt x="11189448" y="6515747"/>
                  <a:pt x="11014535" y="6351515"/>
                  <a:pt x="10795734" y="6433458"/>
                </a:cubicBezTo>
                <a:cubicBezTo>
                  <a:pt x="10576934" y="6515401"/>
                  <a:pt x="10600554" y="6419304"/>
                  <a:pt x="10541845" y="6433458"/>
                </a:cubicBezTo>
                <a:cubicBezTo>
                  <a:pt x="10483136" y="6447612"/>
                  <a:pt x="10320368" y="6420047"/>
                  <a:pt x="10175772" y="6433458"/>
                </a:cubicBezTo>
                <a:cubicBezTo>
                  <a:pt x="10031176" y="6446869"/>
                  <a:pt x="9699647" y="6349852"/>
                  <a:pt x="9473147" y="6433458"/>
                </a:cubicBezTo>
                <a:cubicBezTo>
                  <a:pt x="9246648" y="6517064"/>
                  <a:pt x="9277510" y="6390017"/>
                  <a:pt x="9107074" y="6433458"/>
                </a:cubicBezTo>
                <a:cubicBezTo>
                  <a:pt x="8936638" y="6476899"/>
                  <a:pt x="8964868" y="6415295"/>
                  <a:pt x="8853184" y="6433458"/>
                </a:cubicBezTo>
                <a:cubicBezTo>
                  <a:pt x="8741500" y="6451621"/>
                  <a:pt x="8598754" y="6433209"/>
                  <a:pt x="8487111" y="6433458"/>
                </a:cubicBezTo>
                <a:cubicBezTo>
                  <a:pt x="8375468" y="6433707"/>
                  <a:pt x="8130895" y="6401275"/>
                  <a:pt x="8008854" y="6433458"/>
                </a:cubicBezTo>
                <a:cubicBezTo>
                  <a:pt x="7886813" y="6465641"/>
                  <a:pt x="7636877" y="6381285"/>
                  <a:pt x="7418413" y="6433458"/>
                </a:cubicBezTo>
                <a:cubicBezTo>
                  <a:pt x="7199949" y="6485631"/>
                  <a:pt x="7222506" y="6414136"/>
                  <a:pt x="7052340" y="6433458"/>
                </a:cubicBezTo>
                <a:cubicBezTo>
                  <a:pt x="6882174" y="6452780"/>
                  <a:pt x="6539366" y="6345503"/>
                  <a:pt x="6237532" y="6433458"/>
                </a:cubicBezTo>
                <a:cubicBezTo>
                  <a:pt x="5935698" y="6521413"/>
                  <a:pt x="5938608" y="6389630"/>
                  <a:pt x="5647091" y="6433458"/>
                </a:cubicBezTo>
                <a:cubicBezTo>
                  <a:pt x="5355574" y="6477286"/>
                  <a:pt x="5081987" y="6401035"/>
                  <a:pt x="4832282" y="6433458"/>
                </a:cubicBezTo>
                <a:cubicBezTo>
                  <a:pt x="4582577" y="6465881"/>
                  <a:pt x="4455698" y="6362625"/>
                  <a:pt x="4129658" y="6433458"/>
                </a:cubicBezTo>
                <a:cubicBezTo>
                  <a:pt x="3803618" y="6504291"/>
                  <a:pt x="3754053" y="6396065"/>
                  <a:pt x="3651401" y="6433458"/>
                </a:cubicBezTo>
                <a:cubicBezTo>
                  <a:pt x="3548749" y="6470851"/>
                  <a:pt x="3163944" y="6393193"/>
                  <a:pt x="2948776" y="6433458"/>
                </a:cubicBezTo>
                <a:cubicBezTo>
                  <a:pt x="2733608" y="6473723"/>
                  <a:pt x="2738000" y="6396571"/>
                  <a:pt x="2582703" y="6433458"/>
                </a:cubicBezTo>
                <a:cubicBezTo>
                  <a:pt x="2427406" y="6470345"/>
                  <a:pt x="2192944" y="6363897"/>
                  <a:pt x="1992262" y="6433458"/>
                </a:cubicBezTo>
                <a:cubicBezTo>
                  <a:pt x="1791580" y="6503019"/>
                  <a:pt x="1848421" y="6417097"/>
                  <a:pt x="1738373" y="6433458"/>
                </a:cubicBezTo>
                <a:cubicBezTo>
                  <a:pt x="1628325" y="6449819"/>
                  <a:pt x="1248485" y="6351085"/>
                  <a:pt x="923564" y="6433458"/>
                </a:cubicBezTo>
                <a:cubicBezTo>
                  <a:pt x="598643" y="6515831"/>
                  <a:pt x="459232" y="6378949"/>
                  <a:pt x="279984" y="6433458"/>
                </a:cubicBezTo>
                <a:cubicBezTo>
                  <a:pt x="126804" y="6427840"/>
                  <a:pt x="6955" y="6281982"/>
                  <a:pt x="0" y="6153474"/>
                </a:cubicBezTo>
                <a:cubicBezTo>
                  <a:pt x="-8431" y="5895354"/>
                  <a:pt x="56376" y="5696208"/>
                  <a:pt x="0" y="5566125"/>
                </a:cubicBezTo>
                <a:cubicBezTo>
                  <a:pt x="-56376" y="5436042"/>
                  <a:pt x="37389" y="5110504"/>
                  <a:pt x="0" y="4978776"/>
                </a:cubicBezTo>
                <a:cubicBezTo>
                  <a:pt x="-37389" y="4847048"/>
                  <a:pt x="58329" y="4470954"/>
                  <a:pt x="0" y="4332692"/>
                </a:cubicBezTo>
                <a:cubicBezTo>
                  <a:pt x="-58329" y="4194430"/>
                  <a:pt x="35303" y="3878752"/>
                  <a:pt x="0" y="3627873"/>
                </a:cubicBezTo>
                <a:cubicBezTo>
                  <a:pt x="-35303" y="3376994"/>
                  <a:pt x="24563" y="3113973"/>
                  <a:pt x="0" y="2981789"/>
                </a:cubicBezTo>
                <a:cubicBezTo>
                  <a:pt x="-24563" y="2849605"/>
                  <a:pt x="35118" y="2507958"/>
                  <a:pt x="0" y="2276971"/>
                </a:cubicBezTo>
                <a:cubicBezTo>
                  <a:pt x="-35118" y="2045984"/>
                  <a:pt x="36653" y="1945750"/>
                  <a:pt x="0" y="1630887"/>
                </a:cubicBezTo>
                <a:cubicBezTo>
                  <a:pt x="-36653" y="1316024"/>
                  <a:pt x="18160" y="1272963"/>
                  <a:pt x="0" y="1161008"/>
                </a:cubicBezTo>
                <a:cubicBezTo>
                  <a:pt x="-18160" y="1049053"/>
                  <a:pt x="41712" y="579548"/>
                  <a:pt x="0" y="279984"/>
                </a:cubicBezTo>
                <a:close/>
              </a:path>
            </a:pathLst>
          </a:custGeom>
          <a:solidFill>
            <a:schemeClr val="bg1"/>
          </a:solidFill>
          <a:ln cmpd="dbl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6" name="Picture 5" descr="A picture containing text, vector graphics&#10;&#10;Description automatically generated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6157"/>
            <a:ext cx="1461471" cy="1461471"/>
          </a:xfrm>
          <a:prstGeom prst="rect">
            <a:avLst/>
          </a:prstGeom>
        </p:spPr>
      </p:pic>
      <p:pic>
        <p:nvPicPr>
          <p:cNvPr id="10" name="Picture 9" descr="Logo, icon&#10;&#10;Description automatically generate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1719" y="3602788"/>
            <a:ext cx="3086738" cy="30867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08" y="145611"/>
            <a:ext cx="2325467" cy="116273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  <a14:imgEffect>
                      <a14:sharpenSoften amount="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88"/>
          <a:stretch>
            <a:fillRect/>
          </a:stretch>
        </p:blipFill>
        <p:spPr>
          <a:xfrm>
            <a:off x="1584696" y="1438175"/>
            <a:ext cx="9269857" cy="4978667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2749275" y="145611"/>
            <a:ext cx="7887978" cy="1278267"/>
            <a:chOff x="2749275" y="145611"/>
            <a:chExt cx="7887978" cy="1278267"/>
          </a:xfrm>
        </p:grpSpPr>
        <p:grpSp>
          <p:nvGrpSpPr>
            <p:cNvPr id="11" name="Group 10"/>
            <p:cNvGrpSpPr/>
            <p:nvPr/>
          </p:nvGrpSpPr>
          <p:grpSpPr>
            <a:xfrm>
              <a:off x="2749275" y="145611"/>
              <a:ext cx="7887978" cy="700417"/>
              <a:chOff x="2957822" y="487895"/>
              <a:chExt cx="7887978" cy="700417"/>
            </a:xfrm>
          </p:grpSpPr>
          <p:sp>
            <p:nvSpPr>
              <p:cNvPr id="13" name="Rounded Rectangle 15"/>
              <p:cNvSpPr/>
              <p:nvPr/>
            </p:nvSpPr>
            <p:spPr>
              <a:xfrm>
                <a:off x="4092531" y="607865"/>
                <a:ext cx="923301" cy="523220"/>
              </a:xfrm>
              <a:prstGeom prst="roundRect">
                <a:avLst/>
              </a:prstGeom>
              <a:solidFill>
                <a:srgbClr val="FFC000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/>
                  <a:ea typeface="+mn-ea"/>
                  <a:cs typeface="+mn-cs"/>
                </a:endParaRPr>
              </a:p>
            </p:txBody>
          </p:sp>
          <p:grpSp>
            <p:nvGrpSpPr>
              <p:cNvPr id="14" name="Group 13"/>
              <p:cNvGrpSpPr/>
              <p:nvPr/>
            </p:nvGrpSpPr>
            <p:grpSpPr>
              <a:xfrm>
                <a:off x="2957822" y="487895"/>
                <a:ext cx="7887978" cy="700417"/>
                <a:chOff x="1183343" y="1334475"/>
                <a:chExt cx="7887978" cy="700417"/>
              </a:xfrm>
            </p:grpSpPr>
            <p:sp>
              <p:nvSpPr>
                <p:cNvPr id="15" name="TextBox 14"/>
                <p:cNvSpPr txBox="1"/>
                <p:nvPr/>
              </p:nvSpPr>
              <p:spPr>
                <a:xfrm>
                  <a:off x="1820069" y="1334475"/>
                  <a:ext cx="7251252" cy="658770"/>
                </a:xfrm>
                <a:prstGeom prst="rect">
                  <a:avLst/>
                </a:prstGeom>
                <a:noFill/>
                <a:ln w="38100"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marL="514350" marR="0" lvl="0" indent="-514350" algn="l" defTabSz="9144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AutoNum type="alphaLcParenR"/>
                    <a:defRPr/>
                  </a:pPr>
                  <a:r>
                    <a:rPr kumimoji="0" lang="en-US" sz="2800" b="0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UTM Avo" panose="02040603050506020204"/>
                      <a:ea typeface="+mn-ea"/>
                      <a:cs typeface="+mn-cs"/>
                    </a:rPr>
                    <a:t>Số</a:t>
                  </a:r>
                  <a:r>
                    <a:rPr kumimoji="0" lang="en-US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UTM Avo" panose="02040603050506020204"/>
                      <a:ea typeface="+mn-ea"/>
                      <a:cs typeface="+mn-cs"/>
                    </a:rPr>
                    <a:t> ?</a:t>
                  </a:r>
                </a:p>
              </p:txBody>
            </p:sp>
            <p:sp>
              <p:nvSpPr>
                <p:cNvPr id="16" name="Oval 15"/>
                <p:cNvSpPr/>
                <p:nvPr/>
              </p:nvSpPr>
              <p:spPr>
                <a:xfrm>
                  <a:off x="1183343" y="1464304"/>
                  <a:ext cx="570588" cy="570588"/>
                </a:xfrm>
                <a:prstGeom prst="ellipse">
                  <a:avLst/>
                </a:prstGeom>
                <a:solidFill>
                  <a:schemeClr val="accent4"/>
                </a:solidFill>
                <a:ln w="381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UTM Avo" panose="02040603050506020204"/>
                      <a:ea typeface="+mn-ea"/>
                      <a:cs typeface="+mn-cs"/>
                    </a:rPr>
                    <a:t>1</a:t>
                  </a:r>
                </a:p>
              </p:txBody>
            </p:sp>
          </p:grpSp>
        </p:grpSp>
        <p:sp>
          <p:nvSpPr>
            <p:cNvPr id="12" name="Rectangle 11"/>
            <p:cNvSpPr/>
            <p:nvPr/>
          </p:nvSpPr>
          <p:spPr>
            <a:xfrm>
              <a:off x="2749275" y="846028"/>
              <a:ext cx="5625258" cy="5778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+mn-ea"/>
                  <a:cs typeface="+mn-cs"/>
                </a:rPr>
                <a:t>Các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+mn-ea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+mn-ea"/>
                  <a:cs typeface="+mn-cs"/>
                </a:rPr>
                <a:t>bạn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+mn-ea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+mn-ea"/>
                  <a:cs typeface="+mn-cs"/>
                </a:rPr>
                <a:t>đo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+mn-ea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+mn-ea"/>
                  <a:cs typeface="+mn-cs"/>
                </a:rPr>
                <a:t>độ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+mn-ea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+mn-ea"/>
                  <a:cs typeface="+mn-cs"/>
                </a:rPr>
                <a:t>dài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+mn-ea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+mn-ea"/>
                  <a:cs typeface="+mn-cs"/>
                </a:rPr>
                <a:t>bằng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+mn-ea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+mn-ea"/>
                  <a:cs typeface="+mn-cs"/>
                </a:rPr>
                <a:t>thước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+mn-ea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+mn-ea"/>
                  <a:cs typeface="+mn-cs"/>
                </a:rPr>
                <a:t>kẻ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+mn-ea"/>
                  <a:cs typeface="+mn-cs"/>
                </a:rPr>
                <a:t> 2 dm.</a:t>
              </a: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3154230" y="2460365"/>
            <a:ext cx="585417" cy="575542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/>
                <a:ea typeface="+mn-ea"/>
                <a:cs typeface="+mn-cs"/>
              </a:rPr>
              <a:t>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88231" y="3008483"/>
            <a:ext cx="585417" cy="575542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/>
                <a:ea typeface="+mn-ea"/>
                <a:cs typeface="+mn-cs"/>
              </a:rPr>
              <a:t>12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44147" y="5629719"/>
            <a:ext cx="526106" cy="507832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/>
                <a:ea typeface="+mn-ea"/>
                <a:cs typeface="+mn-cs"/>
              </a:rPr>
              <a:t> 8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69350" y="68580"/>
            <a:ext cx="3422650" cy="279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658100" y="716122"/>
            <a:ext cx="10475494" cy="853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b)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ước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dài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cầu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rồi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thước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kẻ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đo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. Sau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ghi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phiếu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3" name="Table 490"/>
          <p:cNvGraphicFramePr>
            <a:graphicFrameLocks noGrp="1"/>
          </p:cNvGraphicFramePr>
          <p:nvPr/>
        </p:nvGraphicFramePr>
        <p:xfrm>
          <a:off x="994611" y="2360428"/>
          <a:ext cx="9529010" cy="37217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77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682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30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5295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Yêu cầu 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7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Ước lượng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7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chemeClr val="tx1"/>
                          </a:solidFill>
                        </a:rPr>
                        <a:t>Đo bằng thước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7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6604">
                <a:tc>
                  <a:txBody>
                    <a:bodyPr/>
                    <a:lstStyle/>
                    <a:p>
                      <a:pPr marL="142875" indent="0" algn="l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Đo độ dài cạnh bàn học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Khoảng          dm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476375" indent="0" algn="l"/>
                      <a:r>
                        <a:rPr lang="en-US" sz="2400">
                          <a:solidFill>
                            <a:schemeClr val="tx1"/>
                          </a:solidFill>
                        </a:rPr>
                        <a:t>dm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2178">
                <a:tc>
                  <a:txBody>
                    <a:bodyPr/>
                    <a:lstStyle/>
                    <a:p>
                      <a:pPr marL="142875" indent="0" algn="l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Đo chiều cao ghế học sinh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Khoảng          dm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476375" indent="0" algn="l"/>
                      <a:r>
                        <a:rPr lang="en-US" sz="2400">
                          <a:solidFill>
                            <a:schemeClr val="tx1"/>
                          </a:solidFill>
                        </a:rPr>
                        <a:t>dm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0060">
                <a:tc>
                  <a:txBody>
                    <a:bodyPr/>
                    <a:lstStyle/>
                    <a:p>
                      <a:pPr marL="142875" indent="0" algn="l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Đo bề rộng cửa sổ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Khoảng          dm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476375" indent="0" algn="l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dm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4199523" y="1677189"/>
            <a:ext cx="5451825" cy="4152461"/>
            <a:chOff x="4199523" y="1677189"/>
            <a:chExt cx="5451825" cy="4152461"/>
          </a:xfrm>
        </p:grpSpPr>
        <p:sp>
          <p:nvSpPr>
            <p:cNvPr id="5" name="TextBox 4"/>
            <p:cNvSpPr txBox="1"/>
            <p:nvPr/>
          </p:nvSpPr>
          <p:spPr>
            <a:xfrm>
              <a:off x="4199523" y="1677189"/>
              <a:ext cx="311918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Cooper Black" panose="02040603050506020204" pitchFamily="18" charset="0"/>
                  <a:ea typeface="+mn-ea"/>
                  <a:cs typeface="+mn-cs"/>
                </a:rPr>
                <a:t>PHIẾU THỰC HÀNH </a:t>
              </a:r>
            </a:p>
          </p:txBody>
        </p:sp>
        <p:sp>
          <p:nvSpPr>
            <p:cNvPr id="6" name="Rounded Rectangle 4"/>
            <p:cNvSpPr/>
            <p:nvPr/>
          </p:nvSpPr>
          <p:spPr>
            <a:xfrm>
              <a:off x="6669875" y="3429000"/>
              <a:ext cx="648835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7" name="Rounded Rectangle 5"/>
            <p:cNvSpPr/>
            <p:nvPr/>
          </p:nvSpPr>
          <p:spPr>
            <a:xfrm>
              <a:off x="6669876" y="4277165"/>
              <a:ext cx="648835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8" name="Rounded Rectangle 6"/>
            <p:cNvSpPr/>
            <p:nvPr/>
          </p:nvSpPr>
          <p:spPr>
            <a:xfrm>
              <a:off x="6669875" y="5239800"/>
              <a:ext cx="648835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9" name="Rounded Rectangle 7"/>
            <p:cNvSpPr/>
            <p:nvPr/>
          </p:nvSpPr>
          <p:spPr>
            <a:xfrm>
              <a:off x="9002513" y="3338962"/>
              <a:ext cx="648835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10" name="Rounded Rectangle 8"/>
            <p:cNvSpPr/>
            <p:nvPr/>
          </p:nvSpPr>
          <p:spPr>
            <a:xfrm>
              <a:off x="9002513" y="4277165"/>
              <a:ext cx="648835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11" name="Rounded Rectangle 9"/>
            <p:cNvSpPr/>
            <p:nvPr/>
          </p:nvSpPr>
          <p:spPr>
            <a:xfrm>
              <a:off x="9002513" y="5239800"/>
              <a:ext cx="648835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/>
                  <a:ea typeface="+mn-ea"/>
                  <a:cs typeface="+mn-cs"/>
                </a:rPr>
                <a:t>?</a:t>
              </a:r>
            </a:p>
          </p:txBody>
        </p:sp>
      </p:grpSp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69960" y="0"/>
            <a:ext cx="3422650" cy="279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861483" y="510915"/>
            <a:ext cx="10469034" cy="2239844"/>
            <a:chOff x="1183344" y="1586450"/>
            <a:chExt cx="10469034" cy="2239844"/>
          </a:xfrm>
        </p:grpSpPr>
        <p:sp>
          <p:nvSpPr>
            <p:cNvPr id="3" name="TextBox 2"/>
            <p:cNvSpPr txBox="1"/>
            <p:nvPr/>
          </p:nvSpPr>
          <p:spPr>
            <a:xfrm>
              <a:off x="1819585" y="1586450"/>
              <a:ext cx="9832793" cy="2239844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a) Chuẩn bị ở nhà</a:t>
              </a: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Tìm hiểu xem quãng đường từ nhà em đến trường dài khoảng bao nhiêu ki – lô – mét?</a:t>
              </a: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+mn-ea"/>
                <a:cs typeface="+mn-cs"/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1183344" y="181517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/>
                  <a:ea typeface="+mn-ea"/>
                  <a:cs typeface="+mn-cs"/>
                </a:rPr>
                <a:t>2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497724" y="2358190"/>
            <a:ext cx="9196552" cy="461665"/>
          </a:xfrm>
          <a:prstGeom prst="rect">
            <a:avLst/>
          </a:prstGeom>
          <a:solidFill>
            <a:srgbClr val="FFF79A"/>
          </a:solidFill>
          <a:effectLst>
            <a:softEdge rad="63500"/>
          </a:effectLst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+mn-ea"/>
                <a:cs typeface="+mn-cs"/>
              </a:rPr>
              <a:t>Mẫu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+mn-ea"/>
                <a:cs typeface="+mn-cs"/>
              </a:rPr>
              <a:t>Quãng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+mn-ea"/>
                <a:cs typeface="+mn-cs"/>
              </a:rPr>
              <a:t>đường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+mn-ea"/>
                <a:cs typeface="+mn-cs"/>
              </a:rPr>
              <a:t>từ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+mn-ea"/>
                <a:cs typeface="+mn-cs"/>
              </a:rPr>
              <a:t>nhà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+mn-ea"/>
                <a:cs typeface="+mn-cs"/>
              </a:rPr>
              <a:t> Mai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+mn-ea"/>
                <a:cs typeface="+mn-cs"/>
              </a:rPr>
              <a:t>đến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+mn-ea"/>
                <a:cs typeface="+mn-cs"/>
              </a:rPr>
              <a:t>trường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+mn-ea"/>
                <a:cs typeface="+mn-cs"/>
              </a:rPr>
              <a:t>dài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+mn-ea"/>
                <a:cs typeface="+mn-cs"/>
              </a:rPr>
              <a:t>khoảng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+mn-ea"/>
                <a:cs typeface="+mn-cs"/>
              </a:rPr>
              <a:t> 2 km</a:t>
            </a:r>
          </a:p>
        </p:txBody>
      </p:sp>
      <p:sp>
        <p:nvSpPr>
          <p:cNvPr id="6" name="Rectangle 5"/>
          <p:cNvSpPr/>
          <p:nvPr/>
        </p:nvSpPr>
        <p:spPr>
          <a:xfrm>
            <a:off x="1497724" y="2846776"/>
            <a:ext cx="9412393" cy="1788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b)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Dựa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ở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a,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xa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7" name="Picture 2" descr="Giáo Dục, Học Tập, Học Sinh, Kiến Thức, Học Nhóm, Tải hình PNG 187 -  Free.Vector6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635" y="3292816"/>
            <a:ext cx="3697705" cy="2748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549640" y="85725"/>
            <a:ext cx="3422650" cy="279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Củng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cố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bài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học</a:t>
            </a:r>
            <a:endParaRPr lang="en-US" sz="66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42603" y="6581001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600440" y="6513195"/>
            <a:ext cx="3422650" cy="279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231</Words>
  <Application>Microsoft Office PowerPoint</Application>
  <PresentationFormat>Widescreen</PresentationFormat>
  <Paragraphs>46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9</vt:i4>
      </vt:variant>
    </vt:vector>
  </HeadingPairs>
  <TitlesOfParts>
    <vt:vector size="24" baseType="lpstr">
      <vt:lpstr>Microsoft YaHei</vt:lpstr>
      <vt:lpstr>SimSun</vt:lpstr>
      <vt:lpstr>Arial</vt:lpstr>
      <vt:lpstr>Arial-Rounded</vt:lpstr>
      <vt:lpstr>Calibri</vt:lpstr>
      <vt:lpstr>等线</vt:lpstr>
      <vt:lpstr>HP001 5 hàng</vt:lpstr>
      <vt:lpstr>Times New Roman</vt:lpstr>
      <vt:lpstr>Utm AVO</vt:lpstr>
      <vt:lpstr>Utm AVO</vt:lpstr>
      <vt:lpstr>UTM Cooper Black</vt:lpstr>
      <vt:lpstr>Office Theme</vt:lpstr>
      <vt:lpstr>5_Office Theme</vt:lpstr>
      <vt:lpstr>第一PPT，www.1ppt.com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 bài học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pc</cp:lastModifiedBy>
  <cp:revision>25</cp:revision>
  <dcterms:created xsi:type="dcterms:W3CDTF">2021-07-24T01:07:00Z</dcterms:created>
  <dcterms:modified xsi:type="dcterms:W3CDTF">2022-03-27T12:22:54Z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7857E86B28C64AE8A68A6E175CCC6D5B</vt:lpwstr>
  </property>
  <property fmtid="{D5CDD505-2E9C-101B-9397-08002B2CF9AE}" pid="3" name="KSOProductBuildVer">
    <vt:lpwstr>1033-11.2.0.11042</vt:lpwstr>
  </property>
</Properties>
</file>