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7"/>
  </p:notesMasterIdLst>
  <p:sldIdLst>
    <p:sldId id="288" r:id="rId2"/>
    <p:sldId id="266" r:id="rId3"/>
    <p:sldId id="267" r:id="rId4"/>
    <p:sldId id="268" r:id="rId5"/>
    <p:sldId id="278" r:id="rId6"/>
    <p:sldId id="279" r:id="rId7"/>
    <p:sldId id="269" r:id="rId8"/>
    <p:sldId id="281" r:id="rId9"/>
    <p:sldId id="282" r:id="rId10"/>
    <p:sldId id="270" r:id="rId11"/>
    <p:sldId id="283" r:id="rId12"/>
    <p:sldId id="272" r:id="rId13"/>
    <p:sldId id="284" r:id="rId14"/>
    <p:sldId id="285" r:id="rId15"/>
    <p:sldId id="280" r:id="rId16"/>
  </p:sldIdLst>
  <p:sldSz cx="12192000" cy="6858000"/>
  <p:notesSz cx="6858000" cy="9144000"/>
  <p:embeddedFontLst>
    <p:embeddedFont>
      <p:font typeface="#9Slide02 Noi dung dai" panose="020B0604020202020204" charset="0"/>
      <p:regular r:id="rId18"/>
    </p:embeddedFont>
    <p:embeddedFont>
      <p:font typeface="#9Slide07 Stormtrooper" panose="020B0604020202020204" charset="0"/>
      <p:regular r:id="rId19"/>
    </p:embeddedFont>
    <p:embeddedFont>
      <p:font typeface="#9Slide01 Noi dung ngan" panose="020B0604020202020204" charset="0"/>
      <p:regular r:id="rId20"/>
    </p:embeddedFont>
    <p:embeddedFont>
      <p:font typeface="Algerian" panose="04020705040A02060702" pitchFamily="82" charset="0"/>
      <p:regular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#9Slide01 Tieu de ngan" panose="020B0604020202020204" charset="0"/>
      <p:bold r:id="rId24"/>
    </p:embeddedFont>
    <p:embeddedFont>
      <p:font typeface="#9Slide03 Arima Madurai" panose="020B0604020202020204" charset="0"/>
      <p:regular r:id="rId25"/>
    </p:embeddedFont>
    <p:embeddedFont>
      <p:font typeface="#9Slide05 Kathya" panose="020B0604020202020204" charset="0"/>
      <p:regular r:id="rId26"/>
    </p:embeddedFont>
    <p:embeddedFont>
      <p:font typeface="HP001 4 hàng" panose="020B0604020202020204" charset="0"/>
      <p:regular r:id="rId27"/>
      <p:bold r:id="rId28"/>
    </p:embeddedFont>
    <p:embeddedFont>
      <p:font typeface="Curlz MT" panose="020B0604020202020204" charset="0"/>
      <p:regular r:id="rId29"/>
    </p:embeddedFont>
    <p:embeddedFont>
      <p:font typeface="#9Slide05 SVNUT Triumph" panose="00000500000000000000" charset="0"/>
      <p:italic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#9Slide03 SVNHarabaras" panose="02040603050506020204" charset="0"/>
      <p:regular r:id="rId35"/>
    </p:embeddedFont>
  </p:embeddedFontLst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8E7"/>
    <a:srgbClr val="9080AF"/>
    <a:srgbClr val="938FB0"/>
    <a:srgbClr val="C7AECC"/>
    <a:srgbClr val="D27091"/>
    <a:srgbClr val="AAB2D7"/>
    <a:srgbClr val="9A8CB6"/>
    <a:srgbClr val="5261AC"/>
    <a:srgbClr val="000000"/>
    <a:srgbClr val="D8C3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94660"/>
  </p:normalViewPr>
  <p:slideViewPr>
    <p:cSldViewPr snapToGrid="0">
      <p:cViewPr varScale="1">
        <p:scale>
          <a:sx n="79" d="100"/>
          <a:sy n="79" d="100"/>
        </p:scale>
        <p:origin x="4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08ACA5-DC62-4127-AFCE-6B853BC5FC38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46A63-75CE-4280-96B7-26FCFC0AD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822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46A63-75CE-4280-96B7-26FCFC0ADF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691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546A63-75CE-4280-96B7-26FCFC0ADF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933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6DAF61A-D172-48DF-BB3D-DE5B11FE5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F53F083D-EB9C-4904-B8F5-E74BF08E2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B434590-C82A-4461-B152-4B8D5FBAB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6/19/2023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959D771-A51A-4DF3-9EF4-51FB97C0E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50BF722-EE09-4378-828C-8797729EB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93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815A1B-6135-4194-865F-D25240D89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99250C5-C76D-4B8F-A72C-0F59398218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D02649D-0AC3-4902-8497-E7D4D2901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6/19/2023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C6D0B70-2A68-44CC-AF41-910A8CA7A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0925EAF-21B8-4AE2-8DB7-5DDCF8CE1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01701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73BB698-0467-46D4-8A17-753F16B50F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63B86BC-73EE-4C65-8CF1-9570BE2302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1E2CB48-75F6-403E-95B9-E80045FF2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6/19/2023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2CA424D-5E02-4CE8-A33F-2F52F6C96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879953A-77A5-4236-B7E0-041094D15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46157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2F83C8-2262-49A7-91BB-35F30CC0B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619FF38-82E5-48B5-860F-0732CAF5C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1656256-D855-45EC-9CBF-8818FE9DA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6/19/2023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D8E4961-7E37-4695-81FD-E852A290C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DEA91CD-946A-446D-9398-F8C5CDF54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56858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1DB9D2-A383-44B4-8BAF-55BB8A5F9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A7A771B-AC80-4D5F-BB58-17519A96EF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8D55C28-436D-427E-A545-5456ABDBE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6/19/2023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2C714D0-C72F-46F4-BE24-73DE1E88A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6DFDA26-6BAC-42CC-983A-395A6A56D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67219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2F7E72-40A1-4DC3-B9BB-7E8281706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BF8006C-E436-4D97-8CB0-AC0662F906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1C50EB6-5B45-4FAD-8864-49476E849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B595299-B92A-4801-920B-B93C54F1B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6/19/2023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21C9B5F-A19E-4E09-A6A0-8C8E5260A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46BC58E-29D4-40B0-A59C-00B266F93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291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9F2A16-9498-438E-B886-736B7306F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431F869-1BDD-47B3-AC17-212856BF8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D91341F-396C-4AC6-AF62-EA66CEA47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5AA7BBD-DA80-4A5A-9A98-930A7E0EC9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2FFCA15-0596-4680-A000-8E4647D6C6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64BFDE6-8DE5-4B34-A902-BE6BB3705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6/19/2023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6EBAA9FB-D663-4D7D-A8A8-956C1AB5B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B1F538E-F872-49E7-A924-7FF8E98DF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3465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6ED5D5F-77D4-4103-95C2-21C7BC1F9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EF53FAE-5EED-4DA1-9D93-226BF5B97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6/19/2023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46F2231-948A-4C00-9468-827CD8840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A05882F-590A-4542-BA74-923A1D973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08519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06F1E89E-EFC4-41B0-A4AF-5D524A1E3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6/19/2023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2080004-D545-40B6-B033-E44F832E8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8A4E00C-D46F-4019-981C-BF8F35797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92162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167B8D-E5A4-45CF-B6F1-3B96CEF63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7205566-1E25-4889-95A9-BF7D6011F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2B6AFF8-0F42-4F2B-B737-B5CB205D32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49BB8D9-66ED-42B1-813D-6D0E13207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6/19/2023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CA19999-1AE0-43CA-A886-679A04AC0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2CB287E-3C5D-4EBE-8163-1E8FBB258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23952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ADA716-A95F-456E-912F-D2481AE58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4E799938-6DEA-4749-A517-1752CF5E3A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9910C9A-D471-42D6-A621-FE87A5CDC1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B325C17-7C92-4ED0-92F6-6ED150824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933F6-5ED0-475A-AD32-34EF3F3250F2}" type="datetimeFigureOut">
              <a:rPr lang="en-ID" smtClean="0"/>
              <a:t>6/19/2023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FF624CD-3FE2-4E34-AD3E-3B5ED85E6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EB51251-92C8-4884-BE80-C6EF9710E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76434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="" xmlns:a16="http://schemas.microsoft.com/office/drawing/2014/main" id="{88E8A9A5-52AD-4ADB-9A7B-09E785DCEB9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94E2C25-8B11-4436-B078-9FD71FBF0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54C1182-33C0-4973-9AE2-A37ECC013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8A09FBF-13D0-42F1-BFB5-9B8CF49C0B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933F6-5ED0-475A-AD32-34EF3F3250F2}" type="datetimeFigureOut">
              <a:rPr lang="en-ID" smtClean="0"/>
              <a:t>6/19/2023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337FCC3-9AE5-49EE-AAD8-8AD22B6C04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38B11FB-A318-4F19-B4D3-E3B75AEB04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9AFE3-1E00-4B31-91AD-DD6AC74E58A2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94504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13" Type="http://schemas.microsoft.com/office/2007/relationships/hdphoto" Target="../media/hdphoto7.wdp"/><Relationship Id="rId18" Type="http://schemas.openxmlformats.org/officeDocument/2006/relationships/image" Target="../media/image32.png"/><Relationship Id="rId3" Type="http://schemas.openxmlformats.org/officeDocument/2006/relationships/audio" Target="../media/audio1.wav"/><Relationship Id="rId7" Type="http://schemas.openxmlformats.org/officeDocument/2006/relationships/image" Target="../media/image35.png"/><Relationship Id="rId12" Type="http://schemas.openxmlformats.org/officeDocument/2006/relationships/image" Target="../media/image38.png"/><Relationship Id="rId17" Type="http://schemas.microsoft.com/office/2007/relationships/hdphoto" Target="../media/hdphoto9.wdp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0.png"/><Relationship Id="rId20" Type="http://schemas.openxmlformats.org/officeDocument/2006/relationships/image" Target="../media/image41.png"/><Relationship Id="rId1" Type="http://schemas.openxmlformats.org/officeDocument/2006/relationships/tags" Target="../tags/tag14.xml"/><Relationship Id="rId6" Type="http://schemas.microsoft.com/office/2007/relationships/hdphoto" Target="../media/hdphoto5.wdp"/><Relationship Id="rId11" Type="http://schemas.microsoft.com/office/2007/relationships/hdphoto" Target="../media/hdphoto6.wdp"/><Relationship Id="rId5" Type="http://schemas.openxmlformats.org/officeDocument/2006/relationships/image" Target="../media/image24.png"/><Relationship Id="rId15" Type="http://schemas.microsoft.com/office/2007/relationships/hdphoto" Target="../media/hdphoto8.wdp"/><Relationship Id="rId10" Type="http://schemas.openxmlformats.org/officeDocument/2006/relationships/image" Target="../media/image37.png"/><Relationship Id="rId19" Type="http://schemas.openxmlformats.org/officeDocument/2006/relationships/image" Target="../media/image33.png"/><Relationship Id="rId4" Type="http://schemas.openxmlformats.org/officeDocument/2006/relationships/image" Target="../media/image13.jpg"/><Relationship Id="rId9" Type="http://schemas.openxmlformats.org/officeDocument/2006/relationships/image" Target="../media/image36.jpeg"/><Relationship Id="rId1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png"/><Relationship Id="rId3" Type="http://schemas.openxmlformats.org/officeDocument/2006/relationships/image" Target="../media/image13.jpg"/><Relationship Id="rId7" Type="http://schemas.openxmlformats.org/officeDocument/2006/relationships/image" Target="../media/image65.svg"/><Relationship Id="rId12" Type="http://schemas.openxmlformats.org/officeDocument/2006/relationships/image" Target="../media/image4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42.png"/><Relationship Id="rId11" Type="http://schemas.openxmlformats.org/officeDocument/2006/relationships/image" Target="../media/image46.jpeg"/><Relationship Id="rId5" Type="http://schemas.microsoft.com/office/2007/relationships/hdphoto" Target="../media/hdphoto5.wdp"/><Relationship Id="rId10" Type="http://schemas.openxmlformats.org/officeDocument/2006/relationships/image" Target="../media/image45.jpeg"/><Relationship Id="rId4" Type="http://schemas.openxmlformats.org/officeDocument/2006/relationships/image" Target="../media/image24.png"/><Relationship Id="rId9" Type="http://schemas.openxmlformats.org/officeDocument/2006/relationships/image" Target="../media/image44.jpeg"/><Relationship Id="rId1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microsoft.com/office/2007/relationships/hdphoto" Target="../media/hdphoto11.wdp"/><Relationship Id="rId3" Type="http://schemas.openxmlformats.org/officeDocument/2006/relationships/audio" Target="../media/audio2.wav"/><Relationship Id="rId7" Type="http://schemas.microsoft.com/office/2007/relationships/hdphoto" Target="../media/hdphoto10.wdp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50.png"/><Relationship Id="rId11" Type="http://schemas.openxmlformats.org/officeDocument/2006/relationships/image" Target="../media/image8.svg"/><Relationship Id="rId5" Type="http://schemas.openxmlformats.org/officeDocument/2006/relationships/image" Target="../media/image1.jpg"/><Relationship Id="rId10" Type="http://schemas.openxmlformats.org/officeDocument/2006/relationships/image" Target="../media/image53.png"/><Relationship Id="rId4" Type="http://schemas.openxmlformats.org/officeDocument/2006/relationships/image" Target="../media/image13.jpg"/><Relationship Id="rId9" Type="http://schemas.openxmlformats.org/officeDocument/2006/relationships/image" Target="../media/image52.jpeg"/><Relationship Id="rId1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13" Type="http://schemas.microsoft.com/office/2007/relationships/hdphoto" Target="../media/hdphoto11.wdp"/><Relationship Id="rId3" Type="http://schemas.openxmlformats.org/officeDocument/2006/relationships/audio" Target="../media/audio2.wav"/><Relationship Id="rId7" Type="http://schemas.openxmlformats.org/officeDocument/2006/relationships/image" Target="../media/image57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56.jpeg"/><Relationship Id="rId11" Type="http://schemas.openxmlformats.org/officeDocument/2006/relationships/image" Target="../media/image10.svg"/><Relationship Id="rId5" Type="http://schemas.openxmlformats.org/officeDocument/2006/relationships/image" Target="../media/image1.jpg"/><Relationship Id="rId15" Type="http://schemas.openxmlformats.org/officeDocument/2006/relationships/image" Target="../media/image55.png"/><Relationship Id="rId10" Type="http://schemas.openxmlformats.org/officeDocument/2006/relationships/image" Target="../media/image59.png"/><Relationship Id="rId4" Type="http://schemas.openxmlformats.org/officeDocument/2006/relationships/image" Target="../media/image13.jpg"/><Relationship Id="rId9" Type="http://schemas.openxmlformats.org/officeDocument/2006/relationships/image" Target="../media/image58.jpeg"/><Relationship Id="rId1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55.png"/><Relationship Id="rId3" Type="http://schemas.openxmlformats.org/officeDocument/2006/relationships/audio" Target="../media/audio2.wav"/><Relationship Id="rId7" Type="http://schemas.openxmlformats.org/officeDocument/2006/relationships/image" Target="../media/image12.svg"/><Relationship Id="rId12" Type="http://schemas.openxmlformats.org/officeDocument/2006/relationships/image" Target="../media/image6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61.png"/><Relationship Id="rId11" Type="http://schemas.microsoft.com/office/2007/relationships/hdphoto" Target="../media/hdphoto11.wdp"/><Relationship Id="rId5" Type="http://schemas.openxmlformats.org/officeDocument/2006/relationships/image" Target="../media/image1.jpg"/><Relationship Id="rId10" Type="http://schemas.openxmlformats.org/officeDocument/2006/relationships/image" Target="../media/image54.png"/><Relationship Id="rId4" Type="http://schemas.openxmlformats.org/officeDocument/2006/relationships/image" Target="../media/image13.jpg"/><Relationship Id="rId9" Type="http://schemas.microsoft.com/office/2007/relationships/hdphoto" Target="../media/hdphoto1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microsoft.com/office/2007/relationships/hdphoto" Target="../media/hdphoto4.wdp"/><Relationship Id="rId5" Type="http://schemas.openxmlformats.org/officeDocument/2006/relationships/image" Target="../media/image19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11" Type="http://schemas.microsoft.com/office/2007/relationships/hdphoto" Target="../media/hdphoto3.wdp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1.jpg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video" Target="../media/media1.mp4"/><Relationship Id="rId7" Type="http://schemas.openxmlformats.org/officeDocument/2006/relationships/image" Target="../media/image1.jpg"/><Relationship Id="rId2" Type="http://schemas.microsoft.com/office/2007/relationships/media" Target="../media/media1.mp4"/><Relationship Id="rId1" Type="http://schemas.openxmlformats.org/officeDocument/2006/relationships/tags" Target="../tags/tag7.xml"/><Relationship Id="rId6" Type="http://schemas.openxmlformats.org/officeDocument/2006/relationships/image" Target="../media/image13.jp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8.xml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image" Target="../media/image13.jpg"/><Relationship Id="rId7" Type="http://schemas.openxmlformats.org/officeDocument/2006/relationships/image" Target="../media/image20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microsoft.com/office/2007/relationships/hdphoto" Target="../media/hdphoto4.wdp"/><Relationship Id="rId5" Type="http://schemas.openxmlformats.org/officeDocument/2006/relationships/image" Target="../media/image19.png"/><Relationship Id="rId4" Type="http://schemas.openxmlformats.org/officeDocument/2006/relationships/image" Target="../media/image1.jp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23.png"/><Relationship Id="rId5" Type="http://schemas.openxmlformats.org/officeDocument/2006/relationships/image" Target="../media/image1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3" Type="http://schemas.openxmlformats.org/officeDocument/2006/relationships/image" Target="../media/image30.jpeg"/><Relationship Id="rId3" Type="http://schemas.openxmlformats.org/officeDocument/2006/relationships/audio" Target="../media/audio1.wav"/><Relationship Id="rId7" Type="http://schemas.openxmlformats.org/officeDocument/2006/relationships/image" Target="../media/image25.png"/><Relationship Id="rId12" Type="http://schemas.openxmlformats.org/officeDocument/2006/relationships/image" Target="../media/image29.jpeg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3.png"/><Relationship Id="rId1" Type="http://schemas.openxmlformats.org/officeDocument/2006/relationships/tags" Target="../tags/tag13.xml"/><Relationship Id="rId6" Type="http://schemas.microsoft.com/office/2007/relationships/hdphoto" Target="../media/hdphoto5.wdp"/><Relationship Id="rId11" Type="http://schemas.openxmlformats.org/officeDocument/2006/relationships/image" Target="../media/image28.jpeg"/><Relationship Id="rId5" Type="http://schemas.openxmlformats.org/officeDocument/2006/relationships/image" Target="../media/image24.png"/><Relationship Id="rId15" Type="http://schemas.openxmlformats.org/officeDocument/2006/relationships/image" Target="../media/image32.png"/><Relationship Id="rId10" Type="http://schemas.openxmlformats.org/officeDocument/2006/relationships/image" Target="../media/image27.jpeg"/><Relationship Id="rId4" Type="http://schemas.openxmlformats.org/officeDocument/2006/relationships/image" Target="../media/image13.jpg"/><Relationship Id="rId9" Type="http://schemas.openxmlformats.org/officeDocument/2006/relationships/image" Target="../media/image26.jpeg"/><Relationship Id="rId1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34462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=""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prstClr val="white"/>
                </a:solidFill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48877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=""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prstClr val="white"/>
                </a:solidFill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prstClr val="white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48877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=""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prstClr val="white"/>
                </a:solidFill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=""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prstClr val="white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-9544408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prstClr val="white"/>
                </a:solidFill>
              </a:endParaRP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prstClr val="white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-9549795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=""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prstClr val="white"/>
                </a:solidFill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=""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=""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prstClr val="white"/>
                </a:solidFill>
              </a:endParaRP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=""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prstClr val="white"/>
                </a:solidFill>
              </a:endParaRPr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="" xmlns:a16="http://schemas.microsoft.com/office/drawing/2014/main" id="{87E7088E-14A1-43C6-AAF5-CC6B38A82ACA}"/>
              </a:ext>
            </a:extLst>
          </p:cNvPr>
          <p:cNvSpPr/>
          <p:nvPr/>
        </p:nvSpPr>
        <p:spPr>
          <a:xfrm>
            <a:off x="1870044" y="513555"/>
            <a:ext cx="8939316" cy="5879587"/>
          </a:xfrm>
          <a:custGeom>
            <a:avLst/>
            <a:gdLst>
              <a:gd name="connsiteX0" fmla="*/ 0 w 8939316"/>
              <a:gd name="connsiteY0" fmla="*/ 0 h 5879587"/>
              <a:gd name="connsiteX1" fmla="*/ 598247 w 8939316"/>
              <a:gd name="connsiteY1" fmla="*/ 0 h 5879587"/>
              <a:gd name="connsiteX2" fmla="*/ 1464673 w 8939316"/>
              <a:gd name="connsiteY2" fmla="*/ 0 h 5879587"/>
              <a:gd name="connsiteX3" fmla="*/ 2241705 w 8939316"/>
              <a:gd name="connsiteY3" fmla="*/ 0 h 5879587"/>
              <a:gd name="connsiteX4" fmla="*/ 2929345 w 8939316"/>
              <a:gd name="connsiteY4" fmla="*/ 0 h 5879587"/>
              <a:gd name="connsiteX5" fmla="*/ 3348805 w 8939316"/>
              <a:gd name="connsiteY5" fmla="*/ 0 h 5879587"/>
              <a:gd name="connsiteX6" fmla="*/ 3857659 w 8939316"/>
              <a:gd name="connsiteY6" fmla="*/ 0 h 5879587"/>
              <a:gd name="connsiteX7" fmla="*/ 4366512 w 8939316"/>
              <a:gd name="connsiteY7" fmla="*/ 0 h 5879587"/>
              <a:gd name="connsiteX8" fmla="*/ 4875365 w 8939316"/>
              <a:gd name="connsiteY8" fmla="*/ 0 h 5879587"/>
              <a:gd name="connsiteX9" fmla="*/ 5652398 w 8939316"/>
              <a:gd name="connsiteY9" fmla="*/ 0 h 5879587"/>
              <a:gd name="connsiteX10" fmla="*/ 6518824 w 8939316"/>
              <a:gd name="connsiteY10" fmla="*/ 0 h 5879587"/>
              <a:gd name="connsiteX11" fmla="*/ 7385250 w 8939316"/>
              <a:gd name="connsiteY11" fmla="*/ 0 h 5879587"/>
              <a:gd name="connsiteX12" fmla="*/ 7983497 w 8939316"/>
              <a:gd name="connsiteY12" fmla="*/ 0 h 5879587"/>
              <a:gd name="connsiteX13" fmla="*/ 8939316 w 8939316"/>
              <a:gd name="connsiteY13" fmla="*/ 0 h 5879587"/>
              <a:gd name="connsiteX14" fmla="*/ 8939316 w 8939316"/>
              <a:gd name="connsiteY14" fmla="*/ 476900 h 5879587"/>
              <a:gd name="connsiteX15" fmla="*/ 8939316 w 8939316"/>
              <a:gd name="connsiteY15" fmla="*/ 1130187 h 5879587"/>
              <a:gd name="connsiteX16" fmla="*/ 8939316 w 8939316"/>
              <a:gd name="connsiteY16" fmla="*/ 1607087 h 5879587"/>
              <a:gd name="connsiteX17" fmla="*/ 8939316 w 8939316"/>
              <a:gd name="connsiteY17" fmla="*/ 2142783 h 5879587"/>
              <a:gd name="connsiteX18" fmla="*/ 8939316 w 8939316"/>
              <a:gd name="connsiteY18" fmla="*/ 2913662 h 5879587"/>
              <a:gd name="connsiteX19" fmla="*/ 8939316 w 8939316"/>
              <a:gd name="connsiteY19" fmla="*/ 3449358 h 5879587"/>
              <a:gd name="connsiteX20" fmla="*/ 8939316 w 8939316"/>
              <a:gd name="connsiteY20" fmla="*/ 4102645 h 5879587"/>
              <a:gd name="connsiteX21" fmla="*/ 8939316 w 8939316"/>
              <a:gd name="connsiteY21" fmla="*/ 4638341 h 5879587"/>
              <a:gd name="connsiteX22" fmla="*/ 8939316 w 8939316"/>
              <a:gd name="connsiteY22" fmla="*/ 5291628 h 5879587"/>
              <a:gd name="connsiteX23" fmla="*/ 8939316 w 8939316"/>
              <a:gd name="connsiteY23" fmla="*/ 5879587 h 5879587"/>
              <a:gd name="connsiteX24" fmla="*/ 8519856 w 8939316"/>
              <a:gd name="connsiteY24" fmla="*/ 5879587 h 5879587"/>
              <a:gd name="connsiteX25" fmla="*/ 8011002 w 8939316"/>
              <a:gd name="connsiteY25" fmla="*/ 5879587 h 5879587"/>
              <a:gd name="connsiteX26" fmla="*/ 7323363 w 8939316"/>
              <a:gd name="connsiteY26" fmla="*/ 5879587 h 5879587"/>
              <a:gd name="connsiteX27" fmla="*/ 6814509 w 8939316"/>
              <a:gd name="connsiteY27" fmla="*/ 5879587 h 5879587"/>
              <a:gd name="connsiteX28" fmla="*/ 6216263 w 8939316"/>
              <a:gd name="connsiteY28" fmla="*/ 5879587 h 5879587"/>
              <a:gd name="connsiteX29" fmla="*/ 5618016 w 8939316"/>
              <a:gd name="connsiteY29" fmla="*/ 5879587 h 5879587"/>
              <a:gd name="connsiteX30" fmla="*/ 4930377 w 8939316"/>
              <a:gd name="connsiteY30" fmla="*/ 5879587 h 5879587"/>
              <a:gd name="connsiteX31" fmla="*/ 4510916 w 8939316"/>
              <a:gd name="connsiteY31" fmla="*/ 5879587 h 5879587"/>
              <a:gd name="connsiteX32" fmla="*/ 3823277 w 8939316"/>
              <a:gd name="connsiteY32" fmla="*/ 5879587 h 5879587"/>
              <a:gd name="connsiteX33" fmla="*/ 3403816 w 8939316"/>
              <a:gd name="connsiteY33" fmla="*/ 5879587 h 5879587"/>
              <a:gd name="connsiteX34" fmla="*/ 2626784 w 8939316"/>
              <a:gd name="connsiteY34" fmla="*/ 5879587 h 5879587"/>
              <a:gd name="connsiteX35" fmla="*/ 1760358 w 8939316"/>
              <a:gd name="connsiteY35" fmla="*/ 5879587 h 5879587"/>
              <a:gd name="connsiteX36" fmla="*/ 983325 w 8939316"/>
              <a:gd name="connsiteY36" fmla="*/ 5879587 h 5879587"/>
              <a:gd name="connsiteX37" fmla="*/ 0 w 8939316"/>
              <a:gd name="connsiteY37" fmla="*/ 5879587 h 5879587"/>
              <a:gd name="connsiteX38" fmla="*/ 0 w 8939316"/>
              <a:gd name="connsiteY38" fmla="*/ 5226300 h 5879587"/>
              <a:gd name="connsiteX39" fmla="*/ 0 w 8939316"/>
              <a:gd name="connsiteY39" fmla="*/ 4514216 h 5879587"/>
              <a:gd name="connsiteX40" fmla="*/ 0 w 8939316"/>
              <a:gd name="connsiteY40" fmla="*/ 3919725 h 5879587"/>
              <a:gd name="connsiteX41" fmla="*/ 0 w 8939316"/>
              <a:gd name="connsiteY41" fmla="*/ 3207641 h 5879587"/>
              <a:gd name="connsiteX42" fmla="*/ 0 w 8939316"/>
              <a:gd name="connsiteY42" fmla="*/ 2671946 h 5879587"/>
              <a:gd name="connsiteX43" fmla="*/ 0 w 8939316"/>
              <a:gd name="connsiteY43" fmla="*/ 2195046 h 5879587"/>
              <a:gd name="connsiteX44" fmla="*/ 0 w 8939316"/>
              <a:gd name="connsiteY44" fmla="*/ 1541758 h 5879587"/>
              <a:gd name="connsiteX45" fmla="*/ 0 w 8939316"/>
              <a:gd name="connsiteY45" fmla="*/ 1006063 h 5879587"/>
              <a:gd name="connsiteX46" fmla="*/ 0 w 8939316"/>
              <a:gd name="connsiteY46" fmla="*/ 0 h 5879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8939316" h="5879587" fill="none" extrusionOk="0">
                <a:moveTo>
                  <a:pt x="0" y="0"/>
                </a:moveTo>
                <a:cubicBezTo>
                  <a:pt x="295376" y="4748"/>
                  <a:pt x="346408" y="4869"/>
                  <a:pt x="598247" y="0"/>
                </a:cubicBezTo>
                <a:cubicBezTo>
                  <a:pt x="850086" y="-4869"/>
                  <a:pt x="1232243" y="-8409"/>
                  <a:pt x="1464673" y="0"/>
                </a:cubicBezTo>
                <a:cubicBezTo>
                  <a:pt x="1697103" y="8409"/>
                  <a:pt x="1862049" y="-5256"/>
                  <a:pt x="2241705" y="0"/>
                </a:cubicBezTo>
                <a:cubicBezTo>
                  <a:pt x="2621361" y="5256"/>
                  <a:pt x="2781659" y="985"/>
                  <a:pt x="2929345" y="0"/>
                </a:cubicBezTo>
                <a:cubicBezTo>
                  <a:pt x="3077031" y="-985"/>
                  <a:pt x="3144893" y="-4980"/>
                  <a:pt x="3348805" y="0"/>
                </a:cubicBezTo>
                <a:cubicBezTo>
                  <a:pt x="3552717" y="4980"/>
                  <a:pt x="3628097" y="-23315"/>
                  <a:pt x="3857659" y="0"/>
                </a:cubicBezTo>
                <a:cubicBezTo>
                  <a:pt x="4087221" y="23315"/>
                  <a:pt x="4119912" y="-19198"/>
                  <a:pt x="4366512" y="0"/>
                </a:cubicBezTo>
                <a:cubicBezTo>
                  <a:pt x="4613112" y="19198"/>
                  <a:pt x="4621528" y="17147"/>
                  <a:pt x="4875365" y="0"/>
                </a:cubicBezTo>
                <a:cubicBezTo>
                  <a:pt x="5129202" y="-17147"/>
                  <a:pt x="5449686" y="3226"/>
                  <a:pt x="5652398" y="0"/>
                </a:cubicBezTo>
                <a:cubicBezTo>
                  <a:pt x="5855110" y="-3226"/>
                  <a:pt x="6237576" y="-28964"/>
                  <a:pt x="6518824" y="0"/>
                </a:cubicBezTo>
                <a:cubicBezTo>
                  <a:pt x="6800072" y="28964"/>
                  <a:pt x="6981258" y="-35526"/>
                  <a:pt x="7385250" y="0"/>
                </a:cubicBezTo>
                <a:cubicBezTo>
                  <a:pt x="7789242" y="35526"/>
                  <a:pt x="7822765" y="10837"/>
                  <a:pt x="7983497" y="0"/>
                </a:cubicBezTo>
                <a:cubicBezTo>
                  <a:pt x="8144229" y="-10837"/>
                  <a:pt x="8677250" y="38814"/>
                  <a:pt x="8939316" y="0"/>
                </a:cubicBezTo>
                <a:cubicBezTo>
                  <a:pt x="8961674" y="131377"/>
                  <a:pt x="8934322" y="308750"/>
                  <a:pt x="8939316" y="476900"/>
                </a:cubicBezTo>
                <a:cubicBezTo>
                  <a:pt x="8944310" y="645050"/>
                  <a:pt x="8927983" y="959189"/>
                  <a:pt x="8939316" y="1130187"/>
                </a:cubicBezTo>
                <a:cubicBezTo>
                  <a:pt x="8950649" y="1301185"/>
                  <a:pt x="8927340" y="1407430"/>
                  <a:pt x="8939316" y="1607087"/>
                </a:cubicBezTo>
                <a:cubicBezTo>
                  <a:pt x="8951292" y="1806744"/>
                  <a:pt x="8918030" y="1965349"/>
                  <a:pt x="8939316" y="2142783"/>
                </a:cubicBezTo>
                <a:cubicBezTo>
                  <a:pt x="8960602" y="2320217"/>
                  <a:pt x="8963510" y="2714277"/>
                  <a:pt x="8939316" y="2913662"/>
                </a:cubicBezTo>
                <a:cubicBezTo>
                  <a:pt x="8915122" y="3113047"/>
                  <a:pt x="8961750" y="3191081"/>
                  <a:pt x="8939316" y="3449358"/>
                </a:cubicBezTo>
                <a:cubicBezTo>
                  <a:pt x="8916882" y="3707635"/>
                  <a:pt x="8964109" y="3861301"/>
                  <a:pt x="8939316" y="4102645"/>
                </a:cubicBezTo>
                <a:cubicBezTo>
                  <a:pt x="8914523" y="4343989"/>
                  <a:pt x="8962362" y="4417174"/>
                  <a:pt x="8939316" y="4638341"/>
                </a:cubicBezTo>
                <a:cubicBezTo>
                  <a:pt x="8916270" y="4859508"/>
                  <a:pt x="8950206" y="5010171"/>
                  <a:pt x="8939316" y="5291628"/>
                </a:cubicBezTo>
                <a:cubicBezTo>
                  <a:pt x="8928426" y="5573085"/>
                  <a:pt x="8922674" y="5691642"/>
                  <a:pt x="8939316" y="5879587"/>
                </a:cubicBezTo>
                <a:cubicBezTo>
                  <a:pt x="8782513" y="5875930"/>
                  <a:pt x="8626847" y="5870591"/>
                  <a:pt x="8519856" y="5879587"/>
                </a:cubicBezTo>
                <a:cubicBezTo>
                  <a:pt x="8412865" y="5888583"/>
                  <a:pt x="8188002" y="5867858"/>
                  <a:pt x="8011002" y="5879587"/>
                </a:cubicBezTo>
                <a:cubicBezTo>
                  <a:pt x="7834002" y="5891316"/>
                  <a:pt x="7530018" y="5877569"/>
                  <a:pt x="7323363" y="5879587"/>
                </a:cubicBezTo>
                <a:cubicBezTo>
                  <a:pt x="7116708" y="5881605"/>
                  <a:pt x="6956358" y="5856505"/>
                  <a:pt x="6814509" y="5879587"/>
                </a:cubicBezTo>
                <a:cubicBezTo>
                  <a:pt x="6672660" y="5902669"/>
                  <a:pt x="6386388" y="5898038"/>
                  <a:pt x="6216263" y="5879587"/>
                </a:cubicBezTo>
                <a:cubicBezTo>
                  <a:pt x="6046138" y="5861136"/>
                  <a:pt x="5869460" y="5857670"/>
                  <a:pt x="5618016" y="5879587"/>
                </a:cubicBezTo>
                <a:cubicBezTo>
                  <a:pt x="5366572" y="5901504"/>
                  <a:pt x="5196315" y="5859515"/>
                  <a:pt x="4930377" y="5879587"/>
                </a:cubicBezTo>
                <a:cubicBezTo>
                  <a:pt x="4664439" y="5899659"/>
                  <a:pt x="4646421" y="5894719"/>
                  <a:pt x="4510916" y="5879587"/>
                </a:cubicBezTo>
                <a:cubicBezTo>
                  <a:pt x="4375411" y="5864455"/>
                  <a:pt x="4089000" y="5882857"/>
                  <a:pt x="3823277" y="5879587"/>
                </a:cubicBezTo>
                <a:cubicBezTo>
                  <a:pt x="3557554" y="5876317"/>
                  <a:pt x="3519349" y="5860331"/>
                  <a:pt x="3403816" y="5879587"/>
                </a:cubicBezTo>
                <a:cubicBezTo>
                  <a:pt x="3288283" y="5898843"/>
                  <a:pt x="2819921" y="5880182"/>
                  <a:pt x="2626784" y="5879587"/>
                </a:cubicBezTo>
                <a:cubicBezTo>
                  <a:pt x="2433647" y="5878992"/>
                  <a:pt x="2023391" y="5872634"/>
                  <a:pt x="1760358" y="5879587"/>
                </a:cubicBezTo>
                <a:cubicBezTo>
                  <a:pt x="1497325" y="5886540"/>
                  <a:pt x="1315672" y="5841773"/>
                  <a:pt x="983325" y="5879587"/>
                </a:cubicBezTo>
                <a:cubicBezTo>
                  <a:pt x="650978" y="5917401"/>
                  <a:pt x="401287" y="5836904"/>
                  <a:pt x="0" y="5879587"/>
                </a:cubicBezTo>
                <a:cubicBezTo>
                  <a:pt x="7284" y="5708277"/>
                  <a:pt x="15366" y="5358926"/>
                  <a:pt x="0" y="5226300"/>
                </a:cubicBezTo>
                <a:cubicBezTo>
                  <a:pt x="-15366" y="5093674"/>
                  <a:pt x="15135" y="4769545"/>
                  <a:pt x="0" y="4514216"/>
                </a:cubicBezTo>
                <a:cubicBezTo>
                  <a:pt x="-15135" y="4258887"/>
                  <a:pt x="-1561" y="4163598"/>
                  <a:pt x="0" y="3919725"/>
                </a:cubicBezTo>
                <a:cubicBezTo>
                  <a:pt x="1561" y="3675852"/>
                  <a:pt x="-14487" y="3530988"/>
                  <a:pt x="0" y="3207641"/>
                </a:cubicBezTo>
                <a:cubicBezTo>
                  <a:pt x="14487" y="2884294"/>
                  <a:pt x="-1552" y="2840725"/>
                  <a:pt x="0" y="2671946"/>
                </a:cubicBezTo>
                <a:cubicBezTo>
                  <a:pt x="1552" y="2503167"/>
                  <a:pt x="4365" y="2394989"/>
                  <a:pt x="0" y="2195046"/>
                </a:cubicBezTo>
                <a:cubicBezTo>
                  <a:pt x="-4365" y="1995103"/>
                  <a:pt x="2758" y="1725483"/>
                  <a:pt x="0" y="1541758"/>
                </a:cubicBezTo>
                <a:cubicBezTo>
                  <a:pt x="-2758" y="1358033"/>
                  <a:pt x="-11635" y="1169586"/>
                  <a:pt x="0" y="1006063"/>
                </a:cubicBezTo>
                <a:cubicBezTo>
                  <a:pt x="11635" y="842540"/>
                  <a:pt x="33525" y="245714"/>
                  <a:pt x="0" y="0"/>
                </a:cubicBezTo>
                <a:close/>
              </a:path>
              <a:path w="8939316" h="5879587" stroke="0" extrusionOk="0">
                <a:moveTo>
                  <a:pt x="0" y="0"/>
                </a:moveTo>
                <a:cubicBezTo>
                  <a:pt x="393868" y="-2542"/>
                  <a:pt x="604925" y="-32640"/>
                  <a:pt x="866426" y="0"/>
                </a:cubicBezTo>
                <a:cubicBezTo>
                  <a:pt x="1127927" y="32640"/>
                  <a:pt x="1428266" y="26825"/>
                  <a:pt x="1643459" y="0"/>
                </a:cubicBezTo>
                <a:cubicBezTo>
                  <a:pt x="1858652" y="-26825"/>
                  <a:pt x="2023248" y="-10183"/>
                  <a:pt x="2241705" y="0"/>
                </a:cubicBezTo>
                <a:cubicBezTo>
                  <a:pt x="2460162" y="10183"/>
                  <a:pt x="2513864" y="-7680"/>
                  <a:pt x="2661166" y="0"/>
                </a:cubicBezTo>
                <a:cubicBezTo>
                  <a:pt x="2808468" y="7680"/>
                  <a:pt x="2988268" y="-5412"/>
                  <a:pt x="3259412" y="0"/>
                </a:cubicBezTo>
                <a:cubicBezTo>
                  <a:pt x="3530556" y="5412"/>
                  <a:pt x="3595140" y="6814"/>
                  <a:pt x="3857659" y="0"/>
                </a:cubicBezTo>
                <a:cubicBezTo>
                  <a:pt x="4120178" y="-6814"/>
                  <a:pt x="4257709" y="-30677"/>
                  <a:pt x="4634692" y="0"/>
                </a:cubicBezTo>
                <a:cubicBezTo>
                  <a:pt x="5011675" y="30677"/>
                  <a:pt x="4995763" y="-13967"/>
                  <a:pt x="5143545" y="0"/>
                </a:cubicBezTo>
                <a:cubicBezTo>
                  <a:pt x="5291327" y="13967"/>
                  <a:pt x="5532946" y="-1559"/>
                  <a:pt x="5741791" y="0"/>
                </a:cubicBezTo>
                <a:cubicBezTo>
                  <a:pt x="5950636" y="1559"/>
                  <a:pt x="5976659" y="-5350"/>
                  <a:pt x="6161252" y="0"/>
                </a:cubicBezTo>
                <a:cubicBezTo>
                  <a:pt x="6345845" y="5350"/>
                  <a:pt x="6495694" y="-18782"/>
                  <a:pt x="6670105" y="0"/>
                </a:cubicBezTo>
                <a:cubicBezTo>
                  <a:pt x="6844516" y="18782"/>
                  <a:pt x="7203498" y="16892"/>
                  <a:pt x="7447138" y="0"/>
                </a:cubicBezTo>
                <a:cubicBezTo>
                  <a:pt x="7690778" y="-16892"/>
                  <a:pt x="7842197" y="-9042"/>
                  <a:pt x="8045384" y="0"/>
                </a:cubicBezTo>
                <a:cubicBezTo>
                  <a:pt x="8248571" y="9042"/>
                  <a:pt x="8725878" y="-13072"/>
                  <a:pt x="8939316" y="0"/>
                </a:cubicBezTo>
                <a:cubicBezTo>
                  <a:pt x="8955801" y="244557"/>
                  <a:pt x="8967379" y="465174"/>
                  <a:pt x="8939316" y="712083"/>
                </a:cubicBezTo>
                <a:cubicBezTo>
                  <a:pt x="8911253" y="958992"/>
                  <a:pt x="8932710" y="1010473"/>
                  <a:pt x="8939316" y="1188983"/>
                </a:cubicBezTo>
                <a:cubicBezTo>
                  <a:pt x="8945922" y="1367493"/>
                  <a:pt x="8956778" y="1566280"/>
                  <a:pt x="8939316" y="1842271"/>
                </a:cubicBezTo>
                <a:cubicBezTo>
                  <a:pt x="8921854" y="2118262"/>
                  <a:pt x="8957275" y="2191531"/>
                  <a:pt x="8939316" y="2377966"/>
                </a:cubicBezTo>
                <a:cubicBezTo>
                  <a:pt x="8921357" y="2564402"/>
                  <a:pt x="8956207" y="2635745"/>
                  <a:pt x="8939316" y="2854866"/>
                </a:cubicBezTo>
                <a:cubicBezTo>
                  <a:pt x="8922425" y="3073987"/>
                  <a:pt x="8965528" y="3360589"/>
                  <a:pt x="8939316" y="3508154"/>
                </a:cubicBezTo>
                <a:cubicBezTo>
                  <a:pt x="8913104" y="3655719"/>
                  <a:pt x="8956979" y="3935604"/>
                  <a:pt x="8939316" y="4043849"/>
                </a:cubicBezTo>
                <a:cubicBezTo>
                  <a:pt x="8921653" y="4152095"/>
                  <a:pt x="8955021" y="4360970"/>
                  <a:pt x="8939316" y="4520749"/>
                </a:cubicBezTo>
                <a:cubicBezTo>
                  <a:pt x="8923611" y="4680528"/>
                  <a:pt x="8919438" y="4828330"/>
                  <a:pt x="8939316" y="5115241"/>
                </a:cubicBezTo>
                <a:cubicBezTo>
                  <a:pt x="8959194" y="5402152"/>
                  <a:pt x="8904737" y="5515409"/>
                  <a:pt x="8939316" y="5879587"/>
                </a:cubicBezTo>
                <a:cubicBezTo>
                  <a:pt x="8659986" y="5863634"/>
                  <a:pt x="8527919" y="5896614"/>
                  <a:pt x="8341069" y="5879587"/>
                </a:cubicBezTo>
                <a:cubicBezTo>
                  <a:pt x="8154219" y="5862560"/>
                  <a:pt x="7877562" y="5854907"/>
                  <a:pt x="7742823" y="5879587"/>
                </a:cubicBezTo>
                <a:cubicBezTo>
                  <a:pt x="7608084" y="5904267"/>
                  <a:pt x="7450235" y="5889161"/>
                  <a:pt x="7323363" y="5879587"/>
                </a:cubicBezTo>
                <a:cubicBezTo>
                  <a:pt x="7196491" y="5870013"/>
                  <a:pt x="6847196" y="5905495"/>
                  <a:pt x="6635723" y="5879587"/>
                </a:cubicBezTo>
                <a:cubicBezTo>
                  <a:pt x="6424250" y="5853679"/>
                  <a:pt x="6322428" y="5879863"/>
                  <a:pt x="6037476" y="5879587"/>
                </a:cubicBezTo>
                <a:cubicBezTo>
                  <a:pt x="5752524" y="5879311"/>
                  <a:pt x="5419329" y="5862043"/>
                  <a:pt x="5171050" y="5879587"/>
                </a:cubicBezTo>
                <a:cubicBezTo>
                  <a:pt x="4922771" y="5897131"/>
                  <a:pt x="4669715" y="5893069"/>
                  <a:pt x="4483411" y="5879587"/>
                </a:cubicBezTo>
                <a:cubicBezTo>
                  <a:pt x="4297107" y="5866105"/>
                  <a:pt x="4038224" y="5902432"/>
                  <a:pt x="3885164" y="5879587"/>
                </a:cubicBezTo>
                <a:cubicBezTo>
                  <a:pt x="3732104" y="5856742"/>
                  <a:pt x="3380314" y="5899002"/>
                  <a:pt x="3197525" y="5879587"/>
                </a:cubicBezTo>
                <a:cubicBezTo>
                  <a:pt x="3014736" y="5860172"/>
                  <a:pt x="2731452" y="5907385"/>
                  <a:pt x="2420492" y="5879587"/>
                </a:cubicBezTo>
                <a:cubicBezTo>
                  <a:pt x="2109532" y="5851789"/>
                  <a:pt x="2041335" y="5902895"/>
                  <a:pt x="1911638" y="5879587"/>
                </a:cubicBezTo>
                <a:cubicBezTo>
                  <a:pt x="1781941" y="5856279"/>
                  <a:pt x="1612718" y="5865029"/>
                  <a:pt x="1492178" y="5879587"/>
                </a:cubicBezTo>
                <a:cubicBezTo>
                  <a:pt x="1371638" y="5894145"/>
                  <a:pt x="1201014" y="5898983"/>
                  <a:pt x="1072718" y="5879587"/>
                </a:cubicBezTo>
                <a:cubicBezTo>
                  <a:pt x="944422" y="5860191"/>
                  <a:pt x="312449" y="5863337"/>
                  <a:pt x="0" y="5879587"/>
                </a:cubicBezTo>
                <a:cubicBezTo>
                  <a:pt x="270" y="5655328"/>
                  <a:pt x="8593" y="5556305"/>
                  <a:pt x="0" y="5402687"/>
                </a:cubicBezTo>
                <a:cubicBezTo>
                  <a:pt x="-8593" y="5249069"/>
                  <a:pt x="1636" y="5053885"/>
                  <a:pt x="0" y="4925787"/>
                </a:cubicBezTo>
                <a:cubicBezTo>
                  <a:pt x="-1636" y="4797689"/>
                  <a:pt x="9548" y="4419747"/>
                  <a:pt x="0" y="4272500"/>
                </a:cubicBezTo>
                <a:cubicBezTo>
                  <a:pt x="-9548" y="4125253"/>
                  <a:pt x="17242" y="3706059"/>
                  <a:pt x="0" y="3560417"/>
                </a:cubicBezTo>
                <a:cubicBezTo>
                  <a:pt x="-17242" y="3414775"/>
                  <a:pt x="-16815" y="3231627"/>
                  <a:pt x="0" y="3083517"/>
                </a:cubicBezTo>
                <a:cubicBezTo>
                  <a:pt x="16815" y="2935407"/>
                  <a:pt x="-16314" y="2712854"/>
                  <a:pt x="0" y="2430229"/>
                </a:cubicBezTo>
                <a:cubicBezTo>
                  <a:pt x="16314" y="2147604"/>
                  <a:pt x="-15416" y="2129462"/>
                  <a:pt x="0" y="1953329"/>
                </a:cubicBezTo>
                <a:cubicBezTo>
                  <a:pt x="15416" y="1777196"/>
                  <a:pt x="-26702" y="1589300"/>
                  <a:pt x="0" y="1300042"/>
                </a:cubicBezTo>
                <a:cubicBezTo>
                  <a:pt x="26702" y="1010784"/>
                  <a:pt x="29774" y="765980"/>
                  <a:pt x="0" y="587959"/>
                </a:cubicBezTo>
                <a:cubicBezTo>
                  <a:pt x="-29774" y="409938"/>
                  <a:pt x="24931" y="223829"/>
                  <a:pt x="0" y="0"/>
                </a:cubicBezTo>
                <a:close/>
              </a:path>
            </a:pathLst>
          </a:custGeom>
          <a:gradFill flip="none" rotWithShape="1">
            <a:gsLst>
              <a:gs pos="0">
                <a:srgbClr val="8C7CAC">
                  <a:shade val="30000"/>
                  <a:satMod val="115000"/>
                </a:srgbClr>
              </a:gs>
              <a:gs pos="28000">
                <a:srgbClr val="9A8CB6"/>
              </a:gs>
              <a:gs pos="65000">
                <a:srgbClr val="8C7CAC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76200">
            <a:solidFill>
              <a:srgbClr val="FCE8E7"/>
            </a:solidFill>
            <a:prstDash val="dash"/>
            <a:extLst>
              <a:ext uri="{C807C97D-BFC1-408E-A445-0C87EB9F89A2}">
                <ask:lineSketchStyleProps xmlns="" xmlns:ask="http://schemas.microsoft.com/office/drawing/2018/sketchyshapes" sd="229547210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prstClr val="white"/>
              </a:solidFill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="" xmlns:a16="http://schemas.microsoft.com/office/drawing/2014/main" id="{833E47A0-AED5-40B6-8EE4-AB0AA75CE2E1}"/>
              </a:ext>
            </a:extLst>
          </p:cNvPr>
          <p:cNvSpPr/>
          <p:nvPr/>
        </p:nvSpPr>
        <p:spPr>
          <a:xfrm>
            <a:off x="2642036" y="1134628"/>
            <a:ext cx="3891657" cy="3411843"/>
          </a:xfrm>
          <a:custGeom>
            <a:avLst/>
            <a:gdLst>
              <a:gd name="connsiteX0" fmla="*/ 858287 w 5031013"/>
              <a:gd name="connsiteY0" fmla="*/ 197747 h 3411843"/>
              <a:gd name="connsiteX1" fmla="*/ 3628782 w 5031013"/>
              <a:gd name="connsiteY1" fmla="*/ 156804 h 3411843"/>
              <a:gd name="connsiteX2" fmla="*/ 3765260 w 5031013"/>
              <a:gd name="connsiteY2" fmla="*/ 1385102 h 3411843"/>
              <a:gd name="connsiteX3" fmla="*/ 4761546 w 5031013"/>
              <a:gd name="connsiteY3" fmla="*/ 1562523 h 3411843"/>
              <a:gd name="connsiteX4" fmla="*/ 4638716 w 5031013"/>
              <a:gd name="connsiteY4" fmla="*/ 3050129 h 3411843"/>
              <a:gd name="connsiteX5" fmla="*/ 503445 w 5031013"/>
              <a:gd name="connsiteY5" fmla="*/ 3172959 h 3411843"/>
              <a:gd name="connsiteX6" fmla="*/ 107660 w 5031013"/>
              <a:gd name="connsiteY6" fmla="*/ 225043 h 3411843"/>
              <a:gd name="connsiteX7" fmla="*/ 858287 w 5031013"/>
              <a:gd name="connsiteY7" fmla="*/ 197747 h 3411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31013" h="3411843">
                <a:moveTo>
                  <a:pt x="858287" y="197747"/>
                </a:moveTo>
                <a:cubicBezTo>
                  <a:pt x="1445141" y="186374"/>
                  <a:pt x="3144287" y="-41089"/>
                  <a:pt x="3628782" y="156804"/>
                </a:cubicBezTo>
                <a:cubicBezTo>
                  <a:pt x="4113278" y="354697"/>
                  <a:pt x="3576466" y="1150816"/>
                  <a:pt x="3765260" y="1385102"/>
                </a:cubicBezTo>
                <a:cubicBezTo>
                  <a:pt x="3954054" y="1619388"/>
                  <a:pt x="4615970" y="1285019"/>
                  <a:pt x="4761546" y="1562523"/>
                </a:cubicBezTo>
                <a:cubicBezTo>
                  <a:pt x="4907122" y="1840027"/>
                  <a:pt x="5348399" y="2781723"/>
                  <a:pt x="4638716" y="3050129"/>
                </a:cubicBezTo>
                <a:cubicBezTo>
                  <a:pt x="3929033" y="3318535"/>
                  <a:pt x="1258621" y="3643807"/>
                  <a:pt x="503445" y="3172959"/>
                </a:cubicBezTo>
                <a:cubicBezTo>
                  <a:pt x="-251731" y="2702111"/>
                  <a:pt x="50794" y="720912"/>
                  <a:pt x="107660" y="225043"/>
                </a:cubicBezTo>
                <a:cubicBezTo>
                  <a:pt x="164526" y="-270826"/>
                  <a:pt x="271433" y="209120"/>
                  <a:pt x="858287" y="197747"/>
                </a:cubicBezTo>
                <a:close/>
              </a:path>
            </a:pathLst>
          </a:custGeom>
          <a:solidFill>
            <a:srgbClr val="9A8CB6">
              <a:alpha val="25098"/>
            </a:srgb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prstClr val="white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56713D25-EE7D-4795-9687-E3F7A0ABD011}"/>
              </a:ext>
            </a:extLst>
          </p:cNvPr>
          <p:cNvSpPr txBox="1"/>
          <p:nvPr/>
        </p:nvSpPr>
        <p:spPr>
          <a:xfrm>
            <a:off x="5793394" y="1764675"/>
            <a:ext cx="5665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ADB4D7"/>
                </a:solidFill>
                <a:latin typeface="#9Slide07 Stormtrooper" panose="020B0500000000000000" pitchFamily="34" charset="0"/>
              </a:rPr>
              <a:t>HÌNH TRỤ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6B693E27-8028-4074-B3D6-A03CD71FEF00}"/>
              </a:ext>
            </a:extLst>
          </p:cNvPr>
          <p:cNvSpPr txBox="1"/>
          <p:nvPr/>
        </p:nvSpPr>
        <p:spPr>
          <a:xfrm>
            <a:off x="5782901" y="2671492"/>
            <a:ext cx="5665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E7C4E4"/>
                </a:solidFill>
                <a:latin typeface="#9Slide07 Stormtrooper" panose="020B0500000000000000" pitchFamily="34" charset="0"/>
              </a:rPr>
              <a:t>HÌNH cẦU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8630809D-81B6-4D31-B992-8008F2D0362A}"/>
              </a:ext>
            </a:extLst>
          </p:cNvPr>
          <p:cNvSpPr txBox="1"/>
          <p:nvPr/>
        </p:nvSpPr>
        <p:spPr>
          <a:xfrm>
            <a:off x="-452698" y="957299"/>
            <a:ext cx="7567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solidFill>
                  <a:srgbClr val="FCE8E7"/>
                </a:solidFill>
                <a:latin typeface="Curlz MT" panose="04040404050702020202" pitchFamily="82" charset="0"/>
              </a:rPr>
              <a:t>Toán 5</a:t>
            </a:r>
            <a:endParaRPr lang="id-ID" sz="5400" b="1" dirty="0">
              <a:solidFill>
                <a:srgbClr val="FCE8E7"/>
              </a:solidFill>
              <a:latin typeface="Curlz MT" panose="04040404050702020202" pitchFamily="8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408BD3E3-42A6-442E-B456-351463CC6213}"/>
              </a:ext>
            </a:extLst>
          </p:cNvPr>
          <p:cNvSpPr txBox="1"/>
          <p:nvPr/>
        </p:nvSpPr>
        <p:spPr>
          <a:xfrm>
            <a:off x="5984454" y="4075744"/>
            <a:ext cx="7567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FCE8E7"/>
                </a:solidFill>
                <a:latin typeface="Curlz MT" panose="04040404050702020202" pitchFamily="82" charset="0"/>
              </a:rPr>
              <a:t>Trang 125</a:t>
            </a:r>
            <a:endParaRPr lang="id-ID" sz="3600" b="1" dirty="0">
              <a:solidFill>
                <a:srgbClr val="FCE8E7"/>
              </a:solidFill>
              <a:latin typeface="Curlz MT" panose="04040404050702020202" pitchFamily="82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064B33AA-68F9-4687-8036-FB2DECF4480C}"/>
              </a:ext>
            </a:extLst>
          </p:cNvPr>
          <p:cNvGrpSpPr/>
          <p:nvPr/>
        </p:nvGrpSpPr>
        <p:grpSpPr>
          <a:xfrm>
            <a:off x="2342700" y="3933948"/>
            <a:ext cx="2710401" cy="2347282"/>
            <a:chOff x="2227766" y="3966973"/>
            <a:chExt cx="2710401" cy="2347282"/>
          </a:xfrm>
        </p:grpSpPr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DE3BD833-30FA-46CF-AD15-DB26FFCF6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27766" y="3966973"/>
              <a:ext cx="2260825" cy="2260825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="" xmlns:a16="http://schemas.microsoft.com/office/drawing/2014/main" id="{6C8B19A9-8649-4F58-B411-81A81DF7126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5400000">
              <a:off x="3683938" y="5060026"/>
              <a:ext cx="1254229" cy="1254229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6942A917-7B48-436D-9A2D-EB8004F552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116214">
            <a:off x="9149272" y="-164313"/>
            <a:ext cx="2303438" cy="230343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EDDC70E9-4457-41D6-9F40-B408E4CEBF3B}"/>
              </a:ext>
            </a:extLst>
          </p:cNvPr>
          <p:cNvSpPr txBox="1"/>
          <p:nvPr/>
        </p:nvSpPr>
        <p:spPr>
          <a:xfrm>
            <a:off x="3009715" y="1834974"/>
            <a:ext cx="3086285" cy="2109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66000"/>
              </a:lnSpc>
            </a:pPr>
            <a:r>
              <a:rPr lang="en-US" sz="9600" spc="840">
                <a:solidFill>
                  <a:srgbClr val="FCE8E7"/>
                </a:solidFill>
                <a:latin typeface="#9Slide05 Kathya" panose="02000000000000000000" pitchFamily="2" charset="0"/>
              </a:rPr>
              <a:t>G</a:t>
            </a:r>
            <a:r>
              <a:rPr lang="en-US" sz="9600" spc="840">
                <a:solidFill>
                  <a:srgbClr val="F8D8E3"/>
                </a:solidFill>
                <a:latin typeface="#9Slide05 Kathya" panose="02000000000000000000" pitchFamily="2" charset="0"/>
              </a:rPr>
              <a:t>i</a:t>
            </a:r>
            <a:r>
              <a:rPr lang="en-US" sz="9600" spc="840">
                <a:solidFill>
                  <a:srgbClr val="E7C4E4"/>
                </a:solidFill>
                <a:latin typeface="#9Slide05 Kathya" panose="02000000000000000000" pitchFamily="2" charset="0"/>
              </a:rPr>
              <a:t>ớ</a:t>
            </a:r>
            <a:r>
              <a:rPr lang="en-US" sz="9600" spc="840">
                <a:solidFill>
                  <a:srgbClr val="F6CAD9"/>
                </a:solidFill>
                <a:latin typeface="#9Slide05 Kathya" panose="02000000000000000000" pitchFamily="2" charset="0"/>
              </a:rPr>
              <a:t>i</a:t>
            </a:r>
            <a:r>
              <a:rPr lang="en-US" sz="9600" spc="840">
                <a:solidFill>
                  <a:prstClr val="black"/>
                </a:solidFill>
                <a:latin typeface="#9Slide05 Kathya" panose="02000000000000000000" pitchFamily="2" charset="0"/>
              </a:rPr>
              <a:t> </a:t>
            </a:r>
            <a:r>
              <a:rPr lang="en-US" sz="9600" spc="840">
                <a:solidFill>
                  <a:srgbClr val="F6CAD9"/>
                </a:solidFill>
                <a:latin typeface="#9Slide05 Kathya" panose="02000000000000000000" pitchFamily="2" charset="0"/>
              </a:rPr>
              <a:t>t</a:t>
            </a:r>
            <a:r>
              <a:rPr lang="en-US" sz="9600" spc="840">
                <a:solidFill>
                  <a:srgbClr val="FCE8E7"/>
                </a:solidFill>
                <a:latin typeface="#9Slide05 Kathya" panose="02000000000000000000" pitchFamily="2" charset="0"/>
              </a:rPr>
              <a:t>h</a:t>
            </a:r>
            <a:r>
              <a:rPr lang="en-US" sz="9600" spc="840">
                <a:solidFill>
                  <a:srgbClr val="E7C4E4"/>
                </a:solidFill>
                <a:latin typeface="#9Slide05 Kathya" panose="02000000000000000000" pitchFamily="2" charset="0"/>
              </a:rPr>
              <a:t>i</a:t>
            </a:r>
            <a:r>
              <a:rPr lang="en-US" sz="9600" spc="840">
                <a:solidFill>
                  <a:srgbClr val="FCE8E7"/>
                </a:solidFill>
                <a:latin typeface="#9Slide05 Kathya" panose="02000000000000000000" pitchFamily="2" charset="0"/>
              </a:rPr>
              <a:t>ệ</a:t>
            </a:r>
            <a:r>
              <a:rPr lang="en-US" sz="9600" spc="840">
                <a:solidFill>
                  <a:srgbClr val="F8D8E3"/>
                </a:solidFill>
                <a:latin typeface="#9Slide05 Kathya" panose="02000000000000000000" pitchFamily="2" charset="0"/>
              </a:rPr>
              <a:t>u</a:t>
            </a:r>
            <a:endParaRPr lang="en-ID" sz="9600" spc="840" dirty="0">
              <a:solidFill>
                <a:srgbClr val="F6CAD9"/>
              </a:solidFill>
              <a:latin typeface="#9Slide05 Kathya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852119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: Rounded Corners 102">
            <a:extLst>
              <a:ext uri="{FF2B5EF4-FFF2-40B4-BE49-F238E27FC236}">
                <a16:creationId xmlns="" xmlns:a16="http://schemas.microsoft.com/office/drawing/2014/main" id="{B2904A9E-4CAA-476C-A8A9-D21367E700A4}"/>
              </a:ext>
            </a:extLst>
          </p:cNvPr>
          <p:cNvSpPr/>
          <p:nvPr/>
        </p:nvSpPr>
        <p:spPr>
          <a:xfrm>
            <a:off x="969140" y="242096"/>
            <a:ext cx="8539073" cy="1113989"/>
          </a:xfrm>
          <a:prstGeom prst="roundRect">
            <a:avLst/>
          </a:prstGeom>
          <a:solidFill>
            <a:srgbClr val="AAB2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5" name="Rectangle 104">
            <a:extLst>
              <a:ext uri="{FF2B5EF4-FFF2-40B4-BE49-F238E27FC236}">
                <a16:creationId xmlns="" xmlns:a16="http://schemas.microsoft.com/office/drawing/2014/main" id="{93928322-EDEB-448E-9974-F7A4D36851B3}"/>
              </a:ext>
            </a:extLst>
          </p:cNvPr>
          <p:cNvSpPr/>
          <p:nvPr/>
        </p:nvSpPr>
        <p:spPr>
          <a:xfrm>
            <a:off x="838034" y="1492336"/>
            <a:ext cx="8745727" cy="1312158"/>
          </a:xfrm>
          <a:prstGeom prst="rect">
            <a:avLst/>
          </a:prstGeom>
          <a:solidFill>
            <a:srgbClr val="E7C4E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08" name="Picture 107">
            <a:extLst>
              <a:ext uri="{FF2B5EF4-FFF2-40B4-BE49-F238E27FC236}">
                <a16:creationId xmlns="" xmlns:a16="http://schemas.microsoft.com/office/drawing/2014/main" id="{C791EF4C-D167-4A86-AAA4-1698120FD9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71" y="496413"/>
            <a:ext cx="713510" cy="713510"/>
          </a:xfrm>
          <a:prstGeom prst="rect">
            <a:avLst/>
          </a:prstGeom>
        </p:spPr>
      </p:pic>
      <p:sp>
        <p:nvSpPr>
          <p:cNvPr id="111" name="Rectangle 110">
            <a:extLst>
              <a:ext uri="{FF2B5EF4-FFF2-40B4-BE49-F238E27FC236}">
                <a16:creationId xmlns="" xmlns:a16="http://schemas.microsoft.com/office/drawing/2014/main" id="{9B23B7C3-6AE4-4ECE-952D-BC96AAA8575D}"/>
              </a:ext>
            </a:extLst>
          </p:cNvPr>
          <p:cNvSpPr/>
          <p:nvPr/>
        </p:nvSpPr>
        <p:spPr>
          <a:xfrm>
            <a:off x="990433" y="1303782"/>
            <a:ext cx="8745727" cy="1312158"/>
          </a:xfrm>
          <a:prstGeom prst="rect">
            <a:avLst/>
          </a:prstGeom>
          <a:noFill/>
          <a:ln>
            <a:solidFill>
              <a:srgbClr val="EAE8F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42F6FC6D-F9AC-4099-956F-B861F8505B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6156" y="1510067"/>
            <a:ext cx="962025" cy="1200150"/>
          </a:xfrm>
          <a:prstGeom prst="rect">
            <a:avLst/>
          </a:prstGeom>
        </p:spPr>
      </p:pic>
      <p:sp>
        <p:nvSpPr>
          <p:cNvPr id="102" name="TextBox 101">
            <a:extLst>
              <a:ext uri="{FF2B5EF4-FFF2-40B4-BE49-F238E27FC236}">
                <a16:creationId xmlns="" xmlns:a16="http://schemas.microsoft.com/office/drawing/2014/main" id="{2B16F0B9-0C8D-4487-BD31-C1431B43D18D}"/>
              </a:ext>
            </a:extLst>
          </p:cNvPr>
          <p:cNvSpPr txBox="1"/>
          <p:nvPr/>
        </p:nvSpPr>
        <p:spPr>
          <a:xfrm>
            <a:off x="1502366" y="1785916"/>
            <a:ext cx="8175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latin typeface="#9Slide05 SVNUT Triumph" panose="00000500000000000000" pitchFamily="2" charset="0"/>
              </a:rPr>
              <a:t>Đồ vật nào dưới đây có dạng hình cầu?</a:t>
            </a:r>
          </a:p>
        </p:txBody>
      </p:sp>
      <p:pic>
        <p:nvPicPr>
          <p:cNvPr id="4098" name="Picture 2" descr="Set 30 quả bóng bàn 40mm 1 sao GoodFit - GOODFIT">
            <a:extLst>
              <a:ext uri="{FF2B5EF4-FFF2-40B4-BE49-F238E27FC236}">
                <a16:creationId xmlns="" xmlns:a16="http://schemas.microsoft.com/office/drawing/2014/main" id="{0981BAF4-56F3-45BB-9208-790F889BAA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0" t="14855" r="14042" b="15079"/>
          <a:stretch/>
        </p:blipFill>
        <p:spPr bwMode="auto">
          <a:xfrm rot="20938968">
            <a:off x="783439" y="3317418"/>
            <a:ext cx="1314859" cy="1278702"/>
          </a:xfrm>
          <a:prstGeom prst="rect">
            <a:avLst/>
          </a:prstGeom>
          <a:noFill/>
          <a:effectLst>
            <a:outerShdw blurRad="50800" dir="5400000" algn="ctr" rotWithShape="0">
              <a:srgbClr val="000000">
                <a:alpha val="43137"/>
              </a:srgbClr>
            </a:outerShdw>
            <a:reflection blurRad="6350" stA="50000" endA="300" endPos="55000" dir="5400000" sy="-100000" algn="bl" rotWithShape="0"/>
            <a:softEdge rad="0"/>
          </a:effectLst>
          <a:scene3d>
            <a:camera prst="orthographicFront"/>
            <a:lightRig rig="threePt" dir="t"/>
          </a:scene3d>
          <a:sp3d z="-69850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6" descr="Trà xanh Thái Nguyên (100g - hộp sắt) ⋆ Trà Đại Gia">
            <a:extLst>
              <a:ext uri="{FF2B5EF4-FFF2-40B4-BE49-F238E27FC236}">
                <a16:creationId xmlns="" xmlns:a16="http://schemas.microsoft.com/office/drawing/2014/main" id="{AE16D554-89FA-4C0E-9424-5F9EDBBCE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985" y="3058811"/>
            <a:ext cx="2541929" cy="254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Bài học về 1000 viên bi">
            <a:extLst>
              <a:ext uri="{FF2B5EF4-FFF2-40B4-BE49-F238E27FC236}">
                <a16:creationId xmlns="" xmlns:a16="http://schemas.microsoft.com/office/drawing/2014/main" id="{834CDC32-9BAD-4C56-857D-01A81D502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250" b="94833" l="9910" r="89921">
                        <a14:foregroundMark x1="33277" y1="13000" x2="55124" y2="19167"/>
                        <a14:foregroundMark x1="31757" y1="14917" x2="25225" y2="22583"/>
                        <a14:foregroundMark x1="25225" y1="22583" x2="23705" y2="37083"/>
                        <a14:foregroundMark x1="23705" y1="37083" x2="27421" y2="57417"/>
                        <a14:foregroundMark x1="27421" y1="57417" x2="27590" y2="57750"/>
                        <a14:foregroundMark x1="23198" y1="27750" x2="21622" y2="44417"/>
                        <a14:foregroundMark x1="21622" y1="44417" x2="22016" y2="45833"/>
                        <a14:foregroundMark x1="43468" y1="7000" x2="38851" y2="9000"/>
                        <a14:foregroundMark x1="38851" y1="9000" x2="41441" y2="7333"/>
                        <a14:backgroundMark x1="25676" y1="80500" x2="59347" y2="94000"/>
                        <a14:backgroundMark x1="63964" y1="72833" x2="36374" y2="94250"/>
                        <a14:backgroundMark x1="34797" y1="75250" x2="51520" y2="83500"/>
                        <a14:backgroundMark x1="43356" y1="77167" x2="50957" y2="76667"/>
                        <a14:backgroundMark x1="33615" y1="92250" x2="50225" y2="97750"/>
                        <a14:backgroundMark x1="55800" y1="86333" x2="60642" y2="87917"/>
                        <a14:backgroundMark x1="33502" y1="91083" x2="32939" y2="98583"/>
                        <a14:backgroundMark x1="50225" y1="93833" x2="55800" y2="97000"/>
                        <a14:backgroundMark x1="54955" y1="87750" x2="60304" y2="95583"/>
                        <a14:backgroundMark x1="29279" y1="88750" x2="32432" y2="94417"/>
                        <a14:backgroundMark x1="32432" y1="94417" x2="32320" y2="94583"/>
                        <a14:backgroundMark x1="34122" y1="98083" x2="41441" y2="97583"/>
                        <a14:backgroundMark x1="47410" y1="75083" x2="53773" y2="73667"/>
                        <a14:backgroundMark x1="53773" y1="73667" x2="53773" y2="73667"/>
                        <a14:backgroundMark x1="49550" y1="94750" x2="52872" y2="94750"/>
                        <a14:backgroundMark x1="59234" y1="83000" x2="57601" y2="85583"/>
                        <a14:backgroundMark x1="53435" y1="94583" x2="53097" y2="95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2803" y="4484710"/>
            <a:ext cx="1297601" cy="87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Ăn gì để giảm cân vào ban đêm? - Làm đẹp - Việt Giải Trí">
            <a:extLst>
              <a:ext uri="{FF2B5EF4-FFF2-40B4-BE49-F238E27FC236}">
                <a16:creationId xmlns="" xmlns:a16="http://schemas.microsoft.com/office/drawing/2014/main" id="{7805F233-2F97-439B-8B86-0CBE6C2E1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foregroundMark x1="34667" y1="86944" x2="48000" y2="85833"/>
                        <a14:foregroundMark x1="48000" y1="85833" x2="65556" y2="85833"/>
                        <a14:foregroundMark x1="63556" y1="87222" x2="68889" y2="86389"/>
                        <a14:foregroundMark x1="33556" y1="85833" x2="38222" y2="86944"/>
                        <a14:foregroundMark x1="32222" y1="85556" x2="38889" y2="85833"/>
                        <a14:foregroundMark x1="32000" y1="85556" x2="38444" y2="85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374" y="3591907"/>
            <a:ext cx="2036061" cy="1628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ánh Sau Xe Đạp GIANT SLR 2 42 Rim Brake Hookless Rear Wheel - Xe đạp Giant  International - NPP độc quyền thương hiệu Xe đạp Giant Quốc tế tại Việt Nam">
            <a:extLst>
              <a:ext uri="{FF2B5EF4-FFF2-40B4-BE49-F238E27FC236}">
                <a16:creationId xmlns="" xmlns:a16="http://schemas.microsoft.com/office/drawing/2014/main" id="{5EB49767-86B5-4058-9979-BE277D196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57800" y1="27400" x2="35800" y2="39200"/>
                        <a14:foregroundMark x1="35800" y1="39200" x2="35600" y2="39400"/>
                        <a14:foregroundMark x1="34000" y1="28200" x2="64200" y2="42000"/>
                        <a14:foregroundMark x1="64200" y1="42000" x2="68200" y2="45600"/>
                        <a14:foregroundMark x1="29400" y1="46600" x2="54800" y2="66000"/>
                        <a14:foregroundMark x1="54800" y1="66000" x2="71000" y2="69400"/>
                        <a14:foregroundMark x1="68600" y1="39400" x2="67800" y2="50200"/>
                        <a14:foregroundMark x1="67800" y1="50200" x2="61200" y2="67400"/>
                        <a14:foregroundMark x1="29200" y1="46400" x2="40600" y2="65600"/>
                        <a14:foregroundMark x1="40600" y1="65600" x2="42400" y2="66400"/>
                        <a14:foregroundMark x1="40800" y1="28000" x2="26800" y2="42000"/>
                        <a14:foregroundMark x1="26800" y1="42000" x2="26600" y2="48800"/>
                        <a14:foregroundMark x1="25000" y1="33400" x2="22600" y2="56400"/>
                        <a14:foregroundMark x1="22600" y1="56400" x2="35800" y2="72400"/>
                        <a14:foregroundMark x1="35800" y1="72400" x2="46800" y2="74600"/>
                        <a14:foregroundMark x1="46800" y1="74600" x2="59000" y2="68400"/>
                        <a14:foregroundMark x1="59000" y1="68400" x2="74200" y2="49400"/>
                        <a14:foregroundMark x1="74200" y1="49400" x2="76800" y2="38000"/>
                        <a14:foregroundMark x1="76800" y1="38000" x2="64800" y2="25400"/>
                        <a14:foregroundMark x1="64800" y1="25400" x2="55000" y2="21400"/>
                        <a14:foregroundMark x1="42600" y1="27200" x2="56200" y2="23400"/>
                        <a14:foregroundMark x1="47200" y1="44800" x2="57600" y2="48400"/>
                        <a14:foregroundMark x1="43600" y1="47400" x2="51000" y2="55200"/>
                        <a14:foregroundMark x1="51000" y1="55200" x2="51000" y2="55200"/>
                        <a14:foregroundMark x1="53000" y1="43800" x2="57800" y2="52600"/>
                        <a14:foregroundMark x1="53600" y1="56800" x2="52200" y2="56800"/>
                        <a14:foregroundMark x1="60800" y1="73400" x2="55000" y2="77400"/>
                        <a14:foregroundMark x1="58600" y1="70200" x2="66000" y2="76200"/>
                        <a14:foregroundMark x1="74400" y1="54600" x2="72800" y2="64600"/>
                        <a14:foregroundMark x1="72800" y1="64600" x2="72800" y2="64600"/>
                        <a14:foregroundMark x1="73000" y1="56800" x2="81400" y2="58600"/>
                        <a14:foregroundMark x1="34000" y1="24200" x2="46200" y2="21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044" y="2746451"/>
            <a:ext cx="2991220" cy="2991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4FE18FDC-01B6-47DC-AF6E-11510BD7DE24}"/>
              </a:ext>
            </a:extLst>
          </p:cNvPr>
          <p:cNvSpPr txBox="1"/>
          <p:nvPr/>
        </p:nvSpPr>
        <p:spPr>
          <a:xfrm>
            <a:off x="575972" y="5534308"/>
            <a:ext cx="2214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#9Slide01 Tieu de ngan" panose="00000800000000000000" pitchFamily="2" charset="0"/>
              </a:rPr>
              <a:t>Quả bóng bàn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="" xmlns:a16="http://schemas.microsoft.com/office/drawing/2014/main" id="{E80EE24E-22E4-448E-87D8-46D65FBA14F2}"/>
              </a:ext>
            </a:extLst>
          </p:cNvPr>
          <p:cNvSpPr txBox="1"/>
          <p:nvPr/>
        </p:nvSpPr>
        <p:spPr>
          <a:xfrm>
            <a:off x="2596808" y="5536060"/>
            <a:ext cx="1266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#9Slide01 Tieu de ngan" panose="00000800000000000000" pitchFamily="2" charset="0"/>
              </a:rPr>
              <a:t>Hộp chè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="" xmlns:a16="http://schemas.microsoft.com/office/drawing/2014/main" id="{63DACA66-0CD9-4E7C-837A-C5AB786DB8BA}"/>
              </a:ext>
            </a:extLst>
          </p:cNvPr>
          <p:cNvSpPr txBox="1"/>
          <p:nvPr/>
        </p:nvSpPr>
        <p:spPr>
          <a:xfrm>
            <a:off x="4123314" y="5536060"/>
            <a:ext cx="1266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#9Slide01 Tieu de ngan" panose="00000800000000000000" pitchFamily="2" charset="0"/>
              </a:rPr>
              <a:t>Viên bi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="" xmlns:a16="http://schemas.microsoft.com/office/drawing/2014/main" id="{0088F445-8AFF-41D3-BD79-AE53D9501CCE}"/>
              </a:ext>
            </a:extLst>
          </p:cNvPr>
          <p:cNvSpPr txBox="1"/>
          <p:nvPr/>
        </p:nvSpPr>
        <p:spPr>
          <a:xfrm>
            <a:off x="5237234" y="5536060"/>
            <a:ext cx="1860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#9Slide01 Tieu de ngan" panose="00000800000000000000" pitchFamily="2" charset="0"/>
              </a:rPr>
              <a:t>Quả trứng gà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="" xmlns:a16="http://schemas.microsoft.com/office/drawing/2014/main" id="{FA151ACE-06F4-4B7C-9473-5AD06AD63B99}"/>
              </a:ext>
            </a:extLst>
          </p:cNvPr>
          <p:cNvSpPr txBox="1"/>
          <p:nvPr/>
        </p:nvSpPr>
        <p:spPr>
          <a:xfrm>
            <a:off x="7647652" y="5536060"/>
            <a:ext cx="1860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#9Slide01 Tieu de ngan" panose="00000800000000000000" pitchFamily="2" charset="0"/>
              </a:rPr>
              <a:t>Bánh xe đạp</a:t>
            </a:r>
          </a:p>
        </p:txBody>
      </p:sp>
      <p:pic>
        <p:nvPicPr>
          <p:cNvPr id="184" name="Picture 183">
            <a:extLst>
              <a:ext uri="{FF2B5EF4-FFF2-40B4-BE49-F238E27FC236}">
                <a16:creationId xmlns="" xmlns:a16="http://schemas.microsoft.com/office/drawing/2014/main" id="{99256D77-790C-4B69-8E7D-975F4B440C6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6945" y="5898860"/>
            <a:ext cx="750459" cy="750459"/>
          </a:xfrm>
          <a:prstGeom prst="rect">
            <a:avLst/>
          </a:prstGeom>
        </p:spPr>
      </p:pic>
      <p:pic>
        <p:nvPicPr>
          <p:cNvPr id="185" name="Picture 184">
            <a:extLst>
              <a:ext uri="{FF2B5EF4-FFF2-40B4-BE49-F238E27FC236}">
                <a16:creationId xmlns="" xmlns:a16="http://schemas.microsoft.com/office/drawing/2014/main" id="{FEAD7294-E3A6-4CA0-95F1-70CACD1B1B2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799569" y="5940320"/>
            <a:ext cx="733207" cy="733207"/>
          </a:xfrm>
          <a:prstGeom prst="rect">
            <a:avLst/>
          </a:prstGeom>
        </p:spPr>
      </p:pic>
      <p:pic>
        <p:nvPicPr>
          <p:cNvPr id="186" name="Picture 185">
            <a:extLst>
              <a:ext uri="{FF2B5EF4-FFF2-40B4-BE49-F238E27FC236}">
                <a16:creationId xmlns="" xmlns:a16="http://schemas.microsoft.com/office/drawing/2014/main" id="{DAEB9C22-1150-4B56-9B89-A33A241DB31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63268" y="5940320"/>
            <a:ext cx="733207" cy="733207"/>
          </a:xfrm>
          <a:prstGeom prst="rect">
            <a:avLst/>
          </a:prstGeom>
        </p:spPr>
      </p:pic>
      <p:pic>
        <p:nvPicPr>
          <p:cNvPr id="187" name="Picture 186">
            <a:extLst>
              <a:ext uri="{FF2B5EF4-FFF2-40B4-BE49-F238E27FC236}">
                <a16:creationId xmlns="" xmlns:a16="http://schemas.microsoft.com/office/drawing/2014/main" id="{84A85389-4A22-40C3-8BBF-8AA384AF213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63256" y="5940320"/>
            <a:ext cx="733207" cy="733207"/>
          </a:xfrm>
          <a:prstGeom prst="rect">
            <a:avLst/>
          </a:prstGeom>
        </p:spPr>
      </p:pic>
      <p:pic>
        <p:nvPicPr>
          <p:cNvPr id="188" name="Picture 187">
            <a:extLst>
              <a:ext uri="{FF2B5EF4-FFF2-40B4-BE49-F238E27FC236}">
                <a16:creationId xmlns="" xmlns:a16="http://schemas.microsoft.com/office/drawing/2014/main" id="{3FB22948-CAE9-44CA-B551-CACD9B17214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32439" y="5957283"/>
            <a:ext cx="750459" cy="750459"/>
          </a:xfrm>
          <a:prstGeom prst="rect">
            <a:avLst/>
          </a:prstGeom>
        </p:spPr>
      </p:pic>
      <p:sp>
        <p:nvSpPr>
          <p:cNvPr id="76" name="Oval 75">
            <a:extLst>
              <a:ext uri="{FF2B5EF4-FFF2-40B4-BE49-F238E27FC236}">
                <a16:creationId xmlns="" xmlns:a16="http://schemas.microsoft.com/office/drawing/2014/main" id="{0332E3FB-E5CD-4F3E-8E23-272F54EC326E}"/>
              </a:ext>
            </a:extLst>
          </p:cNvPr>
          <p:cNvSpPr/>
          <p:nvPr/>
        </p:nvSpPr>
        <p:spPr>
          <a:xfrm>
            <a:off x="2081589" y="5891653"/>
            <a:ext cx="2156334" cy="778101"/>
          </a:xfrm>
          <a:prstGeom prst="ellipse">
            <a:avLst/>
          </a:prstGeom>
          <a:solidFill>
            <a:srgbClr val="5261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#9Slide01 Tieu de ngan" panose="00000800000000000000" pitchFamily="2" charset="0"/>
              </a:rPr>
              <a:t>Hình trụ</a:t>
            </a:r>
          </a:p>
        </p:txBody>
      </p:sp>
      <p:sp>
        <p:nvSpPr>
          <p:cNvPr id="189" name="Oval 188">
            <a:extLst>
              <a:ext uri="{FF2B5EF4-FFF2-40B4-BE49-F238E27FC236}">
                <a16:creationId xmlns="" xmlns:a16="http://schemas.microsoft.com/office/drawing/2014/main" id="{CAB34892-56DD-4D13-884B-B2999FED8313}"/>
              </a:ext>
            </a:extLst>
          </p:cNvPr>
          <p:cNvSpPr/>
          <p:nvPr/>
        </p:nvSpPr>
        <p:spPr>
          <a:xfrm>
            <a:off x="7378793" y="5891653"/>
            <a:ext cx="2417895" cy="778101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#9Slide01 Tieu de ngan" panose="00000800000000000000" pitchFamily="2" charset="0"/>
              </a:rPr>
              <a:t>Hình tròn</a:t>
            </a:r>
          </a:p>
        </p:txBody>
      </p:sp>
      <p:pic>
        <p:nvPicPr>
          <p:cNvPr id="113" name="Picture 112">
            <a:extLst>
              <a:ext uri="{FF2B5EF4-FFF2-40B4-BE49-F238E27FC236}">
                <a16:creationId xmlns="" xmlns:a16="http://schemas.microsoft.com/office/drawing/2014/main" id="{2D0F16ED-4F69-48A6-8E4E-47960CF0FB1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393" y="10690"/>
            <a:ext cx="6406677" cy="19230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6768097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4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  <p:bldP spid="111" grpId="0" animBg="1"/>
      <p:bldP spid="102" grpId="0"/>
      <p:bldP spid="18" grpId="0"/>
      <p:bldP spid="115" grpId="0"/>
      <p:bldP spid="116" grpId="0"/>
      <p:bldP spid="182" grpId="0"/>
      <p:bldP spid="183" grpId="0"/>
      <p:bldP spid="76" grpId="0" animBg="1"/>
      <p:bldP spid="18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: Rounded Corners 102">
            <a:extLst>
              <a:ext uri="{FF2B5EF4-FFF2-40B4-BE49-F238E27FC236}">
                <a16:creationId xmlns="" xmlns:a16="http://schemas.microsoft.com/office/drawing/2014/main" id="{B2904A9E-4CAA-476C-A8A9-D21367E700A4}"/>
              </a:ext>
            </a:extLst>
          </p:cNvPr>
          <p:cNvSpPr/>
          <p:nvPr/>
        </p:nvSpPr>
        <p:spPr>
          <a:xfrm>
            <a:off x="969140" y="304887"/>
            <a:ext cx="8562485" cy="1074366"/>
          </a:xfrm>
          <a:prstGeom prst="roundRect">
            <a:avLst/>
          </a:prstGeom>
          <a:solidFill>
            <a:srgbClr val="AAB2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6" name="Rectangle 105">
            <a:extLst>
              <a:ext uri="{FF2B5EF4-FFF2-40B4-BE49-F238E27FC236}">
                <a16:creationId xmlns="" xmlns:a16="http://schemas.microsoft.com/office/drawing/2014/main" id="{0FB08B45-44C3-44EE-AA38-BD1EFEF24137}"/>
              </a:ext>
            </a:extLst>
          </p:cNvPr>
          <p:cNvSpPr/>
          <p:nvPr/>
        </p:nvSpPr>
        <p:spPr>
          <a:xfrm>
            <a:off x="678984" y="1370251"/>
            <a:ext cx="8936367" cy="1178166"/>
          </a:xfrm>
          <a:prstGeom prst="rect">
            <a:avLst/>
          </a:prstGeom>
          <a:solidFill>
            <a:srgbClr val="F0A6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08" name="Picture 107">
            <a:extLst>
              <a:ext uri="{FF2B5EF4-FFF2-40B4-BE49-F238E27FC236}">
                <a16:creationId xmlns="" xmlns:a16="http://schemas.microsoft.com/office/drawing/2014/main" id="{C791EF4C-D167-4A86-AAA4-1698120FD9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71" y="496413"/>
            <a:ext cx="713510" cy="713510"/>
          </a:xfrm>
          <a:prstGeom prst="rect">
            <a:avLst/>
          </a:prstGeom>
        </p:spPr>
      </p:pic>
      <p:sp>
        <p:nvSpPr>
          <p:cNvPr id="112" name="Rectangle 111">
            <a:extLst>
              <a:ext uri="{FF2B5EF4-FFF2-40B4-BE49-F238E27FC236}">
                <a16:creationId xmlns="" xmlns:a16="http://schemas.microsoft.com/office/drawing/2014/main" id="{36F315B7-3012-4F35-AF86-001DD0174BE0}"/>
              </a:ext>
            </a:extLst>
          </p:cNvPr>
          <p:cNvSpPr/>
          <p:nvPr/>
        </p:nvSpPr>
        <p:spPr>
          <a:xfrm>
            <a:off x="803893" y="1301781"/>
            <a:ext cx="8936367" cy="1154690"/>
          </a:xfrm>
          <a:prstGeom prst="rect">
            <a:avLst/>
          </a:prstGeom>
          <a:noFill/>
          <a:ln>
            <a:solidFill>
              <a:srgbClr val="EAE8F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EFAE0A9C-B567-41F5-819B-0C45BE9B57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78993">
            <a:off x="529350" y="1419816"/>
            <a:ext cx="800100" cy="1219200"/>
          </a:xfrm>
          <a:prstGeom prst="rect">
            <a:avLst/>
          </a:prstGeom>
        </p:spPr>
      </p:pic>
      <p:sp>
        <p:nvSpPr>
          <p:cNvPr id="102" name="TextBox 101">
            <a:extLst>
              <a:ext uri="{FF2B5EF4-FFF2-40B4-BE49-F238E27FC236}">
                <a16:creationId xmlns="" xmlns:a16="http://schemas.microsoft.com/office/drawing/2014/main" id="{60698DA2-683B-4487-90B2-B4DA33A9AD0D}"/>
              </a:ext>
            </a:extLst>
          </p:cNvPr>
          <p:cNvSpPr txBox="1"/>
          <p:nvPr/>
        </p:nvSpPr>
        <p:spPr>
          <a:xfrm>
            <a:off x="1502660" y="1428044"/>
            <a:ext cx="81751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latin typeface="#9Slide05 SVNUT Triumph" panose="00000500000000000000" pitchFamily="2" charset="0"/>
              </a:rPr>
              <a:t>Hãy kể tên một vài đồ vật có dạng:</a:t>
            </a:r>
          </a:p>
          <a:p>
            <a:pPr algn="just"/>
            <a:r>
              <a:rPr lang="en-US" sz="3200">
                <a:solidFill>
                  <a:srgbClr val="5261AC"/>
                </a:solidFill>
                <a:latin typeface="#9Slide05 SVNUT Triumph" panose="00000500000000000000" pitchFamily="2" charset="0"/>
              </a:rPr>
              <a:t>a) Hình trụ</a:t>
            </a:r>
            <a:r>
              <a:rPr lang="en-US" sz="3200">
                <a:latin typeface="#9Slide05 SVNUT Triumph" panose="00000500000000000000" pitchFamily="2" charset="0"/>
              </a:rPr>
              <a:t>			</a:t>
            </a:r>
            <a:r>
              <a:rPr lang="en-US" sz="3200">
                <a:solidFill>
                  <a:srgbClr val="7030A0"/>
                </a:solidFill>
                <a:latin typeface="#9Slide05 SVNUT Triumph" panose="00000500000000000000" pitchFamily="2" charset="0"/>
              </a:rPr>
              <a:t>b) Hình cầu</a:t>
            </a:r>
          </a:p>
        </p:txBody>
      </p:sp>
      <p:sp>
        <p:nvSpPr>
          <p:cNvPr id="18" name="Minus Sign 17">
            <a:extLst>
              <a:ext uri="{FF2B5EF4-FFF2-40B4-BE49-F238E27FC236}">
                <a16:creationId xmlns="" xmlns:a16="http://schemas.microsoft.com/office/drawing/2014/main" id="{8E6B4817-3D1E-44C2-B9E2-C1F9A2BFB557}"/>
              </a:ext>
            </a:extLst>
          </p:cNvPr>
          <p:cNvSpPr/>
          <p:nvPr/>
        </p:nvSpPr>
        <p:spPr>
          <a:xfrm rot="5400000">
            <a:off x="2535684" y="4396432"/>
            <a:ext cx="5298303" cy="378614"/>
          </a:xfrm>
          <a:prstGeom prst="mathMinus">
            <a:avLst/>
          </a:prstGeom>
          <a:solidFill>
            <a:srgbClr val="0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="" xmlns:a16="http://schemas.microsoft.com/office/drawing/2014/main" id="{82C3C2D4-9D56-43E0-9673-5F1C1734B3AE}"/>
              </a:ext>
            </a:extLst>
          </p:cNvPr>
          <p:cNvGrpSpPr/>
          <p:nvPr/>
        </p:nvGrpSpPr>
        <p:grpSpPr>
          <a:xfrm>
            <a:off x="689836" y="2673967"/>
            <a:ext cx="4238398" cy="1209070"/>
            <a:chOff x="691178" y="2945313"/>
            <a:chExt cx="4238398" cy="1209070"/>
          </a:xfrm>
        </p:grpSpPr>
        <p:sp>
          <p:nvSpPr>
            <p:cNvPr id="76" name="Rectangle 75">
              <a:extLst>
                <a:ext uri="{FF2B5EF4-FFF2-40B4-BE49-F238E27FC236}">
                  <a16:creationId xmlns="" xmlns:a16="http://schemas.microsoft.com/office/drawing/2014/main" id="{644F79B1-79BB-4805-AE37-B65CE0D548EF}"/>
                </a:ext>
              </a:extLst>
            </p:cNvPr>
            <p:cNvSpPr/>
            <p:nvPr/>
          </p:nvSpPr>
          <p:spPr>
            <a:xfrm>
              <a:off x="1706680" y="2945313"/>
              <a:ext cx="3222896" cy="1209070"/>
            </a:xfrm>
            <a:prstGeom prst="rect">
              <a:avLst/>
            </a:prstGeom>
            <a:solidFill>
              <a:srgbClr val="FCE8E7">
                <a:alpha val="81961"/>
              </a:srgbClr>
            </a:solidFill>
            <a:ln>
              <a:solidFill>
                <a:srgbClr val="C7AE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146" name="Picture 2" descr="Ghế đôn bọc nỉ – Bàn ghế Cafe- Phong cách HD">
              <a:extLst>
                <a:ext uri="{FF2B5EF4-FFF2-40B4-BE49-F238E27FC236}">
                  <a16:creationId xmlns="" xmlns:a16="http://schemas.microsoft.com/office/drawing/2014/main" id="{5C2C7A21-BAA3-4CF8-AD3A-14A13007941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740" t="15805" r="9825" b="6032"/>
            <a:stretch/>
          </p:blipFill>
          <p:spPr bwMode="auto">
            <a:xfrm>
              <a:off x="691178" y="2968134"/>
              <a:ext cx="1220729" cy="1186249"/>
            </a:xfrm>
            <a:custGeom>
              <a:avLst/>
              <a:gdLst>
                <a:gd name="connsiteX0" fmla="*/ 0 w 1220729"/>
                <a:gd name="connsiteY0" fmla="*/ 0 h 1186249"/>
                <a:gd name="connsiteX1" fmla="*/ 622572 w 1220729"/>
                <a:gd name="connsiteY1" fmla="*/ 0 h 1186249"/>
                <a:gd name="connsiteX2" fmla="*/ 1220729 w 1220729"/>
                <a:gd name="connsiteY2" fmla="*/ 0 h 1186249"/>
                <a:gd name="connsiteX3" fmla="*/ 1220729 w 1220729"/>
                <a:gd name="connsiteY3" fmla="*/ 557537 h 1186249"/>
                <a:gd name="connsiteX4" fmla="*/ 1220729 w 1220729"/>
                <a:gd name="connsiteY4" fmla="*/ 1186249 h 1186249"/>
                <a:gd name="connsiteX5" fmla="*/ 598157 w 1220729"/>
                <a:gd name="connsiteY5" fmla="*/ 1186249 h 1186249"/>
                <a:gd name="connsiteX6" fmla="*/ 0 w 1220729"/>
                <a:gd name="connsiteY6" fmla="*/ 1186249 h 1186249"/>
                <a:gd name="connsiteX7" fmla="*/ 0 w 1220729"/>
                <a:gd name="connsiteY7" fmla="*/ 593125 h 1186249"/>
                <a:gd name="connsiteX8" fmla="*/ 0 w 1220729"/>
                <a:gd name="connsiteY8" fmla="*/ 0 h 1186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20729" h="1186249" extrusionOk="0">
                  <a:moveTo>
                    <a:pt x="0" y="0"/>
                  </a:moveTo>
                  <a:cubicBezTo>
                    <a:pt x="268897" y="6739"/>
                    <a:pt x="321690" y="-9760"/>
                    <a:pt x="622572" y="0"/>
                  </a:cubicBezTo>
                  <a:cubicBezTo>
                    <a:pt x="923454" y="9760"/>
                    <a:pt x="1018846" y="10725"/>
                    <a:pt x="1220729" y="0"/>
                  </a:cubicBezTo>
                  <a:cubicBezTo>
                    <a:pt x="1196077" y="153911"/>
                    <a:pt x="1202509" y="399595"/>
                    <a:pt x="1220729" y="557537"/>
                  </a:cubicBezTo>
                  <a:cubicBezTo>
                    <a:pt x="1238949" y="715479"/>
                    <a:pt x="1221536" y="901486"/>
                    <a:pt x="1220729" y="1186249"/>
                  </a:cubicBezTo>
                  <a:cubicBezTo>
                    <a:pt x="1013521" y="1159564"/>
                    <a:pt x="737179" y="1200978"/>
                    <a:pt x="598157" y="1186249"/>
                  </a:cubicBezTo>
                  <a:cubicBezTo>
                    <a:pt x="459135" y="1171520"/>
                    <a:pt x="262943" y="1174792"/>
                    <a:pt x="0" y="1186249"/>
                  </a:cubicBezTo>
                  <a:cubicBezTo>
                    <a:pt x="-4076" y="1019313"/>
                    <a:pt x="5210" y="824688"/>
                    <a:pt x="0" y="593125"/>
                  </a:cubicBezTo>
                  <a:cubicBezTo>
                    <a:pt x="-5210" y="361562"/>
                    <a:pt x="-625" y="162634"/>
                    <a:pt x="0" y="0"/>
                  </a:cubicBezTo>
                  <a:close/>
                </a:path>
              </a:pathLst>
            </a:custGeom>
            <a:noFill/>
            <a:ln w="76200">
              <a:solidFill>
                <a:srgbClr val="C7AECC"/>
              </a:solidFill>
              <a:extLst>
                <a:ext uri="{C807C97D-BFC1-408E-A445-0C87EB9F89A2}">
                  <ask:lineSketchStyleProps xmlns="" xmlns:ask="http://schemas.microsoft.com/office/drawing/2018/sketchyshapes" sd="1100333653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TextBox 76">
              <a:extLst>
                <a:ext uri="{FF2B5EF4-FFF2-40B4-BE49-F238E27FC236}">
                  <a16:creationId xmlns="" xmlns:a16="http://schemas.microsoft.com/office/drawing/2014/main" id="{1DFD772E-F8E2-4BC0-AD03-D4ADB9AB5B48}"/>
                </a:ext>
              </a:extLst>
            </p:cNvPr>
            <p:cNvSpPr txBox="1"/>
            <p:nvPr/>
          </p:nvSpPr>
          <p:spPr>
            <a:xfrm>
              <a:off x="2066163" y="3319016"/>
              <a:ext cx="26346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latin typeface="#9Slide01 Noi dung ngan" panose="00000600000000000000" pitchFamily="2" charset="0"/>
                </a:rPr>
                <a:t>Ghế đôn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="" xmlns:a16="http://schemas.microsoft.com/office/drawing/2014/main" id="{86445BD6-B158-4A1E-982C-8683A066E870}"/>
              </a:ext>
            </a:extLst>
          </p:cNvPr>
          <p:cNvGrpSpPr/>
          <p:nvPr/>
        </p:nvGrpSpPr>
        <p:grpSpPr>
          <a:xfrm>
            <a:off x="610231" y="3943998"/>
            <a:ext cx="4256768" cy="1238530"/>
            <a:chOff x="610231" y="4322435"/>
            <a:chExt cx="4256768" cy="1238530"/>
          </a:xfrm>
        </p:grpSpPr>
        <p:sp>
          <p:nvSpPr>
            <p:cNvPr id="114" name="Rectangle 113">
              <a:extLst>
                <a:ext uri="{FF2B5EF4-FFF2-40B4-BE49-F238E27FC236}">
                  <a16:creationId xmlns="" xmlns:a16="http://schemas.microsoft.com/office/drawing/2014/main" id="{AE90EAAD-2F05-4596-B54D-51E03C76B858}"/>
                </a:ext>
              </a:extLst>
            </p:cNvPr>
            <p:cNvSpPr/>
            <p:nvPr/>
          </p:nvSpPr>
          <p:spPr>
            <a:xfrm>
              <a:off x="610231" y="4322435"/>
              <a:ext cx="3222896" cy="1209070"/>
            </a:xfrm>
            <a:prstGeom prst="rect">
              <a:avLst/>
            </a:prstGeom>
            <a:solidFill>
              <a:srgbClr val="FCE8E7">
                <a:alpha val="81961"/>
              </a:srgbClr>
            </a:solidFill>
            <a:ln>
              <a:solidFill>
                <a:srgbClr val="C7AE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148" name="Picture 4" descr="Sữa bột Dielac Alpha 123 hộp thiếc 400g">
              <a:extLst>
                <a:ext uri="{FF2B5EF4-FFF2-40B4-BE49-F238E27FC236}">
                  <a16:creationId xmlns="" xmlns:a16="http://schemas.microsoft.com/office/drawing/2014/main" id="{B30353E8-3040-4E27-8A58-E7D9EE35E6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7928" y="4351894"/>
              <a:ext cx="1209071" cy="1209071"/>
            </a:xfrm>
            <a:custGeom>
              <a:avLst/>
              <a:gdLst>
                <a:gd name="connsiteX0" fmla="*/ 0 w 1209071"/>
                <a:gd name="connsiteY0" fmla="*/ 0 h 1209071"/>
                <a:gd name="connsiteX1" fmla="*/ 592445 w 1209071"/>
                <a:gd name="connsiteY1" fmla="*/ 0 h 1209071"/>
                <a:gd name="connsiteX2" fmla="*/ 1209071 w 1209071"/>
                <a:gd name="connsiteY2" fmla="*/ 0 h 1209071"/>
                <a:gd name="connsiteX3" fmla="*/ 1209071 w 1209071"/>
                <a:gd name="connsiteY3" fmla="*/ 604536 h 1209071"/>
                <a:gd name="connsiteX4" fmla="*/ 1209071 w 1209071"/>
                <a:gd name="connsiteY4" fmla="*/ 1209071 h 1209071"/>
                <a:gd name="connsiteX5" fmla="*/ 640808 w 1209071"/>
                <a:gd name="connsiteY5" fmla="*/ 1209071 h 1209071"/>
                <a:gd name="connsiteX6" fmla="*/ 0 w 1209071"/>
                <a:gd name="connsiteY6" fmla="*/ 1209071 h 1209071"/>
                <a:gd name="connsiteX7" fmla="*/ 0 w 1209071"/>
                <a:gd name="connsiteY7" fmla="*/ 592445 h 1209071"/>
                <a:gd name="connsiteX8" fmla="*/ 0 w 1209071"/>
                <a:gd name="connsiteY8" fmla="*/ 0 h 1209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9071" h="1209071" extrusionOk="0">
                  <a:moveTo>
                    <a:pt x="0" y="0"/>
                  </a:moveTo>
                  <a:cubicBezTo>
                    <a:pt x="270650" y="235"/>
                    <a:pt x="352572" y="5401"/>
                    <a:pt x="592445" y="0"/>
                  </a:cubicBezTo>
                  <a:cubicBezTo>
                    <a:pt x="832319" y="-5401"/>
                    <a:pt x="950931" y="-9400"/>
                    <a:pt x="1209071" y="0"/>
                  </a:cubicBezTo>
                  <a:cubicBezTo>
                    <a:pt x="1179837" y="256024"/>
                    <a:pt x="1208653" y="401513"/>
                    <a:pt x="1209071" y="604536"/>
                  </a:cubicBezTo>
                  <a:cubicBezTo>
                    <a:pt x="1209489" y="807559"/>
                    <a:pt x="1191868" y="914899"/>
                    <a:pt x="1209071" y="1209071"/>
                  </a:cubicBezTo>
                  <a:cubicBezTo>
                    <a:pt x="925334" y="1181607"/>
                    <a:pt x="908851" y="1215117"/>
                    <a:pt x="640808" y="1209071"/>
                  </a:cubicBezTo>
                  <a:cubicBezTo>
                    <a:pt x="372765" y="1203025"/>
                    <a:pt x="161082" y="1188592"/>
                    <a:pt x="0" y="1209071"/>
                  </a:cubicBezTo>
                  <a:cubicBezTo>
                    <a:pt x="2494" y="971984"/>
                    <a:pt x="20901" y="838888"/>
                    <a:pt x="0" y="592445"/>
                  </a:cubicBezTo>
                  <a:cubicBezTo>
                    <a:pt x="-20901" y="346002"/>
                    <a:pt x="3463" y="260017"/>
                    <a:pt x="0" y="0"/>
                  </a:cubicBezTo>
                  <a:close/>
                </a:path>
              </a:pathLst>
            </a:custGeom>
            <a:noFill/>
            <a:ln w="76200">
              <a:solidFill>
                <a:srgbClr val="C7AECC"/>
              </a:solidFill>
              <a:extLst>
                <a:ext uri="{C807C97D-BFC1-408E-A445-0C87EB9F89A2}">
                  <ask:lineSketchStyleProps xmlns="" xmlns:ask="http://schemas.microsoft.com/office/drawing/2018/sketchyshapes" sd="24348856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5" name="TextBox 114">
              <a:extLst>
                <a:ext uri="{FF2B5EF4-FFF2-40B4-BE49-F238E27FC236}">
                  <a16:creationId xmlns="" xmlns:a16="http://schemas.microsoft.com/office/drawing/2014/main" id="{20E02B65-C5DF-43CA-B147-169DC6B27B10}"/>
                </a:ext>
              </a:extLst>
            </p:cNvPr>
            <p:cNvSpPr txBox="1"/>
            <p:nvPr/>
          </p:nvSpPr>
          <p:spPr>
            <a:xfrm>
              <a:off x="845108" y="4696138"/>
              <a:ext cx="26346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latin typeface="#9Slide01 Noi dung ngan" panose="00000600000000000000" pitchFamily="2" charset="0"/>
                </a:rPr>
                <a:t>Hộp sữa bột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="" xmlns:a16="http://schemas.microsoft.com/office/drawing/2014/main" id="{B5C5A1D0-1A89-42B0-BF12-34CBED3A69D3}"/>
              </a:ext>
            </a:extLst>
          </p:cNvPr>
          <p:cNvGrpSpPr/>
          <p:nvPr/>
        </p:nvGrpSpPr>
        <p:grpSpPr>
          <a:xfrm>
            <a:off x="644228" y="5262297"/>
            <a:ext cx="4595469" cy="1214977"/>
            <a:chOff x="594522" y="5630124"/>
            <a:chExt cx="4595469" cy="1214977"/>
          </a:xfrm>
        </p:grpSpPr>
        <p:sp>
          <p:nvSpPr>
            <p:cNvPr id="116" name="Rectangle 115">
              <a:extLst>
                <a:ext uri="{FF2B5EF4-FFF2-40B4-BE49-F238E27FC236}">
                  <a16:creationId xmlns="" xmlns:a16="http://schemas.microsoft.com/office/drawing/2014/main" id="{72F140BF-8FFF-4182-B21F-E27C6E6ABA59}"/>
                </a:ext>
              </a:extLst>
            </p:cNvPr>
            <p:cNvSpPr/>
            <p:nvPr/>
          </p:nvSpPr>
          <p:spPr>
            <a:xfrm>
              <a:off x="1640884" y="5630124"/>
              <a:ext cx="3222896" cy="1209070"/>
            </a:xfrm>
            <a:prstGeom prst="rect">
              <a:avLst/>
            </a:prstGeom>
            <a:solidFill>
              <a:srgbClr val="FCE8E7">
                <a:alpha val="81961"/>
              </a:srgbClr>
            </a:solidFill>
            <a:ln>
              <a:solidFill>
                <a:srgbClr val="C7AE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TextBox 116">
              <a:extLst>
                <a:ext uri="{FF2B5EF4-FFF2-40B4-BE49-F238E27FC236}">
                  <a16:creationId xmlns="" xmlns:a16="http://schemas.microsoft.com/office/drawing/2014/main" id="{BA0A70E1-BCFF-4584-B0F6-CC43732D277B}"/>
                </a:ext>
              </a:extLst>
            </p:cNvPr>
            <p:cNvSpPr txBox="1"/>
            <p:nvPr/>
          </p:nvSpPr>
          <p:spPr>
            <a:xfrm>
              <a:off x="2555383" y="6003827"/>
              <a:ext cx="26346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latin typeface="#9Slide01 Noi dung ngan" panose="00000600000000000000" pitchFamily="2" charset="0"/>
                </a:rPr>
                <a:t>Viên phấn</a:t>
              </a:r>
            </a:p>
          </p:txBody>
        </p:sp>
        <p:pic>
          <p:nvPicPr>
            <p:cNvPr id="6150" name="Picture 6" descr="Câu đố về viên phấn | MN Đức Giang">
              <a:extLst>
                <a:ext uri="{FF2B5EF4-FFF2-40B4-BE49-F238E27FC236}">
                  <a16:creationId xmlns="" xmlns:a16="http://schemas.microsoft.com/office/drawing/2014/main" id="{B7DC2281-6C60-47A0-AC67-E56DAB502B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522" y="5636030"/>
              <a:ext cx="1816910" cy="1209071"/>
            </a:xfrm>
            <a:custGeom>
              <a:avLst/>
              <a:gdLst>
                <a:gd name="connsiteX0" fmla="*/ 0 w 1816910"/>
                <a:gd name="connsiteY0" fmla="*/ 0 h 1209071"/>
                <a:gd name="connsiteX1" fmla="*/ 605637 w 1816910"/>
                <a:gd name="connsiteY1" fmla="*/ 0 h 1209071"/>
                <a:gd name="connsiteX2" fmla="*/ 1193104 w 1816910"/>
                <a:gd name="connsiteY2" fmla="*/ 0 h 1209071"/>
                <a:gd name="connsiteX3" fmla="*/ 1816910 w 1816910"/>
                <a:gd name="connsiteY3" fmla="*/ 0 h 1209071"/>
                <a:gd name="connsiteX4" fmla="*/ 1816910 w 1816910"/>
                <a:gd name="connsiteY4" fmla="*/ 568263 h 1209071"/>
                <a:gd name="connsiteX5" fmla="*/ 1816910 w 1816910"/>
                <a:gd name="connsiteY5" fmla="*/ 1209071 h 1209071"/>
                <a:gd name="connsiteX6" fmla="*/ 1265781 w 1816910"/>
                <a:gd name="connsiteY6" fmla="*/ 1209071 h 1209071"/>
                <a:gd name="connsiteX7" fmla="*/ 696482 w 1816910"/>
                <a:gd name="connsiteY7" fmla="*/ 1209071 h 1209071"/>
                <a:gd name="connsiteX8" fmla="*/ 0 w 1816910"/>
                <a:gd name="connsiteY8" fmla="*/ 1209071 h 1209071"/>
                <a:gd name="connsiteX9" fmla="*/ 0 w 1816910"/>
                <a:gd name="connsiteY9" fmla="*/ 640808 h 1209071"/>
                <a:gd name="connsiteX10" fmla="*/ 0 w 1816910"/>
                <a:gd name="connsiteY10" fmla="*/ 0 h 1209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16910" h="1209071" extrusionOk="0">
                  <a:moveTo>
                    <a:pt x="0" y="0"/>
                  </a:moveTo>
                  <a:cubicBezTo>
                    <a:pt x="141742" y="6413"/>
                    <a:pt x="401972" y="23469"/>
                    <a:pt x="605637" y="0"/>
                  </a:cubicBezTo>
                  <a:cubicBezTo>
                    <a:pt x="809302" y="-23469"/>
                    <a:pt x="1049795" y="-7861"/>
                    <a:pt x="1193104" y="0"/>
                  </a:cubicBezTo>
                  <a:cubicBezTo>
                    <a:pt x="1336413" y="7861"/>
                    <a:pt x="1612704" y="23651"/>
                    <a:pt x="1816910" y="0"/>
                  </a:cubicBezTo>
                  <a:cubicBezTo>
                    <a:pt x="1801853" y="194667"/>
                    <a:pt x="1835561" y="368533"/>
                    <a:pt x="1816910" y="568263"/>
                  </a:cubicBezTo>
                  <a:cubicBezTo>
                    <a:pt x="1798259" y="767993"/>
                    <a:pt x="1828627" y="1016253"/>
                    <a:pt x="1816910" y="1209071"/>
                  </a:cubicBezTo>
                  <a:cubicBezTo>
                    <a:pt x="1644691" y="1207459"/>
                    <a:pt x="1454967" y="1233052"/>
                    <a:pt x="1265781" y="1209071"/>
                  </a:cubicBezTo>
                  <a:cubicBezTo>
                    <a:pt x="1076595" y="1185090"/>
                    <a:pt x="882855" y="1190019"/>
                    <a:pt x="696482" y="1209071"/>
                  </a:cubicBezTo>
                  <a:cubicBezTo>
                    <a:pt x="510109" y="1228123"/>
                    <a:pt x="148103" y="1189687"/>
                    <a:pt x="0" y="1209071"/>
                  </a:cubicBezTo>
                  <a:cubicBezTo>
                    <a:pt x="-2790" y="944698"/>
                    <a:pt x="-9027" y="841305"/>
                    <a:pt x="0" y="640808"/>
                  </a:cubicBezTo>
                  <a:cubicBezTo>
                    <a:pt x="9027" y="440311"/>
                    <a:pt x="8258" y="171329"/>
                    <a:pt x="0" y="0"/>
                  </a:cubicBezTo>
                  <a:close/>
                </a:path>
              </a:pathLst>
            </a:custGeom>
            <a:noFill/>
            <a:ln w="76200">
              <a:solidFill>
                <a:srgbClr val="C7AECC"/>
              </a:solidFill>
              <a:extLst>
                <a:ext uri="{C807C97D-BFC1-408E-A445-0C87EB9F89A2}">
                  <ask:lineSketchStyleProps xmlns="" xmlns:ask="http://schemas.microsoft.com/office/drawing/2018/sketchyshapes" sd="3351401789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up 80">
            <a:extLst>
              <a:ext uri="{FF2B5EF4-FFF2-40B4-BE49-F238E27FC236}">
                <a16:creationId xmlns="" xmlns:a16="http://schemas.microsoft.com/office/drawing/2014/main" id="{990F1D4C-16F0-456B-8989-A37010D772FC}"/>
              </a:ext>
            </a:extLst>
          </p:cNvPr>
          <p:cNvGrpSpPr/>
          <p:nvPr/>
        </p:nvGrpSpPr>
        <p:grpSpPr>
          <a:xfrm>
            <a:off x="5528908" y="2696788"/>
            <a:ext cx="4277424" cy="1241303"/>
            <a:chOff x="5528908" y="2696788"/>
            <a:chExt cx="4277424" cy="1241303"/>
          </a:xfrm>
        </p:grpSpPr>
        <p:sp>
          <p:nvSpPr>
            <p:cNvPr id="118" name="Rectangle 117">
              <a:extLst>
                <a:ext uri="{FF2B5EF4-FFF2-40B4-BE49-F238E27FC236}">
                  <a16:creationId xmlns="" xmlns:a16="http://schemas.microsoft.com/office/drawing/2014/main" id="{9F772CD5-55B5-4843-9ED1-3489002D8CE7}"/>
                </a:ext>
              </a:extLst>
            </p:cNvPr>
            <p:cNvSpPr/>
            <p:nvPr/>
          </p:nvSpPr>
          <p:spPr>
            <a:xfrm>
              <a:off x="5528908" y="2706135"/>
              <a:ext cx="3222896" cy="120907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81961"/>
              </a:schemeClr>
            </a:solidFill>
            <a:ln>
              <a:solidFill>
                <a:srgbClr val="C7AE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TextBox 118">
              <a:extLst>
                <a:ext uri="{FF2B5EF4-FFF2-40B4-BE49-F238E27FC236}">
                  <a16:creationId xmlns="" xmlns:a16="http://schemas.microsoft.com/office/drawing/2014/main" id="{F3A6B694-0D0E-4DCE-BD10-C55DE799A8FE}"/>
                </a:ext>
              </a:extLst>
            </p:cNvPr>
            <p:cNvSpPr txBox="1"/>
            <p:nvPr/>
          </p:nvSpPr>
          <p:spPr>
            <a:xfrm>
              <a:off x="5925199" y="3079838"/>
              <a:ext cx="26346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latin typeface="#9Slide01 Noi dung ngan" panose="00000600000000000000" pitchFamily="2" charset="0"/>
                </a:rPr>
                <a:t>Bóng tennis</a:t>
              </a:r>
            </a:p>
          </p:txBody>
        </p:sp>
        <p:pic>
          <p:nvPicPr>
            <p:cNvPr id="6152" name="Picture 8" descr="3pcs Quả Bóng Tennis Khổng Lồ Xả Ném Đồ Chơi Cho Thú Cưng | Shopee Việt Nam">
              <a:extLst>
                <a:ext uri="{FF2B5EF4-FFF2-40B4-BE49-F238E27FC236}">
                  <a16:creationId xmlns="" xmlns:a16="http://schemas.microsoft.com/office/drawing/2014/main" id="{BC73E004-A6F3-44D7-A952-2EE02B799F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65029" y="2696788"/>
              <a:ext cx="1241303" cy="1241303"/>
            </a:xfrm>
            <a:custGeom>
              <a:avLst/>
              <a:gdLst>
                <a:gd name="connsiteX0" fmla="*/ 0 w 1241303"/>
                <a:gd name="connsiteY0" fmla="*/ 0 h 1241303"/>
                <a:gd name="connsiteX1" fmla="*/ 595825 w 1241303"/>
                <a:gd name="connsiteY1" fmla="*/ 0 h 1241303"/>
                <a:gd name="connsiteX2" fmla="*/ 1241303 w 1241303"/>
                <a:gd name="connsiteY2" fmla="*/ 0 h 1241303"/>
                <a:gd name="connsiteX3" fmla="*/ 1241303 w 1241303"/>
                <a:gd name="connsiteY3" fmla="*/ 620652 h 1241303"/>
                <a:gd name="connsiteX4" fmla="*/ 1241303 w 1241303"/>
                <a:gd name="connsiteY4" fmla="*/ 1241303 h 1241303"/>
                <a:gd name="connsiteX5" fmla="*/ 657891 w 1241303"/>
                <a:gd name="connsiteY5" fmla="*/ 1241303 h 1241303"/>
                <a:gd name="connsiteX6" fmla="*/ 0 w 1241303"/>
                <a:gd name="connsiteY6" fmla="*/ 1241303 h 1241303"/>
                <a:gd name="connsiteX7" fmla="*/ 0 w 1241303"/>
                <a:gd name="connsiteY7" fmla="*/ 645478 h 1241303"/>
                <a:gd name="connsiteX8" fmla="*/ 0 w 1241303"/>
                <a:gd name="connsiteY8" fmla="*/ 0 h 1241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303" h="1241303" extrusionOk="0">
                  <a:moveTo>
                    <a:pt x="0" y="0"/>
                  </a:moveTo>
                  <a:cubicBezTo>
                    <a:pt x="193450" y="11401"/>
                    <a:pt x="448114" y="2502"/>
                    <a:pt x="595825" y="0"/>
                  </a:cubicBezTo>
                  <a:cubicBezTo>
                    <a:pt x="743537" y="-2502"/>
                    <a:pt x="1106734" y="14058"/>
                    <a:pt x="1241303" y="0"/>
                  </a:cubicBezTo>
                  <a:cubicBezTo>
                    <a:pt x="1217024" y="176879"/>
                    <a:pt x="1248558" y="352661"/>
                    <a:pt x="1241303" y="620652"/>
                  </a:cubicBezTo>
                  <a:cubicBezTo>
                    <a:pt x="1234048" y="888643"/>
                    <a:pt x="1214412" y="963013"/>
                    <a:pt x="1241303" y="1241303"/>
                  </a:cubicBezTo>
                  <a:cubicBezTo>
                    <a:pt x="997113" y="1217012"/>
                    <a:pt x="892790" y="1213182"/>
                    <a:pt x="657891" y="1241303"/>
                  </a:cubicBezTo>
                  <a:cubicBezTo>
                    <a:pt x="422992" y="1269424"/>
                    <a:pt x="241871" y="1219755"/>
                    <a:pt x="0" y="1241303"/>
                  </a:cubicBezTo>
                  <a:cubicBezTo>
                    <a:pt x="-13655" y="1050146"/>
                    <a:pt x="-5255" y="883096"/>
                    <a:pt x="0" y="645478"/>
                  </a:cubicBezTo>
                  <a:cubicBezTo>
                    <a:pt x="5255" y="407860"/>
                    <a:pt x="-26305" y="139661"/>
                    <a:pt x="0" y="0"/>
                  </a:cubicBezTo>
                  <a:close/>
                </a:path>
              </a:pathLst>
            </a:custGeom>
            <a:noFill/>
            <a:ln w="76200">
              <a:solidFill>
                <a:schemeClr val="accent6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="" xmlns:ask="http://schemas.microsoft.com/office/drawing/2018/sketchyshapes" sd="1048876207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2" name="Group 81">
            <a:extLst>
              <a:ext uri="{FF2B5EF4-FFF2-40B4-BE49-F238E27FC236}">
                <a16:creationId xmlns="" xmlns:a16="http://schemas.microsoft.com/office/drawing/2014/main" id="{1D7B927D-3B95-48B0-BB1A-E61D7E563C20}"/>
              </a:ext>
            </a:extLst>
          </p:cNvPr>
          <p:cNvGrpSpPr/>
          <p:nvPr/>
        </p:nvGrpSpPr>
        <p:grpSpPr>
          <a:xfrm>
            <a:off x="5574810" y="4002270"/>
            <a:ext cx="4256038" cy="1209070"/>
            <a:chOff x="5574810" y="3980010"/>
            <a:chExt cx="4256038" cy="1209070"/>
          </a:xfrm>
        </p:grpSpPr>
        <p:sp>
          <p:nvSpPr>
            <p:cNvPr id="120" name="Rectangle 119">
              <a:extLst>
                <a:ext uri="{FF2B5EF4-FFF2-40B4-BE49-F238E27FC236}">
                  <a16:creationId xmlns="" xmlns:a16="http://schemas.microsoft.com/office/drawing/2014/main" id="{58762C6B-F8DF-44A8-B720-CE2ECB0DA827}"/>
                </a:ext>
              </a:extLst>
            </p:cNvPr>
            <p:cNvSpPr/>
            <p:nvPr/>
          </p:nvSpPr>
          <p:spPr>
            <a:xfrm>
              <a:off x="6607952" y="3980010"/>
              <a:ext cx="3222896" cy="120907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81961"/>
              </a:schemeClr>
            </a:solidFill>
            <a:ln>
              <a:solidFill>
                <a:srgbClr val="C7AE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="" xmlns:a16="http://schemas.microsoft.com/office/drawing/2014/main" id="{69BC1BB4-344D-4B6C-A781-03634D7FABD9}"/>
                </a:ext>
              </a:extLst>
            </p:cNvPr>
            <p:cNvSpPr txBox="1"/>
            <p:nvPr/>
          </p:nvSpPr>
          <p:spPr>
            <a:xfrm>
              <a:off x="7004243" y="4353713"/>
              <a:ext cx="26346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latin typeface="#9Slide01 Noi dung ngan" panose="00000600000000000000" pitchFamily="2" charset="0"/>
                </a:rPr>
                <a:t>Hạt ngọc trai</a:t>
              </a:r>
            </a:p>
          </p:txBody>
        </p:sp>
        <p:pic>
          <p:nvPicPr>
            <p:cNvPr id="6154" name="Picture 10" descr="Hạt trai Maxima TL010.1 - Gemmy Store">
              <a:extLst>
                <a:ext uri="{FF2B5EF4-FFF2-40B4-BE49-F238E27FC236}">
                  <a16:creationId xmlns="" xmlns:a16="http://schemas.microsoft.com/office/drawing/2014/main" id="{363D6D55-F70D-47CE-AC33-B62C8704767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38" t="5638" r="7239" b="7239"/>
            <a:stretch/>
          </p:blipFill>
          <p:spPr bwMode="auto">
            <a:xfrm>
              <a:off x="5574810" y="4002663"/>
              <a:ext cx="1296805" cy="1166152"/>
            </a:xfrm>
            <a:custGeom>
              <a:avLst/>
              <a:gdLst>
                <a:gd name="connsiteX0" fmla="*/ 0 w 1296805"/>
                <a:gd name="connsiteY0" fmla="*/ 0 h 1166152"/>
                <a:gd name="connsiteX1" fmla="*/ 661371 w 1296805"/>
                <a:gd name="connsiteY1" fmla="*/ 0 h 1166152"/>
                <a:gd name="connsiteX2" fmla="*/ 1296805 w 1296805"/>
                <a:gd name="connsiteY2" fmla="*/ 0 h 1166152"/>
                <a:gd name="connsiteX3" fmla="*/ 1296805 w 1296805"/>
                <a:gd name="connsiteY3" fmla="*/ 548091 h 1166152"/>
                <a:gd name="connsiteX4" fmla="*/ 1296805 w 1296805"/>
                <a:gd name="connsiteY4" fmla="*/ 1166152 h 1166152"/>
                <a:gd name="connsiteX5" fmla="*/ 648403 w 1296805"/>
                <a:gd name="connsiteY5" fmla="*/ 1166152 h 1166152"/>
                <a:gd name="connsiteX6" fmla="*/ 0 w 1296805"/>
                <a:gd name="connsiteY6" fmla="*/ 1166152 h 1166152"/>
                <a:gd name="connsiteX7" fmla="*/ 0 w 1296805"/>
                <a:gd name="connsiteY7" fmla="*/ 594738 h 1166152"/>
                <a:gd name="connsiteX8" fmla="*/ 0 w 1296805"/>
                <a:gd name="connsiteY8" fmla="*/ 0 h 1166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6805" h="1166152" extrusionOk="0">
                  <a:moveTo>
                    <a:pt x="0" y="0"/>
                  </a:moveTo>
                  <a:cubicBezTo>
                    <a:pt x="299029" y="13370"/>
                    <a:pt x="527732" y="-25622"/>
                    <a:pt x="661371" y="0"/>
                  </a:cubicBezTo>
                  <a:cubicBezTo>
                    <a:pt x="795010" y="25622"/>
                    <a:pt x="1109445" y="-2708"/>
                    <a:pt x="1296805" y="0"/>
                  </a:cubicBezTo>
                  <a:cubicBezTo>
                    <a:pt x="1294240" y="123593"/>
                    <a:pt x="1270914" y="375855"/>
                    <a:pt x="1296805" y="548091"/>
                  </a:cubicBezTo>
                  <a:cubicBezTo>
                    <a:pt x="1322696" y="720327"/>
                    <a:pt x="1313625" y="957093"/>
                    <a:pt x="1296805" y="1166152"/>
                  </a:cubicBezTo>
                  <a:cubicBezTo>
                    <a:pt x="1103772" y="1185655"/>
                    <a:pt x="900856" y="1156238"/>
                    <a:pt x="648403" y="1166152"/>
                  </a:cubicBezTo>
                  <a:cubicBezTo>
                    <a:pt x="395950" y="1176066"/>
                    <a:pt x="312603" y="1183026"/>
                    <a:pt x="0" y="1166152"/>
                  </a:cubicBezTo>
                  <a:cubicBezTo>
                    <a:pt x="19408" y="1030977"/>
                    <a:pt x="23000" y="716790"/>
                    <a:pt x="0" y="594738"/>
                  </a:cubicBezTo>
                  <a:cubicBezTo>
                    <a:pt x="-23000" y="472686"/>
                    <a:pt x="-9510" y="164806"/>
                    <a:pt x="0" y="0"/>
                  </a:cubicBezTo>
                  <a:close/>
                </a:path>
              </a:pathLst>
            </a:custGeom>
            <a:noFill/>
            <a:ln w="76200">
              <a:solidFill>
                <a:schemeClr val="accent6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="" xmlns:ask="http://schemas.microsoft.com/office/drawing/2018/sketchyshapes" sd="947017298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3" name="Group 82">
            <a:extLst>
              <a:ext uri="{FF2B5EF4-FFF2-40B4-BE49-F238E27FC236}">
                <a16:creationId xmlns="" xmlns:a16="http://schemas.microsoft.com/office/drawing/2014/main" id="{CEA0A9FA-77C6-4049-B04F-62ADF382ED5C}"/>
              </a:ext>
            </a:extLst>
          </p:cNvPr>
          <p:cNvGrpSpPr/>
          <p:nvPr/>
        </p:nvGrpSpPr>
        <p:grpSpPr>
          <a:xfrm>
            <a:off x="5499481" y="5275518"/>
            <a:ext cx="4294364" cy="1223589"/>
            <a:chOff x="5499481" y="5275518"/>
            <a:chExt cx="4294364" cy="1223589"/>
          </a:xfrm>
        </p:grpSpPr>
        <p:sp>
          <p:nvSpPr>
            <p:cNvPr id="122" name="Rectangle 121">
              <a:extLst>
                <a:ext uri="{FF2B5EF4-FFF2-40B4-BE49-F238E27FC236}">
                  <a16:creationId xmlns="" xmlns:a16="http://schemas.microsoft.com/office/drawing/2014/main" id="{0A4D00F2-E55A-43F4-A0A4-92958CA1B123}"/>
                </a:ext>
              </a:extLst>
            </p:cNvPr>
            <p:cNvSpPr/>
            <p:nvPr/>
          </p:nvSpPr>
          <p:spPr>
            <a:xfrm>
              <a:off x="5499481" y="5275518"/>
              <a:ext cx="3222896" cy="120907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81961"/>
              </a:schemeClr>
            </a:solidFill>
            <a:ln>
              <a:solidFill>
                <a:srgbClr val="C7AE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TextBox 122">
              <a:extLst>
                <a:ext uri="{FF2B5EF4-FFF2-40B4-BE49-F238E27FC236}">
                  <a16:creationId xmlns="" xmlns:a16="http://schemas.microsoft.com/office/drawing/2014/main" id="{39014DE6-8329-4DFB-8F80-42BBF097C587}"/>
                </a:ext>
              </a:extLst>
            </p:cNvPr>
            <p:cNvSpPr txBox="1"/>
            <p:nvPr/>
          </p:nvSpPr>
          <p:spPr>
            <a:xfrm>
              <a:off x="5526542" y="5649221"/>
              <a:ext cx="29670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latin typeface="#9Slide01 Noi dung ngan" panose="00000600000000000000" pitchFamily="2" charset="0"/>
                </a:rPr>
                <a:t>Trái châu trang trí</a:t>
              </a:r>
            </a:p>
          </p:txBody>
        </p:sp>
        <p:pic>
          <p:nvPicPr>
            <p:cNvPr id="6156" name="Picture 12" descr="Cây thông Noel 3 loại lá gắn trái thông 1m5 cao cấp-style Hàn Quốc - Cây  Thông Noel Đẹp">
              <a:extLst>
                <a:ext uri="{FF2B5EF4-FFF2-40B4-BE49-F238E27FC236}">
                  <a16:creationId xmlns="" xmlns:a16="http://schemas.microsoft.com/office/drawing/2014/main" id="{162778C8-D3C7-4932-8313-295CD94675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4775" y="5290037"/>
              <a:ext cx="1209070" cy="1209070"/>
            </a:xfrm>
            <a:custGeom>
              <a:avLst/>
              <a:gdLst>
                <a:gd name="connsiteX0" fmla="*/ 0 w 1209070"/>
                <a:gd name="connsiteY0" fmla="*/ 0 h 1209070"/>
                <a:gd name="connsiteX1" fmla="*/ 616626 w 1209070"/>
                <a:gd name="connsiteY1" fmla="*/ 0 h 1209070"/>
                <a:gd name="connsiteX2" fmla="*/ 1209070 w 1209070"/>
                <a:gd name="connsiteY2" fmla="*/ 0 h 1209070"/>
                <a:gd name="connsiteX3" fmla="*/ 1209070 w 1209070"/>
                <a:gd name="connsiteY3" fmla="*/ 616626 h 1209070"/>
                <a:gd name="connsiteX4" fmla="*/ 1209070 w 1209070"/>
                <a:gd name="connsiteY4" fmla="*/ 1209070 h 1209070"/>
                <a:gd name="connsiteX5" fmla="*/ 640807 w 1209070"/>
                <a:gd name="connsiteY5" fmla="*/ 1209070 h 1209070"/>
                <a:gd name="connsiteX6" fmla="*/ 0 w 1209070"/>
                <a:gd name="connsiteY6" fmla="*/ 1209070 h 1209070"/>
                <a:gd name="connsiteX7" fmla="*/ 0 w 1209070"/>
                <a:gd name="connsiteY7" fmla="*/ 628716 h 1209070"/>
                <a:gd name="connsiteX8" fmla="*/ 0 w 1209070"/>
                <a:gd name="connsiteY8" fmla="*/ 0 h 1209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9070" h="1209070" extrusionOk="0">
                  <a:moveTo>
                    <a:pt x="0" y="0"/>
                  </a:moveTo>
                  <a:cubicBezTo>
                    <a:pt x="134870" y="-17312"/>
                    <a:pt x="345485" y="-2578"/>
                    <a:pt x="616626" y="0"/>
                  </a:cubicBezTo>
                  <a:cubicBezTo>
                    <a:pt x="887767" y="2578"/>
                    <a:pt x="1028973" y="-330"/>
                    <a:pt x="1209070" y="0"/>
                  </a:cubicBezTo>
                  <a:cubicBezTo>
                    <a:pt x="1210597" y="182899"/>
                    <a:pt x="1213668" y="357004"/>
                    <a:pt x="1209070" y="616626"/>
                  </a:cubicBezTo>
                  <a:cubicBezTo>
                    <a:pt x="1204472" y="876248"/>
                    <a:pt x="1212022" y="947340"/>
                    <a:pt x="1209070" y="1209070"/>
                  </a:cubicBezTo>
                  <a:cubicBezTo>
                    <a:pt x="1040070" y="1227203"/>
                    <a:pt x="823188" y="1188466"/>
                    <a:pt x="640807" y="1209070"/>
                  </a:cubicBezTo>
                  <a:cubicBezTo>
                    <a:pt x="458426" y="1229674"/>
                    <a:pt x="236582" y="1234493"/>
                    <a:pt x="0" y="1209070"/>
                  </a:cubicBezTo>
                  <a:cubicBezTo>
                    <a:pt x="898" y="934403"/>
                    <a:pt x="14063" y="841623"/>
                    <a:pt x="0" y="628716"/>
                  </a:cubicBezTo>
                  <a:cubicBezTo>
                    <a:pt x="-14063" y="415809"/>
                    <a:pt x="29941" y="265976"/>
                    <a:pt x="0" y="0"/>
                  </a:cubicBezTo>
                  <a:close/>
                </a:path>
              </a:pathLst>
            </a:custGeom>
            <a:noFill/>
            <a:ln w="76200">
              <a:solidFill>
                <a:schemeClr val="accent6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="" xmlns:ask="http://schemas.microsoft.com/office/drawing/2018/sketchyshapes" sd="1207960874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4" name="Picture 123">
            <a:extLst>
              <a:ext uri="{FF2B5EF4-FFF2-40B4-BE49-F238E27FC236}">
                <a16:creationId xmlns="" xmlns:a16="http://schemas.microsoft.com/office/drawing/2014/main" id="{8E6BE4C1-4830-4591-AEDA-24C27CC6B1C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393" y="10690"/>
            <a:ext cx="6094179" cy="19230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226051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112" grpId="0" animBg="1"/>
      <p:bldP spid="102" grpId="0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0361A005-3C1F-46E4-8683-D9D63DA5107B}"/>
              </a:ext>
            </a:extLst>
          </p:cNvPr>
          <p:cNvSpPr/>
          <p:nvPr/>
        </p:nvSpPr>
        <p:spPr>
          <a:xfrm>
            <a:off x="2543785" y="3438997"/>
            <a:ext cx="2379492" cy="2090618"/>
          </a:xfrm>
          <a:prstGeom prst="roundRect">
            <a:avLst/>
          </a:prstGeom>
          <a:solidFill>
            <a:srgbClr val="C7AECC"/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6C3BBC56-E16B-4AFD-B62A-9158A4CD6271}"/>
              </a:ext>
            </a:extLst>
          </p:cNvPr>
          <p:cNvSpPr/>
          <p:nvPr/>
        </p:nvSpPr>
        <p:spPr>
          <a:xfrm>
            <a:off x="8040162" y="3367797"/>
            <a:ext cx="2412050" cy="2092174"/>
          </a:xfrm>
          <a:prstGeom prst="roundRect">
            <a:avLst/>
          </a:prstGeom>
          <a:solidFill>
            <a:srgbClr val="D8C3E1"/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026" name="Picture 2" descr="Free Erlenmeyer Flask Clip Art Png - Test Tube Png - Free Transparent PNG  Download - PNGkey">
            <a:extLst>
              <a:ext uri="{FF2B5EF4-FFF2-40B4-BE49-F238E27FC236}">
                <a16:creationId xmlns="" xmlns:a16="http://schemas.microsoft.com/office/drawing/2014/main" id="{D155D328-4732-43B6-9E6E-338DD6AF7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025" b="92352" l="10000" r="90000">
                        <a14:foregroundMark x1="39390" y1="6721" x2="55732" y2="6141"/>
                        <a14:foregroundMark x1="55732" y1="6141" x2="58780" y2="6141"/>
                        <a14:foregroundMark x1="59268" y1="8111" x2="64634" y2="47625"/>
                        <a14:foregroundMark x1="64634" y1="47625" x2="81585" y2="79374"/>
                        <a14:foregroundMark x1="81585" y1="79374" x2="81829" y2="79374"/>
                        <a14:foregroundMark x1="81829" y1="77984" x2="75732" y2="89803"/>
                        <a14:foregroundMark x1="21585" y1="91889" x2="78171" y2="92352"/>
                        <a14:foregroundMark x1="57195" y1="7184" x2="58659" y2="31634"/>
                        <a14:foregroundMark x1="58659" y1="31634" x2="56829" y2="23870"/>
                        <a14:foregroundMark x1="56829" y1="23870" x2="56098" y2="23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9506" y="3429000"/>
            <a:ext cx="1988050" cy="209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Rectangle: Rounded Corners 50">
            <a:extLst>
              <a:ext uri="{FF2B5EF4-FFF2-40B4-BE49-F238E27FC236}">
                <a16:creationId xmlns="" xmlns:a16="http://schemas.microsoft.com/office/drawing/2014/main" id="{EB390B54-3AEF-4742-9CD8-3102052A0BD8}"/>
              </a:ext>
            </a:extLst>
          </p:cNvPr>
          <p:cNvSpPr/>
          <p:nvPr/>
        </p:nvSpPr>
        <p:spPr>
          <a:xfrm>
            <a:off x="5256134" y="3438997"/>
            <a:ext cx="2379492" cy="2090618"/>
          </a:xfrm>
          <a:prstGeom prst="roundRect">
            <a:avLst/>
          </a:prstGeom>
          <a:solidFill>
            <a:srgbClr val="C7AECC"/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1028" name="Picture 4" descr="Siêu mới 1 lon coca vị nguyên bản 250ml | Shopee Việt Nam">
            <a:extLst>
              <a:ext uri="{FF2B5EF4-FFF2-40B4-BE49-F238E27FC236}">
                <a16:creationId xmlns="" xmlns:a16="http://schemas.microsoft.com/office/drawing/2014/main" id="{BDEB955E-7CBF-4FC4-82FF-E9C6EF773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912" y="3438997"/>
            <a:ext cx="2092174" cy="209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ả cây bút chì - HocTotNguVan.vn">
            <a:extLst>
              <a:ext uri="{FF2B5EF4-FFF2-40B4-BE49-F238E27FC236}">
                <a16:creationId xmlns="" xmlns:a16="http://schemas.microsoft.com/office/drawing/2014/main" id="{6419F081-620E-4973-BBE7-FC381DB5B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946" y="3429000"/>
            <a:ext cx="1983481" cy="1983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2E263ACC-6AAC-4F9A-B931-C6168122CABA}"/>
              </a:ext>
            </a:extLst>
          </p:cNvPr>
          <p:cNvGrpSpPr/>
          <p:nvPr/>
        </p:nvGrpSpPr>
        <p:grpSpPr>
          <a:xfrm>
            <a:off x="2379495" y="1510902"/>
            <a:ext cx="7316987" cy="1286114"/>
            <a:chOff x="2379495" y="1510902"/>
            <a:chExt cx="7316987" cy="1286114"/>
          </a:xfrm>
        </p:grpSpPr>
        <p:grpSp>
          <p:nvGrpSpPr>
            <p:cNvPr id="34" name="Group 33">
              <a:extLst>
                <a:ext uri="{FF2B5EF4-FFF2-40B4-BE49-F238E27FC236}">
                  <a16:creationId xmlns="" xmlns:a16="http://schemas.microsoft.com/office/drawing/2014/main" id="{13C46257-A71F-4F6E-BA41-BB4181D75018}"/>
                </a:ext>
              </a:extLst>
            </p:cNvPr>
            <p:cNvGrpSpPr/>
            <p:nvPr/>
          </p:nvGrpSpPr>
          <p:grpSpPr>
            <a:xfrm>
              <a:off x="2379495" y="1510902"/>
              <a:ext cx="7316987" cy="1286114"/>
              <a:chOff x="2379495" y="1510902"/>
              <a:chExt cx="7316987" cy="1286114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="" xmlns:a16="http://schemas.microsoft.com/office/drawing/2014/main" id="{0B363835-526B-4BDD-BF00-B786C024CDA5}"/>
                  </a:ext>
                </a:extLst>
              </p:cNvPr>
              <p:cNvSpPr/>
              <p:nvPr/>
            </p:nvSpPr>
            <p:spPr>
              <a:xfrm>
                <a:off x="3065004" y="1663987"/>
                <a:ext cx="6593346" cy="1014102"/>
              </a:xfrm>
              <a:prstGeom prst="roundRect">
                <a:avLst/>
              </a:prstGeom>
              <a:solidFill>
                <a:srgbClr val="C9CEE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="" xmlns:a16="http://schemas.microsoft.com/office/drawing/2014/main" id="{E8F9B550-A51F-4FFE-8D68-2C92D5BF9372}"/>
                  </a:ext>
                </a:extLst>
              </p:cNvPr>
              <p:cNvSpPr txBox="1"/>
              <p:nvPr/>
            </p:nvSpPr>
            <p:spPr>
              <a:xfrm>
                <a:off x="3531396" y="1891572"/>
                <a:ext cx="61650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3200" spc="100">
                    <a:latin typeface="#9Slide05 SVNUT Triumph" panose="00000500000000000000" pitchFamily="2" charset="0"/>
                  </a:rPr>
                  <a:t>Đồ vật nào có dạng hình trụ?</a:t>
                </a:r>
                <a:endParaRPr lang="en-ID" sz="3200" spc="100" dirty="0">
                  <a:latin typeface="#9Slide05 SVNUT Triumph" panose="00000500000000000000" pitchFamily="2" charset="0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="" xmlns:a16="http://schemas.microsoft.com/office/drawing/2014/main" id="{FCA7FC4C-4745-44B0-91D0-3B0A31C5A506}"/>
                  </a:ext>
                </a:extLst>
              </p:cNvPr>
              <p:cNvSpPr/>
              <p:nvPr/>
            </p:nvSpPr>
            <p:spPr>
              <a:xfrm>
                <a:off x="2379495" y="1570904"/>
                <a:ext cx="1190033" cy="1226112"/>
              </a:xfrm>
              <a:prstGeom prst="ellipse">
                <a:avLst/>
              </a:prstGeom>
              <a:solidFill>
                <a:srgbClr val="C9CEE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="" xmlns:a16="http://schemas.microsoft.com/office/drawing/2014/main" id="{B440C1BD-D37F-4CA3-B7CC-3807A4DD523D}"/>
                  </a:ext>
                </a:extLst>
              </p:cNvPr>
              <p:cNvSpPr/>
              <p:nvPr/>
            </p:nvSpPr>
            <p:spPr>
              <a:xfrm>
                <a:off x="2379495" y="1726072"/>
                <a:ext cx="246650" cy="285991"/>
              </a:xfrm>
              <a:prstGeom prst="ellipse">
                <a:avLst/>
              </a:prstGeom>
              <a:solidFill>
                <a:srgbClr val="909A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="" xmlns:a16="http://schemas.microsoft.com/office/drawing/2014/main" id="{AB81D3AD-6ADA-467F-B6C0-EE5451C99F2C}"/>
                  </a:ext>
                </a:extLst>
              </p:cNvPr>
              <p:cNvSpPr/>
              <p:nvPr/>
            </p:nvSpPr>
            <p:spPr>
              <a:xfrm>
                <a:off x="2627943" y="1510902"/>
                <a:ext cx="246650" cy="285991"/>
              </a:xfrm>
              <a:prstGeom prst="ellipse">
                <a:avLst/>
              </a:prstGeom>
              <a:solidFill>
                <a:srgbClr val="909A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pic>
          <p:nvPicPr>
            <p:cNvPr id="31" name="Graphic 30">
              <a:extLst>
                <a:ext uri="{FF2B5EF4-FFF2-40B4-BE49-F238E27FC236}">
                  <a16:creationId xmlns="" xmlns:a16="http://schemas.microsoft.com/office/drawing/2014/main" id="{B40DBD5C-9364-4B48-A074-E159CE43C4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487592">
              <a:off x="2676995" y="1653198"/>
              <a:ext cx="446945" cy="1024891"/>
            </a:xfrm>
            <a:prstGeom prst="rect">
              <a:avLst/>
            </a:prstGeom>
          </p:spPr>
        </p:pic>
      </p:grpSp>
      <p:pic>
        <p:nvPicPr>
          <p:cNvPr id="1032" name="Picture 8" descr="Green Check Mark clipart 5 - Clipart World">
            <a:extLst>
              <a:ext uri="{FF2B5EF4-FFF2-40B4-BE49-F238E27FC236}">
                <a16:creationId xmlns="" xmlns:a16="http://schemas.microsoft.com/office/drawing/2014/main" id="{C8275264-283D-4E47-BC16-E0C1DE0E0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31" b="91294" l="7927" r="92073">
                        <a14:foregroundMark x1="7927" y1="56716" x2="9634" y2="57090"/>
                        <a14:foregroundMark x1="43659" y1="91294" x2="45244" y2="88433"/>
                        <a14:foregroundMark x1="75000" y1="8831" x2="78293" y2="8831"/>
                        <a14:foregroundMark x1="89878" y1="17537" x2="92073" y2="177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760" y="2448678"/>
            <a:ext cx="1838991" cy="180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98E2A40-E7D8-46D3-812C-02279A7ED02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128" y="-205678"/>
            <a:ext cx="6082205" cy="19230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571369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28" grpId="0" animBg="1"/>
      <p:bldP spid="28" grpId="1" animBg="1"/>
      <p:bldP spid="5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0361A005-3C1F-46E4-8683-D9D63DA5107B}"/>
              </a:ext>
            </a:extLst>
          </p:cNvPr>
          <p:cNvSpPr/>
          <p:nvPr/>
        </p:nvSpPr>
        <p:spPr>
          <a:xfrm>
            <a:off x="5308038" y="3383634"/>
            <a:ext cx="2379492" cy="209061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6C3BBC56-E16B-4AFD-B62A-9158A4CD6271}"/>
              </a:ext>
            </a:extLst>
          </p:cNvPr>
          <p:cNvSpPr/>
          <p:nvPr/>
        </p:nvSpPr>
        <p:spPr>
          <a:xfrm>
            <a:off x="8040162" y="3367797"/>
            <a:ext cx="2412050" cy="209217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1" name="Rectangle: Rounded Corners 50">
            <a:extLst>
              <a:ext uri="{FF2B5EF4-FFF2-40B4-BE49-F238E27FC236}">
                <a16:creationId xmlns="" xmlns:a16="http://schemas.microsoft.com/office/drawing/2014/main" id="{EB390B54-3AEF-4742-9CD8-3102052A0BD8}"/>
              </a:ext>
            </a:extLst>
          </p:cNvPr>
          <p:cNvSpPr/>
          <p:nvPr/>
        </p:nvSpPr>
        <p:spPr>
          <a:xfrm>
            <a:off x="2575914" y="3383634"/>
            <a:ext cx="2379492" cy="209061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2050" name="Picture 2" descr="Amazon.com: Wall Clock Cartoon Day and Night Acrylic Printed Time Clock  Arabic Numerals Scene of The City Non Ticking Wall Hanging Watch Nursery  Decor for Living Room and Bedroom Etc : Home">
            <a:extLst>
              <a:ext uri="{FF2B5EF4-FFF2-40B4-BE49-F238E27FC236}">
                <a16:creationId xmlns="" xmlns:a16="http://schemas.microsoft.com/office/drawing/2014/main" id="{5338B34A-267E-4FC9-8FF4-EC7CBA457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054" y="3473678"/>
            <a:ext cx="1941696" cy="199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Volleyball Scalable Graphics Icon, volleyball, sport, beach Volleyball,  cartoon png | PNGWing">
            <a:extLst>
              <a:ext uri="{FF2B5EF4-FFF2-40B4-BE49-F238E27FC236}">
                <a16:creationId xmlns="" xmlns:a16="http://schemas.microsoft.com/office/drawing/2014/main" id="{376A1676-6630-4D91-9A1B-8357FD124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172" b="99414" l="10000" r="90000">
                        <a14:foregroundMark x1="54674" y1="6836" x2="42174" y2="17578"/>
                        <a14:foregroundMark x1="43696" y1="6836" x2="34674" y2="23047"/>
                        <a14:foregroundMark x1="36957" y1="13477" x2="63696" y2="28125"/>
                        <a14:foregroundMark x1="45000" y1="3711" x2="54674" y2="1172"/>
                        <a14:foregroundMark x1="74565" y1="48047" x2="71739" y2="60547"/>
                        <a14:foregroundMark x1="71739" y1="60547" x2="60978" y2="74414"/>
                        <a14:foregroundMark x1="60978" y1="74414" x2="59022" y2="75586"/>
                        <a14:foregroundMark x1="37826" y1="92578" x2="57826" y2="91016"/>
                        <a14:foregroundMark x1="57826" y1="91016" x2="58152" y2="91016"/>
                        <a14:foregroundMark x1="45109" y1="97852" x2="50217" y2="994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835" y="3620457"/>
            <a:ext cx="3331037" cy="185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otorcycle Helmet Icon, Cartoon Style Stock Vector - Illustration of  safety, safe: 120261607">
            <a:extLst>
              <a:ext uri="{FF2B5EF4-FFF2-40B4-BE49-F238E27FC236}">
                <a16:creationId xmlns="" xmlns:a16="http://schemas.microsoft.com/office/drawing/2014/main" id="{A4562D57-DC11-4086-80A5-10DC8DCA6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049" y="3387803"/>
            <a:ext cx="2256275" cy="225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433998E9-A4A7-4FC6-8DDA-D55A5E178013}"/>
              </a:ext>
            </a:extLst>
          </p:cNvPr>
          <p:cNvGrpSpPr/>
          <p:nvPr/>
        </p:nvGrpSpPr>
        <p:grpSpPr>
          <a:xfrm>
            <a:off x="2379495" y="1510902"/>
            <a:ext cx="7316987" cy="1286114"/>
            <a:chOff x="2379495" y="1510902"/>
            <a:chExt cx="7316987" cy="1286114"/>
          </a:xfrm>
        </p:grpSpPr>
        <p:grpSp>
          <p:nvGrpSpPr>
            <p:cNvPr id="34" name="Group 33">
              <a:extLst>
                <a:ext uri="{FF2B5EF4-FFF2-40B4-BE49-F238E27FC236}">
                  <a16:creationId xmlns="" xmlns:a16="http://schemas.microsoft.com/office/drawing/2014/main" id="{13C46257-A71F-4F6E-BA41-BB4181D75018}"/>
                </a:ext>
              </a:extLst>
            </p:cNvPr>
            <p:cNvGrpSpPr/>
            <p:nvPr/>
          </p:nvGrpSpPr>
          <p:grpSpPr>
            <a:xfrm>
              <a:off x="2379495" y="1510902"/>
              <a:ext cx="7316987" cy="1286114"/>
              <a:chOff x="2379495" y="1510902"/>
              <a:chExt cx="7316987" cy="1286114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="" xmlns:a16="http://schemas.microsoft.com/office/drawing/2014/main" id="{0B363835-526B-4BDD-BF00-B786C024CDA5}"/>
                  </a:ext>
                </a:extLst>
              </p:cNvPr>
              <p:cNvSpPr/>
              <p:nvPr/>
            </p:nvSpPr>
            <p:spPr>
              <a:xfrm>
                <a:off x="3065004" y="1663987"/>
                <a:ext cx="6593346" cy="1014102"/>
              </a:xfrm>
              <a:prstGeom prst="roundRect">
                <a:avLst/>
              </a:prstGeom>
              <a:solidFill>
                <a:srgbClr val="C9CEE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="" xmlns:a16="http://schemas.microsoft.com/office/drawing/2014/main" id="{E8F9B550-A51F-4FFE-8D68-2C92D5BF9372}"/>
                  </a:ext>
                </a:extLst>
              </p:cNvPr>
              <p:cNvSpPr txBox="1"/>
              <p:nvPr/>
            </p:nvSpPr>
            <p:spPr>
              <a:xfrm>
                <a:off x="3531396" y="1891572"/>
                <a:ext cx="61650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3200" spc="100">
                    <a:latin typeface="#9Slide05 SVNUT Triumph" panose="00000500000000000000" pitchFamily="2" charset="0"/>
                  </a:rPr>
                  <a:t>Đồ vật nào có dạng hình cầu?</a:t>
                </a:r>
                <a:endParaRPr lang="en-ID" sz="3200" spc="100" dirty="0">
                  <a:latin typeface="#9Slide05 SVNUT Triumph" panose="00000500000000000000" pitchFamily="2" charset="0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="" xmlns:a16="http://schemas.microsoft.com/office/drawing/2014/main" id="{FCA7FC4C-4745-44B0-91D0-3B0A31C5A506}"/>
                  </a:ext>
                </a:extLst>
              </p:cNvPr>
              <p:cNvSpPr/>
              <p:nvPr/>
            </p:nvSpPr>
            <p:spPr>
              <a:xfrm>
                <a:off x="2379495" y="1570904"/>
                <a:ext cx="1190033" cy="1226112"/>
              </a:xfrm>
              <a:prstGeom prst="ellipse">
                <a:avLst/>
              </a:prstGeom>
              <a:solidFill>
                <a:srgbClr val="C9CEE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="" xmlns:a16="http://schemas.microsoft.com/office/drawing/2014/main" id="{B440C1BD-D37F-4CA3-B7CC-3807A4DD523D}"/>
                  </a:ext>
                </a:extLst>
              </p:cNvPr>
              <p:cNvSpPr/>
              <p:nvPr/>
            </p:nvSpPr>
            <p:spPr>
              <a:xfrm>
                <a:off x="2379495" y="1726072"/>
                <a:ext cx="246650" cy="285991"/>
              </a:xfrm>
              <a:prstGeom prst="ellipse">
                <a:avLst/>
              </a:prstGeom>
              <a:solidFill>
                <a:srgbClr val="909A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="" xmlns:a16="http://schemas.microsoft.com/office/drawing/2014/main" id="{AB81D3AD-6ADA-467F-B6C0-EE5451C99F2C}"/>
                  </a:ext>
                </a:extLst>
              </p:cNvPr>
              <p:cNvSpPr/>
              <p:nvPr/>
            </p:nvSpPr>
            <p:spPr>
              <a:xfrm>
                <a:off x="2627943" y="1510902"/>
                <a:ext cx="246650" cy="285991"/>
              </a:xfrm>
              <a:prstGeom prst="ellipse">
                <a:avLst/>
              </a:prstGeom>
              <a:solidFill>
                <a:srgbClr val="909A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pic>
          <p:nvPicPr>
            <p:cNvPr id="10" name="Graphic 9">
              <a:extLst>
                <a:ext uri="{FF2B5EF4-FFF2-40B4-BE49-F238E27FC236}">
                  <a16:creationId xmlns="" xmlns:a16="http://schemas.microsoft.com/office/drawing/2014/main" id="{0A47A8E6-F1CC-4482-8AA3-417259E43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685596" y="1694017"/>
              <a:ext cx="608675" cy="1030066"/>
            </a:xfrm>
            <a:prstGeom prst="rect">
              <a:avLst/>
            </a:prstGeom>
          </p:spPr>
        </p:pic>
      </p:grpSp>
      <p:pic>
        <p:nvPicPr>
          <p:cNvPr id="1032" name="Picture 8" descr="Green Check Mark clipart 5 - Clipart World">
            <a:extLst>
              <a:ext uri="{FF2B5EF4-FFF2-40B4-BE49-F238E27FC236}">
                <a16:creationId xmlns="" xmlns:a16="http://schemas.microsoft.com/office/drawing/2014/main" id="{C8275264-283D-4E47-BC16-E0C1DE0E0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8831" b="91294" l="7927" r="92073">
                        <a14:foregroundMark x1="7927" y1="56716" x2="9634" y2="57090"/>
                        <a14:foregroundMark x1="43659" y1="91294" x2="45244" y2="88433"/>
                        <a14:foregroundMark x1="75000" y1="8831" x2="78293" y2="8831"/>
                        <a14:foregroundMark x1="89878" y1="17537" x2="92073" y2="177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0302" y="2435491"/>
            <a:ext cx="1838991" cy="180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3219EC9B-FF37-4DEA-AB44-38EB944CC1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92063" y="-311910"/>
            <a:ext cx="2721886" cy="272188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="" xmlns:a16="http://schemas.microsoft.com/office/drawing/2014/main" id="{50122E91-357C-4439-ADB7-4A33C3F8BFE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732" y="-183459"/>
            <a:ext cx="6082205" cy="19230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020107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28" grpId="0" animBg="1"/>
      <p:bldP spid="28" grpId="1" animBg="1"/>
      <p:bldP spid="5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52655898-44AA-4F32-BBF1-D3E3E51295CB}"/>
              </a:ext>
            </a:extLst>
          </p:cNvPr>
          <p:cNvGrpSpPr/>
          <p:nvPr/>
        </p:nvGrpSpPr>
        <p:grpSpPr>
          <a:xfrm>
            <a:off x="2369872" y="1106378"/>
            <a:ext cx="7316987" cy="1286114"/>
            <a:chOff x="2369872" y="1106378"/>
            <a:chExt cx="7316987" cy="1286114"/>
          </a:xfrm>
        </p:grpSpPr>
        <p:grpSp>
          <p:nvGrpSpPr>
            <p:cNvPr id="34" name="Group 33">
              <a:extLst>
                <a:ext uri="{FF2B5EF4-FFF2-40B4-BE49-F238E27FC236}">
                  <a16:creationId xmlns="" xmlns:a16="http://schemas.microsoft.com/office/drawing/2014/main" id="{13C46257-A71F-4F6E-BA41-BB4181D75018}"/>
                </a:ext>
              </a:extLst>
            </p:cNvPr>
            <p:cNvGrpSpPr/>
            <p:nvPr/>
          </p:nvGrpSpPr>
          <p:grpSpPr>
            <a:xfrm>
              <a:off x="2369872" y="1106378"/>
              <a:ext cx="7316987" cy="1286114"/>
              <a:chOff x="2379495" y="1510902"/>
              <a:chExt cx="7316987" cy="1286114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="" xmlns:a16="http://schemas.microsoft.com/office/drawing/2014/main" id="{0B363835-526B-4BDD-BF00-B786C024CDA5}"/>
                  </a:ext>
                </a:extLst>
              </p:cNvPr>
              <p:cNvSpPr/>
              <p:nvPr/>
            </p:nvSpPr>
            <p:spPr>
              <a:xfrm>
                <a:off x="3065004" y="1663987"/>
                <a:ext cx="5888893" cy="1014102"/>
              </a:xfrm>
              <a:prstGeom prst="roundRect">
                <a:avLst/>
              </a:prstGeom>
              <a:solidFill>
                <a:srgbClr val="C9CEE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="" xmlns:a16="http://schemas.microsoft.com/office/drawing/2014/main" id="{E8F9B550-A51F-4FFE-8D68-2C92D5BF9372}"/>
                  </a:ext>
                </a:extLst>
              </p:cNvPr>
              <p:cNvSpPr txBox="1"/>
              <p:nvPr/>
            </p:nvSpPr>
            <p:spPr>
              <a:xfrm>
                <a:off x="3531396" y="1891572"/>
                <a:ext cx="61650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3200" spc="100">
                    <a:latin typeface="#9Slide05 SVNUT Triumph" panose="00000500000000000000" pitchFamily="2" charset="0"/>
                  </a:rPr>
                  <a:t>Hình trụ có đặc điểm gì?</a:t>
                </a:r>
                <a:endParaRPr lang="en-ID" sz="3200" spc="100" dirty="0">
                  <a:latin typeface="#9Slide05 SVNUT Triumph" panose="00000500000000000000" pitchFamily="2" charset="0"/>
                </a:endParaRPr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="" xmlns:a16="http://schemas.microsoft.com/office/drawing/2014/main" id="{FCA7FC4C-4745-44B0-91D0-3B0A31C5A506}"/>
                  </a:ext>
                </a:extLst>
              </p:cNvPr>
              <p:cNvSpPr/>
              <p:nvPr/>
            </p:nvSpPr>
            <p:spPr>
              <a:xfrm>
                <a:off x="2379495" y="1570904"/>
                <a:ext cx="1190033" cy="1226112"/>
              </a:xfrm>
              <a:prstGeom prst="ellipse">
                <a:avLst/>
              </a:prstGeom>
              <a:solidFill>
                <a:srgbClr val="C9CEE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="" xmlns:a16="http://schemas.microsoft.com/office/drawing/2014/main" id="{B440C1BD-D37F-4CA3-B7CC-3807A4DD523D}"/>
                  </a:ext>
                </a:extLst>
              </p:cNvPr>
              <p:cNvSpPr/>
              <p:nvPr/>
            </p:nvSpPr>
            <p:spPr>
              <a:xfrm>
                <a:off x="2379495" y="1726072"/>
                <a:ext cx="246650" cy="285991"/>
              </a:xfrm>
              <a:prstGeom prst="ellipse">
                <a:avLst/>
              </a:prstGeom>
              <a:solidFill>
                <a:srgbClr val="909A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="" xmlns:a16="http://schemas.microsoft.com/office/drawing/2014/main" id="{AB81D3AD-6ADA-467F-B6C0-EE5451C99F2C}"/>
                  </a:ext>
                </a:extLst>
              </p:cNvPr>
              <p:cNvSpPr/>
              <p:nvPr/>
            </p:nvSpPr>
            <p:spPr>
              <a:xfrm>
                <a:off x="2627943" y="1510902"/>
                <a:ext cx="246650" cy="285991"/>
              </a:xfrm>
              <a:prstGeom prst="ellipse">
                <a:avLst/>
              </a:prstGeom>
              <a:solidFill>
                <a:srgbClr val="909A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pic>
          <p:nvPicPr>
            <p:cNvPr id="11" name="Graphic 10">
              <a:extLst>
                <a:ext uri="{FF2B5EF4-FFF2-40B4-BE49-F238E27FC236}">
                  <a16:creationId xmlns="" xmlns:a16="http://schemas.microsoft.com/office/drawing/2014/main" id="{0EFD0811-AFD5-43EE-9C23-C40FF08D5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670356" y="1318128"/>
              <a:ext cx="577372" cy="1014102"/>
            </a:xfrm>
            <a:prstGeom prst="rect">
              <a:avLst/>
            </a:prstGeom>
          </p:spPr>
        </p:pic>
      </p:grpSp>
      <p:sp>
        <p:nvSpPr>
          <p:cNvPr id="41" name="Rectangle 40">
            <a:extLst>
              <a:ext uri="{FF2B5EF4-FFF2-40B4-BE49-F238E27FC236}">
                <a16:creationId xmlns="" xmlns:a16="http://schemas.microsoft.com/office/drawing/2014/main" id="{5E17D52E-9CCA-4E1E-82D7-564053542F97}"/>
              </a:ext>
            </a:extLst>
          </p:cNvPr>
          <p:cNvSpPr/>
          <p:nvPr/>
        </p:nvSpPr>
        <p:spPr>
          <a:xfrm rot="818922">
            <a:off x="2472591" y="3034309"/>
            <a:ext cx="2313992" cy="3265714"/>
          </a:xfrm>
          <a:prstGeom prst="rect">
            <a:avLst/>
          </a:prstGeom>
          <a:solidFill>
            <a:srgbClr val="D0A3D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C852E6E5-ACA0-4496-BB09-4D46604A3C0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4732" y="2139137"/>
            <a:ext cx="1803224" cy="1803224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="" xmlns:a16="http://schemas.microsoft.com/office/drawing/2014/main" id="{9CEA5B92-E0C3-40FA-B695-73A9DB811A1C}"/>
              </a:ext>
            </a:extLst>
          </p:cNvPr>
          <p:cNvSpPr/>
          <p:nvPr/>
        </p:nvSpPr>
        <p:spPr>
          <a:xfrm rot="20781078" flipV="1">
            <a:off x="8723598" y="2906117"/>
            <a:ext cx="2313992" cy="3265714"/>
          </a:xfrm>
          <a:prstGeom prst="rect">
            <a:avLst/>
          </a:prstGeom>
          <a:solidFill>
            <a:srgbClr val="D0A3D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5A947EDA-055B-4FFB-890C-6822886A09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41491">
            <a:off x="8586761" y="1985335"/>
            <a:ext cx="1803224" cy="1803224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="" xmlns:a16="http://schemas.microsoft.com/office/drawing/2014/main" id="{12F273EB-D913-44CD-90D4-6760538F83DC}"/>
              </a:ext>
            </a:extLst>
          </p:cNvPr>
          <p:cNvSpPr/>
          <p:nvPr/>
        </p:nvSpPr>
        <p:spPr>
          <a:xfrm>
            <a:off x="5371978" y="3162502"/>
            <a:ext cx="2766224" cy="3367973"/>
          </a:xfrm>
          <a:prstGeom prst="rect">
            <a:avLst/>
          </a:prstGeom>
          <a:solidFill>
            <a:srgbClr val="D0A3D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46" name="Picture 45">
            <a:extLst>
              <a:ext uri="{FF2B5EF4-FFF2-40B4-BE49-F238E27FC236}">
                <a16:creationId xmlns="" xmlns:a16="http://schemas.microsoft.com/office/drawing/2014/main" id="{3AA16D3A-3151-4AFC-8D88-582828B4C0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60663">
            <a:off x="5751296" y="2080400"/>
            <a:ext cx="1803224" cy="180322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A7E79856-866E-4373-A0D1-10E2D5B30C73}"/>
              </a:ext>
            </a:extLst>
          </p:cNvPr>
          <p:cNvSpPr txBox="1"/>
          <p:nvPr/>
        </p:nvSpPr>
        <p:spPr>
          <a:xfrm rot="847927">
            <a:off x="2394459" y="3521040"/>
            <a:ext cx="2353313" cy="2299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2000"/>
              </a:lnSpc>
            </a:pPr>
            <a:r>
              <a:rPr lang="en-US" sz="2600">
                <a:latin typeface="#9Slide01 Noi dung ngan" panose="00000600000000000000" pitchFamily="2" charset="0"/>
              </a:rPr>
              <a:t>Có hai mặt đáy là hai hình tròn và một mặt xung quanh.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4B03472F-5AB5-4912-AD42-633DF288C4D9}"/>
              </a:ext>
            </a:extLst>
          </p:cNvPr>
          <p:cNvSpPr txBox="1"/>
          <p:nvPr/>
        </p:nvSpPr>
        <p:spPr>
          <a:xfrm>
            <a:off x="5450128" y="3461570"/>
            <a:ext cx="2705418" cy="306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3000"/>
              </a:lnSpc>
            </a:pPr>
            <a:r>
              <a:rPr lang="en-US" sz="2600">
                <a:latin typeface="#9Slide01 Noi dung ngan" panose="00000600000000000000" pitchFamily="2" charset="0"/>
              </a:rPr>
              <a:t>Có hai mặt đáy là hai hình tròn bằng nhau và một mặt xung quanh khi mở ra là một hình chữ nhật.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4D63722A-7B25-478E-AD9E-8C36804D6338}"/>
              </a:ext>
            </a:extLst>
          </p:cNvPr>
          <p:cNvSpPr txBox="1"/>
          <p:nvPr/>
        </p:nvSpPr>
        <p:spPr>
          <a:xfrm rot="20810534">
            <a:off x="8738191" y="3517493"/>
            <a:ext cx="2365817" cy="2299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2000"/>
              </a:lnSpc>
            </a:pPr>
            <a:r>
              <a:rPr lang="en-US" sz="2600">
                <a:latin typeface="#9Slide01 Noi dung ngan" panose="00000600000000000000" pitchFamily="2" charset="0"/>
              </a:rPr>
              <a:t>Có một mặt đáy là hình tròn và một mặt xung quanh.</a:t>
            </a:r>
          </a:p>
        </p:txBody>
      </p:sp>
      <p:pic>
        <p:nvPicPr>
          <p:cNvPr id="1032" name="Picture 8" descr="Green Check Mark clipart 5 - Clipart World">
            <a:extLst>
              <a:ext uri="{FF2B5EF4-FFF2-40B4-BE49-F238E27FC236}">
                <a16:creationId xmlns="" xmlns:a16="http://schemas.microsoft.com/office/drawing/2014/main" id="{C8275264-283D-4E47-BC16-E0C1DE0E0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31" b="91294" l="7927" r="92073">
                        <a14:foregroundMark x1="7927" y1="56716" x2="9634" y2="57090"/>
                        <a14:foregroundMark x1="43659" y1="91294" x2="45244" y2="88433"/>
                        <a14:foregroundMark x1="75000" y1="8831" x2="78293" y2="8831"/>
                        <a14:foregroundMark x1="89878" y1="17537" x2="92073" y2="177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451" y="1889581"/>
            <a:ext cx="1838991" cy="180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883302F5-C964-46EF-A6AA-F434DEDC2BB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72406" y="-340400"/>
            <a:ext cx="2171069" cy="217106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756E298C-BAC1-4E2B-90F0-AB1602AEB42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775" y="-208165"/>
            <a:ext cx="6082205" cy="19230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989479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ing-sound-effect_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3" grpId="0" animBg="1"/>
      <p:bldP spid="43" grpId="1" animBg="1"/>
      <p:bldP spid="45" grpId="0" animBg="1"/>
      <p:bldP spid="22" grpId="0"/>
      <p:bldP spid="22" grpId="1"/>
      <p:bldP spid="47" grpId="0"/>
      <p:bldP spid="48" grpId="0"/>
      <p:bldP spid="4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="" xmlns:a16="http://schemas.microsoft.com/office/drawing/2014/main" id="{8499D2CA-9B8C-498D-9589-C5D39A02D2D4}"/>
              </a:ext>
            </a:extLst>
          </p:cNvPr>
          <p:cNvSpPr/>
          <p:nvPr/>
        </p:nvSpPr>
        <p:spPr>
          <a:xfrm>
            <a:off x="2938484" y="717388"/>
            <a:ext cx="6244555" cy="5906278"/>
          </a:xfrm>
          <a:prstGeom prst="ellipse">
            <a:avLst/>
          </a:prstGeom>
          <a:solidFill>
            <a:srgbClr val="9080A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2A4FEA75-6713-4D3D-8483-4CE3E6AF032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76" b="45682" l="4970" r="447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298" b="49242"/>
          <a:stretch/>
        </p:blipFill>
        <p:spPr>
          <a:xfrm>
            <a:off x="4235977" y="-981875"/>
            <a:ext cx="3010453" cy="3074444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="" xmlns:a16="http://schemas.microsoft.com/office/drawing/2014/main" id="{BDA19D2D-EB63-47A5-BB0E-976ECEC87DBB}"/>
              </a:ext>
            </a:extLst>
          </p:cNvPr>
          <p:cNvSpPr/>
          <p:nvPr/>
        </p:nvSpPr>
        <p:spPr>
          <a:xfrm>
            <a:off x="2811244" y="439379"/>
            <a:ext cx="6569512" cy="6307380"/>
          </a:xfrm>
          <a:custGeom>
            <a:avLst/>
            <a:gdLst>
              <a:gd name="connsiteX0" fmla="*/ 2146060 w 6569512"/>
              <a:gd name="connsiteY0" fmla="*/ 324233 h 6307380"/>
              <a:gd name="connsiteX1" fmla="*/ 1474256 w 6569512"/>
              <a:gd name="connsiteY1" fmla="*/ 585490 h 6307380"/>
              <a:gd name="connsiteX2" fmla="*/ 1362289 w 6569512"/>
              <a:gd name="connsiteY2" fmla="*/ 1462567 h 6307380"/>
              <a:gd name="connsiteX3" fmla="*/ 485211 w 6569512"/>
              <a:gd name="connsiteY3" fmla="*/ 1518551 h 6307380"/>
              <a:gd name="connsiteX4" fmla="*/ 429227 w 6569512"/>
              <a:gd name="connsiteY4" fmla="*/ 2526257 h 6307380"/>
              <a:gd name="connsiteX5" fmla="*/ 19 w 6569512"/>
              <a:gd name="connsiteY5" fmla="*/ 3179400 h 6307380"/>
              <a:gd name="connsiteX6" fmla="*/ 410566 w 6569512"/>
              <a:gd name="connsiteY6" fmla="*/ 3888527 h 6307380"/>
              <a:gd name="connsiteX7" fmla="*/ 317260 w 6569512"/>
              <a:gd name="connsiteY7" fmla="*/ 4709620 h 6307380"/>
              <a:gd name="connsiteX8" fmla="*/ 914419 w 6569512"/>
              <a:gd name="connsiteY8" fmla="*/ 5176151 h 6307380"/>
              <a:gd name="connsiteX9" fmla="*/ 1082370 w 6569512"/>
              <a:gd name="connsiteY9" fmla="*/ 5717327 h 6307380"/>
              <a:gd name="connsiteX10" fmla="*/ 2052754 w 6569512"/>
              <a:gd name="connsiteY10" fmla="*/ 5810633 h 6307380"/>
              <a:gd name="connsiteX11" fmla="*/ 2519284 w 6569512"/>
              <a:gd name="connsiteY11" fmla="*/ 6295824 h 6307380"/>
              <a:gd name="connsiteX12" fmla="*/ 3359040 w 6569512"/>
              <a:gd name="connsiteY12" fmla="*/ 6165196 h 6307380"/>
              <a:gd name="connsiteX13" fmla="*/ 4124150 w 6569512"/>
              <a:gd name="connsiteY13" fmla="*/ 6277163 h 6307380"/>
              <a:gd name="connsiteX14" fmla="*/ 4572019 w 6569512"/>
              <a:gd name="connsiteY14" fmla="*/ 5791971 h 6307380"/>
              <a:gd name="connsiteX15" fmla="*/ 5299807 w 6569512"/>
              <a:gd name="connsiteY15" fmla="*/ 5717327 h 6307380"/>
              <a:gd name="connsiteX16" fmla="*/ 5579725 w 6569512"/>
              <a:gd name="connsiteY16" fmla="*/ 5008200 h 6307380"/>
              <a:gd name="connsiteX17" fmla="*/ 6158223 w 6569512"/>
              <a:gd name="connsiteY17" fmla="*/ 4784265 h 6307380"/>
              <a:gd name="connsiteX18" fmla="*/ 6102240 w 6569512"/>
              <a:gd name="connsiteY18" fmla="*/ 4056478 h 6307380"/>
              <a:gd name="connsiteX19" fmla="*/ 6568770 w 6569512"/>
              <a:gd name="connsiteY19" fmla="*/ 3552624 h 6307380"/>
              <a:gd name="connsiteX20" fmla="*/ 6214207 w 6569512"/>
              <a:gd name="connsiteY20" fmla="*/ 2974127 h 6307380"/>
              <a:gd name="connsiteX21" fmla="*/ 6363497 w 6569512"/>
              <a:gd name="connsiteY21" fmla="*/ 2376967 h 6307380"/>
              <a:gd name="connsiteX22" fmla="*/ 6046256 w 6569512"/>
              <a:gd name="connsiteY22" fmla="*/ 1966420 h 6307380"/>
              <a:gd name="connsiteX23" fmla="*/ 5915627 w 6569512"/>
              <a:gd name="connsiteY23" fmla="*/ 1313278 h 6307380"/>
              <a:gd name="connsiteX24" fmla="*/ 5318468 w 6569512"/>
              <a:gd name="connsiteY24" fmla="*/ 1219971 h 6307380"/>
              <a:gd name="connsiteX25" fmla="*/ 5243823 w 6569512"/>
              <a:gd name="connsiteY25" fmla="*/ 716118 h 6307380"/>
              <a:gd name="connsiteX26" fmla="*/ 4478713 w 6569512"/>
              <a:gd name="connsiteY26" fmla="*/ 585490 h 6307380"/>
              <a:gd name="connsiteX27" fmla="*/ 4236117 w 6569512"/>
              <a:gd name="connsiteY27" fmla="*/ 6992 h 6307380"/>
              <a:gd name="connsiteX28" fmla="*/ 3713603 w 6569512"/>
              <a:gd name="connsiteY28" fmla="*/ 249588 h 6307380"/>
              <a:gd name="connsiteX29" fmla="*/ 3713603 w 6569512"/>
              <a:gd name="connsiteY29" fmla="*/ 249588 h 6307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6569512" h="6307380">
                <a:moveTo>
                  <a:pt x="2146060" y="324233"/>
                </a:moveTo>
                <a:cubicBezTo>
                  <a:pt x="1875472" y="360000"/>
                  <a:pt x="1604884" y="395768"/>
                  <a:pt x="1474256" y="585490"/>
                </a:cubicBezTo>
                <a:cubicBezTo>
                  <a:pt x="1343628" y="775212"/>
                  <a:pt x="1527130" y="1307057"/>
                  <a:pt x="1362289" y="1462567"/>
                </a:cubicBezTo>
                <a:cubicBezTo>
                  <a:pt x="1197448" y="1618077"/>
                  <a:pt x="640721" y="1341269"/>
                  <a:pt x="485211" y="1518551"/>
                </a:cubicBezTo>
                <a:cubicBezTo>
                  <a:pt x="329701" y="1695833"/>
                  <a:pt x="510092" y="2249449"/>
                  <a:pt x="429227" y="2526257"/>
                </a:cubicBezTo>
                <a:cubicBezTo>
                  <a:pt x="348362" y="2803065"/>
                  <a:pt x="3129" y="2952355"/>
                  <a:pt x="19" y="3179400"/>
                </a:cubicBezTo>
                <a:cubicBezTo>
                  <a:pt x="-3091" y="3406445"/>
                  <a:pt x="357693" y="3633490"/>
                  <a:pt x="410566" y="3888527"/>
                </a:cubicBezTo>
                <a:cubicBezTo>
                  <a:pt x="463439" y="4143564"/>
                  <a:pt x="233285" y="4495016"/>
                  <a:pt x="317260" y="4709620"/>
                </a:cubicBezTo>
                <a:cubicBezTo>
                  <a:pt x="401235" y="4924224"/>
                  <a:pt x="786901" y="5008200"/>
                  <a:pt x="914419" y="5176151"/>
                </a:cubicBezTo>
                <a:cubicBezTo>
                  <a:pt x="1041937" y="5344102"/>
                  <a:pt x="892648" y="5611580"/>
                  <a:pt x="1082370" y="5717327"/>
                </a:cubicBezTo>
                <a:cubicBezTo>
                  <a:pt x="1272092" y="5823074"/>
                  <a:pt x="1813268" y="5714217"/>
                  <a:pt x="2052754" y="5810633"/>
                </a:cubicBezTo>
                <a:cubicBezTo>
                  <a:pt x="2292240" y="5907049"/>
                  <a:pt x="2301570" y="6236730"/>
                  <a:pt x="2519284" y="6295824"/>
                </a:cubicBezTo>
                <a:cubicBezTo>
                  <a:pt x="2736998" y="6354918"/>
                  <a:pt x="3091562" y="6168306"/>
                  <a:pt x="3359040" y="6165196"/>
                </a:cubicBezTo>
                <a:cubicBezTo>
                  <a:pt x="3626518" y="6162086"/>
                  <a:pt x="3921987" y="6339367"/>
                  <a:pt x="4124150" y="6277163"/>
                </a:cubicBezTo>
                <a:cubicBezTo>
                  <a:pt x="4326313" y="6214959"/>
                  <a:pt x="4376076" y="5885277"/>
                  <a:pt x="4572019" y="5791971"/>
                </a:cubicBezTo>
                <a:cubicBezTo>
                  <a:pt x="4767962" y="5698665"/>
                  <a:pt x="5131856" y="5847956"/>
                  <a:pt x="5299807" y="5717327"/>
                </a:cubicBezTo>
                <a:cubicBezTo>
                  <a:pt x="5467758" y="5586699"/>
                  <a:pt x="5436656" y="5163710"/>
                  <a:pt x="5579725" y="5008200"/>
                </a:cubicBezTo>
                <a:cubicBezTo>
                  <a:pt x="5722794" y="4852690"/>
                  <a:pt x="6071137" y="4942885"/>
                  <a:pt x="6158223" y="4784265"/>
                </a:cubicBezTo>
                <a:cubicBezTo>
                  <a:pt x="6245309" y="4625645"/>
                  <a:pt x="6033816" y="4261751"/>
                  <a:pt x="6102240" y="4056478"/>
                </a:cubicBezTo>
                <a:cubicBezTo>
                  <a:pt x="6170664" y="3851205"/>
                  <a:pt x="6550109" y="3733016"/>
                  <a:pt x="6568770" y="3552624"/>
                </a:cubicBezTo>
                <a:cubicBezTo>
                  <a:pt x="6587431" y="3372232"/>
                  <a:pt x="6248419" y="3170070"/>
                  <a:pt x="6214207" y="2974127"/>
                </a:cubicBezTo>
                <a:cubicBezTo>
                  <a:pt x="6179995" y="2778184"/>
                  <a:pt x="6391489" y="2544918"/>
                  <a:pt x="6363497" y="2376967"/>
                </a:cubicBezTo>
                <a:cubicBezTo>
                  <a:pt x="6335505" y="2209016"/>
                  <a:pt x="6120901" y="2143701"/>
                  <a:pt x="6046256" y="1966420"/>
                </a:cubicBezTo>
                <a:cubicBezTo>
                  <a:pt x="5971611" y="1789139"/>
                  <a:pt x="6036925" y="1437686"/>
                  <a:pt x="5915627" y="1313278"/>
                </a:cubicBezTo>
                <a:cubicBezTo>
                  <a:pt x="5794329" y="1188870"/>
                  <a:pt x="5430435" y="1319498"/>
                  <a:pt x="5318468" y="1219971"/>
                </a:cubicBezTo>
                <a:cubicBezTo>
                  <a:pt x="5206501" y="1120444"/>
                  <a:pt x="5383782" y="821865"/>
                  <a:pt x="5243823" y="716118"/>
                </a:cubicBezTo>
                <a:cubicBezTo>
                  <a:pt x="5103864" y="610371"/>
                  <a:pt x="4646664" y="703678"/>
                  <a:pt x="4478713" y="585490"/>
                </a:cubicBezTo>
                <a:cubicBezTo>
                  <a:pt x="4310762" y="467302"/>
                  <a:pt x="4363635" y="62976"/>
                  <a:pt x="4236117" y="6992"/>
                </a:cubicBezTo>
                <a:cubicBezTo>
                  <a:pt x="4108599" y="-48992"/>
                  <a:pt x="3713603" y="249588"/>
                  <a:pt x="3713603" y="249588"/>
                </a:cubicBezTo>
                <a:lnTo>
                  <a:pt x="3713603" y="249588"/>
                </a:lnTo>
              </a:path>
            </a:pathLst>
          </a:cu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93A498EB-A3E6-48EA-BB92-B3117EBBF791}"/>
              </a:ext>
            </a:extLst>
          </p:cNvPr>
          <p:cNvSpPr txBox="1"/>
          <p:nvPr/>
        </p:nvSpPr>
        <p:spPr>
          <a:xfrm>
            <a:off x="4357628" y="1771956"/>
            <a:ext cx="33669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spc="400">
                <a:solidFill>
                  <a:srgbClr val="FCE8E7"/>
                </a:solidFill>
                <a:latin typeface="#9Slide03 SVNHarabaras" panose="02040603050506020204" pitchFamily="18" charset="0"/>
              </a:rPr>
              <a:t>D</a:t>
            </a:r>
            <a:r>
              <a:rPr lang="en-US" sz="6000" b="1" spc="400">
                <a:solidFill>
                  <a:srgbClr val="F8D8E3"/>
                </a:solidFill>
                <a:latin typeface="#9Slide03 SVNHarabaras" panose="02040603050506020204" pitchFamily="18" charset="0"/>
              </a:rPr>
              <a:t>Ặ</a:t>
            </a:r>
            <a:r>
              <a:rPr lang="en-US" sz="6000" b="1" spc="400">
                <a:solidFill>
                  <a:srgbClr val="E7C4E4"/>
                </a:solidFill>
                <a:latin typeface="#9Slide03 SVNHarabaras" panose="02040603050506020204" pitchFamily="18" charset="0"/>
              </a:rPr>
              <a:t>N</a:t>
            </a:r>
            <a:r>
              <a:rPr lang="en-US" sz="6000" b="1" spc="400">
                <a:latin typeface="#9Slide03 SVNHarabaras" panose="02040603050506020204" pitchFamily="18" charset="0"/>
              </a:rPr>
              <a:t> </a:t>
            </a:r>
            <a:r>
              <a:rPr lang="en-US" sz="6000" b="1" spc="400">
                <a:solidFill>
                  <a:srgbClr val="F6CAD9"/>
                </a:solidFill>
                <a:latin typeface="#9Slide03 SVNHarabaras" panose="02040603050506020204" pitchFamily="18" charset="0"/>
              </a:rPr>
              <a:t>D</a:t>
            </a:r>
            <a:r>
              <a:rPr lang="en-US" sz="6000" b="1" spc="400">
                <a:solidFill>
                  <a:srgbClr val="FCE8E7"/>
                </a:solidFill>
                <a:latin typeface="#9Slide03 SVNHarabaras" panose="02040603050506020204" pitchFamily="18" charset="0"/>
              </a:rPr>
              <a:t>Ò</a:t>
            </a:r>
            <a:endParaRPr lang="en-ID" sz="6000" b="1" spc="400" dirty="0">
              <a:solidFill>
                <a:srgbClr val="F6CAD9"/>
              </a:solidFill>
              <a:latin typeface="#9Slide03 SVNHarabaras" panose="0204060305050602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F3C2A35-75E3-4A32-8DE1-6F22FA7E3BB2}"/>
              </a:ext>
            </a:extLst>
          </p:cNvPr>
          <p:cNvSpPr txBox="1"/>
          <p:nvPr/>
        </p:nvSpPr>
        <p:spPr>
          <a:xfrm>
            <a:off x="3640513" y="2709217"/>
            <a:ext cx="5063068" cy="336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2400">
                <a:solidFill>
                  <a:srgbClr val="FCE8E7"/>
                </a:solidFill>
                <a:latin typeface="#9Slide01 Tieu de ngan" panose="00000800000000000000" pitchFamily="2" charset="0"/>
              </a:rPr>
              <a:t>1. Ghi nhớ đặc điểm hình trụ, hình cầu.</a:t>
            </a:r>
          </a:p>
          <a:p>
            <a:pPr algn="just">
              <a:lnSpc>
                <a:spcPct val="115000"/>
              </a:lnSpc>
            </a:pPr>
            <a:r>
              <a:rPr lang="en-US" sz="2400">
                <a:solidFill>
                  <a:srgbClr val="FCE8E7"/>
                </a:solidFill>
                <a:latin typeface="#9Slide01 Tieu de ngan" panose="00000800000000000000" pitchFamily="2" charset="0"/>
              </a:rPr>
              <a:t>2. Quan sát và tìm thêm những đồ vật trong cuộc sống có dạng hình trụ, hình cầu.</a:t>
            </a:r>
          </a:p>
          <a:p>
            <a:pPr algn="just">
              <a:lnSpc>
                <a:spcPct val="115000"/>
              </a:lnSpc>
            </a:pPr>
            <a:r>
              <a:rPr lang="en-US" sz="2400">
                <a:solidFill>
                  <a:srgbClr val="FCE8E7"/>
                </a:solidFill>
                <a:latin typeface="#9Slide01 Tieu de ngan" panose="00000800000000000000" pitchFamily="2" charset="0"/>
              </a:rPr>
              <a:t>3. Chuẩn bị bài sau: </a:t>
            </a:r>
            <a:r>
              <a:rPr lang="en-US" sz="2400">
                <a:solidFill>
                  <a:srgbClr val="AAB2D7"/>
                </a:solidFill>
                <a:latin typeface="#9Slide01 Tieu de ngan" panose="00000800000000000000" pitchFamily="2" charset="0"/>
              </a:rPr>
              <a:t>Luyện tập chung (T.127)</a:t>
            </a:r>
          </a:p>
          <a:p>
            <a:pPr algn="just">
              <a:lnSpc>
                <a:spcPct val="115000"/>
              </a:lnSpc>
            </a:pPr>
            <a:endParaRPr lang="en-US">
              <a:solidFill>
                <a:srgbClr val="FCE8E7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508798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34462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=""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F7F2B646-F9F5-4E4F-B1BB-B2FF1B0AAC7E}"/>
              </a:ext>
            </a:extLst>
          </p:cNvPr>
          <p:cNvGrpSpPr/>
          <p:nvPr/>
        </p:nvGrpSpPr>
        <p:grpSpPr>
          <a:xfrm>
            <a:off x="48877" y="0"/>
            <a:ext cx="11814509" cy="6858000"/>
            <a:chOff x="-9535133" y="0"/>
            <a:chExt cx="11814509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Rectangle: Rounded Corners 7">
              <a:extLst>
                <a:ext uri="{FF2B5EF4-FFF2-40B4-BE49-F238E27FC236}">
                  <a16:creationId xmlns="" xmlns:a16="http://schemas.microsoft.com/office/drawing/2014/main" id="{145FEE69-4F91-484F-87BB-DA3DBA64377E}"/>
                </a:ext>
              </a:extLst>
            </p:cNvPr>
            <p:cNvSpPr/>
            <p:nvPr/>
          </p:nvSpPr>
          <p:spPr>
            <a:xfrm>
              <a:off x="-9535133" y="0"/>
              <a:ext cx="11384654" cy="6858000"/>
            </a:xfrm>
            <a:prstGeom prst="roundRect">
              <a:avLst>
                <a:gd name="adj" fmla="val 3720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="" xmlns:a16="http://schemas.microsoft.com/office/drawing/2014/main" id="{F0716EB0-0351-484A-9B33-11DA567C10D9}"/>
                </a:ext>
              </a:extLst>
            </p:cNvPr>
            <p:cNvSpPr/>
            <p:nvPr/>
          </p:nvSpPr>
          <p:spPr>
            <a:xfrm>
              <a:off x="1146122" y="1329985"/>
              <a:ext cx="1133254" cy="980661"/>
            </a:xfrm>
            <a:prstGeom prst="roundRect">
              <a:avLst>
                <a:gd name="adj" fmla="val 24032"/>
              </a:avLst>
            </a:prstGeom>
            <a:solidFill>
              <a:srgbClr val="F6CA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96FE5DB4-65D1-471B-9FE4-874352D91E4D}"/>
              </a:ext>
            </a:extLst>
          </p:cNvPr>
          <p:cNvGrpSpPr/>
          <p:nvPr/>
        </p:nvGrpSpPr>
        <p:grpSpPr>
          <a:xfrm>
            <a:off x="-9539658" y="0"/>
            <a:ext cx="11553991" cy="6858000"/>
            <a:chOff x="-9539658" y="0"/>
            <a:chExt cx="1155399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: Rounded Corners 11">
              <a:extLst>
                <a:ext uri="{FF2B5EF4-FFF2-40B4-BE49-F238E27FC236}">
                  <a16:creationId xmlns="" xmlns:a16="http://schemas.microsoft.com/office/drawing/2014/main" id="{89658478-DC60-43CB-A437-2C1E05764ECE}"/>
                </a:ext>
              </a:extLst>
            </p:cNvPr>
            <p:cNvSpPr/>
            <p:nvPr/>
          </p:nvSpPr>
          <p:spPr>
            <a:xfrm>
              <a:off x="-9539658" y="0"/>
              <a:ext cx="11133615" cy="6858000"/>
            </a:xfrm>
            <a:prstGeom prst="roundRect">
              <a:avLst>
                <a:gd name="adj" fmla="val 3720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="" xmlns:a16="http://schemas.microsoft.com/office/drawing/2014/main" id="{1348B5EF-7EDE-42B6-9A2A-0A4B51496188}"/>
                </a:ext>
              </a:extLst>
            </p:cNvPr>
            <p:cNvSpPr/>
            <p:nvPr/>
          </p:nvSpPr>
          <p:spPr>
            <a:xfrm>
              <a:off x="906068" y="2350609"/>
              <a:ext cx="1108265" cy="980661"/>
            </a:xfrm>
            <a:prstGeom prst="roundRect">
              <a:avLst>
                <a:gd name="adj" fmla="val 24032"/>
              </a:avLst>
            </a:prstGeom>
            <a:solidFill>
              <a:srgbClr val="E7C4E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D5E4AB1E-9563-42B8-8CF0-957AFD750640}"/>
              </a:ext>
            </a:extLst>
          </p:cNvPr>
          <p:cNvGrpSpPr/>
          <p:nvPr/>
        </p:nvGrpSpPr>
        <p:grpSpPr>
          <a:xfrm>
            <a:off x="-9544408" y="0"/>
            <a:ext cx="11280446" cy="6858000"/>
            <a:chOff x="-9544408" y="0"/>
            <a:chExt cx="11280446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2537DE5A-0557-4372-B4EC-0E66CAF26EDF}"/>
                </a:ext>
              </a:extLst>
            </p:cNvPr>
            <p:cNvSpPr/>
            <p:nvPr/>
          </p:nvSpPr>
          <p:spPr>
            <a:xfrm>
              <a:off x="-9544408" y="0"/>
              <a:ext cx="10870023" cy="6858000"/>
            </a:xfrm>
            <a:prstGeom prst="roundRect">
              <a:avLst>
                <a:gd name="adj" fmla="val 3720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="" xmlns:a16="http://schemas.microsoft.com/office/drawing/2014/main" id="{34A73B58-7A38-44CB-B629-D03AE5932606}"/>
                </a:ext>
              </a:extLst>
            </p:cNvPr>
            <p:cNvSpPr/>
            <p:nvPr/>
          </p:nvSpPr>
          <p:spPr>
            <a:xfrm>
              <a:off x="654012" y="3371233"/>
              <a:ext cx="1082026" cy="980661"/>
            </a:xfrm>
            <a:prstGeom prst="roundRect">
              <a:avLst>
                <a:gd name="adj" fmla="val 24032"/>
              </a:avLst>
            </a:prstGeom>
            <a:solidFill>
              <a:srgbClr val="AAB2D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="" xmlns:a16="http://schemas.microsoft.com/office/drawing/2014/main" id="{19D4EDCC-40FA-47FF-934E-AB4A6D1B7611}"/>
              </a:ext>
            </a:extLst>
          </p:cNvPr>
          <p:cNvGrpSpPr/>
          <p:nvPr/>
        </p:nvGrpSpPr>
        <p:grpSpPr>
          <a:xfrm>
            <a:off x="-9549795" y="0"/>
            <a:ext cx="10970441" cy="6858000"/>
            <a:chOff x="-9549795" y="0"/>
            <a:chExt cx="10970441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Rectangle: Rounded Corners 19">
              <a:extLst>
                <a:ext uri="{FF2B5EF4-FFF2-40B4-BE49-F238E27FC236}">
                  <a16:creationId xmlns="" xmlns:a16="http://schemas.microsoft.com/office/drawing/2014/main" id="{2584DF9D-3B6B-49BB-83E9-66FF8AF543E8}"/>
                </a:ext>
              </a:extLst>
            </p:cNvPr>
            <p:cNvSpPr/>
            <p:nvPr/>
          </p:nvSpPr>
          <p:spPr>
            <a:xfrm>
              <a:off x="-9549795" y="0"/>
              <a:ext cx="10571297" cy="6858000"/>
            </a:xfrm>
            <a:prstGeom prst="roundRect">
              <a:avLst>
                <a:gd name="adj" fmla="val 3720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="" xmlns:a16="http://schemas.microsoft.com/office/drawing/2014/main" id="{CD8477AC-4816-4E1E-A8D1-B22B4AF2209A}"/>
                </a:ext>
              </a:extLst>
            </p:cNvPr>
            <p:cNvSpPr/>
            <p:nvPr/>
          </p:nvSpPr>
          <p:spPr>
            <a:xfrm>
              <a:off x="368355" y="4391857"/>
              <a:ext cx="1052291" cy="980661"/>
            </a:xfrm>
            <a:prstGeom prst="roundRect">
              <a:avLst>
                <a:gd name="adj" fmla="val 24032"/>
              </a:avLst>
            </a:prstGeom>
            <a:solidFill>
              <a:srgbClr val="B3A8C8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13EC4299-A161-42A2-8D85-5EDBB1DCE515}"/>
              </a:ext>
            </a:extLst>
          </p:cNvPr>
          <p:cNvGrpSpPr/>
          <p:nvPr/>
        </p:nvGrpSpPr>
        <p:grpSpPr>
          <a:xfrm>
            <a:off x="-9554817" y="0"/>
            <a:ext cx="10681255" cy="6858000"/>
            <a:chOff x="-9554817" y="0"/>
            <a:chExt cx="10681255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Rectangle: Rounded Corners 23">
              <a:extLst>
                <a:ext uri="{FF2B5EF4-FFF2-40B4-BE49-F238E27FC236}">
                  <a16:creationId xmlns="" xmlns:a16="http://schemas.microsoft.com/office/drawing/2014/main" id="{054059AD-0A1A-4F9C-A61B-5BA36338E76C}"/>
                </a:ext>
              </a:extLst>
            </p:cNvPr>
            <p:cNvSpPr/>
            <p:nvPr/>
          </p:nvSpPr>
          <p:spPr>
            <a:xfrm>
              <a:off x="-9554817" y="0"/>
              <a:ext cx="10292632" cy="6858000"/>
            </a:xfrm>
            <a:prstGeom prst="roundRect">
              <a:avLst>
                <a:gd name="adj" fmla="val 3720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="" xmlns:a16="http://schemas.microsoft.com/office/drawing/2014/main" id="{440C8632-EEDC-4389-B610-E4D91863A4C1}"/>
                </a:ext>
              </a:extLst>
            </p:cNvPr>
            <p:cNvSpPr/>
            <p:nvPr/>
          </p:nvSpPr>
          <p:spPr>
            <a:xfrm>
              <a:off x="101886" y="5412481"/>
              <a:ext cx="1024552" cy="980661"/>
            </a:xfrm>
            <a:prstGeom prst="roundRect">
              <a:avLst>
                <a:gd name="adj" fmla="val 24032"/>
              </a:avLst>
            </a:prstGeom>
            <a:solidFill>
              <a:srgbClr val="938FB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66" name="文本框 13">
            <a:extLst>
              <a:ext uri="{FF2B5EF4-FFF2-40B4-BE49-F238E27FC236}">
                <a16:creationId xmlns="" xmlns:a16="http://schemas.microsoft.com/office/drawing/2014/main" id="{65D9B41B-E09B-43AF-82D9-A6D6D60E26CE}"/>
              </a:ext>
            </a:extLst>
          </p:cNvPr>
          <p:cNvSpPr txBox="1"/>
          <p:nvPr/>
        </p:nvSpPr>
        <p:spPr>
          <a:xfrm>
            <a:off x="4354348" y="235834"/>
            <a:ext cx="7142480" cy="101566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>
                <a:solidFill>
                  <a:srgbClr val="5261AC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5 SVNUT Triumph" panose="00000500000000000000" pitchFamily="2" charset="0"/>
                <a:ea typeface="思源宋体 CN Heavy" panose="02020900000000000000" charset="-122"/>
                <a:cs typeface="Algerian" panose="04020705040A02060702" charset="0"/>
              </a:rPr>
              <a:t>Thử </a:t>
            </a:r>
            <a:r>
              <a:rPr lang="en-US" altLang="zh-CN" sz="6000">
                <a:solidFill>
                  <a:srgbClr val="D2709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5 SVNUT Triumph" panose="00000500000000000000" pitchFamily="2" charset="0"/>
                <a:ea typeface="思源宋体 CN Heavy" panose="02020900000000000000" charset="-122"/>
                <a:cs typeface="Algerian" panose="04020705040A02060702" charset="0"/>
              </a:rPr>
              <a:t>tài </a:t>
            </a:r>
            <a:r>
              <a:rPr lang="en-US" altLang="zh-CN" sz="6000">
                <a:solidFill>
                  <a:srgbClr val="5261AC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5 SVNUT Triumph" panose="00000500000000000000" pitchFamily="2" charset="0"/>
                <a:ea typeface="思源宋体 CN Heavy" panose="02020900000000000000" charset="-122"/>
                <a:cs typeface="Algerian" panose="04020705040A02060702" charset="0"/>
              </a:rPr>
              <a:t>tinh </a:t>
            </a:r>
            <a:r>
              <a:rPr lang="en-US" altLang="zh-CN" sz="6000">
                <a:solidFill>
                  <a:srgbClr val="D2709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5 SVNUT Triumph" panose="00000500000000000000" pitchFamily="2" charset="0"/>
                <a:ea typeface="思源宋体 CN Heavy" panose="02020900000000000000" charset="-122"/>
                <a:cs typeface="Algerian" panose="04020705040A02060702" charset="0"/>
              </a:rPr>
              <a:t>mắt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="" xmlns:a16="http://schemas.microsoft.com/office/drawing/2014/main" id="{B9AD65AC-69F3-4E72-B9B3-A09035C945F3}"/>
              </a:ext>
            </a:extLst>
          </p:cNvPr>
          <p:cNvSpPr/>
          <p:nvPr/>
        </p:nvSpPr>
        <p:spPr>
          <a:xfrm>
            <a:off x="4673140" y="1156261"/>
            <a:ext cx="6774806" cy="1097692"/>
          </a:xfrm>
          <a:prstGeom prst="roundRect">
            <a:avLst>
              <a:gd name="adj" fmla="val 2223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600" b="0" i="0" spc="-60">
                <a:solidFill>
                  <a:srgbClr val="111111"/>
                </a:solidFill>
                <a:effectLst/>
                <a:latin typeface="#9Slide03 Arima Madurai" panose="00000500000000000000" pitchFamily="2" charset="0"/>
                <a:ea typeface="#9Slide02 Noi dung dai" panose="02000000000000000000" pitchFamily="2" charset="0"/>
                <a:cs typeface="#9Slide03 Arima Madurai" panose="00000500000000000000" pitchFamily="2" charset="0"/>
              </a:rPr>
              <a:t>Tìm các đồ vật có dạng hình hộp chữ nhật hoặc hình lập phương trong số các đồ vật sau:</a:t>
            </a:r>
            <a:endParaRPr lang="en-US" sz="2600" spc="-60" dirty="0">
              <a:latin typeface="#9Slide03 Arima Madurai" panose="00000500000000000000" pitchFamily="2" charset="0"/>
              <a:ea typeface="#9Slide02 Noi dung dai" panose="02000000000000000000" pitchFamily="2" charset="0"/>
              <a:cs typeface="#9Slide03 Arima Madurai" panose="00000500000000000000" pitchFamily="2" charset="0"/>
            </a:endParaRPr>
          </a:p>
        </p:txBody>
      </p: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2AEDA4C6-F79C-4D53-81E7-DC294B87BA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6535" y="2381621"/>
            <a:ext cx="1371600" cy="1371600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="" xmlns:a16="http://schemas.microsoft.com/office/drawing/2014/main" id="{7DC04D99-3203-457C-9279-33D372D2E1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6686" y="4930847"/>
            <a:ext cx="783771" cy="783771"/>
          </a:xfrm>
          <a:prstGeom prst="rect">
            <a:avLst/>
          </a:prstGeom>
        </p:spPr>
      </p:pic>
      <p:pic>
        <p:nvPicPr>
          <p:cNvPr id="70" name="Picture 2" descr="Building Cartoon">
            <a:extLst>
              <a:ext uri="{FF2B5EF4-FFF2-40B4-BE49-F238E27FC236}">
                <a16:creationId xmlns="" xmlns:a16="http://schemas.microsoft.com/office/drawing/2014/main" id="{42047BA9-5513-45BD-8F86-C4EC92C893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95" b="90000" l="10000" r="90000">
                        <a14:foregroundMark x1="62444" y1="7955" x2="74111" y2="53864"/>
                        <a14:foregroundMark x1="60556" y1="3295" x2="64111" y2="32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120" b="34603"/>
          <a:stretch/>
        </p:blipFill>
        <p:spPr bwMode="auto">
          <a:xfrm>
            <a:off x="7587284" y="2061394"/>
            <a:ext cx="2268660" cy="2422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4" descr="Orion Choco Pie 6pc 180g | Starry Mart">
            <a:extLst>
              <a:ext uri="{FF2B5EF4-FFF2-40B4-BE49-F238E27FC236}">
                <a16:creationId xmlns="" xmlns:a16="http://schemas.microsoft.com/office/drawing/2014/main" id="{DD246922-A1B5-49F7-A9A9-E85AE18DC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500" y="3523868"/>
            <a:ext cx="2982424" cy="298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6" descr="Soccer Ball Drawing 3D by sunilsamantara on DeviantArt">
            <a:extLst>
              <a:ext uri="{FF2B5EF4-FFF2-40B4-BE49-F238E27FC236}">
                <a16:creationId xmlns="" xmlns:a16="http://schemas.microsoft.com/office/drawing/2014/main" id="{FD6E5745-5A96-4E91-B657-CE6EB73BE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76" b="94610" l="9988" r="89951">
                        <a14:foregroundMark x1="30147" y1="86323" x2="40441" y2="85921"/>
                        <a14:foregroundMark x1="40441" y1="85921" x2="43444" y2="84634"/>
                        <a14:foregroundMark x1="43015" y1="92196" x2="60172" y2="88656"/>
                        <a14:foregroundMark x1="60172" y1="88656" x2="60172" y2="83186"/>
                        <a14:foregroundMark x1="18199" y1="87128" x2="22304" y2="90185"/>
                        <a14:foregroundMark x1="65012" y1="83829" x2="65931" y2="86323"/>
                        <a14:foregroundMark x1="43934" y1="94610" x2="55699" y2="91874"/>
                        <a14:backgroundMark x1="82904" y1="21883" x2="85907" y2="48190"/>
                        <a14:backgroundMark x1="85907" y1="48190" x2="86152" y2="48592"/>
                        <a14:backgroundMark x1="66667" y1="54465" x2="68750" y2="50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700" y="2277660"/>
            <a:ext cx="2208002" cy="168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8" descr="689 Tuna Fish Can Illustrations &amp;amp; Clip Art - iStock">
            <a:extLst>
              <a:ext uri="{FF2B5EF4-FFF2-40B4-BE49-F238E27FC236}">
                <a16:creationId xmlns="" xmlns:a16="http://schemas.microsoft.com/office/drawing/2014/main" id="{F76AA3F4-5064-4FDA-9547-498A041E8A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900" y="4484108"/>
            <a:ext cx="1613919" cy="132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Rectangle: Diagonal Corners Rounded 73">
            <a:extLst>
              <a:ext uri="{FF2B5EF4-FFF2-40B4-BE49-F238E27FC236}">
                <a16:creationId xmlns="" xmlns:a16="http://schemas.microsoft.com/office/drawing/2014/main" id="{6A0A7413-361C-48D4-B2F0-8217D3A46E95}"/>
              </a:ext>
            </a:extLst>
          </p:cNvPr>
          <p:cNvSpPr/>
          <p:nvPr/>
        </p:nvSpPr>
        <p:spPr>
          <a:xfrm>
            <a:off x="7364450" y="2612001"/>
            <a:ext cx="3265078" cy="902095"/>
          </a:xfrm>
          <a:custGeom>
            <a:avLst/>
            <a:gdLst>
              <a:gd name="connsiteX0" fmla="*/ 150352 w 3265078"/>
              <a:gd name="connsiteY0" fmla="*/ 0 h 902095"/>
              <a:gd name="connsiteX1" fmla="*/ 3265078 w 3265078"/>
              <a:gd name="connsiteY1" fmla="*/ 0 h 902095"/>
              <a:gd name="connsiteX2" fmla="*/ 3265078 w 3265078"/>
              <a:gd name="connsiteY2" fmla="*/ 0 h 902095"/>
              <a:gd name="connsiteX3" fmla="*/ 3265078 w 3265078"/>
              <a:gd name="connsiteY3" fmla="*/ 751743 h 902095"/>
              <a:gd name="connsiteX4" fmla="*/ 3114726 w 3265078"/>
              <a:gd name="connsiteY4" fmla="*/ 902095 h 902095"/>
              <a:gd name="connsiteX5" fmla="*/ 0 w 3265078"/>
              <a:gd name="connsiteY5" fmla="*/ 902095 h 902095"/>
              <a:gd name="connsiteX6" fmla="*/ 0 w 3265078"/>
              <a:gd name="connsiteY6" fmla="*/ 902095 h 902095"/>
              <a:gd name="connsiteX7" fmla="*/ 0 w 3265078"/>
              <a:gd name="connsiteY7" fmla="*/ 150352 h 902095"/>
              <a:gd name="connsiteX8" fmla="*/ 150352 w 3265078"/>
              <a:gd name="connsiteY8" fmla="*/ 0 h 90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65078" h="902095" fill="none" extrusionOk="0">
                <a:moveTo>
                  <a:pt x="150352" y="0"/>
                </a:moveTo>
                <a:cubicBezTo>
                  <a:pt x="968303" y="78011"/>
                  <a:pt x="2950212" y="21937"/>
                  <a:pt x="3265078" y="0"/>
                </a:cubicBezTo>
                <a:lnTo>
                  <a:pt x="3265078" y="0"/>
                </a:lnTo>
                <a:cubicBezTo>
                  <a:pt x="3310740" y="300219"/>
                  <a:pt x="3258390" y="527252"/>
                  <a:pt x="3265078" y="751743"/>
                </a:cubicBezTo>
                <a:cubicBezTo>
                  <a:pt x="3270309" y="828272"/>
                  <a:pt x="3192562" y="901705"/>
                  <a:pt x="3114726" y="902095"/>
                </a:cubicBezTo>
                <a:cubicBezTo>
                  <a:pt x="1576391" y="757011"/>
                  <a:pt x="431026" y="937174"/>
                  <a:pt x="0" y="902095"/>
                </a:cubicBezTo>
                <a:lnTo>
                  <a:pt x="0" y="902095"/>
                </a:lnTo>
                <a:cubicBezTo>
                  <a:pt x="-59397" y="736811"/>
                  <a:pt x="-46998" y="472972"/>
                  <a:pt x="0" y="150352"/>
                </a:cubicBezTo>
                <a:cubicBezTo>
                  <a:pt x="15676" y="69317"/>
                  <a:pt x="67684" y="4467"/>
                  <a:pt x="150352" y="0"/>
                </a:cubicBezTo>
                <a:close/>
              </a:path>
              <a:path w="3265078" h="902095" stroke="0" extrusionOk="0">
                <a:moveTo>
                  <a:pt x="150352" y="0"/>
                </a:moveTo>
                <a:cubicBezTo>
                  <a:pt x="1077867" y="-16420"/>
                  <a:pt x="1834238" y="-157111"/>
                  <a:pt x="3265078" y="0"/>
                </a:cubicBezTo>
                <a:lnTo>
                  <a:pt x="3265078" y="0"/>
                </a:lnTo>
                <a:cubicBezTo>
                  <a:pt x="3212336" y="220846"/>
                  <a:pt x="3251564" y="540096"/>
                  <a:pt x="3265078" y="751743"/>
                </a:cubicBezTo>
                <a:cubicBezTo>
                  <a:pt x="3259709" y="850341"/>
                  <a:pt x="3211183" y="911211"/>
                  <a:pt x="3114726" y="902095"/>
                </a:cubicBezTo>
                <a:cubicBezTo>
                  <a:pt x="2043847" y="784600"/>
                  <a:pt x="509875" y="983717"/>
                  <a:pt x="0" y="902095"/>
                </a:cubicBezTo>
                <a:lnTo>
                  <a:pt x="0" y="902095"/>
                </a:lnTo>
                <a:cubicBezTo>
                  <a:pt x="23974" y="781546"/>
                  <a:pt x="19689" y="492965"/>
                  <a:pt x="0" y="150352"/>
                </a:cubicBezTo>
                <a:cubicBezTo>
                  <a:pt x="1054" y="66049"/>
                  <a:pt x="79075" y="1101"/>
                  <a:pt x="150352" y="0"/>
                </a:cubicBezTo>
                <a:close/>
              </a:path>
            </a:pathLst>
          </a:custGeom>
          <a:solidFill>
            <a:srgbClr val="EAE4E9"/>
          </a:solidFill>
          <a:ln w="38100">
            <a:solidFill>
              <a:srgbClr val="E5989B"/>
            </a:solidFill>
            <a:extLst>
              <a:ext uri="{C807C97D-BFC1-408E-A445-0C87EB9F89A2}">
                <ask:lineSketchStyleProps xmlns="" xmlns:ask="http://schemas.microsoft.com/office/drawing/2018/sketchyshapes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B5838D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Hình lập phương</a:t>
            </a:r>
          </a:p>
        </p:txBody>
      </p:sp>
      <p:sp>
        <p:nvSpPr>
          <p:cNvPr id="75" name="Rectangle: Diagonal Corners Rounded 74">
            <a:extLst>
              <a:ext uri="{FF2B5EF4-FFF2-40B4-BE49-F238E27FC236}">
                <a16:creationId xmlns="" xmlns:a16="http://schemas.microsoft.com/office/drawing/2014/main" id="{2FDEB388-DC7C-4BA5-8528-B743A5FB0B00}"/>
              </a:ext>
            </a:extLst>
          </p:cNvPr>
          <p:cNvSpPr/>
          <p:nvPr/>
        </p:nvSpPr>
        <p:spPr>
          <a:xfrm>
            <a:off x="7364450" y="4530675"/>
            <a:ext cx="3265078" cy="902095"/>
          </a:xfrm>
          <a:custGeom>
            <a:avLst/>
            <a:gdLst>
              <a:gd name="connsiteX0" fmla="*/ 150352 w 3265078"/>
              <a:gd name="connsiteY0" fmla="*/ 0 h 902095"/>
              <a:gd name="connsiteX1" fmla="*/ 3265078 w 3265078"/>
              <a:gd name="connsiteY1" fmla="*/ 0 h 902095"/>
              <a:gd name="connsiteX2" fmla="*/ 3265078 w 3265078"/>
              <a:gd name="connsiteY2" fmla="*/ 0 h 902095"/>
              <a:gd name="connsiteX3" fmla="*/ 3265078 w 3265078"/>
              <a:gd name="connsiteY3" fmla="*/ 751743 h 902095"/>
              <a:gd name="connsiteX4" fmla="*/ 3114726 w 3265078"/>
              <a:gd name="connsiteY4" fmla="*/ 902095 h 902095"/>
              <a:gd name="connsiteX5" fmla="*/ 0 w 3265078"/>
              <a:gd name="connsiteY5" fmla="*/ 902095 h 902095"/>
              <a:gd name="connsiteX6" fmla="*/ 0 w 3265078"/>
              <a:gd name="connsiteY6" fmla="*/ 902095 h 902095"/>
              <a:gd name="connsiteX7" fmla="*/ 0 w 3265078"/>
              <a:gd name="connsiteY7" fmla="*/ 150352 h 902095"/>
              <a:gd name="connsiteX8" fmla="*/ 150352 w 3265078"/>
              <a:gd name="connsiteY8" fmla="*/ 0 h 902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65078" h="902095" fill="none" extrusionOk="0">
                <a:moveTo>
                  <a:pt x="150352" y="0"/>
                </a:moveTo>
                <a:cubicBezTo>
                  <a:pt x="968303" y="78011"/>
                  <a:pt x="2950212" y="21937"/>
                  <a:pt x="3265078" y="0"/>
                </a:cubicBezTo>
                <a:lnTo>
                  <a:pt x="3265078" y="0"/>
                </a:lnTo>
                <a:cubicBezTo>
                  <a:pt x="3310740" y="300219"/>
                  <a:pt x="3258390" y="527252"/>
                  <a:pt x="3265078" y="751743"/>
                </a:cubicBezTo>
                <a:cubicBezTo>
                  <a:pt x="3270309" y="828272"/>
                  <a:pt x="3192562" y="901705"/>
                  <a:pt x="3114726" y="902095"/>
                </a:cubicBezTo>
                <a:cubicBezTo>
                  <a:pt x="1576391" y="757011"/>
                  <a:pt x="431026" y="937174"/>
                  <a:pt x="0" y="902095"/>
                </a:cubicBezTo>
                <a:lnTo>
                  <a:pt x="0" y="902095"/>
                </a:lnTo>
                <a:cubicBezTo>
                  <a:pt x="-59397" y="736811"/>
                  <a:pt x="-46998" y="472972"/>
                  <a:pt x="0" y="150352"/>
                </a:cubicBezTo>
                <a:cubicBezTo>
                  <a:pt x="15676" y="69317"/>
                  <a:pt x="67684" y="4467"/>
                  <a:pt x="150352" y="0"/>
                </a:cubicBezTo>
                <a:close/>
              </a:path>
              <a:path w="3265078" h="902095" stroke="0" extrusionOk="0">
                <a:moveTo>
                  <a:pt x="150352" y="0"/>
                </a:moveTo>
                <a:cubicBezTo>
                  <a:pt x="1077867" y="-16420"/>
                  <a:pt x="1834238" y="-157111"/>
                  <a:pt x="3265078" y="0"/>
                </a:cubicBezTo>
                <a:lnTo>
                  <a:pt x="3265078" y="0"/>
                </a:lnTo>
                <a:cubicBezTo>
                  <a:pt x="3212336" y="220846"/>
                  <a:pt x="3251564" y="540096"/>
                  <a:pt x="3265078" y="751743"/>
                </a:cubicBezTo>
                <a:cubicBezTo>
                  <a:pt x="3259709" y="850341"/>
                  <a:pt x="3211183" y="911211"/>
                  <a:pt x="3114726" y="902095"/>
                </a:cubicBezTo>
                <a:cubicBezTo>
                  <a:pt x="2043847" y="784600"/>
                  <a:pt x="509875" y="983717"/>
                  <a:pt x="0" y="902095"/>
                </a:cubicBezTo>
                <a:lnTo>
                  <a:pt x="0" y="902095"/>
                </a:lnTo>
                <a:cubicBezTo>
                  <a:pt x="23974" y="781546"/>
                  <a:pt x="19689" y="492965"/>
                  <a:pt x="0" y="150352"/>
                </a:cubicBezTo>
                <a:cubicBezTo>
                  <a:pt x="1054" y="66049"/>
                  <a:pt x="79075" y="1101"/>
                  <a:pt x="150352" y="0"/>
                </a:cubicBezTo>
                <a:close/>
              </a:path>
            </a:pathLst>
          </a:custGeom>
          <a:solidFill>
            <a:srgbClr val="FDE2E4"/>
          </a:solidFill>
          <a:ln w="38100">
            <a:solidFill>
              <a:srgbClr val="B5838D"/>
            </a:solidFill>
            <a:extLst>
              <a:ext uri="{C807C97D-BFC1-408E-A445-0C87EB9F89A2}">
                <ask:lineSketchStyleProps xmlns="" xmlns:ask="http://schemas.microsoft.com/office/drawing/2018/sketchyshapes" sd="2214188587">
                  <a:prstGeom prst="round2Diag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B5838D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Hình hộp chữ nhật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="" xmlns:a16="http://schemas.microsoft.com/office/drawing/2014/main" id="{292DCDF6-8F7A-4FA5-B2D6-69E58C7EB9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01245" y="4233431"/>
            <a:ext cx="2616911" cy="261691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9FD9AD92-7FE4-4771-A35F-2ED9629FFE3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442" y="-14201"/>
            <a:ext cx="2754310" cy="2308190"/>
          </a:xfrm>
          <a:prstGeom prst="rect">
            <a:avLst/>
          </a:prstGeom>
        </p:spPr>
      </p:pic>
      <p:sp>
        <p:nvSpPr>
          <p:cNvPr id="18" name="Thought Bubble: Cloud 17">
            <a:extLst>
              <a:ext uri="{FF2B5EF4-FFF2-40B4-BE49-F238E27FC236}">
                <a16:creationId xmlns="" xmlns:a16="http://schemas.microsoft.com/office/drawing/2014/main" id="{D2AF360E-95A0-4092-8920-9E1FF0C8A917}"/>
              </a:ext>
            </a:extLst>
          </p:cNvPr>
          <p:cNvSpPr/>
          <p:nvPr/>
        </p:nvSpPr>
        <p:spPr>
          <a:xfrm>
            <a:off x="7545317" y="3890405"/>
            <a:ext cx="3961053" cy="2658234"/>
          </a:xfrm>
          <a:custGeom>
            <a:avLst/>
            <a:gdLst>
              <a:gd name="connsiteX0" fmla="*/ 357595 w 3961053"/>
              <a:gd name="connsiteY0" fmla="*/ 884232 h 2658234"/>
              <a:gd name="connsiteX1" fmla="*/ 515578 w 3961053"/>
              <a:gd name="connsiteY1" fmla="*/ 425009 h 2658234"/>
              <a:gd name="connsiteX2" fmla="*/ 1284133 w 3961053"/>
              <a:gd name="connsiteY2" fmla="*/ 320095 h 2658234"/>
              <a:gd name="connsiteX3" fmla="*/ 2059014 w 3961053"/>
              <a:gd name="connsiteY3" fmla="*/ 211181 h 2658234"/>
              <a:gd name="connsiteX4" fmla="*/ 2360952 w 3961053"/>
              <a:gd name="connsiteY4" fmla="*/ 12306 h 2658234"/>
              <a:gd name="connsiteX5" fmla="*/ 2735418 w 3961053"/>
              <a:gd name="connsiteY5" fmla="*/ 152663 h 2658234"/>
              <a:gd name="connsiteX6" fmla="*/ 3251639 w 3961053"/>
              <a:gd name="connsiteY6" fmla="*/ 42457 h 2658234"/>
              <a:gd name="connsiteX7" fmla="*/ 3513417 w 3961053"/>
              <a:gd name="connsiteY7" fmla="*/ 343109 h 2658234"/>
              <a:gd name="connsiteX8" fmla="*/ 3849373 w 3961053"/>
              <a:gd name="connsiteY8" fmla="*/ 634899 h 2658234"/>
              <a:gd name="connsiteX9" fmla="*/ 3834335 w 3961053"/>
              <a:gd name="connsiteY9" fmla="*/ 951303 h 2658234"/>
              <a:gd name="connsiteX10" fmla="*/ 3944181 w 3961053"/>
              <a:gd name="connsiteY10" fmla="*/ 1435077 h 2658234"/>
              <a:gd name="connsiteX11" fmla="*/ 3429611 w 3961053"/>
              <a:gd name="connsiteY11" fmla="*/ 1858548 h 2658234"/>
              <a:gd name="connsiteX12" fmla="*/ 3245404 w 3961053"/>
              <a:gd name="connsiteY12" fmla="*/ 2221409 h 2658234"/>
              <a:gd name="connsiteX13" fmla="*/ 2618237 w 3961053"/>
              <a:gd name="connsiteY13" fmla="*/ 2265344 h 2658234"/>
              <a:gd name="connsiteX14" fmla="*/ 2170051 w 3961053"/>
              <a:gd name="connsiteY14" fmla="*/ 2652449 h 2658234"/>
              <a:gd name="connsiteX15" fmla="*/ 1511068 w 3961053"/>
              <a:gd name="connsiteY15" fmla="*/ 2416162 h 2658234"/>
              <a:gd name="connsiteX16" fmla="*/ 532174 w 3961053"/>
              <a:gd name="connsiteY16" fmla="*/ 2182705 h 2658234"/>
              <a:gd name="connsiteX17" fmla="*/ 101777 w 3961053"/>
              <a:gd name="connsiteY17" fmla="*/ 1922912 h 2658234"/>
              <a:gd name="connsiteX18" fmla="*/ 193743 w 3961053"/>
              <a:gd name="connsiteY18" fmla="*/ 1572234 h 2658234"/>
              <a:gd name="connsiteX19" fmla="*/ -459 w 3961053"/>
              <a:gd name="connsiteY19" fmla="*/ 1212450 h 2658234"/>
              <a:gd name="connsiteX20" fmla="*/ 354202 w 3961053"/>
              <a:gd name="connsiteY20" fmla="*/ 892662 h 2658234"/>
              <a:gd name="connsiteX21" fmla="*/ 357595 w 3961053"/>
              <a:gd name="connsiteY21" fmla="*/ 884232 h 2658234"/>
              <a:gd name="connsiteX0" fmla="*/ -254096 w 3961053"/>
              <a:gd name="connsiteY0" fmla="*/ 2513812 h 2658234"/>
              <a:gd name="connsiteX1" fmla="*/ -327936 w 3961053"/>
              <a:gd name="connsiteY1" fmla="*/ 2587652 h 2658234"/>
              <a:gd name="connsiteX2" fmla="*/ -401776 w 3961053"/>
              <a:gd name="connsiteY2" fmla="*/ 2513812 h 2658234"/>
              <a:gd name="connsiteX3" fmla="*/ -327936 w 3961053"/>
              <a:gd name="connsiteY3" fmla="*/ 2439972 h 2658234"/>
              <a:gd name="connsiteX4" fmla="*/ -254096 w 3961053"/>
              <a:gd name="connsiteY4" fmla="*/ 2513812 h 2658234"/>
              <a:gd name="connsiteX0" fmla="*/ 21023 w 3961053"/>
              <a:gd name="connsiteY0" fmla="*/ 2410516 h 2658234"/>
              <a:gd name="connsiteX1" fmla="*/ -126657 w 3961053"/>
              <a:gd name="connsiteY1" fmla="*/ 2558196 h 2658234"/>
              <a:gd name="connsiteX2" fmla="*/ -274337 w 3961053"/>
              <a:gd name="connsiteY2" fmla="*/ 2410516 h 2658234"/>
              <a:gd name="connsiteX3" fmla="*/ -126657 w 3961053"/>
              <a:gd name="connsiteY3" fmla="*/ 2262836 h 2658234"/>
              <a:gd name="connsiteX4" fmla="*/ 21023 w 3961053"/>
              <a:gd name="connsiteY4" fmla="*/ 2410516 h 2658234"/>
              <a:gd name="connsiteX0" fmla="*/ 427530 w 3961053"/>
              <a:gd name="connsiteY0" fmla="*/ 2239793 h 2658234"/>
              <a:gd name="connsiteX1" fmla="*/ 206010 w 3961053"/>
              <a:gd name="connsiteY1" fmla="*/ 2461313 h 2658234"/>
              <a:gd name="connsiteX2" fmla="*/ -15510 w 3961053"/>
              <a:gd name="connsiteY2" fmla="*/ 2239793 h 2658234"/>
              <a:gd name="connsiteX3" fmla="*/ 206010 w 3961053"/>
              <a:gd name="connsiteY3" fmla="*/ 2018273 h 2658234"/>
              <a:gd name="connsiteX4" fmla="*/ 427530 w 3961053"/>
              <a:gd name="connsiteY4" fmla="*/ 2239793 h 2658234"/>
              <a:gd name="connsiteX0" fmla="*/ 430306 w 3961053"/>
              <a:gd name="connsiteY0" fmla="*/ 1610754 h 2658234"/>
              <a:gd name="connsiteX1" fmla="*/ 198052 w 3961053"/>
              <a:gd name="connsiteY1" fmla="*/ 1561712 h 2658234"/>
              <a:gd name="connsiteX2" fmla="*/ 635235 w 3961053"/>
              <a:gd name="connsiteY2" fmla="*/ 2147446 h 2658234"/>
              <a:gd name="connsiteX3" fmla="*/ 533641 w 3961053"/>
              <a:gd name="connsiteY3" fmla="*/ 2170891 h 2658234"/>
              <a:gd name="connsiteX4" fmla="*/ 1510884 w 3961053"/>
              <a:gd name="connsiteY4" fmla="*/ 2405332 h 2658234"/>
              <a:gd name="connsiteX5" fmla="*/ 1449635 w 3961053"/>
              <a:gd name="connsiteY5" fmla="*/ 2298264 h 2658234"/>
              <a:gd name="connsiteX6" fmla="*/ 2643177 w 3961053"/>
              <a:gd name="connsiteY6" fmla="*/ 2138340 h 2658234"/>
              <a:gd name="connsiteX7" fmla="*/ 2618696 w 3961053"/>
              <a:gd name="connsiteY7" fmla="*/ 2255806 h 2658234"/>
              <a:gd name="connsiteX8" fmla="*/ 3129323 w 3961053"/>
              <a:gd name="connsiteY8" fmla="*/ 1412432 h 2658234"/>
              <a:gd name="connsiteX9" fmla="*/ 3427411 w 3961053"/>
              <a:gd name="connsiteY9" fmla="*/ 1851533 h 2658234"/>
              <a:gd name="connsiteX10" fmla="*/ 3832502 w 3961053"/>
              <a:gd name="connsiteY10" fmla="*/ 944780 h 2658234"/>
              <a:gd name="connsiteX11" fmla="*/ 3699733 w 3961053"/>
              <a:gd name="connsiteY11" fmla="*/ 1109443 h 2658234"/>
              <a:gd name="connsiteX12" fmla="*/ 3513967 w 3961053"/>
              <a:gd name="connsiteY12" fmla="*/ 333879 h 2658234"/>
              <a:gd name="connsiteX13" fmla="*/ 3520936 w 3961053"/>
              <a:gd name="connsiteY13" fmla="*/ 411657 h 2658234"/>
              <a:gd name="connsiteX14" fmla="*/ 2666192 w 3961053"/>
              <a:gd name="connsiteY14" fmla="*/ 243179 h 2658234"/>
              <a:gd name="connsiteX15" fmla="*/ 2734226 w 3961053"/>
              <a:gd name="connsiteY15" fmla="*/ 143987 h 2658234"/>
              <a:gd name="connsiteX16" fmla="*/ 2030131 w 3961053"/>
              <a:gd name="connsiteY16" fmla="*/ 290436 h 2658234"/>
              <a:gd name="connsiteX17" fmla="*/ 2063048 w 3961053"/>
              <a:gd name="connsiteY17" fmla="*/ 204905 h 2658234"/>
              <a:gd name="connsiteX18" fmla="*/ 1283674 w 3961053"/>
              <a:gd name="connsiteY18" fmla="*/ 319480 h 2658234"/>
              <a:gd name="connsiteX19" fmla="*/ 1402872 w 3961053"/>
              <a:gd name="connsiteY19" fmla="*/ 402427 h 2658234"/>
              <a:gd name="connsiteX20" fmla="*/ 378408 w 3961053"/>
              <a:gd name="connsiteY20" fmla="*/ 971547 h 2658234"/>
              <a:gd name="connsiteX21" fmla="*/ 357595 w 3961053"/>
              <a:gd name="connsiteY21" fmla="*/ 884232 h 2658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961053" h="2658234" fill="none" extrusionOk="0">
                <a:moveTo>
                  <a:pt x="357595" y="884232"/>
                </a:moveTo>
                <a:cubicBezTo>
                  <a:pt x="332819" y="723549"/>
                  <a:pt x="378256" y="570084"/>
                  <a:pt x="515578" y="425009"/>
                </a:cubicBezTo>
                <a:cubicBezTo>
                  <a:pt x="722092" y="233059"/>
                  <a:pt x="1088495" y="197717"/>
                  <a:pt x="1284133" y="320095"/>
                </a:cubicBezTo>
                <a:cubicBezTo>
                  <a:pt x="1467598" y="102133"/>
                  <a:pt x="1837310" y="9605"/>
                  <a:pt x="2059014" y="211181"/>
                </a:cubicBezTo>
                <a:cubicBezTo>
                  <a:pt x="2088148" y="97171"/>
                  <a:pt x="2227995" y="25825"/>
                  <a:pt x="2360952" y="12306"/>
                </a:cubicBezTo>
                <a:cubicBezTo>
                  <a:pt x="2502480" y="-25052"/>
                  <a:pt x="2658796" y="22975"/>
                  <a:pt x="2735418" y="152663"/>
                </a:cubicBezTo>
                <a:cubicBezTo>
                  <a:pt x="2891847" y="64169"/>
                  <a:pt x="3062581" y="-21529"/>
                  <a:pt x="3251639" y="42457"/>
                </a:cubicBezTo>
                <a:cubicBezTo>
                  <a:pt x="3425857" y="80394"/>
                  <a:pt x="3462610" y="234894"/>
                  <a:pt x="3513417" y="343109"/>
                </a:cubicBezTo>
                <a:cubicBezTo>
                  <a:pt x="3696872" y="409532"/>
                  <a:pt x="3762409" y="475987"/>
                  <a:pt x="3849373" y="634899"/>
                </a:cubicBezTo>
                <a:cubicBezTo>
                  <a:pt x="3884807" y="742741"/>
                  <a:pt x="3848464" y="853313"/>
                  <a:pt x="3834335" y="951303"/>
                </a:cubicBezTo>
                <a:cubicBezTo>
                  <a:pt x="3933873" y="1069036"/>
                  <a:pt x="4034757" y="1285039"/>
                  <a:pt x="3944181" y="1435077"/>
                </a:cubicBezTo>
                <a:cubicBezTo>
                  <a:pt x="3891651" y="1620316"/>
                  <a:pt x="3691920" y="1861142"/>
                  <a:pt x="3429611" y="1858548"/>
                </a:cubicBezTo>
                <a:cubicBezTo>
                  <a:pt x="3415243" y="1982327"/>
                  <a:pt x="3354531" y="2126686"/>
                  <a:pt x="3245404" y="2221409"/>
                </a:cubicBezTo>
                <a:cubicBezTo>
                  <a:pt x="3113098" y="2380359"/>
                  <a:pt x="2808511" y="2397615"/>
                  <a:pt x="2618237" y="2265344"/>
                </a:cubicBezTo>
                <a:cubicBezTo>
                  <a:pt x="2547487" y="2453195"/>
                  <a:pt x="2387332" y="2552228"/>
                  <a:pt x="2170051" y="2652449"/>
                </a:cubicBezTo>
                <a:cubicBezTo>
                  <a:pt x="1965840" y="2690238"/>
                  <a:pt x="1635926" y="2576826"/>
                  <a:pt x="1511068" y="2416162"/>
                </a:cubicBezTo>
                <a:cubicBezTo>
                  <a:pt x="1248428" y="2670927"/>
                  <a:pt x="791651" y="2418921"/>
                  <a:pt x="532174" y="2182705"/>
                </a:cubicBezTo>
                <a:cubicBezTo>
                  <a:pt x="332394" y="2195274"/>
                  <a:pt x="174244" y="2079309"/>
                  <a:pt x="101777" y="1922912"/>
                </a:cubicBezTo>
                <a:cubicBezTo>
                  <a:pt x="50724" y="1798145"/>
                  <a:pt x="106823" y="1671523"/>
                  <a:pt x="193743" y="1572234"/>
                </a:cubicBezTo>
                <a:cubicBezTo>
                  <a:pt x="59964" y="1499510"/>
                  <a:pt x="-2943" y="1352099"/>
                  <a:pt x="-459" y="1212450"/>
                </a:cubicBezTo>
                <a:cubicBezTo>
                  <a:pt x="45378" y="1008547"/>
                  <a:pt x="173574" y="910006"/>
                  <a:pt x="354202" y="892662"/>
                </a:cubicBezTo>
                <a:cubicBezTo>
                  <a:pt x="354867" y="889563"/>
                  <a:pt x="356816" y="886881"/>
                  <a:pt x="357595" y="884232"/>
                </a:cubicBezTo>
                <a:close/>
              </a:path>
              <a:path w="3961053" h="2658234" fill="none" extrusionOk="0">
                <a:moveTo>
                  <a:pt x="-254096" y="2513812"/>
                </a:moveTo>
                <a:cubicBezTo>
                  <a:pt x="-263426" y="2558246"/>
                  <a:pt x="-281311" y="2582491"/>
                  <a:pt x="-327936" y="2587652"/>
                </a:cubicBezTo>
                <a:cubicBezTo>
                  <a:pt x="-371891" y="2587215"/>
                  <a:pt x="-396604" y="2551764"/>
                  <a:pt x="-401776" y="2513812"/>
                </a:cubicBezTo>
                <a:cubicBezTo>
                  <a:pt x="-399932" y="2475094"/>
                  <a:pt x="-363720" y="2448076"/>
                  <a:pt x="-327936" y="2439972"/>
                </a:cubicBezTo>
                <a:cubicBezTo>
                  <a:pt x="-284391" y="2428547"/>
                  <a:pt x="-251217" y="2478811"/>
                  <a:pt x="-254096" y="2513812"/>
                </a:cubicBezTo>
                <a:close/>
              </a:path>
              <a:path w="3961053" h="2658234" fill="none" extrusionOk="0">
                <a:moveTo>
                  <a:pt x="21023" y="2410516"/>
                </a:moveTo>
                <a:cubicBezTo>
                  <a:pt x="34506" y="2511476"/>
                  <a:pt x="-34782" y="2536904"/>
                  <a:pt x="-126657" y="2558196"/>
                </a:cubicBezTo>
                <a:cubicBezTo>
                  <a:pt x="-196217" y="2537887"/>
                  <a:pt x="-256913" y="2499003"/>
                  <a:pt x="-274337" y="2410516"/>
                </a:cubicBezTo>
                <a:cubicBezTo>
                  <a:pt x="-285942" y="2322997"/>
                  <a:pt x="-199154" y="2246790"/>
                  <a:pt x="-126657" y="2262836"/>
                </a:cubicBezTo>
                <a:cubicBezTo>
                  <a:pt x="-38842" y="2263401"/>
                  <a:pt x="3493" y="2331618"/>
                  <a:pt x="21023" y="2410516"/>
                </a:cubicBezTo>
                <a:close/>
              </a:path>
              <a:path w="3961053" h="2658234" fill="none" extrusionOk="0">
                <a:moveTo>
                  <a:pt x="427530" y="2239793"/>
                </a:moveTo>
                <a:cubicBezTo>
                  <a:pt x="420685" y="2355791"/>
                  <a:pt x="339417" y="2476673"/>
                  <a:pt x="206010" y="2461313"/>
                </a:cubicBezTo>
                <a:cubicBezTo>
                  <a:pt x="91514" y="2462706"/>
                  <a:pt x="-10309" y="2360708"/>
                  <a:pt x="-15510" y="2239793"/>
                </a:cubicBezTo>
                <a:cubicBezTo>
                  <a:pt x="-37714" y="2138199"/>
                  <a:pt x="75415" y="2015239"/>
                  <a:pt x="206010" y="2018273"/>
                </a:cubicBezTo>
                <a:cubicBezTo>
                  <a:pt x="333545" y="1984157"/>
                  <a:pt x="440003" y="2105115"/>
                  <a:pt x="427530" y="2239793"/>
                </a:cubicBezTo>
                <a:close/>
              </a:path>
              <a:path w="3961053" h="2658234" fill="none" extrusionOk="0">
                <a:moveTo>
                  <a:pt x="430306" y="1610754"/>
                </a:moveTo>
                <a:cubicBezTo>
                  <a:pt x="344934" y="1608693"/>
                  <a:pt x="266457" y="1595863"/>
                  <a:pt x="198052" y="1561712"/>
                </a:cubicBezTo>
                <a:moveTo>
                  <a:pt x="635235" y="2147446"/>
                </a:moveTo>
                <a:cubicBezTo>
                  <a:pt x="593209" y="2160513"/>
                  <a:pt x="574277" y="2175433"/>
                  <a:pt x="533641" y="2170891"/>
                </a:cubicBezTo>
                <a:moveTo>
                  <a:pt x="1510884" y="2405332"/>
                </a:moveTo>
                <a:cubicBezTo>
                  <a:pt x="1485717" y="2372264"/>
                  <a:pt x="1466574" y="2340222"/>
                  <a:pt x="1449635" y="2298264"/>
                </a:cubicBezTo>
                <a:moveTo>
                  <a:pt x="2643177" y="2138340"/>
                </a:moveTo>
                <a:cubicBezTo>
                  <a:pt x="2643614" y="2169177"/>
                  <a:pt x="2621453" y="2211879"/>
                  <a:pt x="2618696" y="2255806"/>
                </a:cubicBezTo>
                <a:moveTo>
                  <a:pt x="3129323" y="1412432"/>
                </a:moveTo>
                <a:cubicBezTo>
                  <a:pt x="3306472" y="1465409"/>
                  <a:pt x="3458487" y="1627234"/>
                  <a:pt x="3427411" y="1851533"/>
                </a:cubicBezTo>
                <a:moveTo>
                  <a:pt x="3832502" y="944780"/>
                </a:moveTo>
                <a:cubicBezTo>
                  <a:pt x="3806257" y="1009834"/>
                  <a:pt x="3755719" y="1065180"/>
                  <a:pt x="3699733" y="1109443"/>
                </a:cubicBezTo>
                <a:moveTo>
                  <a:pt x="3513967" y="333879"/>
                </a:moveTo>
                <a:cubicBezTo>
                  <a:pt x="3516007" y="362103"/>
                  <a:pt x="3520850" y="384179"/>
                  <a:pt x="3520936" y="411657"/>
                </a:cubicBezTo>
                <a:moveTo>
                  <a:pt x="2666192" y="243179"/>
                </a:moveTo>
                <a:cubicBezTo>
                  <a:pt x="2691444" y="205068"/>
                  <a:pt x="2706984" y="175816"/>
                  <a:pt x="2734226" y="143987"/>
                </a:cubicBezTo>
                <a:moveTo>
                  <a:pt x="2030131" y="290436"/>
                </a:moveTo>
                <a:cubicBezTo>
                  <a:pt x="2032044" y="258963"/>
                  <a:pt x="2049390" y="230883"/>
                  <a:pt x="2063048" y="204905"/>
                </a:cubicBezTo>
                <a:moveTo>
                  <a:pt x="1283674" y="319480"/>
                </a:moveTo>
                <a:cubicBezTo>
                  <a:pt x="1314381" y="348717"/>
                  <a:pt x="1368609" y="362261"/>
                  <a:pt x="1402872" y="402427"/>
                </a:cubicBezTo>
                <a:moveTo>
                  <a:pt x="378408" y="971547"/>
                </a:moveTo>
                <a:cubicBezTo>
                  <a:pt x="369272" y="942132"/>
                  <a:pt x="367057" y="909058"/>
                  <a:pt x="357595" y="884232"/>
                </a:cubicBezTo>
              </a:path>
              <a:path w="3961053" h="2658234" stroke="0" extrusionOk="0">
                <a:moveTo>
                  <a:pt x="357595" y="884232"/>
                </a:moveTo>
                <a:cubicBezTo>
                  <a:pt x="335056" y="725488"/>
                  <a:pt x="366394" y="548874"/>
                  <a:pt x="515578" y="425009"/>
                </a:cubicBezTo>
                <a:cubicBezTo>
                  <a:pt x="714116" y="221126"/>
                  <a:pt x="1036109" y="160019"/>
                  <a:pt x="1284133" y="320095"/>
                </a:cubicBezTo>
                <a:cubicBezTo>
                  <a:pt x="1396194" y="74994"/>
                  <a:pt x="1840487" y="-43998"/>
                  <a:pt x="2059014" y="211181"/>
                </a:cubicBezTo>
                <a:cubicBezTo>
                  <a:pt x="2115912" y="87824"/>
                  <a:pt x="2241432" y="3204"/>
                  <a:pt x="2360952" y="12306"/>
                </a:cubicBezTo>
                <a:cubicBezTo>
                  <a:pt x="2469325" y="5183"/>
                  <a:pt x="2650522" y="39940"/>
                  <a:pt x="2735418" y="152663"/>
                </a:cubicBezTo>
                <a:cubicBezTo>
                  <a:pt x="2876606" y="-11505"/>
                  <a:pt x="3070674" y="-48922"/>
                  <a:pt x="3251639" y="42457"/>
                </a:cubicBezTo>
                <a:cubicBezTo>
                  <a:pt x="3422583" y="100219"/>
                  <a:pt x="3470878" y="215493"/>
                  <a:pt x="3513417" y="343109"/>
                </a:cubicBezTo>
                <a:cubicBezTo>
                  <a:pt x="3664953" y="340972"/>
                  <a:pt x="3801458" y="508913"/>
                  <a:pt x="3849373" y="634899"/>
                </a:cubicBezTo>
                <a:cubicBezTo>
                  <a:pt x="3857300" y="726163"/>
                  <a:pt x="3888850" y="862752"/>
                  <a:pt x="3834335" y="951303"/>
                </a:cubicBezTo>
                <a:cubicBezTo>
                  <a:pt x="3949471" y="1105597"/>
                  <a:pt x="4042447" y="1268282"/>
                  <a:pt x="3944181" y="1435077"/>
                </a:cubicBezTo>
                <a:cubicBezTo>
                  <a:pt x="3854650" y="1639317"/>
                  <a:pt x="3670117" y="1882593"/>
                  <a:pt x="3429611" y="1858548"/>
                </a:cubicBezTo>
                <a:cubicBezTo>
                  <a:pt x="3446215" y="2028855"/>
                  <a:pt x="3384091" y="2131650"/>
                  <a:pt x="3245404" y="2221409"/>
                </a:cubicBezTo>
                <a:cubicBezTo>
                  <a:pt x="3062111" y="2364407"/>
                  <a:pt x="2836590" y="2338075"/>
                  <a:pt x="2618237" y="2265344"/>
                </a:cubicBezTo>
                <a:cubicBezTo>
                  <a:pt x="2561881" y="2468170"/>
                  <a:pt x="2412835" y="2643992"/>
                  <a:pt x="2170051" y="2652449"/>
                </a:cubicBezTo>
                <a:cubicBezTo>
                  <a:pt x="1933219" y="2741875"/>
                  <a:pt x="1684405" y="2631429"/>
                  <a:pt x="1511068" y="2416162"/>
                </a:cubicBezTo>
                <a:cubicBezTo>
                  <a:pt x="1226001" y="2616689"/>
                  <a:pt x="837859" y="2520752"/>
                  <a:pt x="532174" y="2182705"/>
                </a:cubicBezTo>
                <a:cubicBezTo>
                  <a:pt x="345938" y="2227618"/>
                  <a:pt x="156994" y="2110504"/>
                  <a:pt x="101777" y="1922912"/>
                </a:cubicBezTo>
                <a:cubicBezTo>
                  <a:pt x="48902" y="1769829"/>
                  <a:pt x="60551" y="1682690"/>
                  <a:pt x="193743" y="1572234"/>
                </a:cubicBezTo>
                <a:cubicBezTo>
                  <a:pt x="38409" y="1509529"/>
                  <a:pt x="-24551" y="1321516"/>
                  <a:pt x="-459" y="1212450"/>
                </a:cubicBezTo>
                <a:cubicBezTo>
                  <a:pt x="35571" y="1021573"/>
                  <a:pt x="133172" y="907377"/>
                  <a:pt x="354202" y="892662"/>
                </a:cubicBezTo>
                <a:cubicBezTo>
                  <a:pt x="354921" y="889668"/>
                  <a:pt x="356356" y="887150"/>
                  <a:pt x="357595" y="884232"/>
                </a:cubicBezTo>
                <a:close/>
              </a:path>
              <a:path w="3961053" h="2658234" stroke="0" extrusionOk="0">
                <a:moveTo>
                  <a:pt x="-254096" y="2513812"/>
                </a:moveTo>
                <a:cubicBezTo>
                  <a:pt x="-246351" y="2561824"/>
                  <a:pt x="-285827" y="2583465"/>
                  <a:pt x="-327936" y="2587652"/>
                </a:cubicBezTo>
                <a:cubicBezTo>
                  <a:pt x="-356890" y="2588855"/>
                  <a:pt x="-393365" y="2561278"/>
                  <a:pt x="-401776" y="2513812"/>
                </a:cubicBezTo>
                <a:cubicBezTo>
                  <a:pt x="-399538" y="2465074"/>
                  <a:pt x="-373913" y="2449064"/>
                  <a:pt x="-327936" y="2439972"/>
                </a:cubicBezTo>
                <a:cubicBezTo>
                  <a:pt x="-286536" y="2437070"/>
                  <a:pt x="-251611" y="2473659"/>
                  <a:pt x="-254096" y="2513812"/>
                </a:cubicBezTo>
                <a:close/>
              </a:path>
              <a:path w="3961053" h="2658234" stroke="0" extrusionOk="0">
                <a:moveTo>
                  <a:pt x="21023" y="2410516"/>
                </a:moveTo>
                <a:cubicBezTo>
                  <a:pt x="25489" y="2500333"/>
                  <a:pt x="-50102" y="2569632"/>
                  <a:pt x="-126657" y="2558196"/>
                </a:cubicBezTo>
                <a:cubicBezTo>
                  <a:pt x="-203312" y="2551381"/>
                  <a:pt x="-266550" y="2483706"/>
                  <a:pt x="-274337" y="2410516"/>
                </a:cubicBezTo>
                <a:cubicBezTo>
                  <a:pt x="-269120" y="2337282"/>
                  <a:pt x="-223768" y="2270652"/>
                  <a:pt x="-126657" y="2262836"/>
                </a:cubicBezTo>
                <a:cubicBezTo>
                  <a:pt x="-47292" y="2286916"/>
                  <a:pt x="17668" y="2326977"/>
                  <a:pt x="21023" y="2410516"/>
                </a:cubicBezTo>
                <a:close/>
              </a:path>
              <a:path w="3961053" h="2658234" stroke="0" extrusionOk="0">
                <a:moveTo>
                  <a:pt x="427530" y="2239793"/>
                </a:moveTo>
                <a:cubicBezTo>
                  <a:pt x="428947" y="2368152"/>
                  <a:pt x="327120" y="2470037"/>
                  <a:pt x="206010" y="2461313"/>
                </a:cubicBezTo>
                <a:cubicBezTo>
                  <a:pt x="77317" y="2460344"/>
                  <a:pt x="-11824" y="2357134"/>
                  <a:pt x="-15510" y="2239793"/>
                </a:cubicBezTo>
                <a:cubicBezTo>
                  <a:pt x="-6975" y="2109479"/>
                  <a:pt x="71925" y="1993116"/>
                  <a:pt x="206010" y="2018273"/>
                </a:cubicBezTo>
                <a:cubicBezTo>
                  <a:pt x="339921" y="1995114"/>
                  <a:pt x="432526" y="2112453"/>
                  <a:pt x="427530" y="2239793"/>
                </a:cubicBezTo>
                <a:close/>
              </a:path>
              <a:path w="3961053" h="2658234" fill="none" stroke="0" extrusionOk="0">
                <a:moveTo>
                  <a:pt x="430306" y="1610754"/>
                </a:moveTo>
                <a:cubicBezTo>
                  <a:pt x="348893" y="1629214"/>
                  <a:pt x="278282" y="1595434"/>
                  <a:pt x="198052" y="1561712"/>
                </a:cubicBezTo>
                <a:moveTo>
                  <a:pt x="635235" y="2147446"/>
                </a:moveTo>
                <a:cubicBezTo>
                  <a:pt x="594088" y="2165167"/>
                  <a:pt x="570807" y="2166015"/>
                  <a:pt x="533641" y="2170891"/>
                </a:cubicBezTo>
                <a:moveTo>
                  <a:pt x="1510884" y="2405332"/>
                </a:moveTo>
                <a:cubicBezTo>
                  <a:pt x="1489413" y="2374302"/>
                  <a:pt x="1465822" y="2334329"/>
                  <a:pt x="1449635" y="2298264"/>
                </a:cubicBezTo>
                <a:moveTo>
                  <a:pt x="2643177" y="2138340"/>
                </a:moveTo>
                <a:cubicBezTo>
                  <a:pt x="2643115" y="2175471"/>
                  <a:pt x="2633366" y="2213273"/>
                  <a:pt x="2618696" y="2255806"/>
                </a:cubicBezTo>
                <a:moveTo>
                  <a:pt x="3129323" y="1412432"/>
                </a:moveTo>
                <a:cubicBezTo>
                  <a:pt x="3274410" y="1463975"/>
                  <a:pt x="3443753" y="1667262"/>
                  <a:pt x="3427411" y="1851533"/>
                </a:cubicBezTo>
                <a:moveTo>
                  <a:pt x="3832502" y="944780"/>
                </a:moveTo>
                <a:cubicBezTo>
                  <a:pt x="3801385" y="1019427"/>
                  <a:pt x="3760678" y="1061882"/>
                  <a:pt x="3699733" y="1109443"/>
                </a:cubicBezTo>
                <a:moveTo>
                  <a:pt x="3513967" y="333879"/>
                </a:moveTo>
                <a:cubicBezTo>
                  <a:pt x="3515140" y="358950"/>
                  <a:pt x="3520416" y="387855"/>
                  <a:pt x="3520936" y="411657"/>
                </a:cubicBezTo>
                <a:moveTo>
                  <a:pt x="2666192" y="243179"/>
                </a:moveTo>
                <a:cubicBezTo>
                  <a:pt x="2677519" y="209832"/>
                  <a:pt x="2707390" y="183445"/>
                  <a:pt x="2734226" y="143987"/>
                </a:cubicBezTo>
                <a:moveTo>
                  <a:pt x="2030131" y="290436"/>
                </a:moveTo>
                <a:cubicBezTo>
                  <a:pt x="2036107" y="261156"/>
                  <a:pt x="2055025" y="229722"/>
                  <a:pt x="2063048" y="204905"/>
                </a:cubicBezTo>
                <a:moveTo>
                  <a:pt x="1283674" y="319480"/>
                </a:moveTo>
                <a:cubicBezTo>
                  <a:pt x="1316043" y="339784"/>
                  <a:pt x="1379041" y="363712"/>
                  <a:pt x="1402872" y="402427"/>
                </a:cubicBezTo>
                <a:moveTo>
                  <a:pt x="378408" y="971547"/>
                </a:moveTo>
                <a:cubicBezTo>
                  <a:pt x="372467" y="934733"/>
                  <a:pt x="365964" y="919673"/>
                  <a:pt x="357595" y="884232"/>
                </a:cubicBezTo>
              </a:path>
            </a:pathLst>
          </a:custGeom>
          <a:solidFill>
            <a:srgbClr val="9080AF"/>
          </a:solidFill>
          <a:ln w="57150">
            <a:solidFill>
              <a:srgbClr val="FCE8E7"/>
            </a:solidFill>
            <a:extLst>
              <a:ext uri="{C807C97D-BFC1-408E-A445-0C87EB9F89A2}">
                <ask:lineSketchStyleProps xmlns="" xmlns:ask="http://schemas.microsoft.com/office/drawing/2018/sketchyshapes" sd="2791601523">
                  <a:prstGeom prst="cloudCallout">
                    <a:avLst>
                      <a:gd name="adj1" fmla="val -58279"/>
                      <a:gd name="adj2" fmla="val 445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609DB0A3-8EBC-49C2-9EB5-9836370E3671}"/>
              </a:ext>
            </a:extLst>
          </p:cNvPr>
          <p:cNvSpPr txBox="1"/>
          <p:nvPr/>
        </p:nvSpPr>
        <p:spPr>
          <a:xfrm>
            <a:off x="8016756" y="4358478"/>
            <a:ext cx="317711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>
                <a:solidFill>
                  <a:srgbClr val="FCE8E7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Vậy </a:t>
            </a:r>
            <a:r>
              <a:rPr lang="en-US" sz="3200" b="1">
                <a:solidFill>
                  <a:srgbClr val="FFC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quả bóng đá</a:t>
            </a:r>
            <a:r>
              <a:rPr lang="en-US" sz="320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3200">
                <a:solidFill>
                  <a:srgbClr val="FCE8E7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và</a:t>
            </a:r>
            <a:r>
              <a:rPr lang="en-US" sz="320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3200" b="1">
                <a:solidFill>
                  <a:srgbClr val="00206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hộp thiếc</a:t>
            </a:r>
            <a:r>
              <a:rPr lang="en-US" sz="320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3200">
                <a:solidFill>
                  <a:srgbClr val="FCE8E7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có dạng hình gì nhỉ?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578469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-0.29688 -0.317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1588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81481E-6 L -0.2164 0.2053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20" y="1025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7037E-7 L -0.14831 0.02222 " pathEditMode="relative" rAng="0" ptsTypes="AA">
                                      <p:cBhvr>
                                        <p:cTn id="85" dur="1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2" y="1111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0.11979 -0.25023 " pathEditMode="relative" rAng="0" ptsTypes="AA">
                                      <p:cBhvr>
                                        <p:cTn id="87" dur="1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90" y="-12523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5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 animBg="1"/>
      <p:bldP spid="74" grpId="0" animBg="1"/>
      <p:bldP spid="74" grpId="1" animBg="1"/>
      <p:bldP spid="75" grpId="0" animBg="1"/>
      <p:bldP spid="75" grpId="1" animBg="1"/>
      <p:bldP spid="18" grpId="0" animBg="1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8F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B5EA63F8-5223-48B9-9B1A-5D5AA5644E30}"/>
              </a:ext>
            </a:extLst>
          </p:cNvPr>
          <p:cNvGrpSpPr/>
          <p:nvPr/>
        </p:nvGrpSpPr>
        <p:grpSpPr>
          <a:xfrm>
            <a:off x="34462" y="0"/>
            <a:ext cx="12062002" cy="6858000"/>
            <a:chOff x="-9530835" y="0"/>
            <a:chExt cx="12062002" cy="6858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Rectangle: Rounded Corners 3">
              <a:extLst>
                <a:ext uri="{FF2B5EF4-FFF2-40B4-BE49-F238E27FC236}">
                  <a16:creationId xmlns="" xmlns:a16="http://schemas.microsoft.com/office/drawing/2014/main" id="{503D6E33-8A88-4C9D-85A3-3A7415BF3568}"/>
                </a:ext>
              </a:extLst>
            </p:cNvPr>
            <p:cNvSpPr/>
            <p:nvPr/>
          </p:nvSpPr>
          <p:spPr>
            <a:xfrm>
              <a:off x="-9530835" y="0"/>
              <a:ext cx="11623143" cy="6858000"/>
            </a:xfrm>
            <a:prstGeom prst="roundRect">
              <a:avLst>
                <a:gd name="adj" fmla="val 3720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/>
                </a:solidFill>
              </a:endParaRP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AA31A226-48CB-4E82-90D1-F39DE5406654}"/>
                </a:ext>
              </a:extLst>
            </p:cNvPr>
            <p:cNvSpPr/>
            <p:nvPr/>
          </p:nvSpPr>
          <p:spPr>
            <a:xfrm>
              <a:off x="1374173" y="309361"/>
              <a:ext cx="1156994" cy="980661"/>
            </a:xfrm>
            <a:prstGeom prst="roundRect">
              <a:avLst>
                <a:gd name="adj" fmla="val 24032"/>
              </a:avLst>
            </a:prstGeom>
            <a:solidFill>
              <a:srgbClr val="FCE8E7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>
                <a:solidFill>
                  <a:schemeClr val="tx1"/>
                </a:solidFill>
              </a:endParaRPr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="" xmlns:a16="http://schemas.microsoft.com/office/drawing/2014/main" id="{833E47A0-AED5-40B6-8EE4-AB0AA75CE2E1}"/>
              </a:ext>
            </a:extLst>
          </p:cNvPr>
          <p:cNvSpPr/>
          <p:nvPr/>
        </p:nvSpPr>
        <p:spPr>
          <a:xfrm>
            <a:off x="2642036" y="1134628"/>
            <a:ext cx="3891657" cy="3411843"/>
          </a:xfrm>
          <a:custGeom>
            <a:avLst/>
            <a:gdLst>
              <a:gd name="connsiteX0" fmla="*/ 858287 w 5031013"/>
              <a:gd name="connsiteY0" fmla="*/ 197747 h 3411843"/>
              <a:gd name="connsiteX1" fmla="*/ 3628782 w 5031013"/>
              <a:gd name="connsiteY1" fmla="*/ 156804 h 3411843"/>
              <a:gd name="connsiteX2" fmla="*/ 3765260 w 5031013"/>
              <a:gd name="connsiteY2" fmla="*/ 1385102 h 3411843"/>
              <a:gd name="connsiteX3" fmla="*/ 4761546 w 5031013"/>
              <a:gd name="connsiteY3" fmla="*/ 1562523 h 3411843"/>
              <a:gd name="connsiteX4" fmla="*/ 4638716 w 5031013"/>
              <a:gd name="connsiteY4" fmla="*/ 3050129 h 3411843"/>
              <a:gd name="connsiteX5" fmla="*/ 503445 w 5031013"/>
              <a:gd name="connsiteY5" fmla="*/ 3172959 h 3411843"/>
              <a:gd name="connsiteX6" fmla="*/ 107660 w 5031013"/>
              <a:gd name="connsiteY6" fmla="*/ 225043 h 3411843"/>
              <a:gd name="connsiteX7" fmla="*/ 858287 w 5031013"/>
              <a:gd name="connsiteY7" fmla="*/ 197747 h 3411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31013" h="3411843">
                <a:moveTo>
                  <a:pt x="858287" y="197747"/>
                </a:moveTo>
                <a:cubicBezTo>
                  <a:pt x="1445141" y="186374"/>
                  <a:pt x="3144287" y="-41089"/>
                  <a:pt x="3628782" y="156804"/>
                </a:cubicBezTo>
                <a:cubicBezTo>
                  <a:pt x="4113278" y="354697"/>
                  <a:pt x="3576466" y="1150816"/>
                  <a:pt x="3765260" y="1385102"/>
                </a:cubicBezTo>
                <a:cubicBezTo>
                  <a:pt x="3954054" y="1619388"/>
                  <a:pt x="4615970" y="1285019"/>
                  <a:pt x="4761546" y="1562523"/>
                </a:cubicBezTo>
                <a:cubicBezTo>
                  <a:pt x="4907122" y="1840027"/>
                  <a:pt x="5348399" y="2781723"/>
                  <a:pt x="4638716" y="3050129"/>
                </a:cubicBezTo>
                <a:cubicBezTo>
                  <a:pt x="3929033" y="3318535"/>
                  <a:pt x="1258621" y="3643807"/>
                  <a:pt x="503445" y="3172959"/>
                </a:cubicBezTo>
                <a:cubicBezTo>
                  <a:pt x="-251731" y="2702111"/>
                  <a:pt x="50794" y="720912"/>
                  <a:pt x="107660" y="225043"/>
                </a:cubicBezTo>
                <a:cubicBezTo>
                  <a:pt x="164526" y="-270826"/>
                  <a:pt x="271433" y="209120"/>
                  <a:pt x="858287" y="197747"/>
                </a:cubicBezTo>
                <a:close/>
              </a:path>
            </a:pathLst>
          </a:custGeom>
          <a:solidFill>
            <a:srgbClr val="9A8CB6">
              <a:alpha val="25098"/>
            </a:srgb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56713D25-EE7D-4795-9687-E3F7A0ABD011}"/>
              </a:ext>
            </a:extLst>
          </p:cNvPr>
          <p:cNvSpPr txBox="1"/>
          <p:nvPr/>
        </p:nvSpPr>
        <p:spPr>
          <a:xfrm>
            <a:off x="5793394" y="1764675"/>
            <a:ext cx="5665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latin typeface="#9Slide07 Stormtrooper" panose="020B0500000000000000" pitchFamily="34" charset="0"/>
              </a:rPr>
              <a:t>HÌNH TRỤ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6B693E27-8028-4074-B3D6-A03CD71FEF00}"/>
              </a:ext>
            </a:extLst>
          </p:cNvPr>
          <p:cNvSpPr txBox="1"/>
          <p:nvPr/>
        </p:nvSpPr>
        <p:spPr>
          <a:xfrm>
            <a:off x="5782901" y="2671492"/>
            <a:ext cx="56650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latin typeface="#9Slide07 Stormtrooper" panose="020B0500000000000000" pitchFamily="34" charset="0"/>
              </a:rPr>
              <a:t>HÌNH cẦU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8630809D-81B6-4D31-B992-8008F2D0362A}"/>
              </a:ext>
            </a:extLst>
          </p:cNvPr>
          <p:cNvSpPr txBox="1"/>
          <p:nvPr/>
        </p:nvSpPr>
        <p:spPr>
          <a:xfrm>
            <a:off x="2733543" y="987406"/>
            <a:ext cx="7567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>
                <a:latin typeface="Curlz MT" panose="04040404050702020202" pitchFamily="82" charset="0"/>
              </a:rPr>
              <a:t>Toán </a:t>
            </a:r>
            <a:endParaRPr lang="id-ID" sz="5400" b="1" dirty="0">
              <a:latin typeface="Curlz MT" panose="04040404050702020202" pitchFamily="8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408BD3E3-42A6-442E-B456-351463CC6213}"/>
              </a:ext>
            </a:extLst>
          </p:cNvPr>
          <p:cNvSpPr txBox="1"/>
          <p:nvPr/>
        </p:nvSpPr>
        <p:spPr>
          <a:xfrm>
            <a:off x="5984454" y="4075744"/>
            <a:ext cx="7567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latin typeface="Curlz MT" panose="04040404050702020202" pitchFamily="82" charset="0"/>
              </a:rPr>
              <a:t>Trang 125</a:t>
            </a:r>
            <a:endParaRPr lang="id-ID" sz="3600" b="1" dirty="0">
              <a:latin typeface="Curlz MT" panose="04040404050702020202" pitchFamily="82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064B33AA-68F9-4687-8036-FB2DECF4480C}"/>
              </a:ext>
            </a:extLst>
          </p:cNvPr>
          <p:cNvGrpSpPr/>
          <p:nvPr/>
        </p:nvGrpSpPr>
        <p:grpSpPr>
          <a:xfrm>
            <a:off x="2342700" y="3933948"/>
            <a:ext cx="2710401" cy="2347282"/>
            <a:chOff x="2227766" y="3966973"/>
            <a:chExt cx="2710401" cy="2347282"/>
          </a:xfrm>
        </p:grpSpPr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DE3BD833-30FA-46CF-AD15-DB26FFCF6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27766" y="3966973"/>
              <a:ext cx="2260825" cy="2260825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="" xmlns:a16="http://schemas.microsoft.com/office/drawing/2014/main" id="{6C8B19A9-8649-4F58-B411-81A81DF712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5400000">
              <a:off x="3683938" y="5060026"/>
              <a:ext cx="1254229" cy="1254229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6942A917-7B48-436D-9A2D-EB8004F552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16214">
            <a:off x="9149272" y="-164313"/>
            <a:ext cx="2303438" cy="230343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EDDC70E9-4457-41D6-9F40-B408E4CEBF3B}"/>
              </a:ext>
            </a:extLst>
          </p:cNvPr>
          <p:cNvSpPr txBox="1"/>
          <p:nvPr/>
        </p:nvSpPr>
        <p:spPr>
          <a:xfrm>
            <a:off x="3009715" y="1834974"/>
            <a:ext cx="3086285" cy="2109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66000"/>
              </a:lnSpc>
            </a:pPr>
            <a:r>
              <a:rPr lang="en-US" sz="9600" spc="840">
                <a:latin typeface="#9Slide05 Kathya" panose="02000000000000000000" pitchFamily="2" charset="0"/>
              </a:rPr>
              <a:t>Giới thiệu</a:t>
            </a:r>
            <a:endParaRPr lang="en-ID" sz="9600" spc="840" dirty="0">
              <a:latin typeface="#9Slide05 Kathya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81874" y="654098"/>
            <a:ext cx="6541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smtClean="0">
                <a:latin typeface="+mj-lt"/>
              </a:rPr>
              <a:t>Thứ năm, ngày 3 tháng 3 năm 2022</a:t>
            </a:r>
            <a:endParaRPr lang="vi-VN" sz="3200" b="1"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449469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: Rounded Corners 38">
            <a:extLst>
              <a:ext uri="{FF2B5EF4-FFF2-40B4-BE49-F238E27FC236}">
                <a16:creationId xmlns="" xmlns:a16="http://schemas.microsoft.com/office/drawing/2014/main" id="{A265A4A8-AD77-4D11-B0F8-9F2839916AFB}"/>
              </a:ext>
            </a:extLst>
          </p:cNvPr>
          <p:cNvSpPr/>
          <p:nvPr/>
        </p:nvSpPr>
        <p:spPr>
          <a:xfrm>
            <a:off x="2412269" y="438213"/>
            <a:ext cx="5796414" cy="1014102"/>
          </a:xfrm>
          <a:prstGeom prst="roundRect">
            <a:avLst/>
          </a:prstGeom>
          <a:solidFill>
            <a:srgbClr val="C9CEE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0" name="Oval 39">
            <a:extLst>
              <a:ext uri="{FF2B5EF4-FFF2-40B4-BE49-F238E27FC236}">
                <a16:creationId xmlns="" xmlns:a16="http://schemas.microsoft.com/office/drawing/2014/main" id="{C9E1DB57-22AE-4D3A-B750-EF7E2C36DD65}"/>
              </a:ext>
            </a:extLst>
          </p:cNvPr>
          <p:cNvSpPr/>
          <p:nvPr/>
        </p:nvSpPr>
        <p:spPr>
          <a:xfrm>
            <a:off x="1726759" y="345130"/>
            <a:ext cx="1190033" cy="1226112"/>
          </a:xfrm>
          <a:prstGeom prst="ellipse">
            <a:avLst/>
          </a:prstGeom>
          <a:solidFill>
            <a:srgbClr val="C9CEE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6600">
                <a:solidFill>
                  <a:srgbClr val="9A8CB6"/>
                </a:solidFill>
                <a:latin typeface="SVN-Dumpling" panose="02000000000000000000" pitchFamily="50" charset="0"/>
              </a:rPr>
              <a:t>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1C442FC8-6B03-476B-AAFB-1C250B12E41F}"/>
              </a:ext>
            </a:extLst>
          </p:cNvPr>
          <p:cNvSpPr/>
          <p:nvPr/>
        </p:nvSpPr>
        <p:spPr>
          <a:xfrm>
            <a:off x="1685460" y="395876"/>
            <a:ext cx="246650" cy="285991"/>
          </a:xfrm>
          <a:prstGeom prst="ellipse">
            <a:avLst/>
          </a:prstGeom>
          <a:solidFill>
            <a:srgbClr val="909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C3F26B03-01A4-4E86-82AC-3BB400EEF25F}"/>
              </a:ext>
            </a:extLst>
          </p:cNvPr>
          <p:cNvSpPr/>
          <p:nvPr/>
        </p:nvSpPr>
        <p:spPr>
          <a:xfrm>
            <a:off x="1933908" y="180706"/>
            <a:ext cx="246650" cy="285991"/>
          </a:xfrm>
          <a:prstGeom prst="ellipse">
            <a:avLst/>
          </a:prstGeom>
          <a:solidFill>
            <a:srgbClr val="909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696BD8ED-22B7-44D0-BDEF-DB7621D0202E}"/>
              </a:ext>
            </a:extLst>
          </p:cNvPr>
          <p:cNvSpPr txBox="1"/>
          <p:nvPr/>
        </p:nvSpPr>
        <p:spPr>
          <a:xfrm>
            <a:off x="3070827" y="560544"/>
            <a:ext cx="51378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D27091"/>
                </a:solidFill>
                <a:latin typeface="#9Slide05 SVNUT Triumph" panose="00000500000000000000" pitchFamily="2" charset="0"/>
              </a:rPr>
              <a:t>Giới thiệu hình trụ.</a:t>
            </a:r>
          </a:p>
        </p:txBody>
      </p:sp>
      <p:sp>
        <p:nvSpPr>
          <p:cNvPr id="42" name="文本框 54">
            <a:extLst>
              <a:ext uri="{FF2B5EF4-FFF2-40B4-BE49-F238E27FC236}">
                <a16:creationId xmlns="" xmlns:a16="http://schemas.microsoft.com/office/drawing/2014/main" id="{E28F141B-E56F-448F-817C-2C8AB11FB316}"/>
              </a:ext>
            </a:extLst>
          </p:cNvPr>
          <p:cNvSpPr txBox="1"/>
          <p:nvPr/>
        </p:nvSpPr>
        <p:spPr>
          <a:xfrm>
            <a:off x="2180558" y="1777002"/>
            <a:ext cx="8380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2400" b="1"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Quan sát hình trụ sau và trả lời câu hỏi:</a:t>
            </a:r>
            <a:endParaRPr lang="en-US" altLang="zh-CN" sz="2400" b="1" dirty="0">
              <a:effectLst>
                <a:outerShdw blurRad="50800" dir="3660000" algn="bl" rotWithShape="0">
                  <a:srgbClr val="F55921">
                    <a:alpha val="40000"/>
                  </a:srgbClr>
                </a:outerShdw>
              </a:effectLst>
              <a:latin typeface="#9Slide01 Tieu de ngan" panose="00000800000000000000" pitchFamily="2" charset="0"/>
              <a:ea typeface="思源宋体 CN Medium" panose="02020500000000000000" charset="-122"/>
              <a:cs typeface="Algerian" panose="04020705040A02060702" charset="0"/>
              <a:sym typeface="+mn-lt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ECD00009-C3DC-4F49-B002-2FF6E8D606AD}"/>
              </a:ext>
            </a:extLst>
          </p:cNvPr>
          <p:cNvGrpSpPr/>
          <p:nvPr/>
        </p:nvGrpSpPr>
        <p:grpSpPr>
          <a:xfrm>
            <a:off x="2038270" y="2700925"/>
            <a:ext cx="2560792" cy="3400560"/>
            <a:chOff x="4825340" y="2735580"/>
            <a:chExt cx="946810" cy="1257300"/>
          </a:xfrm>
          <a:solidFill>
            <a:srgbClr val="FCE8E7"/>
          </a:solidFill>
        </p:grpSpPr>
        <p:sp>
          <p:nvSpPr>
            <p:cNvPr id="44" name="Cylinder 43">
              <a:extLst>
                <a:ext uri="{FF2B5EF4-FFF2-40B4-BE49-F238E27FC236}">
                  <a16:creationId xmlns="" xmlns:a16="http://schemas.microsoft.com/office/drawing/2014/main" id="{8AD694CD-51C1-48A6-9BDD-5F2B917D9320}"/>
                </a:ext>
              </a:extLst>
            </p:cNvPr>
            <p:cNvSpPr/>
            <p:nvPr/>
          </p:nvSpPr>
          <p:spPr>
            <a:xfrm>
              <a:off x="4825340" y="2735580"/>
              <a:ext cx="946810" cy="1257300"/>
            </a:xfrm>
            <a:prstGeom prst="can">
              <a:avLst>
                <a:gd name="adj" fmla="val 34806"/>
              </a:avLst>
            </a:prstGeom>
            <a:grp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="" xmlns:a16="http://schemas.microsoft.com/office/drawing/2014/main" id="{6373BB14-8751-4ADC-B166-5AF5D09AA95F}"/>
                </a:ext>
              </a:extLst>
            </p:cNvPr>
            <p:cNvSpPr/>
            <p:nvPr/>
          </p:nvSpPr>
          <p:spPr>
            <a:xfrm>
              <a:off x="4825340" y="3685421"/>
              <a:ext cx="933128" cy="307459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6" name="PA_库_图片 6">
            <a:extLst>
              <a:ext uri="{FF2B5EF4-FFF2-40B4-BE49-F238E27FC236}">
                <a16:creationId xmlns="" xmlns:a16="http://schemas.microsoft.com/office/drawing/2014/main" id="{17C1CD11-DB1B-4000-9298-6B6CBF2DFA9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722" y="2493264"/>
            <a:ext cx="5042934" cy="3926523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sp>
        <p:nvSpPr>
          <p:cNvPr id="47" name="文本框 54">
            <a:extLst>
              <a:ext uri="{FF2B5EF4-FFF2-40B4-BE49-F238E27FC236}">
                <a16:creationId xmlns="" xmlns:a16="http://schemas.microsoft.com/office/drawing/2014/main" id="{0A980AD3-4168-4998-9383-3C2FC776226E}"/>
              </a:ext>
            </a:extLst>
          </p:cNvPr>
          <p:cNvSpPr txBox="1"/>
          <p:nvPr/>
        </p:nvSpPr>
        <p:spPr>
          <a:xfrm>
            <a:off x="6695830" y="3514146"/>
            <a:ext cx="33472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2800" b="1">
                <a:solidFill>
                  <a:srgbClr val="002060"/>
                </a:solidFill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Hình trụ có:</a:t>
            </a:r>
          </a:p>
          <a:p>
            <a:pPr lvl="0"/>
            <a:r>
              <a:rPr lang="en-US" altLang="zh-CN" sz="2800" b="1">
                <a:solidFill>
                  <a:srgbClr val="002060"/>
                </a:solidFill>
                <a:effectLst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+ Mấy </a:t>
            </a:r>
            <a:r>
              <a:rPr lang="en-US" altLang="zh-CN" sz="2800" b="1">
                <a:solidFill>
                  <a:srgbClr val="6B7FFF"/>
                </a:solidFill>
                <a:effectLst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đỉnh</a:t>
            </a:r>
            <a:r>
              <a:rPr lang="en-US" altLang="zh-CN" sz="2800" b="1">
                <a:solidFill>
                  <a:srgbClr val="002060"/>
                </a:solidFill>
                <a:effectLst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?</a:t>
            </a:r>
          </a:p>
          <a:p>
            <a:pPr lvl="0"/>
            <a:r>
              <a:rPr lang="en-US" altLang="zh-CN" sz="2800" b="1">
                <a:solidFill>
                  <a:srgbClr val="002060"/>
                </a:solidFill>
                <a:effectLst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+ Mấy </a:t>
            </a:r>
            <a:r>
              <a:rPr lang="en-US" altLang="zh-CN" sz="2800" b="1">
                <a:solidFill>
                  <a:srgbClr val="FF97DE"/>
                </a:solidFill>
                <a:effectLst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cạnh</a:t>
            </a:r>
            <a:r>
              <a:rPr lang="en-US" altLang="zh-CN" sz="2800" b="1">
                <a:solidFill>
                  <a:srgbClr val="002060"/>
                </a:solidFill>
                <a:effectLst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?</a:t>
            </a:r>
          </a:p>
          <a:p>
            <a:pPr lvl="0"/>
            <a:r>
              <a:rPr lang="en-US" altLang="zh-CN" sz="2800" b="1">
                <a:solidFill>
                  <a:srgbClr val="002060"/>
                </a:solidFill>
                <a:effectLst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+ Mấy </a:t>
            </a:r>
            <a:r>
              <a:rPr lang="en-US" altLang="zh-CN" sz="2800" b="1">
                <a:solidFill>
                  <a:srgbClr val="FFCE00"/>
                </a:solidFill>
                <a:effectLst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mặt</a:t>
            </a:r>
            <a:r>
              <a:rPr lang="en-US" altLang="zh-CN" sz="2800" b="1">
                <a:solidFill>
                  <a:srgbClr val="002060"/>
                </a:solidFill>
                <a:effectLst>
                  <a:outerShdw blurRad="50800" dir="3660000" algn="bl" rotWithShape="0">
                    <a:srgbClr val="F55921">
                      <a:alpha val="40000"/>
                    </a:srgbClr>
                  </a:outerShdw>
                </a:effectLst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?</a:t>
            </a:r>
            <a:endParaRPr lang="en-US" altLang="zh-CN" sz="2800" b="1" dirty="0">
              <a:solidFill>
                <a:srgbClr val="002060"/>
              </a:solidFill>
              <a:effectLst>
                <a:outerShdw blurRad="50800" dir="3660000" algn="bl" rotWithShape="0">
                  <a:srgbClr val="F55921">
                    <a:alpha val="40000"/>
                  </a:srgbClr>
                </a:outerShdw>
              </a:effectLst>
              <a:latin typeface="#9Slide01 Tieu de ngan" panose="00000800000000000000" pitchFamily="2" charset="0"/>
              <a:ea typeface="思源宋体 CN Medium" panose="02020500000000000000" charset="-122"/>
              <a:cs typeface="Algerian" panose="04020705040A02060702" charset="0"/>
              <a:sym typeface="+mn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BBFCA093-B903-4BD5-B479-95698D176A78}"/>
              </a:ext>
            </a:extLst>
          </p:cNvPr>
          <p:cNvSpPr txBox="1"/>
          <p:nvPr/>
        </p:nvSpPr>
        <p:spPr>
          <a:xfrm>
            <a:off x="2669424" y="6219637"/>
            <a:ext cx="2801256" cy="524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sz="2400">
                <a:solidFill>
                  <a:schemeClr val="bg2">
                    <a:lumMod val="25000"/>
                  </a:schemeClr>
                </a:solidFill>
                <a:latin typeface="#9Slide01 Tieu de ngan" panose="00000800000000000000" pitchFamily="2" charset="0"/>
                <a:cs typeface="Arial" panose="020B0604020202020204" pitchFamily="34" charset="0"/>
              </a:rPr>
              <a:t>Hình trụ</a:t>
            </a:r>
            <a:endParaRPr lang="en-US" sz="2400" dirty="0">
              <a:solidFill>
                <a:schemeClr val="bg2">
                  <a:lumMod val="25000"/>
                </a:schemeClr>
              </a:solidFill>
              <a:latin typeface="#9Slide01 Tieu de ngan" panose="000008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="" xmlns:a16="http://schemas.microsoft.com/office/drawing/2014/main" id="{0F112CEE-3108-4420-BD03-398CCF7993E9}"/>
              </a:ext>
            </a:extLst>
          </p:cNvPr>
          <p:cNvGrpSpPr/>
          <p:nvPr/>
        </p:nvGrpSpPr>
        <p:grpSpPr>
          <a:xfrm>
            <a:off x="4791620" y="2533719"/>
            <a:ext cx="6073991" cy="3779416"/>
            <a:chOff x="10229303" y="2909870"/>
            <a:chExt cx="6073991" cy="3779416"/>
          </a:xfrm>
          <a:solidFill>
            <a:srgbClr val="EAE8F3"/>
          </a:solidFill>
        </p:grpSpPr>
        <p:grpSp>
          <p:nvGrpSpPr>
            <p:cNvPr id="54" name="组合 21">
              <a:extLst>
                <a:ext uri="{FF2B5EF4-FFF2-40B4-BE49-F238E27FC236}">
                  <a16:creationId xmlns="" xmlns:a16="http://schemas.microsoft.com/office/drawing/2014/main" id="{F2434CFC-8E73-4DAE-A4F2-1B62532B1C77}"/>
                </a:ext>
              </a:extLst>
            </p:cNvPr>
            <p:cNvGrpSpPr/>
            <p:nvPr/>
          </p:nvGrpSpPr>
          <p:grpSpPr>
            <a:xfrm>
              <a:off x="10229303" y="2909870"/>
              <a:ext cx="6073991" cy="3779416"/>
              <a:chOff x="16507" y="6993"/>
              <a:chExt cx="13035" cy="4131"/>
            </a:xfrm>
            <a:grpFill/>
          </p:grpSpPr>
          <p:sp>
            <p:nvSpPr>
              <p:cNvPr id="55" name="矩形 17">
                <a:extLst>
                  <a:ext uri="{FF2B5EF4-FFF2-40B4-BE49-F238E27FC236}">
                    <a16:creationId xmlns="" xmlns:a16="http://schemas.microsoft.com/office/drawing/2014/main" id="{E6B4E222-13BE-4690-8DE7-579202408802}"/>
                  </a:ext>
                </a:extLst>
              </p:cNvPr>
              <p:cNvSpPr/>
              <p:nvPr/>
            </p:nvSpPr>
            <p:spPr>
              <a:xfrm>
                <a:off x="16507" y="6993"/>
                <a:ext cx="13035" cy="413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56" name="文本框 26">
                <a:extLst>
                  <a:ext uri="{FF2B5EF4-FFF2-40B4-BE49-F238E27FC236}">
                    <a16:creationId xmlns="" xmlns:a16="http://schemas.microsoft.com/office/drawing/2014/main" id="{6C6A84A6-02FC-4740-BE94-C73DD5739D02}"/>
                  </a:ext>
                </a:extLst>
              </p:cNvPr>
              <p:cNvSpPr txBox="1"/>
              <p:nvPr/>
            </p:nvSpPr>
            <p:spPr>
              <a:xfrm>
                <a:off x="17120" y="6993"/>
                <a:ext cx="11809" cy="3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just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sz="2800">
                  <a:latin typeface="#9Slide01 Noi dung ngan" panose="00000600000000000000" pitchFamily="2" charset="0"/>
                  <a:ea typeface="思源黑体 CN Light" panose="020B0300000000000000" charset="-122"/>
                  <a:sym typeface="+mn-ea"/>
                </a:endParaRPr>
              </a:p>
              <a:p>
                <a:pPr marL="0" lvl="0" indent="0" algn="just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2800">
                    <a:latin typeface="#9Slide01 Noi dung ngan" panose="00000600000000000000" pitchFamily="2" charset="0"/>
                    <a:ea typeface="思源黑体 CN Light" panose="020B0300000000000000" charset="-122"/>
                    <a:sym typeface="+mn-ea"/>
                  </a:rPr>
                  <a:t>Khác với hình hộp chữ nhật, hình lập phương, hình trụ không có đỉnh, không có cạnh. Hình trụ có </a:t>
                </a:r>
                <a:r>
                  <a:rPr lang="en-GB" sz="2800" b="1">
                    <a:solidFill>
                      <a:srgbClr val="5261AC"/>
                    </a:solidFill>
                    <a:latin typeface="#9Slide01 Noi dung ngan" panose="00000600000000000000" pitchFamily="2" charset="0"/>
                    <a:ea typeface="思源黑体 CN Light" panose="020B0300000000000000" charset="-122"/>
                    <a:sym typeface="+mn-ea"/>
                  </a:rPr>
                  <a:t>2 mặt đáy</a:t>
                </a:r>
                <a:r>
                  <a:rPr lang="en-GB" sz="2800">
                    <a:latin typeface="#9Slide01 Noi dung ngan" panose="00000600000000000000" pitchFamily="2" charset="0"/>
                    <a:ea typeface="思源黑体 CN Light" panose="020B0300000000000000" charset="-122"/>
                    <a:sym typeface="+mn-ea"/>
                  </a:rPr>
                  <a:t> và </a:t>
                </a:r>
                <a:r>
                  <a:rPr lang="en-GB" sz="2800" b="1">
                    <a:solidFill>
                      <a:srgbClr val="D27091"/>
                    </a:solidFill>
                    <a:latin typeface="#9Slide01 Noi dung ngan" panose="00000600000000000000" pitchFamily="2" charset="0"/>
                    <a:ea typeface="思源黑体 CN Light" panose="020B0300000000000000" charset="-122"/>
                    <a:sym typeface="+mn-ea"/>
                  </a:rPr>
                  <a:t>1 mặt xung quanh</a:t>
                </a:r>
                <a:r>
                  <a:rPr lang="en-GB" sz="2800">
                    <a:solidFill>
                      <a:srgbClr val="D27091"/>
                    </a:solidFill>
                    <a:latin typeface="#9Slide01 Noi dung ngan" panose="00000600000000000000" pitchFamily="2" charset="0"/>
                    <a:ea typeface="思源黑体 CN Light" panose="020B0300000000000000" charset="-122"/>
                    <a:sym typeface="+mn-ea"/>
                  </a:rPr>
                  <a:t>. </a:t>
                </a:r>
                <a:endParaRPr lang="zh-CN" altLang="en-US" sz="2800" b="1" dirty="0">
                  <a:solidFill>
                    <a:srgbClr val="D27091"/>
                  </a:solidFill>
                  <a:latin typeface="#9Slide01 Noi dung ngan" panose="00000600000000000000" pitchFamily="2" charset="0"/>
                  <a:ea typeface="思源黑体 Medium" panose="020B0600000000000000" charset="-122"/>
                  <a:cs typeface="思源黑体 Medium" panose="020B0600000000000000" charset="-122"/>
                  <a:sym typeface="+mn-ea"/>
                </a:endParaRPr>
              </a:p>
            </p:txBody>
          </p:sp>
        </p:grpSp>
        <p:sp>
          <p:nvSpPr>
            <p:cNvPr id="51" name="矩形 19">
              <a:extLst>
                <a:ext uri="{FF2B5EF4-FFF2-40B4-BE49-F238E27FC236}">
                  <a16:creationId xmlns="" xmlns:a16="http://schemas.microsoft.com/office/drawing/2014/main" id="{B722010E-CF7E-404E-BCEA-4118830E0557}"/>
                </a:ext>
              </a:extLst>
            </p:cNvPr>
            <p:cNvSpPr/>
            <p:nvPr/>
          </p:nvSpPr>
          <p:spPr>
            <a:xfrm>
              <a:off x="10457171" y="3047533"/>
              <a:ext cx="5618198" cy="3480603"/>
            </a:xfrm>
            <a:custGeom>
              <a:avLst/>
              <a:gdLst>
                <a:gd name="connsiteX0" fmla="*/ 0 w 5618198"/>
                <a:gd name="connsiteY0" fmla="*/ 0 h 3480603"/>
                <a:gd name="connsiteX1" fmla="*/ 449456 w 5618198"/>
                <a:gd name="connsiteY1" fmla="*/ 0 h 3480603"/>
                <a:gd name="connsiteX2" fmla="*/ 955094 w 5618198"/>
                <a:gd name="connsiteY2" fmla="*/ 0 h 3480603"/>
                <a:gd name="connsiteX3" fmla="*/ 1516913 w 5618198"/>
                <a:gd name="connsiteY3" fmla="*/ 0 h 3480603"/>
                <a:gd name="connsiteX4" fmla="*/ 2134915 w 5618198"/>
                <a:gd name="connsiteY4" fmla="*/ 0 h 3480603"/>
                <a:gd name="connsiteX5" fmla="*/ 2584371 w 5618198"/>
                <a:gd name="connsiteY5" fmla="*/ 0 h 3480603"/>
                <a:gd name="connsiteX6" fmla="*/ 2977645 w 5618198"/>
                <a:gd name="connsiteY6" fmla="*/ 0 h 3480603"/>
                <a:gd name="connsiteX7" fmla="*/ 3370919 w 5618198"/>
                <a:gd name="connsiteY7" fmla="*/ 0 h 3480603"/>
                <a:gd name="connsiteX8" fmla="*/ 3988921 w 5618198"/>
                <a:gd name="connsiteY8" fmla="*/ 0 h 3480603"/>
                <a:gd name="connsiteX9" fmla="*/ 4438376 w 5618198"/>
                <a:gd name="connsiteY9" fmla="*/ 0 h 3480603"/>
                <a:gd name="connsiteX10" fmla="*/ 4944014 w 5618198"/>
                <a:gd name="connsiteY10" fmla="*/ 0 h 3480603"/>
                <a:gd name="connsiteX11" fmla="*/ 5618198 w 5618198"/>
                <a:gd name="connsiteY11" fmla="*/ 0 h 3480603"/>
                <a:gd name="connsiteX12" fmla="*/ 5618198 w 5618198"/>
                <a:gd name="connsiteY12" fmla="*/ 475682 h 3480603"/>
                <a:gd name="connsiteX13" fmla="*/ 5618198 w 5618198"/>
                <a:gd name="connsiteY13" fmla="*/ 1020977 h 3480603"/>
                <a:gd name="connsiteX14" fmla="*/ 5618198 w 5618198"/>
                <a:gd name="connsiteY14" fmla="*/ 1566271 h 3480603"/>
                <a:gd name="connsiteX15" fmla="*/ 5618198 w 5618198"/>
                <a:gd name="connsiteY15" fmla="*/ 2041954 h 3480603"/>
                <a:gd name="connsiteX16" fmla="*/ 5618198 w 5618198"/>
                <a:gd name="connsiteY16" fmla="*/ 2622054 h 3480603"/>
                <a:gd name="connsiteX17" fmla="*/ 5618198 w 5618198"/>
                <a:gd name="connsiteY17" fmla="*/ 3480603 h 3480603"/>
                <a:gd name="connsiteX18" fmla="*/ 5000196 w 5618198"/>
                <a:gd name="connsiteY18" fmla="*/ 3480603 h 3480603"/>
                <a:gd name="connsiteX19" fmla="*/ 4606922 w 5618198"/>
                <a:gd name="connsiteY19" fmla="*/ 3480603 h 3480603"/>
                <a:gd name="connsiteX20" fmla="*/ 4101285 w 5618198"/>
                <a:gd name="connsiteY20" fmla="*/ 3480603 h 3480603"/>
                <a:gd name="connsiteX21" fmla="*/ 3539465 w 5618198"/>
                <a:gd name="connsiteY21" fmla="*/ 3480603 h 3480603"/>
                <a:gd name="connsiteX22" fmla="*/ 2977645 w 5618198"/>
                <a:gd name="connsiteY22" fmla="*/ 3480603 h 3480603"/>
                <a:gd name="connsiteX23" fmla="*/ 2472007 w 5618198"/>
                <a:gd name="connsiteY23" fmla="*/ 3480603 h 3480603"/>
                <a:gd name="connsiteX24" fmla="*/ 2022551 w 5618198"/>
                <a:gd name="connsiteY24" fmla="*/ 3480603 h 3480603"/>
                <a:gd name="connsiteX25" fmla="*/ 1348368 w 5618198"/>
                <a:gd name="connsiteY25" fmla="*/ 3480603 h 3480603"/>
                <a:gd name="connsiteX26" fmla="*/ 786548 w 5618198"/>
                <a:gd name="connsiteY26" fmla="*/ 3480603 h 3480603"/>
                <a:gd name="connsiteX27" fmla="*/ 0 w 5618198"/>
                <a:gd name="connsiteY27" fmla="*/ 3480603 h 3480603"/>
                <a:gd name="connsiteX28" fmla="*/ 0 w 5618198"/>
                <a:gd name="connsiteY28" fmla="*/ 2935309 h 3480603"/>
                <a:gd name="connsiteX29" fmla="*/ 0 w 5618198"/>
                <a:gd name="connsiteY29" fmla="*/ 2320402 h 3480603"/>
                <a:gd name="connsiteX30" fmla="*/ 0 w 5618198"/>
                <a:gd name="connsiteY30" fmla="*/ 1740302 h 3480603"/>
                <a:gd name="connsiteX31" fmla="*/ 0 w 5618198"/>
                <a:gd name="connsiteY31" fmla="*/ 1195007 h 3480603"/>
                <a:gd name="connsiteX32" fmla="*/ 0 w 5618198"/>
                <a:gd name="connsiteY32" fmla="*/ 545294 h 3480603"/>
                <a:gd name="connsiteX33" fmla="*/ 0 w 5618198"/>
                <a:gd name="connsiteY33" fmla="*/ 0 h 3480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618198" h="3480603" extrusionOk="0">
                  <a:moveTo>
                    <a:pt x="0" y="0"/>
                  </a:moveTo>
                  <a:cubicBezTo>
                    <a:pt x="139545" y="-29841"/>
                    <a:pt x="348061" y="961"/>
                    <a:pt x="449456" y="0"/>
                  </a:cubicBezTo>
                  <a:cubicBezTo>
                    <a:pt x="550851" y="-961"/>
                    <a:pt x="774531" y="24593"/>
                    <a:pt x="955094" y="0"/>
                  </a:cubicBezTo>
                  <a:cubicBezTo>
                    <a:pt x="1135657" y="-24593"/>
                    <a:pt x="1326055" y="10703"/>
                    <a:pt x="1516913" y="0"/>
                  </a:cubicBezTo>
                  <a:cubicBezTo>
                    <a:pt x="1707771" y="-10703"/>
                    <a:pt x="1962834" y="59354"/>
                    <a:pt x="2134915" y="0"/>
                  </a:cubicBezTo>
                  <a:cubicBezTo>
                    <a:pt x="2306996" y="-59354"/>
                    <a:pt x="2492210" y="50446"/>
                    <a:pt x="2584371" y="0"/>
                  </a:cubicBezTo>
                  <a:cubicBezTo>
                    <a:pt x="2676532" y="-50446"/>
                    <a:pt x="2865129" y="6244"/>
                    <a:pt x="2977645" y="0"/>
                  </a:cubicBezTo>
                  <a:cubicBezTo>
                    <a:pt x="3090161" y="-6244"/>
                    <a:pt x="3208348" y="45911"/>
                    <a:pt x="3370919" y="0"/>
                  </a:cubicBezTo>
                  <a:cubicBezTo>
                    <a:pt x="3533490" y="-45911"/>
                    <a:pt x="3771101" y="23323"/>
                    <a:pt x="3988921" y="0"/>
                  </a:cubicBezTo>
                  <a:cubicBezTo>
                    <a:pt x="4206741" y="-23323"/>
                    <a:pt x="4305684" y="12736"/>
                    <a:pt x="4438376" y="0"/>
                  </a:cubicBezTo>
                  <a:cubicBezTo>
                    <a:pt x="4571068" y="-12736"/>
                    <a:pt x="4794504" y="58861"/>
                    <a:pt x="4944014" y="0"/>
                  </a:cubicBezTo>
                  <a:cubicBezTo>
                    <a:pt x="5093524" y="-58861"/>
                    <a:pt x="5370976" y="69823"/>
                    <a:pt x="5618198" y="0"/>
                  </a:cubicBezTo>
                  <a:cubicBezTo>
                    <a:pt x="5660621" y="126655"/>
                    <a:pt x="5576462" y="357779"/>
                    <a:pt x="5618198" y="475682"/>
                  </a:cubicBezTo>
                  <a:cubicBezTo>
                    <a:pt x="5659934" y="593585"/>
                    <a:pt x="5612382" y="898037"/>
                    <a:pt x="5618198" y="1020977"/>
                  </a:cubicBezTo>
                  <a:cubicBezTo>
                    <a:pt x="5624014" y="1143918"/>
                    <a:pt x="5577276" y="1416616"/>
                    <a:pt x="5618198" y="1566271"/>
                  </a:cubicBezTo>
                  <a:cubicBezTo>
                    <a:pt x="5659120" y="1715926"/>
                    <a:pt x="5564682" y="1913710"/>
                    <a:pt x="5618198" y="2041954"/>
                  </a:cubicBezTo>
                  <a:cubicBezTo>
                    <a:pt x="5671714" y="2170198"/>
                    <a:pt x="5582308" y="2413737"/>
                    <a:pt x="5618198" y="2622054"/>
                  </a:cubicBezTo>
                  <a:cubicBezTo>
                    <a:pt x="5654088" y="2830371"/>
                    <a:pt x="5537973" y="3289957"/>
                    <a:pt x="5618198" y="3480603"/>
                  </a:cubicBezTo>
                  <a:cubicBezTo>
                    <a:pt x="5344342" y="3538966"/>
                    <a:pt x="5270309" y="3446097"/>
                    <a:pt x="5000196" y="3480603"/>
                  </a:cubicBezTo>
                  <a:cubicBezTo>
                    <a:pt x="4730083" y="3515109"/>
                    <a:pt x="4789451" y="3462941"/>
                    <a:pt x="4606922" y="3480603"/>
                  </a:cubicBezTo>
                  <a:cubicBezTo>
                    <a:pt x="4424393" y="3498265"/>
                    <a:pt x="4351571" y="3426888"/>
                    <a:pt x="4101285" y="3480603"/>
                  </a:cubicBezTo>
                  <a:cubicBezTo>
                    <a:pt x="3850999" y="3534318"/>
                    <a:pt x="3777151" y="3476608"/>
                    <a:pt x="3539465" y="3480603"/>
                  </a:cubicBezTo>
                  <a:cubicBezTo>
                    <a:pt x="3301779" y="3484598"/>
                    <a:pt x="3164507" y="3441763"/>
                    <a:pt x="2977645" y="3480603"/>
                  </a:cubicBezTo>
                  <a:cubicBezTo>
                    <a:pt x="2790783" y="3519443"/>
                    <a:pt x="2688881" y="3458899"/>
                    <a:pt x="2472007" y="3480603"/>
                  </a:cubicBezTo>
                  <a:cubicBezTo>
                    <a:pt x="2255133" y="3502307"/>
                    <a:pt x="2178441" y="3433864"/>
                    <a:pt x="2022551" y="3480603"/>
                  </a:cubicBezTo>
                  <a:cubicBezTo>
                    <a:pt x="1866661" y="3527342"/>
                    <a:pt x="1522486" y="3428226"/>
                    <a:pt x="1348368" y="3480603"/>
                  </a:cubicBezTo>
                  <a:cubicBezTo>
                    <a:pt x="1174250" y="3532980"/>
                    <a:pt x="1030859" y="3429696"/>
                    <a:pt x="786548" y="3480603"/>
                  </a:cubicBezTo>
                  <a:cubicBezTo>
                    <a:pt x="542237" y="3531510"/>
                    <a:pt x="250139" y="3452580"/>
                    <a:pt x="0" y="3480603"/>
                  </a:cubicBezTo>
                  <a:cubicBezTo>
                    <a:pt x="-58824" y="3249857"/>
                    <a:pt x="5303" y="3100834"/>
                    <a:pt x="0" y="2935309"/>
                  </a:cubicBezTo>
                  <a:cubicBezTo>
                    <a:pt x="-5303" y="2769784"/>
                    <a:pt x="61376" y="2593364"/>
                    <a:pt x="0" y="2320402"/>
                  </a:cubicBezTo>
                  <a:cubicBezTo>
                    <a:pt x="-61376" y="2047440"/>
                    <a:pt x="48884" y="1968240"/>
                    <a:pt x="0" y="1740302"/>
                  </a:cubicBezTo>
                  <a:cubicBezTo>
                    <a:pt x="-48884" y="1512364"/>
                    <a:pt x="27832" y="1385163"/>
                    <a:pt x="0" y="1195007"/>
                  </a:cubicBezTo>
                  <a:cubicBezTo>
                    <a:pt x="-27832" y="1004851"/>
                    <a:pt x="36124" y="729772"/>
                    <a:pt x="0" y="545294"/>
                  </a:cubicBezTo>
                  <a:cubicBezTo>
                    <a:pt x="-36124" y="360816"/>
                    <a:pt x="2692" y="146712"/>
                    <a:pt x="0" y="0"/>
                  </a:cubicBezTo>
                  <a:close/>
                </a:path>
              </a:pathLst>
            </a:custGeom>
            <a:noFill/>
            <a:ln w="38100" cmpd="sng">
              <a:solidFill>
                <a:schemeClr val="tx1"/>
              </a:solidFill>
              <a:prstDash val="dash"/>
              <a:extLst>
                <a:ext uri="{C807C97D-BFC1-408E-A445-0C87EB9F89A2}">
                  <ask:lineSketchStyleProps xmlns="" xmlns:ask="http://schemas.microsoft.com/office/drawing/2018/sketchyshapes" sd="3573907671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90140396-997B-4013-8A6F-19592BD90A88}"/>
                </a:ext>
              </a:extLst>
            </p:cNvPr>
            <p:cNvSpPr txBox="1"/>
            <p:nvPr/>
          </p:nvSpPr>
          <p:spPr>
            <a:xfrm>
              <a:off x="11605885" y="3164499"/>
              <a:ext cx="3320769" cy="5755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2800">
                  <a:solidFill>
                    <a:schemeClr val="bg2">
                      <a:lumMod val="25000"/>
                    </a:schemeClr>
                  </a:solidFill>
                  <a:latin typeface="UTM Showcard" panose="02040603050506020204" pitchFamily="18" charset="0"/>
                  <a:cs typeface="Arial" panose="020B0604020202020204" pitchFamily="34" charset="0"/>
                </a:rPr>
                <a:t>NHẬN XÉT</a:t>
              </a:r>
              <a:endParaRPr lang="en-US" sz="2800" dirty="0">
                <a:solidFill>
                  <a:schemeClr val="bg2">
                    <a:lumMod val="25000"/>
                  </a:schemeClr>
                </a:solidFill>
                <a:latin typeface="UTM Showcard" panose="02040603050506020204" pitchFamily="18" charset="0"/>
                <a:cs typeface="Arial" panose="020B0604020202020204" pitchFamily="34" charset="0"/>
              </a:endParaRPr>
            </a:p>
          </p:txBody>
        </p:sp>
      </p:grpSp>
      <p:sp>
        <p:nvSpPr>
          <p:cNvPr id="57" name="Freeform 140">
            <a:extLst>
              <a:ext uri="{FF2B5EF4-FFF2-40B4-BE49-F238E27FC236}">
                <a16:creationId xmlns="" xmlns:a16="http://schemas.microsoft.com/office/drawing/2014/main" id="{CC58664D-729E-4F1B-AF8F-3BADECAB4B98}"/>
              </a:ext>
            </a:extLst>
          </p:cNvPr>
          <p:cNvSpPr>
            <a:spLocks noEditPoints="1"/>
          </p:cNvSpPr>
          <p:nvPr/>
        </p:nvSpPr>
        <p:spPr bwMode="auto">
          <a:xfrm rot="19265438" flipH="1">
            <a:off x="4146796" y="2348212"/>
            <a:ext cx="1177115" cy="842962"/>
          </a:xfrm>
          <a:custGeom>
            <a:avLst/>
            <a:gdLst/>
            <a:ahLst/>
            <a:cxnLst>
              <a:cxn ang="0">
                <a:pos x="1197" y="631"/>
              </a:cxn>
              <a:cxn ang="0">
                <a:pos x="1794" y="471"/>
              </a:cxn>
              <a:cxn ang="0">
                <a:pos x="828" y="176"/>
              </a:cxn>
              <a:cxn ang="0">
                <a:pos x="21" y="382"/>
              </a:cxn>
              <a:cxn ang="0">
                <a:pos x="117" y="373"/>
              </a:cxn>
              <a:cxn ang="0">
                <a:pos x="100" y="488"/>
              </a:cxn>
              <a:cxn ang="0">
                <a:pos x="87" y="613"/>
              </a:cxn>
              <a:cxn ang="0">
                <a:pos x="200" y="507"/>
              </a:cxn>
              <a:cxn ang="0">
                <a:pos x="386" y="462"/>
              </a:cxn>
              <a:cxn ang="0">
                <a:pos x="458" y="485"/>
              </a:cxn>
              <a:cxn ang="0">
                <a:pos x="277" y="472"/>
              </a:cxn>
              <a:cxn ang="0">
                <a:pos x="301" y="514"/>
              </a:cxn>
              <a:cxn ang="0">
                <a:pos x="308" y="537"/>
              </a:cxn>
              <a:cxn ang="0">
                <a:pos x="344" y="564"/>
              </a:cxn>
              <a:cxn ang="0">
                <a:pos x="420" y="529"/>
              </a:cxn>
              <a:cxn ang="0">
                <a:pos x="513" y="589"/>
              </a:cxn>
              <a:cxn ang="0">
                <a:pos x="579" y="488"/>
              </a:cxn>
              <a:cxn ang="0">
                <a:pos x="585" y="533"/>
              </a:cxn>
              <a:cxn ang="0">
                <a:pos x="658" y="507"/>
              </a:cxn>
              <a:cxn ang="0">
                <a:pos x="620" y="590"/>
              </a:cxn>
              <a:cxn ang="0">
                <a:pos x="739" y="486"/>
              </a:cxn>
              <a:cxn ang="0">
                <a:pos x="726" y="585"/>
              </a:cxn>
              <a:cxn ang="0">
                <a:pos x="1183" y="491"/>
              </a:cxn>
              <a:cxn ang="0">
                <a:pos x="1027" y="568"/>
              </a:cxn>
              <a:cxn ang="0">
                <a:pos x="867" y="534"/>
              </a:cxn>
              <a:cxn ang="0">
                <a:pos x="749" y="575"/>
              </a:cxn>
              <a:cxn ang="0">
                <a:pos x="812" y="530"/>
              </a:cxn>
              <a:cxn ang="0">
                <a:pos x="849" y="561"/>
              </a:cxn>
              <a:cxn ang="0">
                <a:pos x="881" y="607"/>
              </a:cxn>
              <a:cxn ang="0">
                <a:pos x="970" y="492"/>
              </a:cxn>
              <a:cxn ang="0">
                <a:pos x="1060" y="513"/>
              </a:cxn>
              <a:cxn ang="0">
                <a:pos x="1117" y="507"/>
              </a:cxn>
              <a:cxn ang="0">
                <a:pos x="1078" y="602"/>
              </a:cxn>
              <a:cxn ang="0">
                <a:pos x="1237" y="530"/>
              </a:cxn>
              <a:cxn ang="0">
                <a:pos x="1137" y="610"/>
              </a:cxn>
              <a:cxn ang="0">
                <a:pos x="1241" y="474"/>
              </a:cxn>
              <a:cxn ang="0">
                <a:pos x="1303" y="533"/>
              </a:cxn>
              <a:cxn ang="0">
                <a:pos x="1262" y="573"/>
              </a:cxn>
              <a:cxn ang="0">
                <a:pos x="1196" y="738"/>
              </a:cxn>
              <a:cxn ang="0">
                <a:pos x="1231" y="710"/>
              </a:cxn>
              <a:cxn ang="0">
                <a:pos x="1220" y="796"/>
              </a:cxn>
              <a:cxn ang="0">
                <a:pos x="1342" y="676"/>
              </a:cxn>
              <a:cxn ang="0">
                <a:pos x="1411" y="631"/>
              </a:cxn>
              <a:cxn ang="0">
                <a:pos x="1421" y="634"/>
              </a:cxn>
              <a:cxn ang="0">
                <a:pos x="1539" y="523"/>
              </a:cxn>
              <a:cxn ang="0">
                <a:pos x="1560" y="506"/>
              </a:cxn>
              <a:cxn ang="0">
                <a:pos x="1645" y="450"/>
              </a:cxn>
              <a:cxn ang="0">
                <a:pos x="1616" y="538"/>
              </a:cxn>
              <a:cxn ang="0">
                <a:pos x="1765" y="370"/>
              </a:cxn>
              <a:cxn ang="0">
                <a:pos x="1726" y="491"/>
              </a:cxn>
              <a:cxn ang="0">
                <a:pos x="1799" y="444"/>
              </a:cxn>
              <a:cxn ang="0">
                <a:pos x="1279" y="179"/>
              </a:cxn>
              <a:cxn ang="0">
                <a:pos x="1289" y="104"/>
              </a:cxn>
              <a:cxn ang="0">
                <a:pos x="1201" y="193"/>
              </a:cxn>
              <a:cxn ang="0">
                <a:pos x="1284" y="37"/>
              </a:cxn>
              <a:cxn ang="0">
                <a:pos x="1201" y="86"/>
              </a:cxn>
              <a:cxn ang="0">
                <a:pos x="1106" y="190"/>
              </a:cxn>
              <a:cxn ang="0">
                <a:pos x="1322" y="210"/>
              </a:cxn>
              <a:cxn ang="0">
                <a:pos x="1318" y="478"/>
              </a:cxn>
              <a:cxn ang="0">
                <a:pos x="306" y="202"/>
              </a:cxn>
              <a:cxn ang="0">
                <a:pos x="29" y="430"/>
              </a:cxn>
              <a:cxn ang="0">
                <a:pos x="111" y="214"/>
              </a:cxn>
            </a:cxnLst>
            <a:rect l="0" t="0" r="r" b="b"/>
            <a:pathLst>
              <a:path w="1858" h="840">
                <a:moveTo>
                  <a:pt x="15" y="443"/>
                </a:moveTo>
                <a:lnTo>
                  <a:pt x="15" y="443"/>
                </a:lnTo>
                <a:lnTo>
                  <a:pt x="21" y="467"/>
                </a:lnTo>
                <a:lnTo>
                  <a:pt x="27" y="491"/>
                </a:lnTo>
                <a:lnTo>
                  <a:pt x="35" y="543"/>
                </a:lnTo>
                <a:lnTo>
                  <a:pt x="35" y="543"/>
                </a:lnTo>
                <a:lnTo>
                  <a:pt x="39" y="566"/>
                </a:lnTo>
                <a:lnTo>
                  <a:pt x="45" y="590"/>
                </a:lnTo>
                <a:lnTo>
                  <a:pt x="48" y="602"/>
                </a:lnTo>
                <a:lnTo>
                  <a:pt x="53" y="613"/>
                </a:lnTo>
                <a:lnTo>
                  <a:pt x="58" y="621"/>
                </a:lnTo>
                <a:lnTo>
                  <a:pt x="65" y="628"/>
                </a:lnTo>
                <a:lnTo>
                  <a:pt x="65" y="628"/>
                </a:lnTo>
                <a:lnTo>
                  <a:pt x="94" y="624"/>
                </a:lnTo>
                <a:lnTo>
                  <a:pt x="124" y="621"/>
                </a:lnTo>
                <a:lnTo>
                  <a:pt x="155" y="618"/>
                </a:lnTo>
                <a:lnTo>
                  <a:pt x="185" y="617"/>
                </a:lnTo>
                <a:lnTo>
                  <a:pt x="312" y="614"/>
                </a:lnTo>
                <a:lnTo>
                  <a:pt x="312" y="614"/>
                </a:lnTo>
                <a:lnTo>
                  <a:pt x="415" y="613"/>
                </a:lnTo>
                <a:lnTo>
                  <a:pt x="516" y="613"/>
                </a:lnTo>
                <a:lnTo>
                  <a:pt x="618" y="614"/>
                </a:lnTo>
                <a:lnTo>
                  <a:pt x="719" y="617"/>
                </a:lnTo>
                <a:lnTo>
                  <a:pt x="923" y="623"/>
                </a:lnTo>
                <a:lnTo>
                  <a:pt x="1026" y="625"/>
                </a:lnTo>
                <a:lnTo>
                  <a:pt x="1128" y="627"/>
                </a:lnTo>
                <a:lnTo>
                  <a:pt x="1128" y="627"/>
                </a:lnTo>
                <a:lnTo>
                  <a:pt x="1158" y="625"/>
                </a:lnTo>
                <a:lnTo>
                  <a:pt x="1172" y="627"/>
                </a:lnTo>
                <a:lnTo>
                  <a:pt x="1179" y="630"/>
                </a:lnTo>
                <a:lnTo>
                  <a:pt x="1185" y="632"/>
                </a:lnTo>
                <a:lnTo>
                  <a:pt x="1185" y="632"/>
                </a:lnTo>
                <a:lnTo>
                  <a:pt x="1187" y="625"/>
                </a:lnTo>
                <a:lnTo>
                  <a:pt x="1192" y="618"/>
                </a:lnTo>
                <a:lnTo>
                  <a:pt x="1201" y="604"/>
                </a:lnTo>
                <a:lnTo>
                  <a:pt x="1214" y="592"/>
                </a:lnTo>
                <a:lnTo>
                  <a:pt x="1225" y="582"/>
                </a:lnTo>
                <a:lnTo>
                  <a:pt x="1225" y="582"/>
                </a:lnTo>
                <a:lnTo>
                  <a:pt x="1214" y="600"/>
                </a:lnTo>
                <a:lnTo>
                  <a:pt x="1203" y="618"/>
                </a:lnTo>
                <a:lnTo>
                  <a:pt x="1203" y="618"/>
                </a:lnTo>
                <a:lnTo>
                  <a:pt x="1197" y="631"/>
                </a:lnTo>
                <a:lnTo>
                  <a:pt x="1196" y="637"/>
                </a:lnTo>
                <a:lnTo>
                  <a:pt x="1197" y="638"/>
                </a:lnTo>
                <a:lnTo>
                  <a:pt x="1199" y="637"/>
                </a:lnTo>
                <a:lnTo>
                  <a:pt x="1199" y="637"/>
                </a:lnTo>
                <a:lnTo>
                  <a:pt x="1230" y="607"/>
                </a:lnTo>
                <a:lnTo>
                  <a:pt x="1259" y="578"/>
                </a:lnTo>
                <a:lnTo>
                  <a:pt x="1200" y="661"/>
                </a:lnTo>
                <a:lnTo>
                  <a:pt x="1193" y="627"/>
                </a:lnTo>
                <a:lnTo>
                  <a:pt x="1193" y="627"/>
                </a:lnTo>
                <a:lnTo>
                  <a:pt x="1192" y="631"/>
                </a:lnTo>
                <a:lnTo>
                  <a:pt x="1190" y="634"/>
                </a:lnTo>
                <a:lnTo>
                  <a:pt x="1185" y="638"/>
                </a:lnTo>
                <a:lnTo>
                  <a:pt x="1182" y="640"/>
                </a:lnTo>
                <a:lnTo>
                  <a:pt x="1179" y="642"/>
                </a:lnTo>
                <a:lnTo>
                  <a:pt x="1176" y="647"/>
                </a:lnTo>
                <a:lnTo>
                  <a:pt x="1176" y="652"/>
                </a:lnTo>
                <a:lnTo>
                  <a:pt x="1176" y="652"/>
                </a:lnTo>
                <a:lnTo>
                  <a:pt x="1176" y="677"/>
                </a:lnTo>
                <a:lnTo>
                  <a:pt x="1176" y="703"/>
                </a:lnTo>
                <a:lnTo>
                  <a:pt x="1179" y="728"/>
                </a:lnTo>
                <a:lnTo>
                  <a:pt x="1182" y="752"/>
                </a:lnTo>
                <a:lnTo>
                  <a:pt x="1189" y="797"/>
                </a:lnTo>
                <a:lnTo>
                  <a:pt x="1197" y="840"/>
                </a:lnTo>
                <a:lnTo>
                  <a:pt x="1197" y="840"/>
                </a:lnTo>
                <a:lnTo>
                  <a:pt x="1277" y="794"/>
                </a:lnTo>
                <a:lnTo>
                  <a:pt x="1359" y="748"/>
                </a:lnTo>
                <a:lnTo>
                  <a:pt x="1439" y="701"/>
                </a:lnTo>
                <a:lnTo>
                  <a:pt x="1478" y="677"/>
                </a:lnTo>
                <a:lnTo>
                  <a:pt x="1516" y="654"/>
                </a:lnTo>
                <a:lnTo>
                  <a:pt x="1516" y="654"/>
                </a:lnTo>
                <a:lnTo>
                  <a:pt x="1547" y="632"/>
                </a:lnTo>
                <a:lnTo>
                  <a:pt x="1577" y="610"/>
                </a:lnTo>
                <a:lnTo>
                  <a:pt x="1634" y="568"/>
                </a:lnTo>
                <a:lnTo>
                  <a:pt x="1665" y="547"/>
                </a:lnTo>
                <a:lnTo>
                  <a:pt x="1696" y="529"/>
                </a:lnTo>
                <a:lnTo>
                  <a:pt x="1728" y="510"/>
                </a:lnTo>
                <a:lnTo>
                  <a:pt x="1762" y="495"/>
                </a:lnTo>
                <a:lnTo>
                  <a:pt x="1762" y="495"/>
                </a:lnTo>
                <a:lnTo>
                  <a:pt x="1772" y="489"/>
                </a:lnTo>
                <a:lnTo>
                  <a:pt x="1780" y="485"/>
                </a:lnTo>
                <a:lnTo>
                  <a:pt x="1787" y="478"/>
                </a:lnTo>
                <a:lnTo>
                  <a:pt x="1794" y="471"/>
                </a:lnTo>
                <a:lnTo>
                  <a:pt x="1807" y="457"/>
                </a:lnTo>
                <a:lnTo>
                  <a:pt x="1820" y="441"/>
                </a:lnTo>
                <a:lnTo>
                  <a:pt x="1820" y="441"/>
                </a:lnTo>
                <a:lnTo>
                  <a:pt x="1827" y="403"/>
                </a:lnTo>
                <a:lnTo>
                  <a:pt x="1835" y="366"/>
                </a:lnTo>
                <a:lnTo>
                  <a:pt x="1846" y="329"/>
                </a:lnTo>
                <a:lnTo>
                  <a:pt x="1858" y="294"/>
                </a:lnTo>
                <a:lnTo>
                  <a:pt x="1296" y="2"/>
                </a:lnTo>
                <a:lnTo>
                  <a:pt x="1296" y="2"/>
                </a:lnTo>
                <a:lnTo>
                  <a:pt x="1293" y="0"/>
                </a:lnTo>
                <a:lnTo>
                  <a:pt x="1289" y="3"/>
                </a:lnTo>
                <a:lnTo>
                  <a:pt x="1287" y="6"/>
                </a:lnTo>
                <a:lnTo>
                  <a:pt x="1286" y="9"/>
                </a:lnTo>
                <a:lnTo>
                  <a:pt x="1286" y="9"/>
                </a:lnTo>
                <a:lnTo>
                  <a:pt x="1284" y="11"/>
                </a:lnTo>
                <a:lnTo>
                  <a:pt x="1284" y="11"/>
                </a:lnTo>
                <a:lnTo>
                  <a:pt x="1282" y="9"/>
                </a:lnTo>
                <a:lnTo>
                  <a:pt x="1280" y="4"/>
                </a:lnTo>
                <a:lnTo>
                  <a:pt x="1277" y="4"/>
                </a:lnTo>
                <a:lnTo>
                  <a:pt x="1276" y="4"/>
                </a:lnTo>
                <a:lnTo>
                  <a:pt x="1276" y="4"/>
                </a:lnTo>
                <a:lnTo>
                  <a:pt x="1256" y="21"/>
                </a:lnTo>
                <a:lnTo>
                  <a:pt x="1237" y="37"/>
                </a:lnTo>
                <a:lnTo>
                  <a:pt x="1217" y="51"/>
                </a:lnTo>
                <a:lnTo>
                  <a:pt x="1206" y="56"/>
                </a:lnTo>
                <a:lnTo>
                  <a:pt x="1194" y="62"/>
                </a:lnTo>
                <a:lnTo>
                  <a:pt x="1194" y="62"/>
                </a:lnTo>
                <a:lnTo>
                  <a:pt x="1189" y="65"/>
                </a:lnTo>
                <a:lnTo>
                  <a:pt x="1186" y="69"/>
                </a:lnTo>
                <a:lnTo>
                  <a:pt x="1183" y="73"/>
                </a:lnTo>
                <a:lnTo>
                  <a:pt x="1180" y="79"/>
                </a:lnTo>
                <a:lnTo>
                  <a:pt x="1178" y="91"/>
                </a:lnTo>
                <a:lnTo>
                  <a:pt x="1175" y="104"/>
                </a:lnTo>
                <a:lnTo>
                  <a:pt x="1175" y="104"/>
                </a:lnTo>
                <a:lnTo>
                  <a:pt x="1172" y="122"/>
                </a:lnTo>
                <a:lnTo>
                  <a:pt x="1171" y="142"/>
                </a:lnTo>
                <a:lnTo>
                  <a:pt x="1172" y="160"/>
                </a:lnTo>
                <a:lnTo>
                  <a:pt x="1175" y="179"/>
                </a:lnTo>
                <a:lnTo>
                  <a:pt x="1069" y="179"/>
                </a:lnTo>
                <a:lnTo>
                  <a:pt x="1069" y="179"/>
                </a:lnTo>
                <a:lnTo>
                  <a:pt x="948" y="176"/>
                </a:lnTo>
                <a:lnTo>
                  <a:pt x="828" y="176"/>
                </a:lnTo>
                <a:lnTo>
                  <a:pt x="708" y="177"/>
                </a:lnTo>
                <a:lnTo>
                  <a:pt x="589" y="180"/>
                </a:lnTo>
                <a:lnTo>
                  <a:pt x="353" y="186"/>
                </a:lnTo>
                <a:lnTo>
                  <a:pt x="233" y="188"/>
                </a:lnTo>
                <a:lnTo>
                  <a:pt x="115" y="190"/>
                </a:lnTo>
                <a:lnTo>
                  <a:pt x="115" y="190"/>
                </a:lnTo>
                <a:lnTo>
                  <a:pt x="98" y="210"/>
                </a:lnTo>
                <a:lnTo>
                  <a:pt x="84" y="231"/>
                </a:lnTo>
                <a:lnTo>
                  <a:pt x="55" y="273"/>
                </a:lnTo>
                <a:lnTo>
                  <a:pt x="28" y="318"/>
                </a:lnTo>
                <a:lnTo>
                  <a:pt x="0" y="363"/>
                </a:lnTo>
                <a:lnTo>
                  <a:pt x="0" y="363"/>
                </a:lnTo>
                <a:lnTo>
                  <a:pt x="1" y="378"/>
                </a:lnTo>
                <a:lnTo>
                  <a:pt x="4" y="395"/>
                </a:lnTo>
                <a:lnTo>
                  <a:pt x="8" y="412"/>
                </a:lnTo>
                <a:lnTo>
                  <a:pt x="8" y="420"/>
                </a:lnTo>
                <a:lnTo>
                  <a:pt x="8" y="429"/>
                </a:lnTo>
                <a:lnTo>
                  <a:pt x="8" y="429"/>
                </a:lnTo>
                <a:lnTo>
                  <a:pt x="8" y="436"/>
                </a:lnTo>
                <a:lnTo>
                  <a:pt x="8" y="441"/>
                </a:lnTo>
                <a:lnTo>
                  <a:pt x="10" y="443"/>
                </a:lnTo>
                <a:lnTo>
                  <a:pt x="11" y="444"/>
                </a:lnTo>
                <a:lnTo>
                  <a:pt x="13" y="444"/>
                </a:lnTo>
                <a:lnTo>
                  <a:pt x="15" y="443"/>
                </a:lnTo>
                <a:lnTo>
                  <a:pt x="15" y="443"/>
                </a:lnTo>
                <a:close/>
                <a:moveTo>
                  <a:pt x="32" y="364"/>
                </a:moveTo>
                <a:lnTo>
                  <a:pt x="32" y="364"/>
                </a:lnTo>
                <a:lnTo>
                  <a:pt x="48" y="337"/>
                </a:lnTo>
                <a:lnTo>
                  <a:pt x="66" y="311"/>
                </a:lnTo>
                <a:lnTo>
                  <a:pt x="84" y="287"/>
                </a:lnTo>
                <a:lnTo>
                  <a:pt x="104" y="266"/>
                </a:lnTo>
                <a:lnTo>
                  <a:pt x="104" y="266"/>
                </a:lnTo>
                <a:lnTo>
                  <a:pt x="107" y="266"/>
                </a:lnTo>
                <a:lnTo>
                  <a:pt x="107" y="266"/>
                </a:lnTo>
                <a:lnTo>
                  <a:pt x="79" y="309"/>
                </a:lnTo>
                <a:lnTo>
                  <a:pt x="49" y="356"/>
                </a:lnTo>
                <a:lnTo>
                  <a:pt x="21" y="405"/>
                </a:lnTo>
                <a:lnTo>
                  <a:pt x="21" y="405"/>
                </a:lnTo>
                <a:lnTo>
                  <a:pt x="18" y="399"/>
                </a:lnTo>
                <a:lnTo>
                  <a:pt x="18" y="394"/>
                </a:lnTo>
                <a:lnTo>
                  <a:pt x="20" y="388"/>
                </a:lnTo>
                <a:lnTo>
                  <a:pt x="21" y="382"/>
                </a:lnTo>
                <a:lnTo>
                  <a:pt x="27" y="373"/>
                </a:lnTo>
                <a:lnTo>
                  <a:pt x="32" y="364"/>
                </a:lnTo>
                <a:lnTo>
                  <a:pt x="32" y="364"/>
                </a:lnTo>
                <a:close/>
                <a:moveTo>
                  <a:pt x="135" y="378"/>
                </a:moveTo>
                <a:lnTo>
                  <a:pt x="94" y="425"/>
                </a:lnTo>
                <a:lnTo>
                  <a:pt x="94" y="425"/>
                </a:lnTo>
                <a:lnTo>
                  <a:pt x="104" y="406"/>
                </a:lnTo>
                <a:lnTo>
                  <a:pt x="114" y="389"/>
                </a:lnTo>
                <a:lnTo>
                  <a:pt x="136" y="354"/>
                </a:lnTo>
                <a:lnTo>
                  <a:pt x="136" y="354"/>
                </a:lnTo>
                <a:lnTo>
                  <a:pt x="138" y="356"/>
                </a:lnTo>
                <a:lnTo>
                  <a:pt x="139" y="358"/>
                </a:lnTo>
                <a:lnTo>
                  <a:pt x="140" y="364"/>
                </a:lnTo>
                <a:lnTo>
                  <a:pt x="139" y="371"/>
                </a:lnTo>
                <a:lnTo>
                  <a:pt x="135" y="378"/>
                </a:lnTo>
                <a:lnTo>
                  <a:pt x="135" y="378"/>
                </a:lnTo>
                <a:close/>
                <a:moveTo>
                  <a:pt x="143" y="391"/>
                </a:moveTo>
                <a:lnTo>
                  <a:pt x="143" y="391"/>
                </a:lnTo>
                <a:lnTo>
                  <a:pt x="146" y="396"/>
                </a:lnTo>
                <a:lnTo>
                  <a:pt x="148" y="403"/>
                </a:lnTo>
                <a:lnTo>
                  <a:pt x="146" y="413"/>
                </a:lnTo>
                <a:lnTo>
                  <a:pt x="145" y="417"/>
                </a:lnTo>
                <a:lnTo>
                  <a:pt x="142" y="422"/>
                </a:lnTo>
                <a:lnTo>
                  <a:pt x="96" y="478"/>
                </a:lnTo>
                <a:lnTo>
                  <a:pt x="96" y="478"/>
                </a:lnTo>
                <a:lnTo>
                  <a:pt x="118" y="434"/>
                </a:lnTo>
                <a:lnTo>
                  <a:pt x="143" y="391"/>
                </a:lnTo>
                <a:lnTo>
                  <a:pt x="143" y="391"/>
                </a:lnTo>
                <a:close/>
                <a:moveTo>
                  <a:pt x="129" y="332"/>
                </a:moveTo>
                <a:lnTo>
                  <a:pt x="129" y="332"/>
                </a:lnTo>
                <a:lnTo>
                  <a:pt x="110" y="356"/>
                </a:lnTo>
                <a:lnTo>
                  <a:pt x="90" y="381"/>
                </a:lnTo>
                <a:lnTo>
                  <a:pt x="70" y="406"/>
                </a:lnTo>
                <a:lnTo>
                  <a:pt x="63" y="420"/>
                </a:lnTo>
                <a:lnTo>
                  <a:pt x="56" y="436"/>
                </a:lnTo>
                <a:lnTo>
                  <a:pt x="56" y="436"/>
                </a:lnTo>
                <a:lnTo>
                  <a:pt x="73" y="415"/>
                </a:lnTo>
                <a:lnTo>
                  <a:pt x="90" y="394"/>
                </a:lnTo>
                <a:lnTo>
                  <a:pt x="108" y="373"/>
                </a:lnTo>
                <a:lnTo>
                  <a:pt x="125" y="354"/>
                </a:lnTo>
                <a:lnTo>
                  <a:pt x="125" y="354"/>
                </a:lnTo>
                <a:lnTo>
                  <a:pt x="117" y="373"/>
                </a:lnTo>
                <a:lnTo>
                  <a:pt x="107" y="389"/>
                </a:lnTo>
                <a:lnTo>
                  <a:pt x="84" y="423"/>
                </a:lnTo>
                <a:lnTo>
                  <a:pt x="60" y="455"/>
                </a:lnTo>
                <a:lnTo>
                  <a:pt x="38" y="491"/>
                </a:lnTo>
                <a:lnTo>
                  <a:pt x="38" y="491"/>
                </a:lnTo>
                <a:lnTo>
                  <a:pt x="38" y="478"/>
                </a:lnTo>
                <a:lnTo>
                  <a:pt x="39" y="467"/>
                </a:lnTo>
                <a:lnTo>
                  <a:pt x="44" y="448"/>
                </a:lnTo>
                <a:lnTo>
                  <a:pt x="51" y="430"/>
                </a:lnTo>
                <a:lnTo>
                  <a:pt x="59" y="413"/>
                </a:lnTo>
                <a:lnTo>
                  <a:pt x="124" y="306"/>
                </a:lnTo>
                <a:lnTo>
                  <a:pt x="124" y="306"/>
                </a:lnTo>
                <a:lnTo>
                  <a:pt x="125" y="305"/>
                </a:lnTo>
                <a:lnTo>
                  <a:pt x="126" y="306"/>
                </a:lnTo>
                <a:lnTo>
                  <a:pt x="129" y="315"/>
                </a:lnTo>
                <a:lnTo>
                  <a:pt x="131" y="325"/>
                </a:lnTo>
                <a:lnTo>
                  <a:pt x="131" y="329"/>
                </a:lnTo>
                <a:lnTo>
                  <a:pt x="129" y="332"/>
                </a:lnTo>
                <a:lnTo>
                  <a:pt x="129" y="332"/>
                </a:lnTo>
                <a:close/>
                <a:moveTo>
                  <a:pt x="65" y="479"/>
                </a:moveTo>
                <a:lnTo>
                  <a:pt x="65" y="477"/>
                </a:lnTo>
                <a:lnTo>
                  <a:pt x="65" y="472"/>
                </a:lnTo>
                <a:lnTo>
                  <a:pt x="133" y="395"/>
                </a:lnTo>
                <a:lnTo>
                  <a:pt x="133" y="395"/>
                </a:lnTo>
                <a:lnTo>
                  <a:pt x="111" y="432"/>
                </a:lnTo>
                <a:lnTo>
                  <a:pt x="88" y="468"/>
                </a:lnTo>
                <a:lnTo>
                  <a:pt x="48" y="544"/>
                </a:lnTo>
                <a:lnTo>
                  <a:pt x="48" y="544"/>
                </a:lnTo>
                <a:lnTo>
                  <a:pt x="44" y="533"/>
                </a:lnTo>
                <a:lnTo>
                  <a:pt x="42" y="524"/>
                </a:lnTo>
                <a:lnTo>
                  <a:pt x="44" y="514"/>
                </a:lnTo>
                <a:lnTo>
                  <a:pt x="45" y="506"/>
                </a:lnTo>
                <a:lnTo>
                  <a:pt x="49" y="498"/>
                </a:lnTo>
                <a:lnTo>
                  <a:pt x="53" y="491"/>
                </a:lnTo>
                <a:lnTo>
                  <a:pt x="59" y="485"/>
                </a:lnTo>
                <a:lnTo>
                  <a:pt x="65" y="479"/>
                </a:lnTo>
                <a:lnTo>
                  <a:pt x="65" y="479"/>
                </a:lnTo>
                <a:close/>
                <a:moveTo>
                  <a:pt x="49" y="562"/>
                </a:moveTo>
                <a:lnTo>
                  <a:pt x="49" y="562"/>
                </a:lnTo>
                <a:lnTo>
                  <a:pt x="65" y="537"/>
                </a:lnTo>
                <a:lnTo>
                  <a:pt x="81" y="512"/>
                </a:lnTo>
                <a:lnTo>
                  <a:pt x="100" y="488"/>
                </a:lnTo>
                <a:lnTo>
                  <a:pt x="118" y="465"/>
                </a:lnTo>
                <a:lnTo>
                  <a:pt x="55" y="581"/>
                </a:lnTo>
                <a:lnTo>
                  <a:pt x="55" y="581"/>
                </a:lnTo>
                <a:lnTo>
                  <a:pt x="53" y="576"/>
                </a:lnTo>
                <a:lnTo>
                  <a:pt x="52" y="571"/>
                </a:lnTo>
                <a:lnTo>
                  <a:pt x="49" y="566"/>
                </a:lnTo>
                <a:lnTo>
                  <a:pt x="49" y="562"/>
                </a:lnTo>
                <a:lnTo>
                  <a:pt x="49" y="562"/>
                </a:lnTo>
                <a:close/>
                <a:moveTo>
                  <a:pt x="66" y="581"/>
                </a:moveTo>
                <a:lnTo>
                  <a:pt x="66" y="581"/>
                </a:lnTo>
                <a:lnTo>
                  <a:pt x="110" y="500"/>
                </a:lnTo>
                <a:lnTo>
                  <a:pt x="131" y="464"/>
                </a:lnTo>
                <a:lnTo>
                  <a:pt x="153" y="427"/>
                </a:lnTo>
                <a:lnTo>
                  <a:pt x="153" y="427"/>
                </a:lnTo>
                <a:lnTo>
                  <a:pt x="155" y="430"/>
                </a:lnTo>
                <a:lnTo>
                  <a:pt x="155" y="434"/>
                </a:lnTo>
                <a:lnTo>
                  <a:pt x="155" y="439"/>
                </a:lnTo>
                <a:lnTo>
                  <a:pt x="155" y="439"/>
                </a:lnTo>
                <a:lnTo>
                  <a:pt x="131" y="482"/>
                </a:lnTo>
                <a:lnTo>
                  <a:pt x="110" y="526"/>
                </a:lnTo>
                <a:lnTo>
                  <a:pt x="87" y="569"/>
                </a:lnTo>
                <a:lnTo>
                  <a:pt x="65" y="610"/>
                </a:lnTo>
                <a:lnTo>
                  <a:pt x="65" y="610"/>
                </a:lnTo>
                <a:lnTo>
                  <a:pt x="63" y="607"/>
                </a:lnTo>
                <a:lnTo>
                  <a:pt x="62" y="603"/>
                </a:lnTo>
                <a:lnTo>
                  <a:pt x="62" y="595"/>
                </a:lnTo>
                <a:lnTo>
                  <a:pt x="63" y="586"/>
                </a:lnTo>
                <a:lnTo>
                  <a:pt x="66" y="581"/>
                </a:lnTo>
                <a:lnTo>
                  <a:pt x="66" y="581"/>
                </a:lnTo>
                <a:close/>
                <a:moveTo>
                  <a:pt x="84" y="602"/>
                </a:moveTo>
                <a:lnTo>
                  <a:pt x="156" y="460"/>
                </a:lnTo>
                <a:lnTo>
                  <a:pt x="156" y="460"/>
                </a:lnTo>
                <a:lnTo>
                  <a:pt x="159" y="462"/>
                </a:lnTo>
                <a:lnTo>
                  <a:pt x="160" y="464"/>
                </a:lnTo>
                <a:lnTo>
                  <a:pt x="167" y="465"/>
                </a:lnTo>
                <a:lnTo>
                  <a:pt x="173" y="465"/>
                </a:lnTo>
                <a:lnTo>
                  <a:pt x="176" y="467"/>
                </a:lnTo>
                <a:lnTo>
                  <a:pt x="178" y="469"/>
                </a:lnTo>
                <a:lnTo>
                  <a:pt x="90" y="610"/>
                </a:lnTo>
                <a:lnTo>
                  <a:pt x="90" y="610"/>
                </a:lnTo>
                <a:lnTo>
                  <a:pt x="88" y="613"/>
                </a:lnTo>
                <a:lnTo>
                  <a:pt x="87" y="613"/>
                </a:lnTo>
                <a:lnTo>
                  <a:pt x="86" y="613"/>
                </a:lnTo>
                <a:lnTo>
                  <a:pt x="84" y="610"/>
                </a:lnTo>
                <a:lnTo>
                  <a:pt x="84" y="606"/>
                </a:lnTo>
                <a:lnTo>
                  <a:pt x="84" y="602"/>
                </a:lnTo>
                <a:lnTo>
                  <a:pt x="84" y="602"/>
                </a:lnTo>
                <a:close/>
                <a:moveTo>
                  <a:pt x="104" y="610"/>
                </a:moveTo>
                <a:lnTo>
                  <a:pt x="104" y="610"/>
                </a:lnTo>
                <a:lnTo>
                  <a:pt x="124" y="575"/>
                </a:lnTo>
                <a:lnTo>
                  <a:pt x="143" y="541"/>
                </a:lnTo>
                <a:lnTo>
                  <a:pt x="164" y="510"/>
                </a:lnTo>
                <a:lnTo>
                  <a:pt x="187" y="479"/>
                </a:lnTo>
                <a:lnTo>
                  <a:pt x="187" y="479"/>
                </a:lnTo>
                <a:lnTo>
                  <a:pt x="188" y="485"/>
                </a:lnTo>
                <a:lnTo>
                  <a:pt x="187" y="491"/>
                </a:lnTo>
                <a:lnTo>
                  <a:pt x="184" y="496"/>
                </a:lnTo>
                <a:lnTo>
                  <a:pt x="180" y="500"/>
                </a:lnTo>
                <a:lnTo>
                  <a:pt x="180" y="500"/>
                </a:lnTo>
                <a:lnTo>
                  <a:pt x="177" y="503"/>
                </a:lnTo>
                <a:lnTo>
                  <a:pt x="176" y="507"/>
                </a:lnTo>
                <a:lnTo>
                  <a:pt x="174" y="516"/>
                </a:lnTo>
                <a:lnTo>
                  <a:pt x="176" y="519"/>
                </a:lnTo>
                <a:lnTo>
                  <a:pt x="126" y="607"/>
                </a:lnTo>
                <a:lnTo>
                  <a:pt x="126" y="607"/>
                </a:lnTo>
                <a:lnTo>
                  <a:pt x="115" y="607"/>
                </a:lnTo>
                <a:lnTo>
                  <a:pt x="110" y="607"/>
                </a:lnTo>
                <a:lnTo>
                  <a:pt x="104" y="610"/>
                </a:lnTo>
                <a:lnTo>
                  <a:pt x="104" y="610"/>
                </a:lnTo>
                <a:close/>
                <a:moveTo>
                  <a:pt x="140" y="606"/>
                </a:moveTo>
                <a:lnTo>
                  <a:pt x="140" y="606"/>
                </a:lnTo>
                <a:lnTo>
                  <a:pt x="155" y="572"/>
                </a:lnTo>
                <a:lnTo>
                  <a:pt x="170" y="540"/>
                </a:lnTo>
                <a:lnTo>
                  <a:pt x="187" y="506"/>
                </a:lnTo>
                <a:lnTo>
                  <a:pt x="201" y="472"/>
                </a:lnTo>
                <a:lnTo>
                  <a:pt x="201" y="472"/>
                </a:lnTo>
                <a:lnTo>
                  <a:pt x="204" y="469"/>
                </a:lnTo>
                <a:lnTo>
                  <a:pt x="207" y="468"/>
                </a:lnTo>
                <a:lnTo>
                  <a:pt x="215" y="467"/>
                </a:lnTo>
                <a:lnTo>
                  <a:pt x="226" y="468"/>
                </a:lnTo>
                <a:lnTo>
                  <a:pt x="235" y="471"/>
                </a:lnTo>
                <a:lnTo>
                  <a:pt x="235" y="471"/>
                </a:lnTo>
                <a:lnTo>
                  <a:pt x="211" y="495"/>
                </a:lnTo>
                <a:lnTo>
                  <a:pt x="200" y="507"/>
                </a:lnTo>
                <a:lnTo>
                  <a:pt x="190" y="521"/>
                </a:lnTo>
                <a:lnTo>
                  <a:pt x="180" y="534"/>
                </a:lnTo>
                <a:lnTo>
                  <a:pt x="170" y="550"/>
                </a:lnTo>
                <a:lnTo>
                  <a:pt x="162" y="565"/>
                </a:lnTo>
                <a:lnTo>
                  <a:pt x="155" y="581"/>
                </a:lnTo>
                <a:lnTo>
                  <a:pt x="155" y="581"/>
                </a:lnTo>
                <a:lnTo>
                  <a:pt x="191" y="533"/>
                </a:lnTo>
                <a:lnTo>
                  <a:pt x="209" y="509"/>
                </a:lnTo>
                <a:lnTo>
                  <a:pt x="230" y="485"/>
                </a:lnTo>
                <a:lnTo>
                  <a:pt x="223" y="513"/>
                </a:lnTo>
                <a:lnTo>
                  <a:pt x="223" y="513"/>
                </a:lnTo>
                <a:lnTo>
                  <a:pt x="222" y="512"/>
                </a:lnTo>
                <a:lnTo>
                  <a:pt x="221" y="509"/>
                </a:lnTo>
                <a:lnTo>
                  <a:pt x="219" y="510"/>
                </a:lnTo>
                <a:lnTo>
                  <a:pt x="218" y="513"/>
                </a:lnTo>
                <a:lnTo>
                  <a:pt x="218" y="513"/>
                </a:lnTo>
                <a:lnTo>
                  <a:pt x="216" y="519"/>
                </a:lnTo>
                <a:lnTo>
                  <a:pt x="216" y="521"/>
                </a:lnTo>
                <a:lnTo>
                  <a:pt x="216" y="524"/>
                </a:lnTo>
                <a:lnTo>
                  <a:pt x="216" y="524"/>
                </a:lnTo>
                <a:lnTo>
                  <a:pt x="192" y="561"/>
                </a:lnTo>
                <a:lnTo>
                  <a:pt x="180" y="582"/>
                </a:lnTo>
                <a:lnTo>
                  <a:pt x="174" y="592"/>
                </a:lnTo>
                <a:lnTo>
                  <a:pt x="170" y="602"/>
                </a:lnTo>
                <a:lnTo>
                  <a:pt x="140" y="606"/>
                </a:lnTo>
                <a:close/>
                <a:moveTo>
                  <a:pt x="319" y="457"/>
                </a:moveTo>
                <a:lnTo>
                  <a:pt x="236" y="454"/>
                </a:lnTo>
                <a:lnTo>
                  <a:pt x="236" y="454"/>
                </a:lnTo>
                <a:lnTo>
                  <a:pt x="235" y="454"/>
                </a:lnTo>
                <a:lnTo>
                  <a:pt x="233" y="451"/>
                </a:lnTo>
                <a:lnTo>
                  <a:pt x="233" y="451"/>
                </a:lnTo>
                <a:lnTo>
                  <a:pt x="280" y="450"/>
                </a:lnTo>
                <a:lnTo>
                  <a:pt x="325" y="450"/>
                </a:lnTo>
                <a:lnTo>
                  <a:pt x="370" y="453"/>
                </a:lnTo>
                <a:lnTo>
                  <a:pt x="415" y="455"/>
                </a:lnTo>
                <a:lnTo>
                  <a:pt x="504" y="462"/>
                </a:lnTo>
                <a:lnTo>
                  <a:pt x="593" y="471"/>
                </a:lnTo>
                <a:lnTo>
                  <a:pt x="593" y="471"/>
                </a:lnTo>
                <a:lnTo>
                  <a:pt x="558" y="471"/>
                </a:lnTo>
                <a:lnTo>
                  <a:pt x="523" y="471"/>
                </a:lnTo>
                <a:lnTo>
                  <a:pt x="454" y="468"/>
                </a:lnTo>
                <a:lnTo>
                  <a:pt x="386" y="462"/>
                </a:lnTo>
                <a:lnTo>
                  <a:pt x="319" y="457"/>
                </a:lnTo>
                <a:lnTo>
                  <a:pt x="319" y="457"/>
                </a:lnTo>
                <a:close/>
                <a:moveTo>
                  <a:pt x="556" y="486"/>
                </a:moveTo>
                <a:lnTo>
                  <a:pt x="556" y="486"/>
                </a:lnTo>
                <a:lnTo>
                  <a:pt x="521" y="517"/>
                </a:lnTo>
                <a:lnTo>
                  <a:pt x="504" y="534"/>
                </a:lnTo>
                <a:lnTo>
                  <a:pt x="488" y="551"/>
                </a:lnTo>
                <a:lnTo>
                  <a:pt x="488" y="551"/>
                </a:lnTo>
                <a:lnTo>
                  <a:pt x="492" y="543"/>
                </a:lnTo>
                <a:lnTo>
                  <a:pt x="496" y="536"/>
                </a:lnTo>
                <a:lnTo>
                  <a:pt x="507" y="520"/>
                </a:lnTo>
                <a:lnTo>
                  <a:pt x="518" y="505"/>
                </a:lnTo>
                <a:lnTo>
                  <a:pt x="524" y="496"/>
                </a:lnTo>
                <a:lnTo>
                  <a:pt x="530" y="488"/>
                </a:lnTo>
                <a:lnTo>
                  <a:pt x="530" y="488"/>
                </a:lnTo>
                <a:lnTo>
                  <a:pt x="531" y="486"/>
                </a:lnTo>
                <a:lnTo>
                  <a:pt x="533" y="485"/>
                </a:lnTo>
                <a:lnTo>
                  <a:pt x="541" y="485"/>
                </a:lnTo>
                <a:lnTo>
                  <a:pt x="556" y="486"/>
                </a:lnTo>
                <a:lnTo>
                  <a:pt x="556" y="486"/>
                </a:lnTo>
                <a:close/>
                <a:moveTo>
                  <a:pt x="503" y="486"/>
                </a:moveTo>
                <a:lnTo>
                  <a:pt x="503" y="486"/>
                </a:lnTo>
                <a:lnTo>
                  <a:pt x="483" y="502"/>
                </a:lnTo>
                <a:lnTo>
                  <a:pt x="465" y="519"/>
                </a:lnTo>
                <a:lnTo>
                  <a:pt x="448" y="537"/>
                </a:lnTo>
                <a:lnTo>
                  <a:pt x="433" y="558"/>
                </a:lnTo>
                <a:lnTo>
                  <a:pt x="433" y="558"/>
                </a:lnTo>
                <a:lnTo>
                  <a:pt x="443" y="540"/>
                </a:lnTo>
                <a:lnTo>
                  <a:pt x="452" y="524"/>
                </a:lnTo>
                <a:lnTo>
                  <a:pt x="464" y="509"/>
                </a:lnTo>
                <a:lnTo>
                  <a:pt x="474" y="492"/>
                </a:lnTo>
                <a:lnTo>
                  <a:pt x="474" y="492"/>
                </a:lnTo>
                <a:lnTo>
                  <a:pt x="478" y="488"/>
                </a:lnTo>
                <a:lnTo>
                  <a:pt x="479" y="485"/>
                </a:lnTo>
                <a:lnTo>
                  <a:pt x="482" y="484"/>
                </a:lnTo>
                <a:lnTo>
                  <a:pt x="482" y="484"/>
                </a:lnTo>
                <a:lnTo>
                  <a:pt x="488" y="484"/>
                </a:lnTo>
                <a:lnTo>
                  <a:pt x="493" y="485"/>
                </a:lnTo>
                <a:lnTo>
                  <a:pt x="503" y="486"/>
                </a:lnTo>
                <a:lnTo>
                  <a:pt x="503" y="486"/>
                </a:lnTo>
                <a:close/>
                <a:moveTo>
                  <a:pt x="458" y="485"/>
                </a:moveTo>
                <a:lnTo>
                  <a:pt x="458" y="485"/>
                </a:lnTo>
                <a:lnTo>
                  <a:pt x="441" y="498"/>
                </a:lnTo>
                <a:lnTo>
                  <a:pt x="426" y="512"/>
                </a:lnTo>
                <a:lnTo>
                  <a:pt x="410" y="527"/>
                </a:lnTo>
                <a:lnTo>
                  <a:pt x="396" y="543"/>
                </a:lnTo>
                <a:lnTo>
                  <a:pt x="430" y="484"/>
                </a:lnTo>
                <a:lnTo>
                  <a:pt x="430" y="484"/>
                </a:lnTo>
                <a:lnTo>
                  <a:pt x="431" y="482"/>
                </a:lnTo>
                <a:lnTo>
                  <a:pt x="434" y="481"/>
                </a:lnTo>
                <a:lnTo>
                  <a:pt x="441" y="481"/>
                </a:lnTo>
                <a:lnTo>
                  <a:pt x="450" y="482"/>
                </a:lnTo>
                <a:lnTo>
                  <a:pt x="458" y="485"/>
                </a:lnTo>
                <a:lnTo>
                  <a:pt x="458" y="485"/>
                </a:lnTo>
                <a:close/>
                <a:moveTo>
                  <a:pt x="407" y="479"/>
                </a:moveTo>
                <a:lnTo>
                  <a:pt x="407" y="479"/>
                </a:lnTo>
                <a:lnTo>
                  <a:pt x="393" y="492"/>
                </a:lnTo>
                <a:lnTo>
                  <a:pt x="381" y="506"/>
                </a:lnTo>
                <a:lnTo>
                  <a:pt x="355" y="533"/>
                </a:lnTo>
                <a:lnTo>
                  <a:pt x="355" y="533"/>
                </a:lnTo>
                <a:lnTo>
                  <a:pt x="364" y="520"/>
                </a:lnTo>
                <a:lnTo>
                  <a:pt x="374" y="506"/>
                </a:lnTo>
                <a:lnTo>
                  <a:pt x="382" y="492"/>
                </a:lnTo>
                <a:lnTo>
                  <a:pt x="391" y="479"/>
                </a:lnTo>
                <a:lnTo>
                  <a:pt x="407" y="479"/>
                </a:lnTo>
                <a:close/>
                <a:moveTo>
                  <a:pt x="332" y="469"/>
                </a:moveTo>
                <a:lnTo>
                  <a:pt x="332" y="469"/>
                </a:lnTo>
                <a:lnTo>
                  <a:pt x="315" y="486"/>
                </a:lnTo>
                <a:lnTo>
                  <a:pt x="298" y="505"/>
                </a:lnTo>
                <a:lnTo>
                  <a:pt x="282" y="523"/>
                </a:lnTo>
                <a:lnTo>
                  <a:pt x="267" y="541"/>
                </a:lnTo>
                <a:lnTo>
                  <a:pt x="302" y="471"/>
                </a:lnTo>
                <a:lnTo>
                  <a:pt x="302" y="471"/>
                </a:lnTo>
                <a:lnTo>
                  <a:pt x="313" y="471"/>
                </a:lnTo>
                <a:lnTo>
                  <a:pt x="332" y="469"/>
                </a:lnTo>
                <a:lnTo>
                  <a:pt x="332" y="469"/>
                </a:lnTo>
                <a:close/>
                <a:moveTo>
                  <a:pt x="244" y="482"/>
                </a:moveTo>
                <a:lnTo>
                  <a:pt x="244" y="482"/>
                </a:lnTo>
                <a:lnTo>
                  <a:pt x="249" y="475"/>
                </a:lnTo>
                <a:lnTo>
                  <a:pt x="253" y="472"/>
                </a:lnTo>
                <a:lnTo>
                  <a:pt x="257" y="472"/>
                </a:lnTo>
                <a:lnTo>
                  <a:pt x="261" y="472"/>
                </a:lnTo>
                <a:lnTo>
                  <a:pt x="261" y="472"/>
                </a:lnTo>
                <a:lnTo>
                  <a:pt x="277" y="472"/>
                </a:lnTo>
                <a:lnTo>
                  <a:pt x="294" y="471"/>
                </a:lnTo>
                <a:lnTo>
                  <a:pt x="294" y="471"/>
                </a:lnTo>
                <a:lnTo>
                  <a:pt x="268" y="498"/>
                </a:lnTo>
                <a:lnTo>
                  <a:pt x="244" y="526"/>
                </a:lnTo>
                <a:lnTo>
                  <a:pt x="223" y="554"/>
                </a:lnTo>
                <a:lnTo>
                  <a:pt x="202" y="585"/>
                </a:lnTo>
                <a:lnTo>
                  <a:pt x="202" y="585"/>
                </a:lnTo>
                <a:lnTo>
                  <a:pt x="198" y="589"/>
                </a:lnTo>
                <a:lnTo>
                  <a:pt x="194" y="595"/>
                </a:lnTo>
                <a:lnTo>
                  <a:pt x="187" y="599"/>
                </a:lnTo>
                <a:lnTo>
                  <a:pt x="180" y="602"/>
                </a:lnTo>
                <a:lnTo>
                  <a:pt x="244" y="482"/>
                </a:lnTo>
                <a:close/>
                <a:moveTo>
                  <a:pt x="195" y="600"/>
                </a:moveTo>
                <a:lnTo>
                  <a:pt x="274" y="502"/>
                </a:lnTo>
                <a:lnTo>
                  <a:pt x="274" y="502"/>
                </a:lnTo>
                <a:lnTo>
                  <a:pt x="275" y="510"/>
                </a:lnTo>
                <a:lnTo>
                  <a:pt x="274" y="517"/>
                </a:lnTo>
                <a:lnTo>
                  <a:pt x="273" y="520"/>
                </a:lnTo>
                <a:lnTo>
                  <a:pt x="270" y="521"/>
                </a:lnTo>
                <a:lnTo>
                  <a:pt x="270" y="521"/>
                </a:lnTo>
                <a:lnTo>
                  <a:pt x="270" y="519"/>
                </a:lnTo>
                <a:lnTo>
                  <a:pt x="270" y="519"/>
                </a:lnTo>
                <a:lnTo>
                  <a:pt x="267" y="520"/>
                </a:lnTo>
                <a:lnTo>
                  <a:pt x="266" y="523"/>
                </a:lnTo>
                <a:lnTo>
                  <a:pt x="264" y="524"/>
                </a:lnTo>
                <a:lnTo>
                  <a:pt x="266" y="526"/>
                </a:lnTo>
                <a:lnTo>
                  <a:pt x="225" y="600"/>
                </a:lnTo>
                <a:lnTo>
                  <a:pt x="225" y="600"/>
                </a:lnTo>
                <a:lnTo>
                  <a:pt x="223" y="602"/>
                </a:lnTo>
                <a:lnTo>
                  <a:pt x="219" y="603"/>
                </a:lnTo>
                <a:lnTo>
                  <a:pt x="212" y="603"/>
                </a:lnTo>
                <a:lnTo>
                  <a:pt x="195" y="600"/>
                </a:lnTo>
                <a:lnTo>
                  <a:pt x="195" y="600"/>
                </a:lnTo>
                <a:close/>
                <a:moveTo>
                  <a:pt x="237" y="599"/>
                </a:moveTo>
                <a:lnTo>
                  <a:pt x="251" y="575"/>
                </a:lnTo>
                <a:lnTo>
                  <a:pt x="251" y="575"/>
                </a:lnTo>
                <a:lnTo>
                  <a:pt x="254" y="575"/>
                </a:lnTo>
                <a:lnTo>
                  <a:pt x="257" y="572"/>
                </a:lnTo>
                <a:lnTo>
                  <a:pt x="257" y="572"/>
                </a:lnTo>
                <a:lnTo>
                  <a:pt x="270" y="552"/>
                </a:lnTo>
                <a:lnTo>
                  <a:pt x="285" y="533"/>
                </a:lnTo>
                <a:lnTo>
                  <a:pt x="301" y="514"/>
                </a:lnTo>
                <a:lnTo>
                  <a:pt x="318" y="496"/>
                </a:lnTo>
                <a:lnTo>
                  <a:pt x="318" y="496"/>
                </a:lnTo>
                <a:lnTo>
                  <a:pt x="318" y="500"/>
                </a:lnTo>
                <a:lnTo>
                  <a:pt x="318" y="500"/>
                </a:lnTo>
                <a:lnTo>
                  <a:pt x="306" y="523"/>
                </a:lnTo>
                <a:lnTo>
                  <a:pt x="295" y="545"/>
                </a:lnTo>
                <a:lnTo>
                  <a:pt x="268" y="590"/>
                </a:lnTo>
                <a:lnTo>
                  <a:pt x="268" y="590"/>
                </a:lnTo>
                <a:lnTo>
                  <a:pt x="266" y="595"/>
                </a:lnTo>
                <a:lnTo>
                  <a:pt x="261" y="597"/>
                </a:lnTo>
                <a:lnTo>
                  <a:pt x="259" y="599"/>
                </a:lnTo>
                <a:lnTo>
                  <a:pt x="254" y="599"/>
                </a:lnTo>
                <a:lnTo>
                  <a:pt x="246" y="599"/>
                </a:lnTo>
                <a:lnTo>
                  <a:pt x="237" y="599"/>
                </a:lnTo>
                <a:lnTo>
                  <a:pt x="237" y="599"/>
                </a:lnTo>
                <a:close/>
                <a:moveTo>
                  <a:pt x="305" y="599"/>
                </a:moveTo>
                <a:lnTo>
                  <a:pt x="305" y="599"/>
                </a:lnTo>
                <a:lnTo>
                  <a:pt x="289" y="599"/>
                </a:lnTo>
                <a:lnTo>
                  <a:pt x="271" y="602"/>
                </a:lnTo>
                <a:lnTo>
                  <a:pt x="298" y="562"/>
                </a:lnTo>
                <a:lnTo>
                  <a:pt x="298" y="562"/>
                </a:lnTo>
                <a:lnTo>
                  <a:pt x="296" y="561"/>
                </a:lnTo>
                <a:lnTo>
                  <a:pt x="295" y="559"/>
                </a:lnTo>
                <a:lnTo>
                  <a:pt x="295" y="559"/>
                </a:lnTo>
                <a:lnTo>
                  <a:pt x="298" y="554"/>
                </a:lnTo>
                <a:lnTo>
                  <a:pt x="301" y="548"/>
                </a:lnTo>
                <a:lnTo>
                  <a:pt x="305" y="543"/>
                </a:lnTo>
                <a:lnTo>
                  <a:pt x="308" y="537"/>
                </a:lnTo>
                <a:lnTo>
                  <a:pt x="308" y="537"/>
                </a:lnTo>
                <a:lnTo>
                  <a:pt x="318" y="521"/>
                </a:lnTo>
                <a:lnTo>
                  <a:pt x="325" y="506"/>
                </a:lnTo>
                <a:lnTo>
                  <a:pt x="340" y="472"/>
                </a:lnTo>
                <a:lnTo>
                  <a:pt x="340" y="472"/>
                </a:lnTo>
                <a:lnTo>
                  <a:pt x="346" y="474"/>
                </a:lnTo>
                <a:lnTo>
                  <a:pt x="353" y="474"/>
                </a:lnTo>
                <a:lnTo>
                  <a:pt x="360" y="475"/>
                </a:lnTo>
                <a:lnTo>
                  <a:pt x="367" y="477"/>
                </a:lnTo>
                <a:lnTo>
                  <a:pt x="367" y="477"/>
                </a:lnTo>
                <a:lnTo>
                  <a:pt x="351" y="491"/>
                </a:lnTo>
                <a:lnTo>
                  <a:pt x="337" y="506"/>
                </a:lnTo>
                <a:lnTo>
                  <a:pt x="308" y="537"/>
                </a:lnTo>
                <a:lnTo>
                  <a:pt x="308" y="537"/>
                </a:lnTo>
                <a:lnTo>
                  <a:pt x="308" y="538"/>
                </a:lnTo>
                <a:lnTo>
                  <a:pt x="309" y="541"/>
                </a:lnTo>
                <a:lnTo>
                  <a:pt x="309" y="541"/>
                </a:lnTo>
                <a:lnTo>
                  <a:pt x="303" y="551"/>
                </a:lnTo>
                <a:lnTo>
                  <a:pt x="301" y="562"/>
                </a:lnTo>
                <a:lnTo>
                  <a:pt x="301" y="562"/>
                </a:lnTo>
                <a:lnTo>
                  <a:pt x="318" y="540"/>
                </a:lnTo>
                <a:lnTo>
                  <a:pt x="337" y="517"/>
                </a:lnTo>
                <a:lnTo>
                  <a:pt x="358" y="496"/>
                </a:lnTo>
                <a:lnTo>
                  <a:pt x="370" y="486"/>
                </a:lnTo>
                <a:lnTo>
                  <a:pt x="382" y="477"/>
                </a:lnTo>
                <a:lnTo>
                  <a:pt x="382" y="477"/>
                </a:lnTo>
                <a:lnTo>
                  <a:pt x="379" y="484"/>
                </a:lnTo>
                <a:lnTo>
                  <a:pt x="377" y="489"/>
                </a:lnTo>
                <a:lnTo>
                  <a:pt x="368" y="499"/>
                </a:lnTo>
                <a:lnTo>
                  <a:pt x="361" y="509"/>
                </a:lnTo>
                <a:lnTo>
                  <a:pt x="354" y="520"/>
                </a:lnTo>
                <a:lnTo>
                  <a:pt x="355" y="523"/>
                </a:lnTo>
                <a:lnTo>
                  <a:pt x="355" y="523"/>
                </a:lnTo>
                <a:lnTo>
                  <a:pt x="343" y="540"/>
                </a:lnTo>
                <a:lnTo>
                  <a:pt x="329" y="558"/>
                </a:lnTo>
                <a:lnTo>
                  <a:pt x="316" y="579"/>
                </a:lnTo>
                <a:lnTo>
                  <a:pt x="305" y="599"/>
                </a:lnTo>
                <a:lnTo>
                  <a:pt x="305" y="599"/>
                </a:lnTo>
                <a:close/>
                <a:moveTo>
                  <a:pt x="319" y="602"/>
                </a:moveTo>
                <a:lnTo>
                  <a:pt x="319" y="602"/>
                </a:lnTo>
                <a:lnTo>
                  <a:pt x="322" y="595"/>
                </a:lnTo>
                <a:lnTo>
                  <a:pt x="325" y="588"/>
                </a:lnTo>
                <a:lnTo>
                  <a:pt x="327" y="581"/>
                </a:lnTo>
                <a:lnTo>
                  <a:pt x="334" y="576"/>
                </a:lnTo>
                <a:lnTo>
                  <a:pt x="333" y="573"/>
                </a:lnTo>
                <a:lnTo>
                  <a:pt x="333" y="573"/>
                </a:lnTo>
                <a:lnTo>
                  <a:pt x="334" y="566"/>
                </a:lnTo>
                <a:lnTo>
                  <a:pt x="336" y="564"/>
                </a:lnTo>
                <a:lnTo>
                  <a:pt x="339" y="562"/>
                </a:lnTo>
                <a:lnTo>
                  <a:pt x="339" y="562"/>
                </a:lnTo>
                <a:lnTo>
                  <a:pt x="337" y="566"/>
                </a:lnTo>
                <a:lnTo>
                  <a:pt x="337" y="568"/>
                </a:lnTo>
                <a:lnTo>
                  <a:pt x="339" y="568"/>
                </a:lnTo>
                <a:lnTo>
                  <a:pt x="343" y="565"/>
                </a:lnTo>
                <a:lnTo>
                  <a:pt x="344" y="564"/>
                </a:lnTo>
                <a:lnTo>
                  <a:pt x="344" y="564"/>
                </a:lnTo>
                <a:lnTo>
                  <a:pt x="363" y="541"/>
                </a:lnTo>
                <a:lnTo>
                  <a:pt x="381" y="520"/>
                </a:lnTo>
                <a:lnTo>
                  <a:pt x="399" y="500"/>
                </a:lnTo>
                <a:lnTo>
                  <a:pt x="419" y="482"/>
                </a:lnTo>
                <a:lnTo>
                  <a:pt x="419" y="482"/>
                </a:lnTo>
                <a:lnTo>
                  <a:pt x="420" y="482"/>
                </a:lnTo>
                <a:lnTo>
                  <a:pt x="420" y="482"/>
                </a:lnTo>
                <a:lnTo>
                  <a:pt x="419" y="488"/>
                </a:lnTo>
                <a:lnTo>
                  <a:pt x="416" y="499"/>
                </a:lnTo>
                <a:lnTo>
                  <a:pt x="416" y="499"/>
                </a:lnTo>
                <a:lnTo>
                  <a:pt x="413" y="499"/>
                </a:lnTo>
                <a:lnTo>
                  <a:pt x="412" y="500"/>
                </a:lnTo>
                <a:lnTo>
                  <a:pt x="406" y="506"/>
                </a:lnTo>
                <a:lnTo>
                  <a:pt x="402" y="513"/>
                </a:lnTo>
                <a:lnTo>
                  <a:pt x="399" y="521"/>
                </a:lnTo>
                <a:lnTo>
                  <a:pt x="400" y="524"/>
                </a:lnTo>
                <a:lnTo>
                  <a:pt x="400" y="524"/>
                </a:lnTo>
                <a:lnTo>
                  <a:pt x="386" y="541"/>
                </a:lnTo>
                <a:lnTo>
                  <a:pt x="372" y="561"/>
                </a:lnTo>
                <a:lnTo>
                  <a:pt x="360" y="582"/>
                </a:lnTo>
                <a:lnTo>
                  <a:pt x="347" y="602"/>
                </a:lnTo>
                <a:lnTo>
                  <a:pt x="319" y="602"/>
                </a:lnTo>
                <a:close/>
                <a:moveTo>
                  <a:pt x="361" y="602"/>
                </a:moveTo>
                <a:lnTo>
                  <a:pt x="361" y="602"/>
                </a:lnTo>
                <a:lnTo>
                  <a:pt x="363" y="597"/>
                </a:lnTo>
                <a:lnTo>
                  <a:pt x="365" y="593"/>
                </a:lnTo>
                <a:lnTo>
                  <a:pt x="371" y="585"/>
                </a:lnTo>
                <a:lnTo>
                  <a:pt x="378" y="578"/>
                </a:lnTo>
                <a:lnTo>
                  <a:pt x="384" y="569"/>
                </a:lnTo>
                <a:lnTo>
                  <a:pt x="379" y="571"/>
                </a:lnTo>
                <a:lnTo>
                  <a:pt x="379" y="571"/>
                </a:lnTo>
                <a:lnTo>
                  <a:pt x="381" y="565"/>
                </a:lnTo>
                <a:lnTo>
                  <a:pt x="384" y="561"/>
                </a:lnTo>
                <a:lnTo>
                  <a:pt x="389" y="552"/>
                </a:lnTo>
                <a:lnTo>
                  <a:pt x="389" y="552"/>
                </a:lnTo>
                <a:lnTo>
                  <a:pt x="389" y="557"/>
                </a:lnTo>
                <a:lnTo>
                  <a:pt x="388" y="559"/>
                </a:lnTo>
                <a:lnTo>
                  <a:pt x="385" y="564"/>
                </a:lnTo>
                <a:lnTo>
                  <a:pt x="384" y="569"/>
                </a:lnTo>
                <a:lnTo>
                  <a:pt x="384" y="569"/>
                </a:lnTo>
                <a:lnTo>
                  <a:pt x="402" y="548"/>
                </a:lnTo>
                <a:lnTo>
                  <a:pt x="420" y="529"/>
                </a:lnTo>
                <a:lnTo>
                  <a:pt x="441" y="507"/>
                </a:lnTo>
                <a:lnTo>
                  <a:pt x="452" y="499"/>
                </a:lnTo>
                <a:lnTo>
                  <a:pt x="465" y="491"/>
                </a:lnTo>
                <a:lnTo>
                  <a:pt x="465" y="491"/>
                </a:lnTo>
                <a:lnTo>
                  <a:pt x="459" y="500"/>
                </a:lnTo>
                <a:lnTo>
                  <a:pt x="455" y="509"/>
                </a:lnTo>
                <a:lnTo>
                  <a:pt x="452" y="516"/>
                </a:lnTo>
                <a:lnTo>
                  <a:pt x="447" y="523"/>
                </a:lnTo>
                <a:lnTo>
                  <a:pt x="447" y="523"/>
                </a:lnTo>
                <a:lnTo>
                  <a:pt x="445" y="519"/>
                </a:lnTo>
                <a:lnTo>
                  <a:pt x="445" y="521"/>
                </a:lnTo>
                <a:lnTo>
                  <a:pt x="445" y="521"/>
                </a:lnTo>
                <a:lnTo>
                  <a:pt x="443" y="523"/>
                </a:lnTo>
                <a:lnTo>
                  <a:pt x="443" y="524"/>
                </a:lnTo>
                <a:lnTo>
                  <a:pt x="444" y="529"/>
                </a:lnTo>
                <a:lnTo>
                  <a:pt x="444" y="529"/>
                </a:lnTo>
                <a:lnTo>
                  <a:pt x="434" y="543"/>
                </a:lnTo>
                <a:lnTo>
                  <a:pt x="423" y="557"/>
                </a:lnTo>
                <a:lnTo>
                  <a:pt x="413" y="571"/>
                </a:lnTo>
                <a:lnTo>
                  <a:pt x="403" y="586"/>
                </a:lnTo>
                <a:lnTo>
                  <a:pt x="403" y="586"/>
                </a:lnTo>
                <a:lnTo>
                  <a:pt x="403" y="590"/>
                </a:lnTo>
                <a:lnTo>
                  <a:pt x="403" y="596"/>
                </a:lnTo>
                <a:lnTo>
                  <a:pt x="403" y="597"/>
                </a:lnTo>
                <a:lnTo>
                  <a:pt x="405" y="599"/>
                </a:lnTo>
                <a:lnTo>
                  <a:pt x="406" y="597"/>
                </a:lnTo>
                <a:lnTo>
                  <a:pt x="407" y="596"/>
                </a:lnTo>
                <a:lnTo>
                  <a:pt x="407" y="596"/>
                </a:lnTo>
                <a:lnTo>
                  <a:pt x="419" y="579"/>
                </a:lnTo>
                <a:lnTo>
                  <a:pt x="430" y="565"/>
                </a:lnTo>
                <a:lnTo>
                  <a:pt x="443" y="551"/>
                </a:lnTo>
                <a:lnTo>
                  <a:pt x="455" y="537"/>
                </a:lnTo>
                <a:lnTo>
                  <a:pt x="469" y="524"/>
                </a:lnTo>
                <a:lnTo>
                  <a:pt x="485" y="513"/>
                </a:lnTo>
                <a:lnTo>
                  <a:pt x="516" y="491"/>
                </a:lnTo>
                <a:lnTo>
                  <a:pt x="444" y="603"/>
                </a:lnTo>
                <a:lnTo>
                  <a:pt x="444" y="603"/>
                </a:lnTo>
                <a:lnTo>
                  <a:pt x="402" y="602"/>
                </a:lnTo>
                <a:lnTo>
                  <a:pt x="381" y="602"/>
                </a:lnTo>
                <a:lnTo>
                  <a:pt x="361" y="602"/>
                </a:lnTo>
                <a:lnTo>
                  <a:pt x="361" y="602"/>
                </a:lnTo>
                <a:close/>
                <a:moveTo>
                  <a:pt x="513" y="589"/>
                </a:moveTo>
                <a:lnTo>
                  <a:pt x="513" y="589"/>
                </a:lnTo>
                <a:lnTo>
                  <a:pt x="520" y="578"/>
                </a:lnTo>
                <a:lnTo>
                  <a:pt x="527" y="565"/>
                </a:lnTo>
                <a:lnTo>
                  <a:pt x="533" y="552"/>
                </a:lnTo>
                <a:lnTo>
                  <a:pt x="538" y="537"/>
                </a:lnTo>
                <a:lnTo>
                  <a:pt x="538" y="537"/>
                </a:lnTo>
                <a:lnTo>
                  <a:pt x="526" y="551"/>
                </a:lnTo>
                <a:lnTo>
                  <a:pt x="514" y="566"/>
                </a:lnTo>
                <a:lnTo>
                  <a:pt x="503" y="583"/>
                </a:lnTo>
                <a:lnTo>
                  <a:pt x="495" y="602"/>
                </a:lnTo>
                <a:lnTo>
                  <a:pt x="461" y="600"/>
                </a:lnTo>
                <a:lnTo>
                  <a:pt x="461" y="600"/>
                </a:lnTo>
                <a:lnTo>
                  <a:pt x="465" y="593"/>
                </a:lnTo>
                <a:lnTo>
                  <a:pt x="469" y="588"/>
                </a:lnTo>
                <a:lnTo>
                  <a:pt x="475" y="582"/>
                </a:lnTo>
                <a:lnTo>
                  <a:pt x="479" y="575"/>
                </a:lnTo>
                <a:lnTo>
                  <a:pt x="483" y="571"/>
                </a:lnTo>
                <a:lnTo>
                  <a:pt x="479" y="571"/>
                </a:lnTo>
                <a:lnTo>
                  <a:pt x="479" y="571"/>
                </a:lnTo>
                <a:lnTo>
                  <a:pt x="479" y="566"/>
                </a:lnTo>
                <a:lnTo>
                  <a:pt x="481" y="562"/>
                </a:lnTo>
                <a:lnTo>
                  <a:pt x="483" y="558"/>
                </a:lnTo>
                <a:lnTo>
                  <a:pt x="489" y="558"/>
                </a:lnTo>
                <a:lnTo>
                  <a:pt x="483" y="571"/>
                </a:lnTo>
                <a:lnTo>
                  <a:pt x="483" y="571"/>
                </a:lnTo>
                <a:lnTo>
                  <a:pt x="500" y="551"/>
                </a:lnTo>
                <a:lnTo>
                  <a:pt x="520" y="530"/>
                </a:lnTo>
                <a:lnTo>
                  <a:pt x="541" y="510"/>
                </a:lnTo>
                <a:lnTo>
                  <a:pt x="563" y="492"/>
                </a:lnTo>
                <a:lnTo>
                  <a:pt x="552" y="514"/>
                </a:lnTo>
                <a:lnTo>
                  <a:pt x="552" y="514"/>
                </a:lnTo>
                <a:lnTo>
                  <a:pt x="547" y="519"/>
                </a:lnTo>
                <a:lnTo>
                  <a:pt x="541" y="524"/>
                </a:lnTo>
                <a:lnTo>
                  <a:pt x="540" y="527"/>
                </a:lnTo>
                <a:lnTo>
                  <a:pt x="538" y="531"/>
                </a:lnTo>
                <a:lnTo>
                  <a:pt x="540" y="534"/>
                </a:lnTo>
                <a:lnTo>
                  <a:pt x="542" y="537"/>
                </a:lnTo>
                <a:lnTo>
                  <a:pt x="542" y="537"/>
                </a:lnTo>
                <a:lnTo>
                  <a:pt x="551" y="526"/>
                </a:lnTo>
                <a:lnTo>
                  <a:pt x="562" y="513"/>
                </a:lnTo>
                <a:lnTo>
                  <a:pt x="579" y="488"/>
                </a:lnTo>
                <a:lnTo>
                  <a:pt x="579" y="488"/>
                </a:lnTo>
                <a:lnTo>
                  <a:pt x="580" y="486"/>
                </a:lnTo>
                <a:lnTo>
                  <a:pt x="583" y="485"/>
                </a:lnTo>
                <a:lnTo>
                  <a:pt x="586" y="486"/>
                </a:lnTo>
                <a:lnTo>
                  <a:pt x="589" y="489"/>
                </a:lnTo>
                <a:lnTo>
                  <a:pt x="589" y="491"/>
                </a:lnTo>
                <a:lnTo>
                  <a:pt x="589" y="493"/>
                </a:lnTo>
                <a:lnTo>
                  <a:pt x="589" y="493"/>
                </a:lnTo>
                <a:lnTo>
                  <a:pt x="569" y="519"/>
                </a:lnTo>
                <a:lnTo>
                  <a:pt x="551" y="545"/>
                </a:lnTo>
                <a:lnTo>
                  <a:pt x="534" y="572"/>
                </a:lnTo>
                <a:lnTo>
                  <a:pt x="518" y="599"/>
                </a:lnTo>
                <a:lnTo>
                  <a:pt x="518" y="599"/>
                </a:lnTo>
                <a:lnTo>
                  <a:pt x="516" y="602"/>
                </a:lnTo>
                <a:lnTo>
                  <a:pt x="514" y="602"/>
                </a:lnTo>
                <a:lnTo>
                  <a:pt x="513" y="602"/>
                </a:lnTo>
                <a:lnTo>
                  <a:pt x="511" y="600"/>
                </a:lnTo>
                <a:lnTo>
                  <a:pt x="510" y="595"/>
                </a:lnTo>
                <a:lnTo>
                  <a:pt x="511" y="592"/>
                </a:lnTo>
                <a:lnTo>
                  <a:pt x="513" y="589"/>
                </a:lnTo>
                <a:lnTo>
                  <a:pt x="513" y="589"/>
                </a:lnTo>
                <a:close/>
                <a:moveTo>
                  <a:pt x="542" y="600"/>
                </a:moveTo>
                <a:lnTo>
                  <a:pt x="542" y="600"/>
                </a:lnTo>
                <a:lnTo>
                  <a:pt x="541" y="599"/>
                </a:lnTo>
                <a:lnTo>
                  <a:pt x="541" y="597"/>
                </a:lnTo>
                <a:lnTo>
                  <a:pt x="542" y="593"/>
                </a:lnTo>
                <a:lnTo>
                  <a:pt x="544" y="592"/>
                </a:lnTo>
                <a:lnTo>
                  <a:pt x="542" y="590"/>
                </a:lnTo>
                <a:lnTo>
                  <a:pt x="540" y="590"/>
                </a:lnTo>
                <a:lnTo>
                  <a:pt x="535" y="592"/>
                </a:lnTo>
                <a:lnTo>
                  <a:pt x="535" y="592"/>
                </a:lnTo>
                <a:lnTo>
                  <a:pt x="549" y="566"/>
                </a:lnTo>
                <a:lnTo>
                  <a:pt x="565" y="540"/>
                </a:lnTo>
                <a:lnTo>
                  <a:pt x="583" y="513"/>
                </a:lnTo>
                <a:lnTo>
                  <a:pt x="600" y="489"/>
                </a:lnTo>
                <a:lnTo>
                  <a:pt x="600" y="489"/>
                </a:lnTo>
                <a:lnTo>
                  <a:pt x="601" y="488"/>
                </a:lnTo>
                <a:lnTo>
                  <a:pt x="604" y="486"/>
                </a:lnTo>
                <a:lnTo>
                  <a:pt x="611" y="486"/>
                </a:lnTo>
                <a:lnTo>
                  <a:pt x="630" y="488"/>
                </a:lnTo>
                <a:lnTo>
                  <a:pt x="630" y="488"/>
                </a:lnTo>
                <a:lnTo>
                  <a:pt x="606" y="510"/>
                </a:lnTo>
                <a:lnTo>
                  <a:pt x="585" y="533"/>
                </a:lnTo>
                <a:lnTo>
                  <a:pt x="575" y="545"/>
                </a:lnTo>
                <a:lnTo>
                  <a:pt x="565" y="558"/>
                </a:lnTo>
                <a:lnTo>
                  <a:pt x="556" y="571"/>
                </a:lnTo>
                <a:lnTo>
                  <a:pt x="548" y="585"/>
                </a:lnTo>
                <a:lnTo>
                  <a:pt x="548" y="585"/>
                </a:lnTo>
                <a:lnTo>
                  <a:pt x="590" y="537"/>
                </a:lnTo>
                <a:lnTo>
                  <a:pt x="613" y="513"/>
                </a:lnTo>
                <a:lnTo>
                  <a:pt x="637" y="491"/>
                </a:lnTo>
                <a:lnTo>
                  <a:pt x="637" y="491"/>
                </a:lnTo>
                <a:lnTo>
                  <a:pt x="637" y="495"/>
                </a:lnTo>
                <a:lnTo>
                  <a:pt x="637" y="499"/>
                </a:lnTo>
                <a:lnTo>
                  <a:pt x="632" y="506"/>
                </a:lnTo>
                <a:lnTo>
                  <a:pt x="628" y="513"/>
                </a:lnTo>
                <a:lnTo>
                  <a:pt x="624" y="519"/>
                </a:lnTo>
                <a:lnTo>
                  <a:pt x="624" y="519"/>
                </a:lnTo>
                <a:lnTo>
                  <a:pt x="622" y="520"/>
                </a:lnTo>
                <a:lnTo>
                  <a:pt x="621" y="520"/>
                </a:lnTo>
                <a:lnTo>
                  <a:pt x="620" y="521"/>
                </a:lnTo>
                <a:lnTo>
                  <a:pt x="569" y="600"/>
                </a:lnTo>
                <a:lnTo>
                  <a:pt x="569" y="600"/>
                </a:lnTo>
                <a:lnTo>
                  <a:pt x="563" y="602"/>
                </a:lnTo>
                <a:lnTo>
                  <a:pt x="555" y="602"/>
                </a:lnTo>
                <a:lnTo>
                  <a:pt x="547" y="602"/>
                </a:lnTo>
                <a:lnTo>
                  <a:pt x="542" y="600"/>
                </a:lnTo>
                <a:lnTo>
                  <a:pt x="542" y="600"/>
                </a:lnTo>
                <a:close/>
                <a:moveTo>
                  <a:pt x="592" y="597"/>
                </a:moveTo>
                <a:lnTo>
                  <a:pt x="600" y="585"/>
                </a:lnTo>
                <a:lnTo>
                  <a:pt x="600" y="585"/>
                </a:lnTo>
                <a:lnTo>
                  <a:pt x="597" y="586"/>
                </a:lnTo>
                <a:lnTo>
                  <a:pt x="593" y="589"/>
                </a:lnTo>
                <a:lnTo>
                  <a:pt x="590" y="592"/>
                </a:lnTo>
                <a:lnTo>
                  <a:pt x="587" y="592"/>
                </a:lnTo>
                <a:lnTo>
                  <a:pt x="585" y="592"/>
                </a:lnTo>
                <a:lnTo>
                  <a:pt x="646" y="491"/>
                </a:lnTo>
                <a:lnTo>
                  <a:pt x="646" y="491"/>
                </a:lnTo>
                <a:lnTo>
                  <a:pt x="648" y="488"/>
                </a:lnTo>
                <a:lnTo>
                  <a:pt x="651" y="488"/>
                </a:lnTo>
                <a:lnTo>
                  <a:pt x="658" y="486"/>
                </a:lnTo>
                <a:lnTo>
                  <a:pt x="667" y="486"/>
                </a:lnTo>
                <a:lnTo>
                  <a:pt x="676" y="489"/>
                </a:lnTo>
                <a:lnTo>
                  <a:pt x="676" y="489"/>
                </a:lnTo>
                <a:lnTo>
                  <a:pt x="658" y="507"/>
                </a:lnTo>
                <a:lnTo>
                  <a:pt x="638" y="527"/>
                </a:lnTo>
                <a:lnTo>
                  <a:pt x="621" y="550"/>
                </a:lnTo>
                <a:lnTo>
                  <a:pt x="614" y="561"/>
                </a:lnTo>
                <a:lnTo>
                  <a:pt x="607" y="573"/>
                </a:lnTo>
                <a:lnTo>
                  <a:pt x="607" y="573"/>
                </a:lnTo>
                <a:lnTo>
                  <a:pt x="607" y="569"/>
                </a:lnTo>
                <a:lnTo>
                  <a:pt x="607" y="568"/>
                </a:lnTo>
                <a:lnTo>
                  <a:pt x="606" y="568"/>
                </a:lnTo>
                <a:lnTo>
                  <a:pt x="604" y="568"/>
                </a:lnTo>
                <a:lnTo>
                  <a:pt x="601" y="572"/>
                </a:lnTo>
                <a:lnTo>
                  <a:pt x="601" y="573"/>
                </a:lnTo>
                <a:lnTo>
                  <a:pt x="601" y="575"/>
                </a:lnTo>
                <a:lnTo>
                  <a:pt x="601" y="575"/>
                </a:lnTo>
                <a:lnTo>
                  <a:pt x="599" y="576"/>
                </a:lnTo>
                <a:lnTo>
                  <a:pt x="596" y="578"/>
                </a:lnTo>
                <a:lnTo>
                  <a:pt x="596" y="579"/>
                </a:lnTo>
                <a:lnTo>
                  <a:pt x="596" y="581"/>
                </a:lnTo>
                <a:lnTo>
                  <a:pt x="600" y="585"/>
                </a:lnTo>
                <a:lnTo>
                  <a:pt x="666" y="509"/>
                </a:lnTo>
                <a:lnTo>
                  <a:pt x="666" y="509"/>
                </a:lnTo>
                <a:lnTo>
                  <a:pt x="673" y="505"/>
                </a:lnTo>
                <a:lnTo>
                  <a:pt x="676" y="503"/>
                </a:lnTo>
                <a:lnTo>
                  <a:pt x="677" y="505"/>
                </a:lnTo>
                <a:lnTo>
                  <a:pt x="677" y="506"/>
                </a:lnTo>
                <a:lnTo>
                  <a:pt x="677" y="506"/>
                </a:lnTo>
                <a:lnTo>
                  <a:pt x="676" y="510"/>
                </a:lnTo>
                <a:lnTo>
                  <a:pt x="674" y="514"/>
                </a:lnTo>
                <a:lnTo>
                  <a:pt x="669" y="521"/>
                </a:lnTo>
                <a:lnTo>
                  <a:pt x="666" y="524"/>
                </a:lnTo>
                <a:lnTo>
                  <a:pt x="666" y="524"/>
                </a:lnTo>
                <a:lnTo>
                  <a:pt x="665" y="526"/>
                </a:lnTo>
                <a:lnTo>
                  <a:pt x="663" y="527"/>
                </a:lnTo>
                <a:lnTo>
                  <a:pt x="662" y="530"/>
                </a:lnTo>
                <a:lnTo>
                  <a:pt x="662" y="530"/>
                </a:lnTo>
                <a:lnTo>
                  <a:pt x="662" y="534"/>
                </a:lnTo>
                <a:lnTo>
                  <a:pt x="662" y="534"/>
                </a:lnTo>
                <a:lnTo>
                  <a:pt x="652" y="543"/>
                </a:lnTo>
                <a:lnTo>
                  <a:pt x="644" y="554"/>
                </a:lnTo>
                <a:lnTo>
                  <a:pt x="630" y="576"/>
                </a:lnTo>
                <a:lnTo>
                  <a:pt x="630" y="576"/>
                </a:lnTo>
                <a:lnTo>
                  <a:pt x="624" y="585"/>
                </a:lnTo>
                <a:lnTo>
                  <a:pt x="620" y="590"/>
                </a:lnTo>
                <a:lnTo>
                  <a:pt x="615" y="595"/>
                </a:lnTo>
                <a:lnTo>
                  <a:pt x="610" y="599"/>
                </a:lnTo>
                <a:lnTo>
                  <a:pt x="604" y="600"/>
                </a:lnTo>
                <a:lnTo>
                  <a:pt x="599" y="600"/>
                </a:lnTo>
                <a:lnTo>
                  <a:pt x="592" y="597"/>
                </a:lnTo>
                <a:lnTo>
                  <a:pt x="592" y="597"/>
                </a:lnTo>
                <a:close/>
                <a:moveTo>
                  <a:pt x="693" y="488"/>
                </a:moveTo>
                <a:lnTo>
                  <a:pt x="725" y="488"/>
                </a:lnTo>
                <a:lnTo>
                  <a:pt x="725" y="488"/>
                </a:lnTo>
                <a:lnTo>
                  <a:pt x="704" y="507"/>
                </a:lnTo>
                <a:lnTo>
                  <a:pt x="683" y="529"/>
                </a:lnTo>
                <a:lnTo>
                  <a:pt x="672" y="538"/>
                </a:lnTo>
                <a:lnTo>
                  <a:pt x="662" y="550"/>
                </a:lnTo>
                <a:lnTo>
                  <a:pt x="653" y="561"/>
                </a:lnTo>
                <a:lnTo>
                  <a:pt x="646" y="573"/>
                </a:lnTo>
                <a:lnTo>
                  <a:pt x="646" y="573"/>
                </a:lnTo>
                <a:lnTo>
                  <a:pt x="651" y="562"/>
                </a:lnTo>
                <a:lnTo>
                  <a:pt x="656" y="551"/>
                </a:lnTo>
                <a:lnTo>
                  <a:pt x="667" y="530"/>
                </a:lnTo>
                <a:lnTo>
                  <a:pt x="681" y="510"/>
                </a:lnTo>
                <a:lnTo>
                  <a:pt x="693" y="488"/>
                </a:lnTo>
                <a:lnTo>
                  <a:pt x="693" y="488"/>
                </a:lnTo>
                <a:close/>
                <a:moveTo>
                  <a:pt x="684" y="602"/>
                </a:moveTo>
                <a:lnTo>
                  <a:pt x="710" y="568"/>
                </a:lnTo>
                <a:lnTo>
                  <a:pt x="710" y="568"/>
                </a:lnTo>
                <a:lnTo>
                  <a:pt x="708" y="566"/>
                </a:lnTo>
                <a:lnTo>
                  <a:pt x="708" y="565"/>
                </a:lnTo>
                <a:lnTo>
                  <a:pt x="711" y="558"/>
                </a:lnTo>
                <a:lnTo>
                  <a:pt x="715" y="551"/>
                </a:lnTo>
                <a:lnTo>
                  <a:pt x="715" y="548"/>
                </a:lnTo>
                <a:lnTo>
                  <a:pt x="714" y="547"/>
                </a:lnTo>
                <a:lnTo>
                  <a:pt x="714" y="541"/>
                </a:lnTo>
                <a:lnTo>
                  <a:pt x="714" y="541"/>
                </a:lnTo>
                <a:lnTo>
                  <a:pt x="703" y="554"/>
                </a:lnTo>
                <a:lnTo>
                  <a:pt x="691" y="569"/>
                </a:lnTo>
                <a:lnTo>
                  <a:pt x="683" y="586"/>
                </a:lnTo>
                <a:lnTo>
                  <a:pt x="674" y="602"/>
                </a:lnTo>
                <a:lnTo>
                  <a:pt x="627" y="602"/>
                </a:lnTo>
                <a:lnTo>
                  <a:pt x="627" y="602"/>
                </a:lnTo>
                <a:lnTo>
                  <a:pt x="681" y="543"/>
                </a:lnTo>
                <a:lnTo>
                  <a:pt x="710" y="514"/>
                </a:lnTo>
                <a:lnTo>
                  <a:pt x="739" y="486"/>
                </a:lnTo>
                <a:lnTo>
                  <a:pt x="739" y="486"/>
                </a:lnTo>
                <a:lnTo>
                  <a:pt x="736" y="496"/>
                </a:lnTo>
                <a:lnTo>
                  <a:pt x="732" y="507"/>
                </a:lnTo>
                <a:lnTo>
                  <a:pt x="728" y="514"/>
                </a:lnTo>
                <a:lnTo>
                  <a:pt x="726" y="514"/>
                </a:lnTo>
                <a:lnTo>
                  <a:pt x="726" y="513"/>
                </a:lnTo>
                <a:lnTo>
                  <a:pt x="726" y="513"/>
                </a:lnTo>
                <a:lnTo>
                  <a:pt x="718" y="523"/>
                </a:lnTo>
                <a:lnTo>
                  <a:pt x="715" y="529"/>
                </a:lnTo>
                <a:lnTo>
                  <a:pt x="715" y="531"/>
                </a:lnTo>
                <a:lnTo>
                  <a:pt x="717" y="533"/>
                </a:lnTo>
                <a:lnTo>
                  <a:pt x="717" y="533"/>
                </a:lnTo>
                <a:lnTo>
                  <a:pt x="726" y="524"/>
                </a:lnTo>
                <a:lnTo>
                  <a:pt x="735" y="513"/>
                </a:lnTo>
                <a:lnTo>
                  <a:pt x="742" y="502"/>
                </a:lnTo>
                <a:lnTo>
                  <a:pt x="748" y="488"/>
                </a:lnTo>
                <a:lnTo>
                  <a:pt x="748" y="488"/>
                </a:lnTo>
                <a:lnTo>
                  <a:pt x="760" y="491"/>
                </a:lnTo>
                <a:lnTo>
                  <a:pt x="767" y="491"/>
                </a:lnTo>
                <a:lnTo>
                  <a:pt x="774" y="491"/>
                </a:lnTo>
                <a:lnTo>
                  <a:pt x="774" y="491"/>
                </a:lnTo>
                <a:lnTo>
                  <a:pt x="757" y="506"/>
                </a:lnTo>
                <a:lnTo>
                  <a:pt x="739" y="524"/>
                </a:lnTo>
                <a:lnTo>
                  <a:pt x="731" y="534"/>
                </a:lnTo>
                <a:lnTo>
                  <a:pt x="722" y="545"/>
                </a:lnTo>
                <a:lnTo>
                  <a:pt x="715" y="557"/>
                </a:lnTo>
                <a:lnTo>
                  <a:pt x="710" y="568"/>
                </a:lnTo>
                <a:lnTo>
                  <a:pt x="710" y="568"/>
                </a:lnTo>
                <a:lnTo>
                  <a:pt x="726" y="550"/>
                </a:lnTo>
                <a:lnTo>
                  <a:pt x="745" y="531"/>
                </a:lnTo>
                <a:lnTo>
                  <a:pt x="764" y="514"/>
                </a:lnTo>
                <a:lnTo>
                  <a:pt x="784" y="499"/>
                </a:lnTo>
                <a:lnTo>
                  <a:pt x="784" y="499"/>
                </a:lnTo>
                <a:lnTo>
                  <a:pt x="780" y="507"/>
                </a:lnTo>
                <a:lnTo>
                  <a:pt x="773" y="516"/>
                </a:lnTo>
                <a:lnTo>
                  <a:pt x="767" y="524"/>
                </a:lnTo>
                <a:lnTo>
                  <a:pt x="760" y="534"/>
                </a:lnTo>
                <a:lnTo>
                  <a:pt x="763" y="538"/>
                </a:lnTo>
                <a:lnTo>
                  <a:pt x="763" y="538"/>
                </a:lnTo>
                <a:lnTo>
                  <a:pt x="750" y="552"/>
                </a:lnTo>
                <a:lnTo>
                  <a:pt x="738" y="568"/>
                </a:lnTo>
                <a:lnTo>
                  <a:pt x="726" y="585"/>
                </a:lnTo>
                <a:lnTo>
                  <a:pt x="715" y="602"/>
                </a:lnTo>
                <a:lnTo>
                  <a:pt x="684" y="602"/>
                </a:lnTo>
                <a:close/>
                <a:moveTo>
                  <a:pt x="1161" y="512"/>
                </a:moveTo>
                <a:lnTo>
                  <a:pt x="1161" y="512"/>
                </a:lnTo>
                <a:lnTo>
                  <a:pt x="1155" y="520"/>
                </a:lnTo>
                <a:lnTo>
                  <a:pt x="1152" y="523"/>
                </a:lnTo>
                <a:lnTo>
                  <a:pt x="1149" y="524"/>
                </a:lnTo>
                <a:lnTo>
                  <a:pt x="1149" y="524"/>
                </a:lnTo>
                <a:lnTo>
                  <a:pt x="1147" y="523"/>
                </a:lnTo>
                <a:lnTo>
                  <a:pt x="1147" y="523"/>
                </a:lnTo>
                <a:lnTo>
                  <a:pt x="1152" y="516"/>
                </a:lnTo>
                <a:lnTo>
                  <a:pt x="1156" y="513"/>
                </a:lnTo>
                <a:lnTo>
                  <a:pt x="1161" y="512"/>
                </a:lnTo>
                <a:lnTo>
                  <a:pt x="1161" y="512"/>
                </a:lnTo>
                <a:close/>
                <a:moveTo>
                  <a:pt x="1083" y="566"/>
                </a:moveTo>
                <a:lnTo>
                  <a:pt x="1083" y="566"/>
                </a:lnTo>
                <a:lnTo>
                  <a:pt x="1079" y="571"/>
                </a:lnTo>
                <a:lnTo>
                  <a:pt x="1078" y="573"/>
                </a:lnTo>
                <a:lnTo>
                  <a:pt x="1076" y="576"/>
                </a:lnTo>
                <a:lnTo>
                  <a:pt x="1076" y="576"/>
                </a:lnTo>
                <a:lnTo>
                  <a:pt x="1075" y="581"/>
                </a:lnTo>
                <a:lnTo>
                  <a:pt x="1072" y="583"/>
                </a:lnTo>
                <a:lnTo>
                  <a:pt x="1065" y="590"/>
                </a:lnTo>
                <a:lnTo>
                  <a:pt x="1065" y="590"/>
                </a:lnTo>
                <a:lnTo>
                  <a:pt x="1067" y="586"/>
                </a:lnTo>
                <a:lnTo>
                  <a:pt x="1069" y="582"/>
                </a:lnTo>
                <a:lnTo>
                  <a:pt x="1076" y="576"/>
                </a:lnTo>
                <a:lnTo>
                  <a:pt x="1076" y="576"/>
                </a:lnTo>
                <a:lnTo>
                  <a:pt x="1082" y="564"/>
                </a:lnTo>
                <a:lnTo>
                  <a:pt x="1089" y="552"/>
                </a:lnTo>
                <a:lnTo>
                  <a:pt x="1104" y="531"/>
                </a:lnTo>
                <a:lnTo>
                  <a:pt x="1140" y="491"/>
                </a:lnTo>
                <a:lnTo>
                  <a:pt x="1140" y="491"/>
                </a:lnTo>
                <a:lnTo>
                  <a:pt x="1141" y="491"/>
                </a:lnTo>
                <a:lnTo>
                  <a:pt x="1144" y="489"/>
                </a:lnTo>
                <a:lnTo>
                  <a:pt x="1151" y="489"/>
                </a:lnTo>
                <a:lnTo>
                  <a:pt x="1159" y="491"/>
                </a:lnTo>
                <a:lnTo>
                  <a:pt x="1171" y="489"/>
                </a:lnTo>
                <a:lnTo>
                  <a:pt x="1083" y="566"/>
                </a:lnTo>
                <a:close/>
                <a:moveTo>
                  <a:pt x="1182" y="492"/>
                </a:moveTo>
                <a:lnTo>
                  <a:pt x="1182" y="492"/>
                </a:lnTo>
                <a:lnTo>
                  <a:pt x="1183" y="491"/>
                </a:lnTo>
                <a:lnTo>
                  <a:pt x="1186" y="489"/>
                </a:lnTo>
                <a:lnTo>
                  <a:pt x="1193" y="489"/>
                </a:lnTo>
                <a:lnTo>
                  <a:pt x="1200" y="491"/>
                </a:lnTo>
                <a:lnTo>
                  <a:pt x="1207" y="491"/>
                </a:lnTo>
                <a:lnTo>
                  <a:pt x="1133" y="555"/>
                </a:lnTo>
                <a:lnTo>
                  <a:pt x="1182" y="492"/>
                </a:lnTo>
                <a:close/>
                <a:moveTo>
                  <a:pt x="769" y="471"/>
                </a:moveTo>
                <a:lnTo>
                  <a:pt x="769" y="471"/>
                </a:lnTo>
                <a:lnTo>
                  <a:pt x="788" y="467"/>
                </a:lnTo>
                <a:lnTo>
                  <a:pt x="814" y="465"/>
                </a:lnTo>
                <a:lnTo>
                  <a:pt x="864" y="464"/>
                </a:lnTo>
                <a:lnTo>
                  <a:pt x="864" y="464"/>
                </a:lnTo>
                <a:lnTo>
                  <a:pt x="953" y="464"/>
                </a:lnTo>
                <a:lnTo>
                  <a:pt x="1041" y="465"/>
                </a:lnTo>
                <a:lnTo>
                  <a:pt x="1133" y="468"/>
                </a:lnTo>
                <a:lnTo>
                  <a:pt x="1225" y="469"/>
                </a:lnTo>
                <a:lnTo>
                  <a:pt x="1225" y="469"/>
                </a:lnTo>
                <a:lnTo>
                  <a:pt x="1228" y="471"/>
                </a:lnTo>
                <a:lnTo>
                  <a:pt x="1230" y="472"/>
                </a:lnTo>
                <a:lnTo>
                  <a:pt x="1231" y="474"/>
                </a:lnTo>
                <a:lnTo>
                  <a:pt x="1231" y="475"/>
                </a:lnTo>
                <a:lnTo>
                  <a:pt x="1227" y="475"/>
                </a:lnTo>
                <a:lnTo>
                  <a:pt x="1227" y="475"/>
                </a:lnTo>
                <a:lnTo>
                  <a:pt x="1111" y="475"/>
                </a:lnTo>
                <a:lnTo>
                  <a:pt x="998" y="475"/>
                </a:lnTo>
                <a:lnTo>
                  <a:pt x="882" y="474"/>
                </a:lnTo>
                <a:lnTo>
                  <a:pt x="826" y="472"/>
                </a:lnTo>
                <a:lnTo>
                  <a:pt x="769" y="471"/>
                </a:lnTo>
                <a:lnTo>
                  <a:pt x="769" y="471"/>
                </a:lnTo>
                <a:close/>
                <a:moveTo>
                  <a:pt x="1057" y="500"/>
                </a:moveTo>
                <a:lnTo>
                  <a:pt x="1057" y="500"/>
                </a:lnTo>
                <a:lnTo>
                  <a:pt x="1045" y="509"/>
                </a:lnTo>
                <a:lnTo>
                  <a:pt x="1034" y="517"/>
                </a:lnTo>
                <a:lnTo>
                  <a:pt x="1013" y="536"/>
                </a:lnTo>
                <a:lnTo>
                  <a:pt x="1013" y="536"/>
                </a:lnTo>
                <a:lnTo>
                  <a:pt x="1019" y="524"/>
                </a:lnTo>
                <a:lnTo>
                  <a:pt x="1024" y="512"/>
                </a:lnTo>
                <a:lnTo>
                  <a:pt x="1031" y="500"/>
                </a:lnTo>
                <a:lnTo>
                  <a:pt x="1037" y="489"/>
                </a:lnTo>
                <a:lnTo>
                  <a:pt x="1114" y="491"/>
                </a:lnTo>
                <a:lnTo>
                  <a:pt x="1027" y="568"/>
                </a:lnTo>
                <a:lnTo>
                  <a:pt x="1027" y="568"/>
                </a:lnTo>
                <a:lnTo>
                  <a:pt x="1041" y="551"/>
                </a:lnTo>
                <a:lnTo>
                  <a:pt x="1054" y="534"/>
                </a:lnTo>
                <a:lnTo>
                  <a:pt x="1065" y="516"/>
                </a:lnTo>
                <a:lnTo>
                  <a:pt x="1075" y="498"/>
                </a:lnTo>
                <a:lnTo>
                  <a:pt x="1075" y="498"/>
                </a:lnTo>
                <a:lnTo>
                  <a:pt x="1075" y="495"/>
                </a:lnTo>
                <a:lnTo>
                  <a:pt x="1075" y="493"/>
                </a:lnTo>
                <a:lnTo>
                  <a:pt x="1069" y="495"/>
                </a:lnTo>
                <a:lnTo>
                  <a:pt x="1062" y="498"/>
                </a:lnTo>
                <a:lnTo>
                  <a:pt x="1057" y="500"/>
                </a:lnTo>
                <a:lnTo>
                  <a:pt x="1057" y="500"/>
                </a:lnTo>
                <a:close/>
                <a:moveTo>
                  <a:pt x="988" y="491"/>
                </a:moveTo>
                <a:lnTo>
                  <a:pt x="1019" y="489"/>
                </a:lnTo>
                <a:lnTo>
                  <a:pt x="961" y="544"/>
                </a:lnTo>
                <a:lnTo>
                  <a:pt x="961" y="544"/>
                </a:lnTo>
                <a:lnTo>
                  <a:pt x="974" y="520"/>
                </a:lnTo>
                <a:lnTo>
                  <a:pt x="981" y="509"/>
                </a:lnTo>
                <a:lnTo>
                  <a:pt x="986" y="498"/>
                </a:lnTo>
                <a:lnTo>
                  <a:pt x="986" y="498"/>
                </a:lnTo>
                <a:lnTo>
                  <a:pt x="988" y="491"/>
                </a:lnTo>
                <a:lnTo>
                  <a:pt x="988" y="491"/>
                </a:lnTo>
                <a:close/>
                <a:moveTo>
                  <a:pt x="948" y="491"/>
                </a:moveTo>
                <a:lnTo>
                  <a:pt x="948" y="491"/>
                </a:lnTo>
                <a:lnTo>
                  <a:pt x="936" y="503"/>
                </a:lnTo>
                <a:lnTo>
                  <a:pt x="925" y="517"/>
                </a:lnTo>
                <a:lnTo>
                  <a:pt x="911" y="530"/>
                </a:lnTo>
                <a:lnTo>
                  <a:pt x="904" y="536"/>
                </a:lnTo>
                <a:lnTo>
                  <a:pt x="896" y="541"/>
                </a:lnTo>
                <a:lnTo>
                  <a:pt x="896" y="541"/>
                </a:lnTo>
                <a:lnTo>
                  <a:pt x="913" y="520"/>
                </a:lnTo>
                <a:lnTo>
                  <a:pt x="920" y="509"/>
                </a:lnTo>
                <a:lnTo>
                  <a:pt x="927" y="496"/>
                </a:lnTo>
                <a:lnTo>
                  <a:pt x="927" y="496"/>
                </a:lnTo>
                <a:lnTo>
                  <a:pt x="927" y="493"/>
                </a:lnTo>
                <a:lnTo>
                  <a:pt x="929" y="491"/>
                </a:lnTo>
                <a:lnTo>
                  <a:pt x="929" y="491"/>
                </a:lnTo>
                <a:lnTo>
                  <a:pt x="933" y="489"/>
                </a:lnTo>
                <a:lnTo>
                  <a:pt x="939" y="489"/>
                </a:lnTo>
                <a:lnTo>
                  <a:pt x="948" y="491"/>
                </a:lnTo>
                <a:lnTo>
                  <a:pt x="948" y="491"/>
                </a:lnTo>
                <a:close/>
                <a:moveTo>
                  <a:pt x="912" y="489"/>
                </a:moveTo>
                <a:lnTo>
                  <a:pt x="867" y="534"/>
                </a:lnTo>
                <a:lnTo>
                  <a:pt x="867" y="534"/>
                </a:lnTo>
                <a:lnTo>
                  <a:pt x="873" y="523"/>
                </a:lnTo>
                <a:lnTo>
                  <a:pt x="880" y="512"/>
                </a:lnTo>
                <a:lnTo>
                  <a:pt x="895" y="489"/>
                </a:lnTo>
                <a:lnTo>
                  <a:pt x="895" y="489"/>
                </a:lnTo>
                <a:lnTo>
                  <a:pt x="898" y="489"/>
                </a:lnTo>
                <a:lnTo>
                  <a:pt x="902" y="489"/>
                </a:lnTo>
                <a:lnTo>
                  <a:pt x="912" y="489"/>
                </a:lnTo>
                <a:lnTo>
                  <a:pt x="912" y="489"/>
                </a:lnTo>
                <a:close/>
                <a:moveTo>
                  <a:pt x="873" y="492"/>
                </a:moveTo>
                <a:lnTo>
                  <a:pt x="873" y="492"/>
                </a:lnTo>
                <a:lnTo>
                  <a:pt x="856" y="502"/>
                </a:lnTo>
                <a:lnTo>
                  <a:pt x="842" y="514"/>
                </a:lnTo>
                <a:lnTo>
                  <a:pt x="814" y="538"/>
                </a:lnTo>
                <a:lnTo>
                  <a:pt x="814" y="538"/>
                </a:lnTo>
                <a:lnTo>
                  <a:pt x="814" y="543"/>
                </a:lnTo>
                <a:lnTo>
                  <a:pt x="812" y="545"/>
                </a:lnTo>
                <a:lnTo>
                  <a:pt x="809" y="548"/>
                </a:lnTo>
                <a:lnTo>
                  <a:pt x="807" y="551"/>
                </a:lnTo>
                <a:lnTo>
                  <a:pt x="811" y="541"/>
                </a:lnTo>
                <a:lnTo>
                  <a:pt x="812" y="538"/>
                </a:lnTo>
                <a:lnTo>
                  <a:pt x="814" y="538"/>
                </a:lnTo>
                <a:lnTo>
                  <a:pt x="814" y="538"/>
                </a:lnTo>
                <a:lnTo>
                  <a:pt x="818" y="533"/>
                </a:lnTo>
                <a:lnTo>
                  <a:pt x="822" y="526"/>
                </a:lnTo>
                <a:lnTo>
                  <a:pt x="830" y="512"/>
                </a:lnTo>
                <a:lnTo>
                  <a:pt x="835" y="503"/>
                </a:lnTo>
                <a:lnTo>
                  <a:pt x="839" y="498"/>
                </a:lnTo>
                <a:lnTo>
                  <a:pt x="845" y="492"/>
                </a:lnTo>
                <a:lnTo>
                  <a:pt x="852" y="489"/>
                </a:lnTo>
                <a:lnTo>
                  <a:pt x="852" y="489"/>
                </a:lnTo>
                <a:lnTo>
                  <a:pt x="857" y="489"/>
                </a:lnTo>
                <a:lnTo>
                  <a:pt x="863" y="489"/>
                </a:lnTo>
                <a:lnTo>
                  <a:pt x="868" y="491"/>
                </a:lnTo>
                <a:lnTo>
                  <a:pt x="873" y="492"/>
                </a:lnTo>
                <a:lnTo>
                  <a:pt x="873" y="492"/>
                </a:lnTo>
                <a:close/>
                <a:moveTo>
                  <a:pt x="729" y="602"/>
                </a:moveTo>
                <a:lnTo>
                  <a:pt x="729" y="602"/>
                </a:lnTo>
                <a:lnTo>
                  <a:pt x="738" y="588"/>
                </a:lnTo>
                <a:lnTo>
                  <a:pt x="743" y="581"/>
                </a:lnTo>
                <a:lnTo>
                  <a:pt x="749" y="575"/>
                </a:lnTo>
                <a:lnTo>
                  <a:pt x="749" y="575"/>
                </a:lnTo>
                <a:lnTo>
                  <a:pt x="748" y="573"/>
                </a:lnTo>
                <a:lnTo>
                  <a:pt x="746" y="572"/>
                </a:lnTo>
                <a:lnTo>
                  <a:pt x="746" y="572"/>
                </a:lnTo>
                <a:lnTo>
                  <a:pt x="749" y="568"/>
                </a:lnTo>
                <a:lnTo>
                  <a:pt x="752" y="564"/>
                </a:lnTo>
                <a:lnTo>
                  <a:pt x="755" y="559"/>
                </a:lnTo>
                <a:lnTo>
                  <a:pt x="757" y="555"/>
                </a:lnTo>
                <a:lnTo>
                  <a:pt x="759" y="554"/>
                </a:lnTo>
                <a:lnTo>
                  <a:pt x="756" y="552"/>
                </a:lnTo>
                <a:lnTo>
                  <a:pt x="756" y="552"/>
                </a:lnTo>
                <a:lnTo>
                  <a:pt x="777" y="523"/>
                </a:lnTo>
                <a:lnTo>
                  <a:pt x="788" y="509"/>
                </a:lnTo>
                <a:lnTo>
                  <a:pt x="797" y="492"/>
                </a:lnTo>
                <a:lnTo>
                  <a:pt x="797" y="492"/>
                </a:lnTo>
                <a:lnTo>
                  <a:pt x="800" y="489"/>
                </a:lnTo>
                <a:lnTo>
                  <a:pt x="801" y="489"/>
                </a:lnTo>
                <a:lnTo>
                  <a:pt x="808" y="489"/>
                </a:lnTo>
                <a:lnTo>
                  <a:pt x="825" y="491"/>
                </a:lnTo>
                <a:lnTo>
                  <a:pt x="825" y="491"/>
                </a:lnTo>
                <a:lnTo>
                  <a:pt x="791" y="520"/>
                </a:lnTo>
                <a:lnTo>
                  <a:pt x="776" y="536"/>
                </a:lnTo>
                <a:lnTo>
                  <a:pt x="760" y="551"/>
                </a:lnTo>
                <a:lnTo>
                  <a:pt x="762" y="555"/>
                </a:lnTo>
                <a:lnTo>
                  <a:pt x="762" y="555"/>
                </a:lnTo>
                <a:lnTo>
                  <a:pt x="759" y="558"/>
                </a:lnTo>
                <a:lnTo>
                  <a:pt x="756" y="564"/>
                </a:lnTo>
                <a:lnTo>
                  <a:pt x="752" y="572"/>
                </a:lnTo>
                <a:lnTo>
                  <a:pt x="752" y="572"/>
                </a:lnTo>
                <a:lnTo>
                  <a:pt x="769" y="554"/>
                </a:lnTo>
                <a:lnTo>
                  <a:pt x="787" y="536"/>
                </a:lnTo>
                <a:lnTo>
                  <a:pt x="807" y="517"/>
                </a:lnTo>
                <a:lnTo>
                  <a:pt x="828" y="499"/>
                </a:lnTo>
                <a:lnTo>
                  <a:pt x="828" y="499"/>
                </a:lnTo>
                <a:lnTo>
                  <a:pt x="826" y="506"/>
                </a:lnTo>
                <a:lnTo>
                  <a:pt x="823" y="512"/>
                </a:lnTo>
                <a:lnTo>
                  <a:pt x="821" y="519"/>
                </a:lnTo>
                <a:lnTo>
                  <a:pt x="815" y="524"/>
                </a:lnTo>
                <a:lnTo>
                  <a:pt x="815" y="524"/>
                </a:lnTo>
                <a:lnTo>
                  <a:pt x="814" y="521"/>
                </a:lnTo>
                <a:lnTo>
                  <a:pt x="814" y="523"/>
                </a:lnTo>
                <a:lnTo>
                  <a:pt x="811" y="527"/>
                </a:lnTo>
                <a:lnTo>
                  <a:pt x="812" y="530"/>
                </a:lnTo>
                <a:lnTo>
                  <a:pt x="812" y="530"/>
                </a:lnTo>
                <a:lnTo>
                  <a:pt x="802" y="543"/>
                </a:lnTo>
                <a:lnTo>
                  <a:pt x="793" y="555"/>
                </a:lnTo>
                <a:lnTo>
                  <a:pt x="781" y="569"/>
                </a:lnTo>
                <a:lnTo>
                  <a:pt x="773" y="582"/>
                </a:lnTo>
                <a:lnTo>
                  <a:pt x="773" y="582"/>
                </a:lnTo>
                <a:lnTo>
                  <a:pt x="764" y="593"/>
                </a:lnTo>
                <a:lnTo>
                  <a:pt x="763" y="596"/>
                </a:lnTo>
                <a:lnTo>
                  <a:pt x="762" y="599"/>
                </a:lnTo>
                <a:lnTo>
                  <a:pt x="763" y="602"/>
                </a:lnTo>
                <a:lnTo>
                  <a:pt x="764" y="606"/>
                </a:lnTo>
                <a:lnTo>
                  <a:pt x="764" y="606"/>
                </a:lnTo>
                <a:lnTo>
                  <a:pt x="748" y="603"/>
                </a:lnTo>
                <a:lnTo>
                  <a:pt x="729" y="602"/>
                </a:lnTo>
                <a:lnTo>
                  <a:pt x="729" y="602"/>
                </a:lnTo>
                <a:close/>
                <a:moveTo>
                  <a:pt x="769" y="604"/>
                </a:moveTo>
                <a:lnTo>
                  <a:pt x="769" y="604"/>
                </a:lnTo>
                <a:lnTo>
                  <a:pt x="791" y="576"/>
                </a:lnTo>
                <a:lnTo>
                  <a:pt x="816" y="550"/>
                </a:lnTo>
                <a:lnTo>
                  <a:pt x="843" y="524"/>
                </a:lnTo>
                <a:lnTo>
                  <a:pt x="871" y="502"/>
                </a:lnTo>
                <a:lnTo>
                  <a:pt x="871" y="502"/>
                </a:lnTo>
                <a:lnTo>
                  <a:pt x="871" y="507"/>
                </a:lnTo>
                <a:lnTo>
                  <a:pt x="871" y="513"/>
                </a:lnTo>
                <a:lnTo>
                  <a:pt x="868" y="519"/>
                </a:lnTo>
                <a:lnTo>
                  <a:pt x="864" y="521"/>
                </a:lnTo>
                <a:lnTo>
                  <a:pt x="863" y="523"/>
                </a:lnTo>
                <a:lnTo>
                  <a:pt x="860" y="526"/>
                </a:lnTo>
                <a:lnTo>
                  <a:pt x="860" y="526"/>
                </a:lnTo>
                <a:lnTo>
                  <a:pt x="846" y="547"/>
                </a:lnTo>
                <a:lnTo>
                  <a:pt x="832" y="566"/>
                </a:lnTo>
                <a:lnTo>
                  <a:pt x="816" y="586"/>
                </a:lnTo>
                <a:lnTo>
                  <a:pt x="804" y="606"/>
                </a:lnTo>
                <a:lnTo>
                  <a:pt x="804" y="606"/>
                </a:lnTo>
                <a:lnTo>
                  <a:pt x="801" y="606"/>
                </a:lnTo>
                <a:lnTo>
                  <a:pt x="798" y="607"/>
                </a:lnTo>
                <a:lnTo>
                  <a:pt x="787" y="606"/>
                </a:lnTo>
                <a:lnTo>
                  <a:pt x="769" y="604"/>
                </a:lnTo>
                <a:lnTo>
                  <a:pt x="769" y="604"/>
                </a:lnTo>
                <a:close/>
                <a:moveTo>
                  <a:pt x="850" y="557"/>
                </a:moveTo>
                <a:lnTo>
                  <a:pt x="850" y="557"/>
                </a:lnTo>
                <a:lnTo>
                  <a:pt x="849" y="561"/>
                </a:lnTo>
                <a:lnTo>
                  <a:pt x="847" y="565"/>
                </a:lnTo>
                <a:lnTo>
                  <a:pt x="845" y="568"/>
                </a:lnTo>
                <a:lnTo>
                  <a:pt x="840" y="569"/>
                </a:lnTo>
                <a:lnTo>
                  <a:pt x="840" y="569"/>
                </a:lnTo>
                <a:lnTo>
                  <a:pt x="842" y="566"/>
                </a:lnTo>
                <a:lnTo>
                  <a:pt x="845" y="564"/>
                </a:lnTo>
                <a:lnTo>
                  <a:pt x="850" y="557"/>
                </a:lnTo>
                <a:lnTo>
                  <a:pt x="850" y="557"/>
                </a:lnTo>
                <a:close/>
                <a:moveTo>
                  <a:pt x="819" y="606"/>
                </a:moveTo>
                <a:lnTo>
                  <a:pt x="819" y="606"/>
                </a:lnTo>
                <a:lnTo>
                  <a:pt x="825" y="597"/>
                </a:lnTo>
                <a:lnTo>
                  <a:pt x="828" y="589"/>
                </a:lnTo>
                <a:lnTo>
                  <a:pt x="832" y="581"/>
                </a:lnTo>
                <a:lnTo>
                  <a:pt x="835" y="576"/>
                </a:lnTo>
                <a:lnTo>
                  <a:pt x="839" y="573"/>
                </a:lnTo>
                <a:lnTo>
                  <a:pt x="837" y="582"/>
                </a:lnTo>
                <a:lnTo>
                  <a:pt x="837" y="582"/>
                </a:lnTo>
                <a:lnTo>
                  <a:pt x="874" y="540"/>
                </a:lnTo>
                <a:lnTo>
                  <a:pt x="892" y="520"/>
                </a:lnTo>
                <a:lnTo>
                  <a:pt x="913" y="500"/>
                </a:lnTo>
                <a:lnTo>
                  <a:pt x="913" y="500"/>
                </a:lnTo>
                <a:lnTo>
                  <a:pt x="912" y="506"/>
                </a:lnTo>
                <a:lnTo>
                  <a:pt x="911" y="510"/>
                </a:lnTo>
                <a:lnTo>
                  <a:pt x="906" y="517"/>
                </a:lnTo>
                <a:lnTo>
                  <a:pt x="899" y="523"/>
                </a:lnTo>
                <a:lnTo>
                  <a:pt x="892" y="533"/>
                </a:lnTo>
                <a:lnTo>
                  <a:pt x="894" y="537"/>
                </a:lnTo>
                <a:lnTo>
                  <a:pt x="894" y="537"/>
                </a:lnTo>
                <a:lnTo>
                  <a:pt x="868" y="571"/>
                </a:lnTo>
                <a:lnTo>
                  <a:pt x="857" y="589"/>
                </a:lnTo>
                <a:lnTo>
                  <a:pt x="846" y="606"/>
                </a:lnTo>
                <a:lnTo>
                  <a:pt x="819" y="606"/>
                </a:lnTo>
                <a:close/>
                <a:moveTo>
                  <a:pt x="894" y="604"/>
                </a:moveTo>
                <a:lnTo>
                  <a:pt x="894" y="604"/>
                </a:lnTo>
                <a:lnTo>
                  <a:pt x="916" y="572"/>
                </a:lnTo>
                <a:lnTo>
                  <a:pt x="926" y="555"/>
                </a:lnTo>
                <a:lnTo>
                  <a:pt x="936" y="537"/>
                </a:lnTo>
                <a:lnTo>
                  <a:pt x="936" y="537"/>
                </a:lnTo>
                <a:lnTo>
                  <a:pt x="922" y="552"/>
                </a:lnTo>
                <a:lnTo>
                  <a:pt x="906" y="569"/>
                </a:lnTo>
                <a:lnTo>
                  <a:pt x="892" y="588"/>
                </a:lnTo>
                <a:lnTo>
                  <a:pt x="881" y="607"/>
                </a:lnTo>
                <a:lnTo>
                  <a:pt x="860" y="607"/>
                </a:lnTo>
                <a:lnTo>
                  <a:pt x="891" y="555"/>
                </a:lnTo>
                <a:lnTo>
                  <a:pt x="891" y="555"/>
                </a:lnTo>
                <a:lnTo>
                  <a:pt x="892" y="558"/>
                </a:lnTo>
                <a:lnTo>
                  <a:pt x="891" y="561"/>
                </a:lnTo>
                <a:lnTo>
                  <a:pt x="889" y="564"/>
                </a:lnTo>
                <a:lnTo>
                  <a:pt x="889" y="568"/>
                </a:lnTo>
                <a:lnTo>
                  <a:pt x="889" y="568"/>
                </a:lnTo>
                <a:lnTo>
                  <a:pt x="904" y="551"/>
                </a:lnTo>
                <a:lnTo>
                  <a:pt x="919" y="534"/>
                </a:lnTo>
                <a:lnTo>
                  <a:pt x="951" y="502"/>
                </a:lnTo>
                <a:lnTo>
                  <a:pt x="951" y="502"/>
                </a:lnTo>
                <a:lnTo>
                  <a:pt x="948" y="507"/>
                </a:lnTo>
                <a:lnTo>
                  <a:pt x="944" y="513"/>
                </a:lnTo>
                <a:lnTo>
                  <a:pt x="939" y="520"/>
                </a:lnTo>
                <a:lnTo>
                  <a:pt x="937" y="523"/>
                </a:lnTo>
                <a:lnTo>
                  <a:pt x="936" y="527"/>
                </a:lnTo>
                <a:lnTo>
                  <a:pt x="936" y="527"/>
                </a:lnTo>
                <a:lnTo>
                  <a:pt x="939" y="526"/>
                </a:lnTo>
                <a:lnTo>
                  <a:pt x="946" y="523"/>
                </a:lnTo>
                <a:lnTo>
                  <a:pt x="948" y="521"/>
                </a:lnTo>
                <a:lnTo>
                  <a:pt x="953" y="520"/>
                </a:lnTo>
                <a:lnTo>
                  <a:pt x="954" y="516"/>
                </a:lnTo>
                <a:lnTo>
                  <a:pt x="956" y="512"/>
                </a:lnTo>
                <a:lnTo>
                  <a:pt x="956" y="512"/>
                </a:lnTo>
                <a:lnTo>
                  <a:pt x="956" y="509"/>
                </a:lnTo>
                <a:lnTo>
                  <a:pt x="957" y="506"/>
                </a:lnTo>
                <a:lnTo>
                  <a:pt x="957" y="506"/>
                </a:lnTo>
                <a:lnTo>
                  <a:pt x="954" y="505"/>
                </a:lnTo>
                <a:lnTo>
                  <a:pt x="953" y="502"/>
                </a:lnTo>
                <a:lnTo>
                  <a:pt x="954" y="499"/>
                </a:lnTo>
                <a:lnTo>
                  <a:pt x="957" y="498"/>
                </a:lnTo>
                <a:lnTo>
                  <a:pt x="957" y="498"/>
                </a:lnTo>
                <a:lnTo>
                  <a:pt x="960" y="498"/>
                </a:lnTo>
                <a:lnTo>
                  <a:pt x="958" y="499"/>
                </a:lnTo>
                <a:lnTo>
                  <a:pt x="957" y="502"/>
                </a:lnTo>
                <a:lnTo>
                  <a:pt x="957" y="505"/>
                </a:lnTo>
                <a:lnTo>
                  <a:pt x="957" y="506"/>
                </a:lnTo>
                <a:lnTo>
                  <a:pt x="957" y="506"/>
                </a:lnTo>
                <a:lnTo>
                  <a:pt x="961" y="500"/>
                </a:lnTo>
                <a:lnTo>
                  <a:pt x="967" y="493"/>
                </a:lnTo>
                <a:lnTo>
                  <a:pt x="970" y="492"/>
                </a:lnTo>
                <a:lnTo>
                  <a:pt x="974" y="489"/>
                </a:lnTo>
                <a:lnTo>
                  <a:pt x="978" y="489"/>
                </a:lnTo>
                <a:lnTo>
                  <a:pt x="984" y="491"/>
                </a:lnTo>
                <a:lnTo>
                  <a:pt x="984" y="491"/>
                </a:lnTo>
                <a:lnTo>
                  <a:pt x="946" y="550"/>
                </a:lnTo>
                <a:lnTo>
                  <a:pt x="908" y="610"/>
                </a:lnTo>
                <a:lnTo>
                  <a:pt x="908" y="610"/>
                </a:lnTo>
                <a:lnTo>
                  <a:pt x="902" y="604"/>
                </a:lnTo>
                <a:lnTo>
                  <a:pt x="898" y="603"/>
                </a:lnTo>
                <a:lnTo>
                  <a:pt x="894" y="604"/>
                </a:lnTo>
                <a:lnTo>
                  <a:pt x="894" y="604"/>
                </a:lnTo>
                <a:close/>
                <a:moveTo>
                  <a:pt x="920" y="607"/>
                </a:moveTo>
                <a:lnTo>
                  <a:pt x="920" y="607"/>
                </a:lnTo>
                <a:lnTo>
                  <a:pt x="930" y="590"/>
                </a:lnTo>
                <a:lnTo>
                  <a:pt x="940" y="578"/>
                </a:lnTo>
                <a:lnTo>
                  <a:pt x="951" y="565"/>
                </a:lnTo>
                <a:lnTo>
                  <a:pt x="964" y="552"/>
                </a:lnTo>
                <a:lnTo>
                  <a:pt x="964" y="552"/>
                </a:lnTo>
                <a:lnTo>
                  <a:pt x="992" y="526"/>
                </a:lnTo>
                <a:lnTo>
                  <a:pt x="1006" y="513"/>
                </a:lnTo>
                <a:lnTo>
                  <a:pt x="1022" y="502"/>
                </a:lnTo>
                <a:lnTo>
                  <a:pt x="1022" y="502"/>
                </a:lnTo>
                <a:lnTo>
                  <a:pt x="1013" y="516"/>
                </a:lnTo>
                <a:lnTo>
                  <a:pt x="1005" y="530"/>
                </a:lnTo>
                <a:lnTo>
                  <a:pt x="986" y="557"/>
                </a:lnTo>
                <a:lnTo>
                  <a:pt x="968" y="582"/>
                </a:lnTo>
                <a:lnTo>
                  <a:pt x="950" y="607"/>
                </a:lnTo>
                <a:lnTo>
                  <a:pt x="950" y="607"/>
                </a:lnTo>
                <a:lnTo>
                  <a:pt x="948" y="610"/>
                </a:lnTo>
                <a:lnTo>
                  <a:pt x="944" y="611"/>
                </a:lnTo>
                <a:lnTo>
                  <a:pt x="936" y="611"/>
                </a:lnTo>
                <a:lnTo>
                  <a:pt x="927" y="610"/>
                </a:lnTo>
                <a:lnTo>
                  <a:pt x="920" y="607"/>
                </a:lnTo>
                <a:lnTo>
                  <a:pt x="920" y="607"/>
                </a:lnTo>
                <a:close/>
                <a:moveTo>
                  <a:pt x="961" y="609"/>
                </a:moveTo>
                <a:lnTo>
                  <a:pt x="961" y="609"/>
                </a:lnTo>
                <a:lnTo>
                  <a:pt x="984" y="581"/>
                </a:lnTo>
                <a:lnTo>
                  <a:pt x="1008" y="554"/>
                </a:lnTo>
                <a:lnTo>
                  <a:pt x="1033" y="530"/>
                </a:lnTo>
                <a:lnTo>
                  <a:pt x="1060" y="506"/>
                </a:lnTo>
                <a:lnTo>
                  <a:pt x="1060" y="506"/>
                </a:lnTo>
                <a:lnTo>
                  <a:pt x="1060" y="513"/>
                </a:lnTo>
                <a:lnTo>
                  <a:pt x="1058" y="519"/>
                </a:lnTo>
                <a:lnTo>
                  <a:pt x="1058" y="519"/>
                </a:lnTo>
                <a:lnTo>
                  <a:pt x="1045" y="537"/>
                </a:lnTo>
                <a:lnTo>
                  <a:pt x="1031" y="555"/>
                </a:lnTo>
                <a:lnTo>
                  <a:pt x="1016" y="575"/>
                </a:lnTo>
                <a:lnTo>
                  <a:pt x="1009" y="583"/>
                </a:lnTo>
                <a:lnTo>
                  <a:pt x="999" y="592"/>
                </a:lnTo>
                <a:lnTo>
                  <a:pt x="999" y="592"/>
                </a:lnTo>
                <a:lnTo>
                  <a:pt x="995" y="597"/>
                </a:lnTo>
                <a:lnTo>
                  <a:pt x="985" y="606"/>
                </a:lnTo>
                <a:lnTo>
                  <a:pt x="981" y="610"/>
                </a:lnTo>
                <a:lnTo>
                  <a:pt x="974" y="611"/>
                </a:lnTo>
                <a:lnTo>
                  <a:pt x="968" y="611"/>
                </a:lnTo>
                <a:lnTo>
                  <a:pt x="961" y="609"/>
                </a:lnTo>
                <a:lnTo>
                  <a:pt x="961" y="609"/>
                </a:lnTo>
                <a:close/>
                <a:moveTo>
                  <a:pt x="1000" y="611"/>
                </a:moveTo>
                <a:lnTo>
                  <a:pt x="1000" y="611"/>
                </a:lnTo>
                <a:lnTo>
                  <a:pt x="1010" y="597"/>
                </a:lnTo>
                <a:lnTo>
                  <a:pt x="1013" y="593"/>
                </a:lnTo>
                <a:lnTo>
                  <a:pt x="1020" y="590"/>
                </a:lnTo>
                <a:lnTo>
                  <a:pt x="1020" y="590"/>
                </a:lnTo>
                <a:lnTo>
                  <a:pt x="1016" y="590"/>
                </a:lnTo>
                <a:lnTo>
                  <a:pt x="1015" y="590"/>
                </a:lnTo>
                <a:lnTo>
                  <a:pt x="1015" y="589"/>
                </a:lnTo>
                <a:lnTo>
                  <a:pt x="1015" y="588"/>
                </a:lnTo>
                <a:lnTo>
                  <a:pt x="1017" y="585"/>
                </a:lnTo>
                <a:lnTo>
                  <a:pt x="1020" y="583"/>
                </a:lnTo>
                <a:lnTo>
                  <a:pt x="1031" y="571"/>
                </a:lnTo>
                <a:lnTo>
                  <a:pt x="1022" y="586"/>
                </a:lnTo>
                <a:lnTo>
                  <a:pt x="1022" y="586"/>
                </a:lnTo>
                <a:lnTo>
                  <a:pt x="1071" y="540"/>
                </a:lnTo>
                <a:lnTo>
                  <a:pt x="1096" y="519"/>
                </a:lnTo>
                <a:lnTo>
                  <a:pt x="1121" y="498"/>
                </a:lnTo>
                <a:lnTo>
                  <a:pt x="1121" y="498"/>
                </a:lnTo>
                <a:lnTo>
                  <a:pt x="1126" y="493"/>
                </a:lnTo>
                <a:lnTo>
                  <a:pt x="1127" y="495"/>
                </a:lnTo>
                <a:lnTo>
                  <a:pt x="1126" y="496"/>
                </a:lnTo>
                <a:lnTo>
                  <a:pt x="1124" y="500"/>
                </a:lnTo>
                <a:lnTo>
                  <a:pt x="1123" y="505"/>
                </a:lnTo>
                <a:lnTo>
                  <a:pt x="1123" y="505"/>
                </a:lnTo>
                <a:lnTo>
                  <a:pt x="1120" y="506"/>
                </a:lnTo>
                <a:lnTo>
                  <a:pt x="1117" y="507"/>
                </a:lnTo>
                <a:lnTo>
                  <a:pt x="1114" y="509"/>
                </a:lnTo>
                <a:lnTo>
                  <a:pt x="1113" y="510"/>
                </a:lnTo>
                <a:lnTo>
                  <a:pt x="1113" y="510"/>
                </a:lnTo>
                <a:lnTo>
                  <a:pt x="1103" y="524"/>
                </a:lnTo>
                <a:lnTo>
                  <a:pt x="1093" y="537"/>
                </a:lnTo>
                <a:lnTo>
                  <a:pt x="1074" y="561"/>
                </a:lnTo>
                <a:lnTo>
                  <a:pt x="1052" y="585"/>
                </a:lnTo>
                <a:lnTo>
                  <a:pt x="1043" y="597"/>
                </a:lnTo>
                <a:lnTo>
                  <a:pt x="1034" y="611"/>
                </a:lnTo>
                <a:lnTo>
                  <a:pt x="1034" y="611"/>
                </a:lnTo>
                <a:lnTo>
                  <a:pt x="1031" y="613"/>
                </a:lnTo>
                <a:lnTo>
                  <a:pt x="1027" y="614"/>
                </a:lnTo>
                <a:lnTo>
                  <a:pt x="1017" y="616"/>
                </a:lnTo>
                <a:lnTo>
                  <a:pt x="1008" y="614"/>
                </a:lnTo>
                <a:lnTo>
                  <a:pt x="1000" y="611"/>
                </a:lnTo>
                <a:lnTo>
                  <a:pt x="1000" y="611"/>
                </a:lnTo>
                <a:close/>
                <a:moveTo>
                  <a:pt x="1078" y="602"/>
                </a:moveTo>
                <a:lnTo>
                  <a:pt x="1076" y="606"/>
                </a:lnTo>
                <a:lnTo>
                  <a:pt x="1075" y="607"/>
                </a:lnTo>
                <a:lnTo>
                  <a:pt x="1072" y="609"/>
                </a:lnTo>
                <a:lnTo>
                  <a:pt x="1072" y="609"/>
                </a:lnTo>
                <a:lnTo>
                  <a:pt x="1071" y="610"/>
                </a:lnTo>
                <a:lnTo>
                  <a:pt x="1071" y="610"/>
                </a:lnTo>
                <a:lnTo>
                  <a:pt x="1068" y="613"/>
                </a:lnTo>
                <a:lnTo>
                  <a:pt x="1065" y="616"/>
                </a:lnTo>
                <a:lnTo>
                  <a:pt x="1058" y="616"/>
                </a:lnTo>
                <a:lnTo>
                  <a:pt x="1051" y="616"/>
                </a:lnTo>
                <a:lnTo>
                  <a:pt x="1044" y="616"/>
                </a:lnTo>
                <a:lnTo>
                  <a:pt x="1044" y="616"/>
                </a:lnTo>
                <a:lnTo>
                  <a:pt x="1092" y="571"/>
                </a:lnTo>
                <a:lnTo>
                  <a:pt x="1116" y="548"/>
                </a:lnTo>
                <a:lnTo>
                  <a:pt x="1140" y="527"/>
                </a:lnTo>
                <a:lnTo>
                  <a:pt x="1099" y="581"/>
                </a:lnTo>
                <a:lnTo>
                  <a:pt x="1097" y="581"/>
                </a:lnTo>
                <a:lnTo>
                  <a:pt x="1096" y="583"/>
                </a:lnTo>
                <a:lnTo>
                  <a:pt x="1096" y="585"/>
                </a:lnTo>
                <a:lnTo>
                  <a:pt x="1096" y="585"/>
                </a:lnTo>
                <a:lnTo>
                  <a:pt x="1092" y="589"/>
                </a:lnTo>
                <a:lnTo>
                  <a:pt x="1089" y="593"/>
                </a:lnTo>
                <a:lnTo>
                  <a:pt x="1085" y="599"/>
                </a:lnTo>
                <a:lnTo>
                  <a:pt x="1081" y="602"/>
                </a:lnTo>
                <a:lnTo>
                  <a:pt x="1078" y="602"/>
                </a:lnTo>
                <a:close/>
                <a:moveTo>
                  <a:pt x="1171" y="610"/>
                </a:moveTo>
                <a:lnTo>
                  <a:pt x="1171" y="610"/>
                </a:lnTo>
                <a:lnTo>
                  <a:pt x="1180" y="600"/>
                </a:lnTo>
                <a:lnTo>
                  <a:pt x="1190" y="590"/>
                </a:lnTo>
                <a:lnTo>
                  <a:pt x="1200" y="579"/>
                </a:lnTo>
                <a:lnTo>
                  <a:pt x="1210" y="572"/>
                </a:lnTo>
                <a:lnTo>
                  <a:pt x="1210" y="572"/>
                </a:lnTo>
                <a:lnTo>
                  <a:pt x="1210" y="573"/>
                </a:lnTo>
                <a:lnTo>
                  <a:pt x="1210" y="573"/>
                </a:lnTo>
                <a:lnTo>
                  <a:pt x="1210" y="573"/>
                </a:lnTo>
                <a:lnTo>
                  <a:pt x="1210" y="573"/>
                </a:lnTo>
                <a:lnTo>
                  <a:pt x="1203" y="585"/>
                </a:lnTo>
                <a:lnTo>
                  <a:pt x="1193" y="596"/>
                </a:lnTo>
                <a:lnTo>
                  <a:pt x="1183" y="604"/>
                </a:lnTo>
                <a:lnTo>
                  <a:pt x="1178" y="607"/>
                </a:lnTo>
                <a:lnTo>
                  <a:pt x="1171" y="610"/>
                </a:lnTo>
                <a:lnTo>
                  <a:pt x="1171" y="610"/>
                </a:lnTo>
                <a:close/>
                <a:moveTo>
                  <a:pt x="1214" y="568"/>
                </a:moveTo>
                <a:lnTo>
                  <a:pt x="1214" y="568"/>
                </a:lnTo>
                <a:lnTo>
                  <a:pt x="1218" y="561"/>
                </a:lnTo>
                <a:lnTo>
                  <a:pt x="1223" y="554"/>
                </a:lnTo>
                <a:lnTo>
                  <a:pt x="1232" y="541"/>
                </a:lnTo>
                <a:lnTo>
                  <a:pt x="1253" y="520"/>
                </a:lnTo>
                <a:lnTo>
                  <a:pt x="1253" y="520"/>
                </a:lnTo>
                <a:lnTo>
                  <a:pt x="1258" y="513"/>
                </a:lnTo>
                <a:lnTo>
                  <a:pt x="1260" y="506"/>
                </a:lnTo>
                <a:lnTo>
                  <a:pt x="1256" y="507"/>
                </a:lnTo>
                <a:lnTo>
                  <a:pt x="1256" y="507"/>
                </a:lnTo>
                <a:lnTo>
                  <a:pt x="1255" y="512"/>
                </a:lnTo>
                <a:lnTo>
                  <a:pt x="1253" y="513"/>
                </a:lnTo>
                <a:lnTo>
                  <a:pt x="1251" y="514"/>
                </a:lnTo>
                <a:lnTo>
                  <a:pt x="1249" y="513"/>
                </a:lnTo>
                <a:lnTo>
                  <a:pt x="1246" y="513"/>
                </a:lnTo>
                <a:lnTo>
                  <a:pt x="1244" y="514"/>
                </a:lnTo>
                <a:lnTo>
                  <a:pt x="1242" y="516"/>
                </a:lnTo>
                <a:lnTo>
                  <a:pt x="1241" y="520"/>
                </a:lnTo>
                <a:lnTo>
                  <a:pt x="1246" y="517"/>
                </a:lnTo>
                <a:lnTo>
                  <a:pt x="1246" y="517"/>
                </a:lnTo>
                <a:lnTo>
                  <a:pt x="1246" y="521"/>
                </a:lnTo>
                <a:lnTo>
                  <a:pt x="1244" y="524"/>
                </a:lnTo>
                <a:lnTo>
                  <a:pt x="1241" y="527"/>
                </a:lnTo>
                <a:lnTo>
                  <a:pt x="1237" y="530"/>
                </a:lnTo>
                <a:lnTo>
                  <a:pt x="1237" y="530"/>
                </a:lnTo>
                <a:lnTo>
                  <a:pt x="1227" y="543"/>
                </a:lnTo>
                <a:lnTo>
                  <a:pt x="1214" y="555"/>
                </a:lnTo>
                <a:lnTo>
                  <a:pt x="1200" y="569"/>
                </a:lnTo>
                <a:lnTo>
                  <a:pt x="1187" y="583"/>
                </a:lnTo>
                <a:lnTo>
                  <a:pt x="1186" y="583"/>
                </a:lnTo>
                <a:lnTo>
                  <a:pt x="1186" y="585"/>
                </a:lnTo>
                <a:lnTo>
                  <a:pt x="1182" y="589"/>
                </a:lnTo>
                <a:lnTo>
                  <a:pt x="1180" y="589"/>
                </a:lnTo>
                <a:lnTo>
                  <a:pt x="1178" y="590"/>
                </a:lnTo>
                <a:lnTo>
                  <a:pt x="1173" y="595"/>
                </a:lnTo>
                <a:lnTo>
                  <a:pt x="1173" y="596"/>
                </a:lnTo>
                <a:lnTo>
                  <a:pt x="1173" y="596"/>
                </a:lnTo>
                <a:lnTo>
                  <a:pt x="1171" y="602"/>
                </a:lnTo>
                <a:lnTo>
                  <a:pt x="1166" y="607"/>
                </a:lnTo>
                <a:lnTo>
                  <a:pt x="1161" y="611"/>
                </a:lnTo>
                <a:lnTo>
                  <a:pt x="1158" y="614"/>
                </a:lnTo>
                <a:lnTo>
                  <a:pt x="1154" y="614"/>
                </a:lnTo>
                <a:lnTo>
                  <a:pt x="1154" y="614"/>
                </a:lnTo>
                <a:lnTo>
                  <a:pt x="1137" y="616"/>
                </a:lnTo>
                <a:lnTo>
                  <a:pt x="1119" y="616"/>
                </a:lnTo>
                <a:lnTo>
                  <a:pt x="1082" y="616"/>
                </a:lnTo>
                <a:lnTo>
                  <a:pt x="1082" y="616"/>
                </a:lnTo>
                <a:lnTo>
                  <a:pt x="1113" y="585"/>
                </a:lnTo>
                <a:lnTo>
                  <a:pt x="1145" y="557"/>
                </a:lnTo>
                <a:lnTo>
                  <a:pt x="1211" y="499"/>
                </a:lnTo>
                <a:lnTo>
                  <a:pt x="1211" y="499"/>
                </a:lnTo>
                <a:lnTo>
                  <a:pt x="1214" y="496"/>
                </a:lnTo>
                <a:lnTo>
                  <a:pt x="1218" y="493"/>
                </a:lnTo>
                <a:lnTo>
                  <a:pt x="1224" y="493"/>
                </a:lnTo>
                <a:lnTo>
                  <a:pt x="1225" y="493"/>
                </a:lnTo>
                <a:lnTo>
                  <a:pt x="1227" y="496"/>
                </a:lnTo>
                <a:lnTo>
                  <a:pt x="1227" y="496"/>
                </a:lnTo>
                <a:lnTo>
                  <a:pt x="1217" y="509"/>
                </a:lnTo>
                <a:lnTo>
                  <a:pt x="1207" y="521"/>
                </a:lnTo>
                <a:lnTo>
                  <a:pt x="1186" y="545"/>
                </a:lnTo>
                <a:lnTo>
                  <a:pt x="1141" y="593"/>
                </a:lnTo>
                <a:lnTo>
                  <a:pt x="1141" y="593"/>
                </a:lnTo>
                <a:lnTo>
                  <a:pt x="1138" y="596"/>
                </a:lnTo>
                <a:lnTo>
                  <a:pt x="1135" y="599"/>
                </a:lnTo>
                <a:lnTo>
                  <a:pt x="1134" y="603"/>
                </a:lnTo>
                <a:lnTo>
                  <a:pt x="1137" y="610"/>
                </a:lnTo>
                <a:lnTo>
                  <a:pt x="1137" y="610"/>
                </a:lnTo>
                <a:lnTo>
                  <a:pt x="1196" y="547"/>
                </a:lnTo>
                <a:lnTo>
                  <a:pt x="1227" y="517"/>
                </a:lnTo>
                <a:lnTo>
                  <a:pt x="1259" y="489"/>
                </a:lnTo>
                <a:lnTo>
                  <a:pt x="1259" y="489"/>
                </a:lnTo>
                <a:lnTo>
                  <a:pt x="1260" y="492"/>
                </a:lnTo>
                <a:lnTo>
                  <a:pt x="1262" y="493"/>
                </a:lnTo>
                <a:lnTo>
                  <a:pt x="1259" y="498"/>
                </a:lnTo>
                <a:lnTo>
                  <a:pt x="1258" y="502"/>
                </a:lnTo>
                <a:lnTo>
                  <a:pt x="1259" y="503"/>
                </a:lnTo>
                <a:lnTo>
                  <a:pt x="1260" y="506"/>
                </a:lnTo>
                <a:lnTo>
                  <a:pt x="1260" y="506"/>
                </a:lnTo>
                <a:lnTo>
                  <a:pt x="1263" y="503"/>
                </a:lnTo>
                <a:lnTo>
                  <a:pt x="1267" y="499"/>
                </a:lnTo>
                <a:lnTo>
                  <a:pt x="1269" y="495"/>
                </a:lnTo>
                <a:lnTo>
                  <a:pt x="1272" y="492"/>
                </a:lnTo>
                <a:lnTo>
                  <a:pt x="1272" y="492"/>
                </a:lnTo>
                <a:lnTo>
                  <a:pt x="1279" y="489"/>
                </a:lnTo>
                <a:lnTo>
                  <a:pt x="1280" y="489"/>
                </a:lnTo>
                <a:lnTo>
                  <a:pt x="1280" y="491"/>
                </a:lnTo>
                <a:lnTo>
                  <a:pt x="1279" y="495"/>
                </a:lnTo>
                <a:lnTo>
                  <a:pt x="1276" y="498"/>
                </a:lnTo>
                <a:lnTo>
                  <a:pt x="1276" y="498"/>
                </a:lnTo>
                <a:lnTo>
                  <a:pt x="1245" y="534"/>
                </a:lnTo>
                <a:lnTo>
                  <a:pt x="1231" y="552"/>
                </a:lnTo>
                <a:lnTo>
                  <a:pt x="1214" y="568"/>
                </a:lnTo>
                <a:lnTo>
                  <a:pt x="1214" y="568"/>
                </a:lnTo>
                <a:close/>
                <a:moveTo>
                  <a:pt x="1244" y="493"/>
                </a:moveTo>
                <a:lnTo>
                  <a:pt x="1232" y="502"/>
                </a:lnTo>
                <a:lnTo>
                  <a:pt x="1232" y="502"/>
                </a:lnTo>
                <a:lnTo>
                  <a:pt x="1232" y="498"/>
                </a:lnTo>
                <a:lnTo>
                  <a:pt x="1234" y="495"/>
                </a:lnTo>
                <a:lnTo>
                  <a:pt x="1234" y="495"/>
                </a:lnTo>
                <a:lnTo>
                  <a:pt x="1237" y="493"/>
                </a:lnTo>
                <a:lnTo>
                  <a:pt x="1239" y="492"/>
                </a:lnTo>
                <a:lnTo>
                  <a:pt x="1244" y="493"/>
                </a:lnTo>
                <a:lnTo>
                  <a:pt x="1244" y="493"/>
                </a:lnTo>
                <a:close/>
                <a:moveTo>
                  <a:pt x="1241" y="469"/>
                </a:moveTo>
                <a:lnTo>
                  <a:pt x="1283" y="472"/>
                </a:lnTo>
                <a:lnTo>
                  <a:pt x="1242" y="478"/>
                </a:lnTo>
                <a:lnTo>
                  <a:pt x="1242" y="478"/>
                </a:lnTo>
                <a:lnTo>
                  <a:pt x="1241" y="474"/>
                </a:lnTo>
                <a:lnTo>
                  <a:pt x="1241" y="472"/>
                </a:lnTo>
                <a:lnTo>
                  <a:pt x="1241" y="469"/>
                </a:lnTo>
                <a:lnTo>
                  <a:pt x="1241" y="469"/>
                </a:lnTo>
                <a:close/>
                <a:moveTo>
                  <a:pt x="1224" y="606"/>
                </a:moveTo>
                <a:lnTo>
                  <a:pt x="1224" y="606"/>
                </a:lnTo>
                <a:lnTo>
                  <a:pt x="1241" y="576"/>
                </a:lnTo>
                <a:lnTo>
                  <a:pt x="1260" y="548"/>
                </a:lnTo>
                <a:lnTo>
                  <a:pt x="1280" y="520"/>
                </a:lnTo>
                <a:lnTo>
                  <a:pt x="1301" y="493"/>
                </a:lnTo>
                <a:lnTo>
                  <a:pt x="1301" y="493"/>
                </a:lnTo>
                <a:lnTo>
                  <a:pt x="1301" y="492"/>
                </a:lnTo>
                <a:lnTo>
                  <a:pt x="1301" y="489"/>
                </a:lnTo>
                <a:lnTo>
                  <a:pt x="1301" y="489"/>
                </a:lnTo>
                <a:lnTo>
                  <a:pt x="1303" y="488"/>
                </a:lnTo>
                <a:lnTo>
                  <a:pt x="1305" y="488"/>
                </a:lnTo>
                <a:lnTo>
                  <a:pt x="1307" y="491"/>
                </a:lnTo>
                <a:lnTo>
                  <a:pt x="1307" y="493"/>
                </a:lnTo>
                <a:lnTo>
                  <a:pt x="1308" y="500"/>
                </a:lnTo>
                <a:lnTo>
                  <a:pt x="1307" y="505"/>
                </a:lnTo>
                <a:lnTo>
                  <a:pt x="1307" y="505"/>
                </a:lnTo>
                <a:lnTo>
                  <a:pt x="1286" y="529"/>
                </a:lnTo>
                <a:lnTo>
                  <a:pt x="1265" y="554"/>
                </a:lnTo>
                <a:lnTo>
                  <a:pt x="1244" y="579"/>
                </a:lnTo>
                <a:lnTo>
                  <a:pt x="1224" y="606"/>
                </a:lnTo>
                <a:lnTo>
                  <a:pt x="1224" y="606"/>
                </a:lnTo>
                <a:close/>
                <a:moveTo>
                  <a:pt x="1283" y="602"/>
                </a:moveTo>
                <a:lnTo>
                  <a:pt x="1239" y="651"/>
                </a:lnTo>
                <a:lnTo>
                  <a:pt x="1307" y="551"/>
                </a:lnTo>
                <a:lnTo>
                  <a:pt x="1307" y="551"/>
                </a:lnTo>
                <a:lnTo>
                  <a:pt x="1307" y="550"/>
                </a:lnTo>
                <a:lnTo>
                  <a:pt x="1305" y="548"/>
                </a:lnTo>
                <a:lnTo>
                  <a:pt x="1300" y="552"/>
                </a:lnTo>
                <a:lnTo>
                  <a:pt x="1290" y="559"/>
                </a:lnTo>
                <a:lnTo>
                  <a:pt x="1283" y="566"/>
                </a:lnTo>
                <a:lnTo>
                  <a:pt x="1283" y="566"/>
                </a:lnTo>
                <a:lnTo>
                  <a:pt x="1286" y="558"/>
                </a:lnTo>
                <a:lnTo>
                  <a:pt x="1290" y="551"/>
                </a:lnTo>
                <a:lnTo>
                  <a:pt x="1293" y="545"/>
                </a:lnTo>
                <a:lnTo>
                  <a:pt x="1296" y="540"/>
                </a:lnTo>
                <a:lnTo>
                  <a:pt x="1296" y="540"/>
                </a:lnTo>
                <a:lnTo>
                  <a:pt x="1298" y="537"/>
                </a:lnTo>
                <a:lnTo>
                  <a:pt x="1303" y="533"/>
                </a:lnTo>
                <a:lnTo>
                  <a:pt x="1304" y="527"/>
                </a:lnTo>
                <a:lnTo>
                  <a:pt x="1307" y="521"/>
                </a:lnTo>
                <a:lnTo>
                  <a:pt x="1307" y="521"/>
                </a:lnTo>
                <a:lnTo>
                  <a:pt x="1311" y="534"/>
                </a:lnTo>
                <a:lnTo>
                  <a:pt x="1312" y="547"/>
                </a:lnTo>
                <a:lnTo>
                  <a:pt x="1311" y="558"/>
                </a:lnTo>
                <a:lnTo>
                  <a:pt x="1308" y="569"/>
                </a:lnTo>
                <a:lnTo>
                  <a:pt x="1304" y="581"/>
                </a:lnTo>
                <a:lnTo>
                  <a:pt x="1297" y="589"/>
                </a:lnTo>
                <a:lnTo>
                  <a:pt x="1291" y="596"/>
                </a:lnTo>
                <a:lnTo>
                  <a:pt x="1283" y="602"/>
                </a:lnTo>
                <a:lnTo>
                  <a:pt x="1283" y="602"/>
                </a:lnTo>
                <a:close/>
                <a:moveTo>
                  <a:pt x="1308" y="606"/>
                </a:moveTo>
                <a:lnTo>
                  <a:pt x="1308" y="606"/>
                </a:lnTo>
                <a:lnTo>
                  <a:pt x="1304" y="611"/>
                </a:lnTo>
                <a:lnTo>
                  <a:pt x="1298" y="617"/>
                </a:lnTo>
                <a:lnTo>
                  <a:pt x="1286" y="630"/>
                </a:lnTo>
                <a:lnTo>
                  <a:pt x="1286" y="630"/>
                </a:lnTo>
                <a:lnTo>
                  <a:pt x="1287" y="625"/>
                </a:lnTo>
                <a:lnTo>
                  <a:pt x="1289" y="623"/>
                </a:lnTo>
                <a:lnTo>
                  <a:pt x="1293" y="617"/>
                </a:lnTo>
                <a:lnTo>
                  <a:pt x="1298" y="611"/>
                </a:lnTo>
                <a:lnTo>
                  <a:pt x="1303" y="607"/>
                </a:lnTo>
                <a:lnTo>
                  <a:pt x="1303" y="607"/>
                </a:lnTo>
                <a:lnTo>
                  <a:pt x="1304" y="604"/>
                </a:lnTo>
                <a:lnTo>
                  <a:pt x="1305" y="603"/>
                </a:lnTo>
                <a:lnTo>
                  <a:pt x="1307" y="604"/>
                </a:lnTo>
                <a:lnTo>
                  <a:pt x="1308" y="606"/>
                </a:lnTo>
                <a:lnTo>
                  <a:pt x="1308" y="606"/>
                </a:lnTo>
                <a:close/>
                <a:moveTo>
                  <a:pt x="1279" y="625"/>
                </a:moveTo>
                <a:lnTo>
                  <a:pt x="1208" y="720"/>
                </a:lnTo>
                <a:lnTo>
                  <a:pt x="1208" y="720"/>
                </a:lnTo>
                <a:lnTo>
                  <a:pt x="1206" y="714"/>
                </a:lnTo>
                <a:lnTo>
                  <a:pt x="1204" y="708"/>
                </a:lnTo>
                <a:lnTo>
                  <a:pt x="1206" y="703"/>
                </a:lnTo>
                <a:lnTo>
                  <a:pt x="1208" y="697"/>
                </a:lnTo>
                <a:lnTo>
                  <a:pt x="1277" y="621"/>
                </a:lnTo>
                <a:lnTo>
                  <a:pt x="1277" y="621"/>
                </a:lnTo>
                <a:lnTo>
                  <a:pt x="1279" y="625"/>
                </a:lnTo>
                <a:lnTo>
                  <a:pt x="1279" y="625"/>
                </a:lnTo>
                <a:close/>
                <a:moveTo>
                  <a:pt x="1262" y="573"/>
                </a:moveTo>
                <a:lnTo>
                  <a:pt x="1262" y="573"/>
                </a:lnTo>
                <a:lnTo>
                  <a:pt x="1270" y="562"/>
                </a:lnTo>
                <a:lnTo>
                  <a:pt x="1275" y="557"/>
                </a:lnTo>
                <a:lnTo>
                  <a:pt x="1280" y="551"/>
                </a:lnTo>
                <a:lnTo>
                  <a:pt x="1280" y="551"/>
                </a:lnTo>
                <a:lnTo>
                  <a:pt x="1279" y="554"/>
                </a:lnTo>
                <a:lnTo>
                  <a:pt x="1279" y="554"/>
                </a:lnTo>
                <a:lnTo>
                  <a:pt x="1276" y="561"/>
                </a:lnTo>
                <a:lnTo>
                  <a:pt x="1273" y="565"/>
                </a:lnTo>
                <a:lnTo>
                  <a:pt x="1269" y="569"/>
                </a:lnTo>
                <a:lnTo>
                  <a:pt x="1262" y="573"/>
                </a:lnTo>
                <a:lnTo>
                  <a:pt x="1262" y="573"/>
                </a:lnTo>
                <a:close/>
                <a:moveTo>
                  <a:pt x="1214" y="655"/>
                </a:moveTo>
                <a:lnTo>
                  <a:pt x="1260" y="599"/>
                </a:lnTo>
                <a:lnTo>
                  <a:pt x="1204" y="686"/>
                </a:lnTo>
                <a:lnTo>
                  <a:pt x="1204" y="686"/>
                </a:lnTo>
                <a:lnTo>
                  <a:pt x="1201" y="682"/>
                </a:lnTo>
                <a:lnTo>
                  <a:pt x="1201" y="677"/>
                </a:lnTo>
                <a:lnTo>
                  <a:pt x="1203" y="673"/>
                </a:lnTo>
                <a:lnTo>
                  <a:pt x="1204" y="669"/>
                </a:lnTo>
                <a:lnTo>
                  <a:pt x="1208" y="661"/>
                </a:lnTo>
                <a:lnTo>
                  <a:pt x="1214" y="655"/>
                </a:lnTo>
                <a:lnTo>
                  <a:pt x="1214" y="655"/>
                </a:lnTo>
                <a:close/>
                <a:moveTo>
                  <a:pt x="1187" y="690"/>
                </a:moveTo>
                <a:lnTo>
                  <a:pt x="1187" y="690"/>
                </a:lnTo>
                <a:lnTo>
                  <a:pt x="1189" y="687"/>
                </a:lnTo>
                <a:lnTo>
                  <a:pt x="1190" y="686"/>
                </a:lnTo>
                <a:lnTo>
                  <a:pt x="1192" y="692"/>
                </a:lnTo>
                <a:lnTo>
                  <a:pt x="1192" y="701"/>
                </a:lnTo>
                <a:lnTo>
                  <a:pt x="1192" y="706"/>
                </a:lnTo>
                <a:lnTo>
                  <a:pt x="1189" y="708"/>
                </a:lnTo>
                <a:lnTo>
                  <a:pt x="1189" y="708"/>
                </a:lnTo>
                <a:lnTo>
                  <a:pt x="1187" y="704"/>
                </a:lnTo>
                <a:lnTo>
                  <a:pt x="1187" y="699"/>
                </a:lnTo>
                <a:lnTo>
                  <a:pt x="1187" y="690"/>
                </a:lnTo>
                <a:lnTo>
                  <a:pt x="1187" y="690"/>
                </a:lnTo>
                <a:close/>
                <a:moveTo>
                  <a:pt x="1190" y="725"/>
                </a:moveTo>
                <a:lnTo>
                  <a:pt x="1190" y="725"/>
                </a:lnTo>
                <a:lnTo>
                  <a:pt x="1193" y="722"/>
                </a:lnTo>
                <a:lnTo>
                  <a:pt x="1194" y="721"/>
                </a:lnTo>
                <a:lnTo>
                  <a:pt x="1194" y="721"/>
                </a:lnTo>
                <a:lnTo>
                  <a:pt x="1197" y="732"/>
                </a:lnTo>
                <a:lnTo>
                  <a:pt x="1196" y="738"/>
                </a:lnTo>
                <a:lnTo>
                  <a:pt x="1194" y="741"/>
                </a:lnTo>
                <a:lnTo>
                  <a:pt x="1192" y="744"/>
                </a:lnTo>
                <a:lnTo>
                  <a:pt x="1192" y="744"/>
                </a:lnTo>
                <a:lnTo>
                  <a:pt x="1190" y="739"/>
                </a:lnTo>
                <a:lnTo>
                  <a:pt x="1189" y="734"/>
                </a:lnTo>
                <a:lnTo>
                  <a:pt x="1190" y="729"/>
                </a:lnTo>
                <a:lnTo>
                  <a:pt x="1190" y="725"/>
                </a:lnTo>
                <a:lnTo>
                  <a:pt x="1190" y="725"/>
                </a:lnTo>
                <a:close/>
                <a:moveTo>
                  <a:pt x="1208" y="812"/>
                </a:moveTo>
                <a:lnTo>
                  <a:pt x="1208" y="812"/>
                </a:lnTo>
                <a:lnTo>
                  <a:pt x="1207" y="815"/>
                </a:lnTo>
                <a:lnTo>
                  <a:pt x="1207" y="815"/>
                </a:lnTo>
                <a:lnTo>
                  <a:pt x="1206" y="815"/>
                </a:lnTo>
                <a:lnTo>
                  <a:pt x="1204" y="814"/>
                </a:lnTo>
                <a:lnTo>
                  <a:pt x="1201" y="810"/>
                </a:lnTo>
                <a:lnTo>
                  <a:pt x="1201" y="805"/>
                </a:lnTo>
                <a:lnTo>
                  <a:pt x="1201" y="805"/>
                </a:lnTo>
                <a:lnTo>
                  <a:pt x="1201" y="800"/>
                </a:lnTo>
                <a:lnTo>
                  <a:pt x="1200" y="794"/>
                </a:lnTo>
                <a:lnTo>
                  <a:pt x="1196" y="784"/>
                </a:lnTo>
                <a:lnTo>
                  <a:pt x="1192" y="774"/>
                </a:lnTo>
                <a:lnTo>
                  <a:pt x="1192" y="769"/>
                </a:lnTo>
                <a:lnTo>
                  <a:pt x="1192" y="762"/>
                </a:lnTo>
                <a:lnTo>
                  <a:pt x="1192" y="762"/>
                </a:lnTo>
                <a:lnTo>
                  <a:pt x="1192" y="758"/>
                </a:lnTo>
                <a:lnTo>
                  <a:pt x="1193" y="755"/>
                </a:lnTo>
                <a:lnTo>
                  <a:pt x="1196" y="755"/>
                </a:lnTo>
                <a:lnTo>
                  <a:pt x="1197" y="756"/>
                </a:lnTo>
                <a:lnTo>
                  <a:pt x="1199" y="762"/>
                </a:lnTo>
                <a:lnTo>
                  <a:pt x="1200" y="765"/>
                </a:lnTo>
                <a:lnTo>
                  <a:pt x="1200" y="765"/>
                </a:lnTo>
                <a:lnTo>
                  <a:pt x="1199" y="772"/>
                </a:lnTo>
                <a:lnTo>
                  <a:pt x="1199" y="779"/>
                </a:lnTo>
                <a:lnTo>
                  <a:pt x="1200" y="784"/>
                </a:lnTo>
                <a:lnTo>
                  <a:pt x="1203" y="790"/>
                </a:lnTo>
                <a:lnTo>
                  <a:pt x="1208" y="801"/>
                </a:lnTo>
                <a:lnTo>
                  <a:pt x="1210" y="807"/>
                </a:lnTo>
                <a:lnTo>
                  <a:pt x="1208" y="812"/>
                </a:lnTo>
                <a:lnTo>
                  <a:pt x="1208" y="812"/>
                </a:lnTo>
                <a:close/>
                <a:moveTo>
                  <a:pt x="1208" y="741"/>
                </a:moveTo>
                <a:lnTo>
                  <a:pt x="1208" y="741"/>
                </a:lnTo>
                <a:lnTo>
                  <a:pt x="1231" y="710"/>
                </a:lnTo>
                <a:lnTo>
                  <a:pt x="1253" y="679"/>
                </a:lnTo>
                <a:lnTo>
                  <a:pt x="1266" y="663"/>
                </a:lnTo>
                <a:lnTo>
                  <a:pt x="1279" y="648"/>
                </a:lnTo>
                <a:lnTo>
                  <a:pt x="1293" y="634"/>
                </a:lnTo>
                <a:lnTo>
                  <a:pt x="1308" y="621"/>
                </a:lnTo>
                <a:lnTo>
                  <a:pt x="1308" y="621"/>
                </a:lnTo>
                <a:lnTo>
                  <a:pt x="1310" y="623"/>
                </a:lnTo>
                <a:lnTo>
                  <a:pt x="1310" y="625"/>
                </a:lnTo>
                <a:lnTo>
                  <a:pt x="1308" y="630"/>
                </a:lnTo>
                <a:lnTo>
                  <a:pt x="1307" y="631"/>
                </a:lnTo>
                <a:lnTo>
                  <a:pt x="1305" y="631"/>
                </a:lnTo>
                <a:lnTo>
                  <a:pt x="1304" y="631"/>
                </a:lnTo>
                <a:lnTo>
                  <a:pt x="1303" y="628"/>
                </a:lnTo>
                <a:lnTo>
                  <a:pt x="1303" y="628"/>
                </a:lnTo>
                <a:lnTo>
                  <a:pt x="1280" y="662"/>
                </a:lnTo>
                <a:lnTo>
                  <a:pt x="1258" y="693"/>
                </a:lnTo>
                <a:lnTo>
                  <a:pt x="1234" y="725"/>
                </a:lnTo>
                <a:lnTo>
                  <a:pt x="1211" y="759"/>
                </a:lnTo>
                <a:lnTo>
                  <a:pt x="1211" y="759"/>
                </a:lnTo>
                <a:lnTo>
                  <a:pt x="1208" y="756"/>
                </a:lnTo>
                <a:lnTo>
                  <a:pt x="1207" y="751"/>
                </a:lnTo>
                <a:lnTo>
                  <a:pt x="1207" y="746"/>
                </a:lnTo>
                <a:lnTo>
                  <a:pt x="1208" y="741"/>
                </a:lnTo>
                <a:lnTo>
                  <a:pt x="1208" y="741"/>
                </a:lnTo>
                <a:close/>
                <a:moveTo>
                  <a:pt x="1223" y="758"/>
                </a:moveTo>
                <a:lnTo>
                  <a:pt x="1223" y="758"/>
                </a:lnTo>
                <a:lnTo>
                  <a:pt x="1245" y="725"/>
                </a:lnTo>
                <a:lnTo>
                  <a:pt x="1267" y="692"/>
                </a:lnTo>
                <a:lnTo>
                  <a:pt x="1291" y="658"/>
                </a:lnTo>
                <a:lnTo>
                  <a:pt x="1304" y="642"/>
                </a:lnTo>
                <a:lnTo>
                  <a:pt x="1318" y="627"/>
                </a:lnTo>
                <a:lnTo>
                  <a:pt x="1318" y="627"/>
                </a:lnTo>
                <a:lnTo>
                  <a:pt x="1319" y="625"/>
                </a:lnTo>
                <a:lnTo>
                  <a:pt x="1321" y="627"/>
                </a:lnTo>
                <a:lnTo>
                  <a:pt x="1322" y="631"/>
                </a:lnTo>
                <a:lnTo>
                  <a:pt x="1322" y="637"/>
                </a:lnTo>
                <a:lnTo>
                  <a:pt x="1321" y="641"/>
                </a:lnTo>
                <a:lnTo>
                  <a:pt x="1321" y="641"/>
                </a:lnTo>
                <a:lnTo>
                  <a:pt x="1272" y="720"/>
                </a:lnTo>
                <a:lnTo>
                  <a:pt x="1246" y="759"/>
                </a:lnTo>
                <a:lnTo>
                  <a:pt x="1220" y="796"/>
                </a:lnTo>
                <a:lnTo>
                  <a:pt x="1220" y="796"/>
                </a:lnTo>
                <a:lnTo>
                  <a:pt x="1215" y="787"/>
                </a:lnTo>
                <a:lnTo>
                  <a:pt x="1215" y="777"/>
                </a:lnTo>
                <a:lnTo>
                  <a:pt x="1217" y="767"/>
                </a:lnTo>
                <a:lnTo>
                  <a:pt x="1223" y="758"/>
                </a:lnTo>
                <a:lnTo>
                  <a:pt x="1223" y="758"/>
                </a:lnTo>
                <a:close/>
                <a:moveTo>
                  <a:pt x="1329" y="648"/>
                </a:moveTo>
                <a:lnTo>
                  <a:pt x="1329" y="648"/>
                </a:lnTo>
                <a:lnTo>
                  <a:pt x="1334" y="649"/>
                </a:lnTo>
                <a:lnTo>
                  <a:pt x="1339" y="648"/>
                </a:lnTo>
                <a:lnTo>
                  <a:pt x="1348" y="644"/>
                </a:lnTo>
                <a:lnTo>
                  <a:pt x="1366" y="632"/>
                </a:lnTo>
                <a:lnTo>
                  <a:pt x="1366" y="632"/>
                </a:lnTo>
                <a:lnTo>
                  <a:pt x="1343" y="662"/>
                </a:lnTo>
                <a:lnTo>
                  <a:pt x="1321" y="694"/>
                </a:lnTo>
                <a:lnTo>
                  <a:pt x="1300" y="727"/>
                </a:lnTo>
                <a:lnTo>
                  <a:pt x="1282" y="759"/>
                </a:lnTo>
                <a:lnTo>
                  <a:pt x="1282" y="759"/>
                </a:lnTo>
                <a:lnTo>
                  <a:pt x="1304" y="701"/>
                </a:lnTo>
                <a:lnTo>
                  <a:pt x="1317" y="673"/>
                </a:lnTo>
                <a:lnTo>
                  <a:pt x="1329" y="648"/>
                </a:lnTo>
                <a:lnTo>
                  <a:pt x="1329" y="648"/>
                </a:lnTo>
                <a:close/>
                <a:moveTo>
                  <a:pt x="1234" y="803"/>
                </a:moveTo>
                <a:lnTo>
                  <a:pt x="1234" y="803"/>
                </a:lnTo>
                <a:lnTo>
                  <a:pt x="1258" y="766"/>
                </a:lnTo>
                <a:lnTo>
                  <a:pt x="1269" y="748"/>
                </a:lnTo>
                <a:lnTo>
                  <a:pt x="1280" y="729"/>
                </a:lnTo>
                <a:lnTo>
                  <a:pt x="1280" y="729"/>
                </a:lnTo>
                <a:lnTo>
                  <a:pt x="1282" y="731"/>
                </a:lnTo>
                <a:lnTo>
                  <a:pt x="1282" y="732"/>
                </a:lnTo>
                <a:lnTo>
                  <a:pt x="1282" y="732"/>
                </a:lnTo>
                <a:lnTo>
                  <a:pt x="1282" y="732"/>
                </a:lnTo>
                <a:lnTo>
                  <a:pt x="1272" y="752"/>
                </a:lnTo>
                <a:lnTo>
                  <a:pt x="1260" y="772"/>
                </a:lnTo>
                <a:lnTo>
                  <a:pt x="1255" y="780"/>
                </a:lnTo>
                <a:lnTo>
                  <a:pt x="1248" y="790"/>
                </a:lnTo>
                <a:lnTo>
                  <a:pt x="1241" y="797"/>
                </a:lnTo>
                <a:lnTo>
                  <a:pt x="1234" y="803"/>
                </a:lnTo>
                <a:lnTo>
                  <a:pt x="1234" y="803"/>
                </a:lnTo>
                <a:close/>
                <a:moveTo>
                  <a:pt x="1279" y="772"/>
                </a:moveTo>
                <a:lnTo>
                  <a:pt x="1279" y="772"/>
                </a:lnTo>
                <a:lnTo>
                  <a:pt x="1321" y="708"/>
                </a:lnTo>
                <a:lnTo>
                  <a:pt x="1342" y="676"/>
                </a:lnTo>
                <a:lnTo>
                  <a:pt x="1366" y="647"/>
                </a:lnTo>
                <a:lnTo>
                  <a:pt x="1366" y="647"/>
                </a:lnTo>
                <a:lnTo>
                  <a:pt x="1367" y="652"/>
                </a:lnTo>
                <a:lnTo>
                  <a:pt x="1367" y="655"/>
                </a:lnTo>
                <a:lnTo>
                  <a:pt x="1367" y="656"/>
                </a:lnTo>
                <a:lnTo>
                  <a:pt x="1367" y="656"/>
                </a:lnTo>
                <a:lnTo>
                  <a:pt x="1353" y="675"/>
                </a:lnTo>
                <a:lnTo>
                  <a:pt x="1339" y="696"/>
                </a:lnTo>
                <a:lnTo>
                  <a:pt x="1312" y="742"/>
                </a:lnTo>
                <a:lnTo>
                  <a:pt x="1312" y="742"/>
                </a:lnTo>
                <a:lnTo>
                  <a:pt x="1308" y="752"/>
                </a:lnTo>
                <a:lnTo>
                  <a:pt x="1305" y="756"/>
                </a:lnTo>
                <a:lnTo>
                  <a:pt x="1301" y="762"/>
                </a:lnTo>
                <a:lnTo>
                  <a:pt x="1297" y="766"/>
                </a:lnTo>
                <a:lnTo>
                  <a:pt x="1291" y="769"/>
                </a:lnTo>
                <a:lnTo>
                  <a:pt x="1286" y="772"/>
                </a:lnTo>
                <a:lnTo>
                  <a:pt x="1279" y="772"/>
                </a:lnTo>
                <a:lnTo>
                  <a:pt x="1279" y="772"/>
                </a:lnTo>
                <a:close/>
                <a:moveTo>
                  <a:pt x="1353" y="687"/>
                </a:moveTo>
                <a:lnTo>
                  <a:pt x="1353" y="687"/>
                </a:lnTo>
                <a:lnTo>
                  <a:pt x="1352" y="696"/>
                </a:lnTo>
                <a:lnTo>
                  <a:pt x="1349" y="703"/>
                </a:lnTo>
                <a:lnTo>
                  <a:pt x="1341" y="715"/>
                </a:lnTo>
                <a:lnTo>
                  <a:pt x="1341" y="715"/>
                </a:lnTo>
                <a:lnTo>
                  <a:pt x="1341" y="708"/>
                </a:lnTo>
                <a:lnTo>
                  <a:pt x="1345" y="700"/>
                </a:lnTo>
                <a:lnTo>
                  <a:pt x="1349" y="694"/>
                </a:lnTo>
                <a:lnTo>
                  <a:pt x="1353" y="687"/>
                </a:lnTo>
                <a:lnTo>
                  <a:pt x="1353" y="687"/>
                </a:lnTo>
                <a:close/>
                <a:moveTo>
                  <a:pt x="1332" y="744"/>
                </a:moveTo>
                <a:lnTo>
                  <a:pt x="1332" y="744"/>
                </a:lnTo>
                <a:lnTo>
                  <a:pt x="1353" y="707"/>
                </a:lnTo>
                <a:lnTo>
                  <a:pt x="1376" y="670"/>
                </a:lnTo>
                <a:lnTo>
                  <a:pt x="1423" y="599"/>
                </a:lnTo>
                <a:lnTo>
                  <a:pt x="1423" y="599"/>
                </a:lnTo>
                <a:lnTo>
                  <a:pt x="1425" y="603"/>
                </a:lnTo>
                <a:lnTo>
                  <a:pt x="1423" y="609"/>
                </a:lnTo>
                <a:lnTo>
                  <a:pt x="1422" y="611"/>
                </a:lnTo>
                <a:lnTo>
                  <a:pt x="1419" y="616"/>
                </a:lnTo>
                <a:lnTo>
                  <a:pt x="1415" y="623"/>
                </a:lnTo>
                <a:lnTo>
                  <a:pt x="1412" y="627"/>
                </a:lnTo>
                <a:lnTo>
                  <a:pt x="1411" y="631"/>
                </a:lnTo>
                <a:lnTo>
                  <a:pt x="1412" y="634"/>
                </a:lnTo>
                <a:lnTo>
                  <a:pt x="1412" y="634"/>
                </a:lnTo>
                <a:lnTo>
                  <a:pt x="1409" y="638"/>
                </a:lnTo>
                <a:lnTo>
                  <a:pt x="1408" y="642"/>
                </a:lnTo>
                <a:lnTo>
                  <a:pt x="1407" y="647"/>
                </a:lnTo>
                <a:lnTo>
                  <a:pt x="1405" y="651"/>
                </a:lnTo>
                <a:lnTo>
                  <a:pt x="1405" y="651"/>
                </a:lnTo>
                <a:lnTo>
                  <a:pt x="1405" y="652"/>
                </a:lnTo>
                <a:lnTo>
                  <a:pt x="1405" y="652"/>
                </a:lnTo>
                <a:lnTo>
                  <a:pt x="1405" y="652"/>
                </a:lnTo>
                <a:lnTo>
                  <a:pt x="1397" y="663"/>
                </a:lnTo>
                <a:lnTo>
                  <a:pt x="1388" y="676"/>
                </a:lnTo>
                <a:lnTo>
                  <a:pt x="1373" y="701"/>
                </a:lnTo>
                <a:lnTo>
                  <a:pt x="1364" y="714"/>
                </a:lnTo>
                <a:lnTo>
                  <a:pt x="1355" y="725"/>
                </a:lnTo>
                <a:lnTo>
                  <a:pt x="1345" y="735"/>
                </a:lnTo>
                <a:lnTo>
                  <a:pt x="1332" y="744"/>
                </a:lnTo>
                <a:lnTo>
                  <a:pt x="1332" y="744"/>
                </a:lnTo>
                <a:close/>
                <a:moveTo>
                  <a:pt x="1369" y="666"/>
                </a:moveTo>
                <a:lnTo>
                  <a:pt x="1369" y="666"/>
                </a:lnTo>
                <a:lnTo>
                  <a:pt x="1370" y="663"/>
                </a:lnTo>
                <a:lnTo>
                  <a:pt x="1371" y="659"/>
                </a:lnTo>
                <a:lnTo>
                  <a:pt x="1374" y="655"/>
                </a:lnTo>
                <a:lnTo>
                  <a:pt x="1376" y="651"/>
                </a:lnTo>
                <a:lnTo>
                  <a:pt x="1376" y="651"/>
                </a:lnTo>
                <a:lnTo>
                  <a:pt x="1378" y="637"/>
                </a:lnTo>
                <a:lnTo>
                  <a:pt x="1380" y="630"/>
                </a:lnTo>
                <a:lnTo>
                  <a:pt x="1384" y="624"/>
                </a:lnTo>
                <a:lnTo>
                  <a:pt x="1387" y="618"/>
                </a:lnTo>
                <a:lnTo>
                  <a:pt x="1393" y="614"/>
                </a:lnTo>
                <a:lnTo>
                  <a:pt x="1400" y="611"/>
                </a:lnTo>
                <a:lnTo>
                  <a:pt x="1407" y="610"/>
                </a:lnTo>
                <a:lnTo>
                  <a:pt x="1369" y="666"/>
                </a:lnTo>
                <a:close/>
                <a:moveTo>
                  <a:pt x="1460" y="571"/>
                </a:moveTo>
                <a:lnTo>
                  <a:pt x="1460" y="571"/>
                </a:lnTo>
                <a:lnTo>
                  <a:pt x="1461" y="569"/>
                </a:lnTo>
                <a:lnTo>
                  <a:pt x="1464" y="569"/>
                </a:lnTo>
                <a:lnTo>
                  <a:pt x="1464" y="569"/>
                </a:lnTo>
                <a:lnTo>
                  <a:pt x="1454" y="586"/>
                </a:lnTo>
                <a:lnTo>
                  <a:pt x="1443" y="603"/>
                </a:lnTo>
                <a:lnTo>
                  <a:pt x="1421" y="634"/>
                </a:lnTo>
                <a:lnTo>
                  <a:pt x="1421" y="634"/>
                </a:lnTo>
                <a:lnTo>
                  <a:pt x="1426" y="614"/>
                </a:lnTo>
                <a:lnTo>
                  <a:pt x="1429" y="604"/>
                </a:lnTo>
                <a:lnTo>
                  <a:pt x="1433" y="596"/>
                </a:lnTo>
                <a:lnTo>
                  <a:pt x="1439" y="588"/>
                </a:lnTo>
                <a:lnTo>
                  <a:pt x="1445" y="581"/>
                </a:lnTo>
                <a:lnTo>
                  <a:pt x="1452" y="575"/>
                </a:lnTo>
                <a:lnTo>
                  <a:pt x="1460" y="571"/>
                </a:lnTo>
                <a:lnTo>
                  <a:pt x="1460" y="571"/>
                </a:lnTo>
                <a:close/>
                <a:moveTo>
                  <a:pt x="1383" y="707"/>
                </a:moveTo>
                <a:lnTo>
                  <a:pt x="1463" y="586"/>
                </a:lnTo>
                <a:lnTo>
                  <a:pt x="1467" y="593"/>
                </a:lnTo>
                <a:lnTo>
                  <a:pt x="1467" y="593"/>
                </a:lnTo>
                <a:lnTo>
                  <a:pt x="1440" y="637"/>
                </a:lnTo>
                <a:lnTo>
                  <a:pt x="1428" y="659"/>
                </a:lnTo>
                <a:lnTo>
                  <a:pt x="1416" y="683"/>
                </a:lnTo>
                <a:lnTo>
                  <a:pt x="1416" y="683"/>
                </a:lnTo>
                <a:lnTo>
                  <a:pt x="1411" y="689"/>
                </a:lnTo>
                <a:lnTo>
                  <a:pt x="1401" y="697"/>
                </a:lnTo>
                <a:lnTo>
                  <a:pt x="1390" y="704"/>
                </a:lnTo>
                <a:lnTo>
                  <a:pt x="1386" y="707"/>
                </a:lnTo>
                <a:lnTo>
                  <a:pt x="1383" y="707"/>
                </a:lnTo>
                <a:lnTo>
                  <a:pt x="1383" y="707"/>
                </a:lnTo>
                <a:close/>
                <a:moveTo>
                  <a:pt x="1539" y="523"/>
                </a:moveTo>
                <a:lnTo>
                  <a:pt x="1539" y="523"/>
                </a:lnTo>
                <a:lnTo>
                  <a:pt x="1529" y="541"/>
                </a:lnTo>
                <a:lnTo>
                  <a:pt x="1519" y="559"/>
                </a:lnTo>
                <a:lnTo>
                  <a:pt x="1519" y="559"/>
                </a:lnTo>
                <a:lnTo>
                  <a:pt x="1501" y="595"/>
                </a:lnTo>
                <a:lnTo>
                  <a:pt x="1491" y="613"/>
                </a:lnTo>
                <a:lnTo>
                  <a:pt x="1481" y="630"/>
                </a:lnTo>
                <a:lnTo>
                  <a:pt x="1470" y="647"/>
                </a:lnTo>
                <a:lnTo>
                  <a:pt x="1457" y="662"/>
                </a:lnTo>
                <a:lnTo>
                  <a:pt x="1449" y="668"/>
                </a:lnTo>
                <a:lnTo>
                  <a:pt x="1442" y="673"/>
                </a:lnTo>
                <a:lnTo>
                  <a:pt x="1433" y="679"/>
                </a:lnTo>
                <a:lnTo>
                  <a:pt x="1423" y="683"/>
                </a:lnTo>
                <a:lnTo>
                  <a:pt x="1423" y="683"/>
                </a:lnTo>
                <a:lnTo>
                  <a:pt x="1436" y="661"/>
                </a:lnTo>
                <a:lnTo>
                  <a:pt x="1450" y="640"/>
                </a:lnTo>
                <a:lnTo>
                  <a:pt x="1480" y="599"/>
                </a:lnTo>
                <a:lnTo>
                  <a:pt x="1509" y="561"/>
                </a:lnTo>
                <a:lnTo>
                  <a:pt x="1539" y="523"/>
                </a:lnTo>
                <a:lnTo>
                  <a:pt x="1539" y="523"/>
                </a:lnTo>
                <a:close/>
                <a:moveTo>
                  <a:pt x="1473" y="569"/>
                </a:moveTo>
                <a:lnTo>
                  <a:pt x="1473" y="569"/>
                </a:lnTo>
                <a:lnTo>
                  <a:pt x="1477" y="566"/>
                </a:lnTo>
                <a:lnTo>
                  <a:pt x="1480" y="562"/>
                </a:lnTo>
                <a:lnTo>
                  <a:pt x="1482" y="558"/>
                </a:lnTo>
                <a:lnTo>
                  <a:pt x="1484" y="558"/>
                </a:lnTo>
                <a:lnTo>
                  <a:pt x="1487" y="558"/>
                </a:lnTo>
                <a:lnTo>
                  <a:pt x="1487" y="558"/>
                </a:lnTo>
                <a:lnTo>
                  <a:pt x="1482" y="564"/>
                </a:lnTo>
                <a:lnTo>
                  <a:pt x="1481" y="566"/>
                </a:lnTo>
                <a:lnTo>
                  <a:pt x="1482" y="571"/>
                </a:lnTo>
                <a:lnTo>
                  <a:pt x="1482" y="571"/>
                </a:lnTo>
                <a:lnTo>
                  <a:pt x="1484" y="565"/>
                </a:lnTo>
                <a:lnTo>
                  <a:pt x="1487" y="559"/>
                </a:lnTo>
                <a:lnTo>
                  <a:pt x="1494" y="550"/>
                </a:lnTo>
                <a:lnTo>
                  <a:pt x="1504" y="543"/>
                </a:lnTo>
                <a:lnTo>
                  <a:pt x="1515" y="538"/>
                </a:lnTo>
                <a:lnTo>
                  <a:pt x="1515" y="538"/>
                </a:lnTo>
                <a:lnTo>
                  <a:pt x="1506" y="551"/>
                </a:lnTo>
                <a:lnTo>
                  <a:pt x="1497" y="566"/>
                </a:lnTo>
                <a:lnTo>
                  <a:pt x="1484" y="582"/>
                </a:lnTo>
                <a:lnTo>
                  <a:pt x="1473" y="595"/>
                </a:lnTo>
                <a:lnTo>
                  <a:pt x="1473" y="595"/>
                </a:lnTo>
                <a:lnTo>
                  <a:pt x="1473" y="593"/>
                </a:lnTo>
                <a:lnTo>
                  <a:pt x="1471" y="593"/>
                </a:lnTo>
                <a:lnTo>
                  <a:pt x="1471" y="593"/>
                </a:lnTo>
                <a:lnTo>
                  <a:pt x="1474" y="586"/>
                </a:lnTo>
                <a:lnTo>
                  <a:pt x="1480" y="578"/>
                </a:lnTo>
                <a:lnTo>
                  <a:pt x="1481" y="573"/>
                </a:lnTo>
                <a:lnTo>
                  <a:pt x="1480" y="571"/>
                </a:lnTo>
                <a:lnTo>
                  <a:pt x="1478" y="569"/>
                </a:lnTo>
                <a:lnTo>
                  <a:pt x="1473" y="569"/>
                </a:lnTo>
                <a:lnTo>
                  <a:pt x="1473" y="569"/>
                </a:lnTo>
                <a:close/>
                <a:moveTo>
                  <a:pt x="1578" y="492"/>
                </a:moveTo>
                <a:lnTo>
                  <a:pt x="1522" y="569"/>
                </a:lnTo>
                <a:lnTo>
                  <a:pt x="1522" y="569"/>
                </a:lnTo>
                <a:lnTo>
                  <a:pt x="1527" y="558"/>
                </a:lnTo>
                <a:lnTo>
                  <a:pt x="1533" y="547"/>
                </a:lnTo>
                <a:lnTo>
                  <a:pt x="1546" y="526"/>
                </a:lnTo>
                <a:lnTo>
                  <a:pt x="1551" y="514"/>
                </a:lnTo>
                <a:lnTo>
                  <a:pt x="1560" y="506"/>
                </a:lnTo>
                <a:lnTo>
                  <a:pt x="1568" y="498"/>
                </a:lnTo>
                <a:lnTo>
                  <a:pt x="1578" y="492"/>
                </a:lnTo>
                <a:lnTo>
                  <a:pt x="1578" y="492"/>
                </a:lnTo>
                <a:close/>
                <a:moveTo>
                  <a:pt x="1438" y="690"/>
                </a:moveTo>
                <a:lnTo>
                  <a:pt x="1532" y="628"/>
                </a:lnTo>
                <a:lnTo>
                  <a:pt x="1532" y="628"/>
                </a:lnTo>
                <a:lnTo>
                  <a:pt x="1509" y="644"/>
                </a:lnTo>
                <a:lnTo>
                  <a:pt x="1485" y="661"/>
                </a:lnTo>
                <a:lnTo>
                  <a:pt x="1438" y="690"/>
                </a:lnTo>
                <a:lnTo>
                  <a:pt x="1438" y="690"/>
                </a:lnTo>
                <a:close/>
                <a:moveTo>
                  <a:pt x="1487" y="641"/>
                </a:moveTo>
                <a:lnTo>
                  <a:pt x="1487" y="641"/>
                </a:lnTo>
                <a:lnTo>
                  <a:pt x="1495" y="630"/>
                </a:lnTo>
                <a:lnTo>
                  <a:pt x="1502" y="617"/>
                </a:lnTo>
                <a:lnTo>
                  <a:pt x="1508" y="603"/>
                </a:lnTo>
                <a:lnTo>
                  <a:pt x="1512" y="588"/>
                </a:lnTo>
                <a:lnTo>
                  <a:pt x="1515" y="600"/>
                </a:lnTo>
                <a:lnTo>
                  <a:pt x="1515" y="600"/>
                </a:lnTo>
                <a:lnTo>
                  <a:pt x="1523" y="583"/>
                </a:lnTo>
                <a:lnTo>
                  <a:pt x="1533" y="566"/>
                </a:lnTo>
                <a:lnTo>
                  <a:pt x="1554" y="534"/>
                </a:lnTo>
                <a:lnTo>
                  <a:pt x="1577" y="503"/>
                </a:lnTo>
                <a:lnTo>
                  <a:pt x="1602" y="472"/>
                </a:lnTo>
                <a:lnTo>
                  <a:pt x="1602" y="472"/>
                </a:lnTo>
                <a:lnTo>
                  <a:pt x="1602" y="481"/>
                </a:lnTo>
                <a:lnTo>
                  <a:pt x="1599" y="486"/>
                </a:lnTo>
                <a:lnTo>
                  <a:pt x="1593" y="496"/>
                </a:lnTo>
                <a:lnTo>
                  <a:pt x="1591" y="502"/>
                </a:lnTo>
                <a:lnTo>
                  <a:pt x="1589" y="506"/>
                </a:lnTo>
                <a:lnTo>
                  <a:pt x="1591" y="512"/>
                </a:lnTo>
                <a:lnTo>
                  <a:pt x="1593" y="519"/>
                </a:lnTo>
                <a:lnTo>
                  <a:pt x="1593" y="519"/>
                </a:lnTo>
                <a:lnTo>
                  <a:pt x="1601" y="496"/>
                </a:lnTo>
                <a:lnTo>
                  <a:pt x="1605" y="485"/>
                </a:lnTo>
                <a:lnTo>
                  <a:pt x="1609" y="477"/>
                </a:lnTo>
                <a:lnTo>
                  <a:pt x="1616" y="468"/>
                </a:lnTo>
                <a:lnTo>
                  <a:pt x="1623" y="461"/>
                </a:lnTo>
                <a:lnTo>
                  <a:pt x="1631" y="455"/>
                </a:lnTo>
                <a:lnTo>
                  <a:pt x="1641" y="453"/>
                </a:lnTo>
                <a:lnTo>
                  <a:pt x="1641" y="453"/>
                </a:lnTo>
                <a:lnTo>
                  <a:pt x="1644" y="451"/>
                </a:lnTo>
                <a:lnTo>
                  <a:pt x="1645" y="450"/>
                </a:lnTo>
                <a:lnTo>
                  <a:pt x="1647" y="448"/>
                </a:lnTo>
                <a:lnTo>
                  <a:pt x="1650" y="448"/>
                </a:lnTo>
                <a:lnTo>
                  <a:pt x="1585" y="533"/>
                </a:lnTo>
                <a:lnTo>
                  <a:pt x="1582" y="530"/>
                </a:lnTo>
                <a:lnTo>
                  <a:pt x="1582" y="530"/>
                </a:lnTo>
                <a:lnTo>
                  <a:pt x="1568" y="547"/>
                </a:lnTo>
                <a:lnTo>
                  <a:pt x="1554" y="568"/>
                </a:lnTo>
                <a:lnTo>
                  <a:pt x="1542" y="590"/>
                </a:lnTo>
                <a:lnTo>
                  <a:pt x="1533" y="611"/>
                </a:lnTo>
                <a:lnTo>
                  <a:pt x="1533" y="611"/>
                </a:lnTo>
                <a:lnTo>
                  <a:pt x="1530" y="616"/>
                </a:lnTo>
                <a:lnTo>
                  <a:pt x="1526" y="620"/>
                </a:lnTo>
                <a:lnTo>
                  <a:pt x="1515" y="628"/>
                </a:lnTo>
                <a:lnTo>
                  <a:pt x="1487" y="641"/>
                </a:lnTo>
                <a:lnTo>
                  <a:pt x="1487" y="641"/>
                </a:lnTo>
                <a:close/>
                <a:moveTo>
                  <a:pt x="1557" y="597"/>
                </a:moveTo>
                <a:lnTo>
                  <a:pt x="1577" y="555"/>
                </a:lnTo>
                <a:lnTo>
                  <a:pt x="1577" y="555"/>
                </a:lnTo>
                <a:lnTo>
                  <a:pt x="1577" y="551"/>
                </a:lnTo>
                <a:lnTo>
                  <a:pt x="1578" y="547"/>
                </a:lnTo>
                <a:lnTo>
                  <a:pt x="1582" y="538"/>
                </a:lnTo>
                <a:lnTo>
                  <a:pt x="1582" y="538"/>
                </a:lnTo>
                <a:lnTo>
                  <a:pt x="1582" y="544"/>
                </a:lnTo>
                <a:lnTo>
                  <a:pt x="1581" y="548"/>
                </a:lnTo>
                <a:lnTo>
                  <a:pt x="1577" y="555"/>
                </a:lnTo>
                <a:lnTo>
                  <a:pt x="1648" y="461"/>
                </a:lnTo>
                <a:lnTo>
                  <a:pt x="1648" y="461"/>
                </a:lnTo>
                <a:lnTo>
                  <a:pt x="1641" y="477"/>
                </a:lnTo>
                <a:lnTo>
                  <a:pt x="1633" y="491"/>
                </a:lnTo>
                <a:lnTo>
                  <a:pt x="1616" y="520"/>
                </a:lnTo>
                <a:lnTo>
                  <a:pt x="1599" y="548"/>
                </a:lnTo>
                <a:lnTo>
                  <a:pt x="1591" y="564"/>
                </a:lnTo>
                <a:lnTo>
                  <a:pt x="1584" y="579"/>
                </a:lnTo>
                <a:lnTo>
                  <a:pt x="1584" y="579"/>
                </a:lnTo>
                <a:lnTo>
                  <a:pt x="1579" y="583"/>
                </a:lnTo>
                <a:lnTo>
                  <a:pt x="1572" y="589"/>
                </a:lnTo>
                <a:lnTo>
                  <a:pt x="1557" y="597"/>
                </a:lnTo>
                <a:lnTo>
                  <a:pt x="1557" y="597"/>
                </a:lnTo>
                <a:close/>
                <a:moveTo>
                  <a:pt x="1606" y="562"/>
                </a:moveTo>
                <a:lnTo>
                  <a:pt x="1606" y="562"/>
                </a:lnTo>
                <a:lnTo>
                  <a:pt x="1610" y="550"/>
                </a:lnTo>
                <a:lnTo>
                  <a:pt x="1616" y="538"/>
                </a:lnTo>
                <a:lnTo>
                  <a:pt x="1622" y="527"/>
                </a:lnTo>
                <a:lnTo>
                  <a:pt x="1629" y="516"/>
                </a:lnTo>
                <a:lnTo>
                  <a:pt x="1629" y="524"/>
                </a:lnTo>
                <a:lnTo>
                  <a:pt x="1629" y="524"/>
                </a:lnTo>
                <a:lnTo>
                  <a:pt x="1650" y="491"/>
                </a:lnTo>
                <a:lnTo>
                  <a:pt x="1672" y="458"/>
                </a:lnTo>
                <a:lnTo>
                  <a:pt x="1695" y="429"/>
                </a:lnTo>
                <a:lnTo>
                  <a:pt x="1719" y="401"/>
                </a:lnTo>
                <a:lnTo>
                  <a:pt x="1719" y="401"/>
                </a:lnTo>
                <a:lnTo>
                  <a:pt x="1717" y="405"/>
                </a:lnTo>
                <a:lnTo>
                  <a:pt x="1716" y="409"/>
                </a:lnTo>
                <a:lnTo>
                  <a:pt x="1712" y="419"/>
                </a:lnTo>
                <a:lnTo>
                  <a:pt x="1712" y="419"/>
                </a:lnTo>
                <a:lnTo>
                  <a:pt x="1692" y="461"/>
                </a:lnTo>
                <a:lnTo>
                  <a:pt x="1671" y="505"/>
                </a:lnTo>
                <a:lnTo>
                  <a:pt x="1671" y="505"/>
                </a:lnTo>
                <a:lnTo>
                  <a:pt x="1665" y="514"/>
                </a:lnTo>
                <a:lnTo>
                  <a:pt x="1660" y="524"/>
                </a:lnTo>
                <a:lnTo>
                  <a:pt x="1653" y="533"/>
                </a:lnTo>
                <a:lnTo>
                  <a:pt x="1644" y="541"/>
                </a:lnTo>
                <a:lnTo>
                  <a:pt x="1636" y="548"/>
                </a:lnTo>
                <a:lnTo>
                  <a:pt x="1627" y="554"/>
                </a:lnTo>
                <a:lnTo>
                  <a:pt x="1617" y="558"/>
                </a:lnTo>
                <a:lnTo>
                  <a:pt x="1606" y="562"/>
                </a:lnTo>
                <a:lnTo>
                  <a:pt x="1606" y="562"/>
                </a:lnTo>
                <a:close/>
                <a:moveTo>
                  <a:pt x="1667" y="439"/>
                </a:moveTo>
                <a:lnTo>
                  <a:pt x="1667" y="439"/>
                </a:lnTo>
                <a:lnTo>
                  <a:pt x="1672" y="434"/>
                </a:lnTo>
                <a:lnTo>
                  <a:pt x="1678" y="430"/>
                </a:lnTo>
                <a:lnTo>
                  <a:pt x="1683" y="425"/>
                </a:lnTo>
                <a:lnTo>
                  <a:pt x="1690" y="422"/>
                </a:lnTo>
                <a:lnTo>
                  <a:pt x="1661" y="461"/>
                </a:lnTo>
                <a:lnTo>
                  <a:pt x="1661" y="461"/>
                </a:lnTo>
                <a:lnTo>
                  <a:pt x="1662" y="458"/>
                </a:lnTo>
                <a:lnTo>
                  <a:pt x="1662" y="455"/>
                </a:lnTo>
                <a:lnTo>
                  <a:pt x="1661" y="450"/>
                </a:lnTo>
                <a:lnTo>
                  <a:pt x="1661" y="447"/>
                </a:lnTo>
                <a:lnTo>
                  <a:pt x="1661" y="444"/>
                </a:lnTo>
                <a:lnTo>
                  <a:pt x="1662" y="441"/>
                </a:lnTo>
                <a:lnTo>
                  <a:pt x="1667" y="439"/>
                </a:lnTo>
                <a:lnTo>
                  <a:pt x="1667" y="439"/>
                </a:lnTo>
                <a:close/>
                <a:moveTo>
                  <a:pt x="1765" y="370"/>
                </a:moveTo>
                <a:lnTo>
                  <a:pt x="1706" y="444"/>
                </a:lnTo>
                <a:lnTo>
                  <a:pt x="1706" y="444"/>
                </a:lnTo>
                <a:lnTo>
                  <a:pt x="1706" y="443"/>
                </a:lnTo>
                <a:lnTo>
                  <a:pt x="1707" y="440"/>
                </a:lnTo>
                <a:lnTo>
                  <a:pt x="1709" y="437"/>
                </a:lnTo>
                <a:lnTo>
                  <a:pt x="1709" y="437"/>
                </a:lnTo>
                <a:lnTo>
                  <a:pt x="1719" y="416"/>
                </a:lnTo>
                <a:lnTo>
                  <a:pt x="1724" y="405"/>
                </a:lnTo>
                <a:lnTo>
                  <a:pt x="1730" y="395"/>
                </a:lnTo>
                <a:lnTo>
                  <a:pt x="1738" y="387"/>
                </a:lnTo>
                <a:lnTo>
                  <a:pt x="1745" y="378"/>
                </a:lnTo>
                <a:lnTo>
                  <a:pt x="1755" y="373"/>
                </a:lnTo>
                <a:lnTo>
                  <a:pt x="1766" y="368"/>
                </a:lnTo>
                <a:lnTo>
                  <a:pt x="1766" y="368"/>
                </a:lnTo>
                <a:lnTo>
                  <a:pt x="1765" y="370"/>
                </a:lnTo>
                <a:lnTo>
                  <a:pt x="1765" y="370"/>
                </a:lnTo>
                <a:close/>
                <a:moveTo>
                  <a:pt x="1668" y="526"/>
                </a:moveTo>
                <a:lnTo>
                  <a:pt x="1668" y="526"/>
                </a:lnTo>
                <a:lnTo>
                  <a:pt x="1679" y="503"/>
                </a:lnTo>
                <a:lnTo>
                  <a:pt x="1692" y="482"/>
                </a:lnTo>
                <a:lnTo>
                  <a:pt x="1705" y="462"/>
                </a:lnTo>
                <a:lnTo>
                  <a:pt x="1717" y="443"/>
                </a:lnTo>
                <a:lnTo>
                  <a:pt x="1745" y="406"/>
                </a:lnTo>
                <a:lnTo>
                  <a:pt x="1775" y="373"/>
                </a:lnTo>
                <a:lnTo>
                  <a:pt x="1775" y="373"/>
                </a:lnTo>
                <a:lnTo>
                  <a:pt x="1779" y="370"/>
                </a:lnTo>
                <a:lnTo>
                  <a:pt x="1709" y="500"/>
                </a:lnTo>
                <a:lnTo>
                  <a:pt x="1709" y="500"/>
                </a:lnTo>
                <a:lnTo>
                  <a:pt x="1706" y="503"/>
                </a:lnTo>
                <a:lnTo>
                  <a:pt x="1703" y="507"/>
                </a:lnTo>
                <a:lnTo>
                  <a:pt x="1692" y="513"/>
                </a:lnTo>
                <a:lnTo>
                  <a:pt x="1681" y="519"/>
                </a:lnTo>
                <a:lnTo>
                  <a:pt x="1668" y="526"/>
                </a:lnTo>
                <a:lnTo>
                  <a:pt x="1668" y="526"/>
                </a:lnTo>
                <a:close/>
                <a:moveTo>
                  <a:pt x="1761" y="465"/>
                </a:moveTo>
                <a:lnTo>
                  <a:pt x="1761" y="465"/>
                </a:lnTo>
                <a:lnTo>
                  <a:pt x="1758" y="469"/>
                </a:lnTo>
                <a:lnTo>
                  <a:pt x="1755" y="472"/>
                </a:lnTo>
                <a:lnTo>
                  <a:pt x="1745" y="478"/>
                </a:lnTo>
                <a:lnTo>
                  <a:pt x="1735" y="484"/>
                </a:lnTo>
                <a:lnTo>
                  <a:pt x="1726" y="491"/>
                </a:lnTo>
                <a:lnTo>
                  <a:pt x="1726" y="491"/>
                </a:lnTo>
                <a:lnTo>
                  <a:pt x="1747" y="451"/>
                </a:lnTo>
                <a:lnTo>
                  <a:pt x="1768" y="413"/>
                </a:lnTo>
                <a:lnTo>
                  <a:pt x="1792" y="378"/>
                </a:lnTo>
                <a:lnTo>
                  <a:pt x="1816" y="344"/>
                </a:lnTo>
                <a:lnTo>
                  <a:pt x="1816" y="344"/>
                </a:lnTo>
                <a:lnTo>
                  <a:pt x="1821" y="337"/>
                </a:lnTo>
                <a:lnTo>
                  <a:pt x="1821" y="337"/>
                </a:lnTo>
                <a:lnTo>
                  <a:pt x="1792" y="405"/>
                </a:lnTo>
                <a:lnTo>
                  <a:pt x="1776" y="437"/>
                </a:lnTo>
                <a:lnTo>
                  <a:pt x="1761" y="465"/>
                </a:lnTo>
                <a:lnTo>
                  <a:pt x="1761" y="465"/>
                </a:lnTo>
                <a:close/>
                <a:moveTo>
                  <a:pt x="1785" y="377"/>
                </a:moveTo>
                <a:lnTo>
                  <a:pt x="1785" y="377"/>
                </a:lnTo>
                <a:lnTo>
                  <a:pt x="1787" y="371"/>
                </a:lnTo>
                <a:lnTo>
                  <a:pt x="1790" y="366"/>
                </a:lnTo>
                <a:lnTo>
                  <a:pt x="1794" y="356"/>
                </a:lnTo>
                <a:lnTo>
                  <a:pt x="1796" y="350"/>
                </a:lnTo>
                <a:lnTo>
                  <a:pt x="1800" y="346"/>
                </a:lnTo>
                <a:lnTo>
                  <a:pt x="1804" y="342"/>
                </a:lnTo>
                <a:lnTo>
                  <a:pt x="1810" y="339"/>
                </a:lnTo>
                <a:lnTo>
                  <a:pt x="1810" y="339"/>
                </a:lnTo>
                <a:lnTo>
                  <a:pt x="1803" y="349"/>
                </a:lnTo>
                <a:lnTo>
                  <a:pt x="1797" y="358"/>
                </a:lnTo>
                <a:lnTo>
                  <a:pt x="1792" y="368"/>
                </a:lnTo>
                <a:lnTo>
                  <a:pt x="1785" y="377"/>
                </a:lnTo>
                <a:lnTo>
                  <a:pt x="1785" y="377"/>
                </a:lnTo>
                <a:close/>
                <a:moveTo>
                  <a:pt x="1771" y="475"/>
                </a:moveTo>
                <a:lnTo>
                  <a:pt x="1771" y="475"/>
                </a:lnTo>
                <a:lnTo>
                  <a:pt x="1773" y="471"/>
                </a:lnTo>
                <a:lnTo>
                  <a:pt x="1778" y="468"/>
                </a:lnTo>
                <a:lnTo>
                  <a:pt x="1783" y="467"/>
                </a:lnTo>
                <a:lnTo>
                  <a:pt x="1787" y="462"/>
                </a:lnTo>
                <a:lnTo>
                  <a:pt x="1787" y="462"/>
                </a:lnTo>
                <a:lnTo>
                  <a:pt x="1789" y="465"/>
                </a:lnTo>
                <a:lnTo>
                  <a:pt x="1789" y="467"/>
                </a:lnTo>
                <a:lnTo>
                  <a:pt x="1787" y="468"/>
                </a:lnTo>
                <a:lnTo>
                  <a:pt x="1783" y="471"/>
                </a:lnTo>
                <a:lnTo>
                  <a:pt x="1776" y="474"/>
                </a:lnTo>
                <a:lnTo>
                  <a:pt x="1771" y="475"/>
                </a:lnTo>
                <a:lnTo>
                  <a:pt x="1771" y="475"/>
                </a:lnTo>
                <a:close/>
                <a:moveTo>
                  <a:pt x="1799" y="444"/>
                </a:moveTo>
                <a:lnTo>
                  <a:pt x="1799" y="444"/>
                </a:lnTo>
                <a:lnTo>
                  <a:pt x="1796" y="447"/>
                </a:lnTo>
                <a:lnTo>
                  <a:pt x="1790" y="451"/>
                </a:lnTo>
                <a:lnTo>
                  <a:pt x="1778" y="458"/>
                </a:lnTo>
                <a:lnTo>
                  <a:pt x="1778" y="458"/>
                </a:lnTo>
                <a:lnTo>
                  <a:pt x="1789" y="433"/>
                </a:lnTo>
                <a:lnTo>
                  <a:pt x="1801" y="408"/>
                </a:lnTo>
                <a:lnTo>
                  <a:pt x="1807" y="395"/>
                </a:lnTo>
                <a:lnTo>
                  <a:pt x="1811" y="381"/>
                </a:lnTo>
                <a:lnTo>
                  <a:pt x="1816" y="367"/>
                </a:lnTo>
                <a:lnTo>
                  <a:pt x="1817" y="353"/>
                </a:lnTo>
                <a:lnTo>
                  <a:pt x="1817" y="353"/>
                </a:lnTo>
                <a:lnTo>
                  <a:pt x="1818" y="357"/>
                </a:lnTo>
                <a:lnTo>
                  <a:pt x="1821" y="358"/>
                </a:lnTo>
                <a:lnTo>
                  <a:pt x="1824" y="358"/>
                </a:lnTo>
                <a:lnTo>
                  <a:pt x="1799" y="444"/>
                </a:lnTo>
                <a:close/>
                <a:moveTo>
                  <a:pt x="1289" y="104"/>
                </a:moveTo>
                <a:lnTo>
                  <a:pt x="1289" y="104"/>
                </a:lnTo>
                <a:lnTo>
                  <a:pt x="1289" y="115"/>
                </a:lnTo>
                <a:lnTo>
                  <a:pt x="1290" y="125"/>
                </a:lnTo>
                <a:lnTo>
                  <a:pt x="1290" y="125"/>
                </a:lnTo>
                <a:lnTo>
                  <a:pt x="1289" y="132"/>
                </a:lnTo>
                <a:lnTo>
                  <a:pt x="1287" y="139"/>
                </a:lnTo>
                <a:lnTo>
                  <a:pt x="1279" y="153"/>
                </a:lnTo>
                <a:lnTo>
                  <a:pt x="1270" y="167"/>
                </a:lnTo>
                <a:lnTo>
                  <a:pt x="1267" y="174"/>
                </a:lnTo>
                <a:lnTo>
                  <a:pt x="1266" y="183"/>
                </a:lnTo>
                <a:lnTo>
                  <a:pt x="1266" y="183"/>
                </a:lnTo>
                <a:lnTo>
                  <a:pt x="1267" y="181"/>
                </a:lnTo>
                <a:lnTo>
                  <a:pt x="1270" y="180"/>
                </a:lnTo>
                <a:lnTo>
                  <a:pt x="1270" y="180"/>
                </a:lnTo>
                <a:lnTo>
                  <a:pt x="1276" y="173"/>
                </a:lnTo>
                <a:lnTo>
                  <a:pt x="1280" y="163"/>
                </a:lnTo>
                <a:lnTo>
                  <a:pt x="1291" y="142"/>
                </a:lnTo>
                <a:lnTo>
                  <a:pt x="1291" y="142"/>
                </a:lnTo>
                <a:lnTo>
                  <a:pt x="1293" y="149"/>
                </a:lnTo>
                <a:lnTo>
                  <a:pt x="1294" y="156"/>
                </a:lnTo>
                <a:lnTo>
                  <a:pt x="1293" y="163"/>
                </a:lnTo>
                <a:lnTo>
                  <a:pt x="1291" y="170"/>
                </a:lnTo>
                <a:lnTo>
                  <a:pt x="1291" y="170"/>
                </a:lnTo>
                <a:lnTo>
                  <a:pt x="1289" y="173"/>
                </a:lnTo>
                <a:lnTo>
                  <a:pt x="1284" y="176"/>
                </a:lnTo>
                <a:lnTo>
                  <a:pt x="1279" y="179"/>
                </a:lnTo>
                <a:lnTo>
                  <a:pt x="1273" y="183"/>
                </a:lnTo>
                <a:lnTo>
                  <a:pt x="1273" y="183"/>
                </a:lnTo>
                <a:lnTo>
                  <a:pt x="1270" y="184"/>
                </a:lnTo>
                <a:lnTo>
                  <a:pt x="1267" y="187"/>
                </a:lnTo>
                <a:lnTo>
                  <a:pt x="1266" y="187"/>
                </a:lnTo>
                <a:lnTo>
                  <a:pt x="1266" y="187"/>
                </a:lnTo>
                <a:lnTo>
                  <a:pt x="1266" y="183"/>
                </a:lnTo>
                <a:lnTo>
                  <a:pt x="1266" y="183"/>
                </a:lnTo>
                <a:lnTo>
                  <a:pt x="1263" y="186"/>
                </a:lnTo>
                <a:lnTo>
                  <a:pt x="1260" y="187"/>
                </a:lnTo>
                <a:lnTo>
                  <a:pt x="1258" y="187"/>
                </a:lnTo>
                <a:lnTo>
                  <a:pt x="1253" y="187"/>
                </a:lnTo>
                <a:lnTo>
                  <a:pt x="1239" y="184"/>
                </a:lnTo>
                <a:lnTo>
                  <a:pt x="1239" y="184"/>
                </a:lnTo>
                <a:lnTo>
                  <a:pt x="1246" y="176"/>
                </a:lnTo>
                <a:lnTo>
                  <a:pt x="1253" y="167"/>
                </a:lnTo>
                <a:lnTo>
                  <a:pt x="1262" y="160"/>
                </a:lnTo>
                <a:lnTo>
                  <a:pt x="1269" y="152"/>
                </a:lnTo>
                <a:lnTo>
                  <a:pt x="1269" y="152"/>
                </a:lnTo>
                <a:lnTo>
                  <a:pt x="1265" y="151"/>
                </a:lnTo>
                <a:lnTo>
                  <a:pt x="1260" y="152"/>
                </a:lnTo>
                <a:lnTo>
                  <a:pt x="1258" y="155"/>
                </a:lnTo>
                <a:lnTo>
                  <a:pt x="1253" y="158"/>
                </a:lnTo>
                <a:lnTo>
                  <a:pt x="1246" y="167"/>
                </a:lnTo>
                <a:lnTo>
                  <a:pt x="1239" y="174"/>
                </a:lnTo>
                <a:lnTo>
                  <a:pt x="1239" y="174"/>
                </a:lnTo>
                <a:lnTo>
                  <a:pt x="1241" y="177"/>
                </a:lnTo>
                <a:lnTo>
                  <a:pt x="1238" y="177"/>
                </a:lnTo>
                <a:lnTo>
                  <a:pt x="1235" y="177"/>
                </a:lnTo>
                <a:lnTo>
                  <a:pt x="1234" y="176"/>
                </a:lnTo>
                <a:lnTo>
                  <a:pt x="1234" y="176"/>
                </a:lnTo>
                <a:lnTo>
                  <a:pt x="1258" y="139"/>
                </a:lnTo>
                <a:lnTo>
                  <a:pt x="1270" y="120"/>
                </a:lnTo>
                <a:lnTo>
                  <a:pt x="1280" y="100"/>
                </a:lnTo>
                <a:lnTo>
                  <a:pt x="1280" y="100"/>
                </a:lnTo>
                <a:lnTo>
                  <a:pt x="1283" y="96"/>
                </a:lnTo>
                <a:lnTo>
                  <a:pt x="1284" y="94"/>
                </a:lnTo>
                <a:lnTo>
                  <a:pt x="1286" y="94"/>
                </a:lnTo>
                <a:lnTo>
                  <a:pt x="1287" y="96"/>
                </a:lnTo>
                <a:lnTo>
                  <a:pt x="1289" y="101"/>
                </a:lnTo>
                <a:lnTo>
                  <a:pt x="1289" y="104"/>
                </a:lnTo>
                <a:lnTo>
                  <a:pt x="1289" y="104"/>
                </a:lnTo>
                <a:close/>
                <a:moveTo>
                  <a:pt x="1293" y="190"/>
                </a:moveTo>
                <a:lnTo>
                  <a:pt x="1273" y="188"/>
                </a:lnTo>
                <a:lnTo>
                  <a:pt x="1273" y="188"/>
                </a:lnTo>
                <a:lnTo>
                  <a:pt x="1279" y="187"/>
                </a:lnTo>
                <a:lnTo>
                  <a:pt x="1284" y="183"/>
                </a:lnTo>
                <a:lnTo>
                  <a:pt x="1293" y="174"/>
                </a:lnTo>
                <a:lnTo>
                  <a:pt x="1293" y="174"/>
                </a:lnTo>
                <a:lnTo>
                  <a:pt x="1293" y="183"/>
                </a:lnTo>
                <a:lnTo>
                  <a:pt x="1294" y="186"/>
                </a:lnTo>
                <a:lnTo>
                  <a:pt x="1293" y="190"/>
                </a:lnTo>
                <a:lnTo>
                  <a:pt x="1293" y="190"/>
                </a:lnTo>
                <a:close/>
                <a:moveTo>
                  <a:pt x="1211" y="181"/>
                </a:moveTo>
                <a:lnTo>
                  <a:pt x="1217" y="170"/>
                </a:lnTo>
                <a:lnTo>
                  <a:pt x="1221" y="166"/>
                </a:lnTo>
                <a:lnTo>
                  <a:pt x="1223" y="165"/>
                </a:lnTo>
                <a:lnTo>
                  <a:pt x="1223" y="165"/>
                </a:lnTo>
                <a:lnTo>
                  <a:pt x="1231" y="156"/>
                </a:lnTo>
                <a:lnTo>
                  <a:pt x="1239" y="146"/>
                </a:lnTo>
                <a:lnTo>
                  <a:pt x="1246" y="136"/>
                </a:lnTo>
                <a:lnTo>
                  <a:pt x="1249" y="135"/>
                </a:lnTo>
                <a:lnTo>
                  <a:pt x="1253" y="134"/>
                </a:lnTo>
                <a:lnTo>
                  <a:pt x="1253" y="134"/>
                </a:lnTo>
                <a:lnTo>
                  <a:pt x="1245" y="142"/>
                </a:lnTo>
                <a:lnTo>
                  <a:pt x="1238" y="153"/>
                </a:lnTo>
                <a:lnTo>
                  <a:pt x="1231" y="165"/>
                </a:lnTo>
                <a:lnTo>
                  <a:pt x="1225" y="176"/>
                </a:lnTo>
                <a:lnTo>
                  <a:pt x="1225" y="176"/>
                </a:lnTo>
                <a:lnTo>
                  <a:pt x="1224" y="179"/>
                </a:lnTo>
                <a:lnTo>
                  <a:pt x="1220" y="181"/>
                </a:lnTo>
                <a:lnTo>
                  <a:pt x="1215" y="183"/>
                </a:lnTo>
                <a:lnTo>
                  <a:pt x="1214" y="183"/>
                </a:lnTo>
                <a:lnTo>
                  <a:pt x="1211" y="181"/>
                </a:lnTo>
                <a:lnTo>
                  <a:pt x="1211" y="181"/>
                </a:lnTo>
                <a:close/>
                <a:moveTo>
                  <a:pt x="1220" y="194"/>
                </a:moveTo>
                <a:lnTo>
                  <a:pt x="1220" y="194"/>
                </a:lnTo>
                <a:lnTo>
                  <a:pt x="1214" y="195"/>
                </a:lnTo>
                <a:lnTo>
                  <a:pt x="1208" y="197"/>
                </a:lnTo>
                <a:lnTo>
                  <a:pt x="1197" y="195"/>
                </a:lnTo>
                <a:lnTo>
                  <a:pt x="1197" y="195"/>
                </a:lnTo>
                <a:lnTo>
                  <a:pt x="1199" y="193"/>
                </a:lnTo>
                <a:lnTo>
                  <a:pt x="1201" y="193"/>
                </a:lnTo>
                <a:lnTo>
                  <a:pt x="1201" y="193"/>
                </a:lnTo>
                <a:lnTo>
                  <a:pt x="1210" y="193"/>
                </a:lnTo>
                <a:lnTo>
                  <a:pt x="1220" y="194"/>
                </a:lnTo>
                <a:lnTo>
                  <a:pt x="1220" y="194"/>
                </a:lnTo>
                <a:close/>
                <a:moveTo>
                  <a:pt x="1259" y="108"/>
                </a:moveTo>
                <a:lnTo>
                  <a:pt x="1259" y="108"/>
                </a:lnTo>
                <a:lnTo>
                  <a:pt x="1242" y="134"/>
                </a:lnTo>
                <a:lnTo>
                  <a:pt x="1234" y="145"/>
                </a:lnTo>
                <a:lnTo>
                  <a:pt x="1230" y="149"/>
                </a:lnTo>
                <a:lnTo>
                  <a:pt x="1224" y="152"/>
                </a:lnTo>
                <a:lnTo>
                  <a:pt x="1223" y="153"/>
                </a:lnTo>
                <a:lnTo>
                  <a:pt x="1201" y="180"/>
                </a:lnTo>
                <a:lnTo>
                  <a:pt x="1201" y="180"/>
                </a:lnTo>
                <a:lnTo>
                  <a:pt x="1241" y="108"/>
                </a:lnTo>
                <a:lnTo>
                  <a:pt x="1262" y="75"/>
                </a:lnTo>
                <a:lnTo>
                  <a:pt x="1282" y="41"/>
                </a:lnTo>
                <a:lnTo>
                  <a:pt x="1282" y="41"/>
                </a:lnTo>
                <a:lnTo>
                  <a:pt x="1286" y="52"/>
                </a:lnTo>
                <a:lnTo>
                  <a:pt x="1287" y="63"/>
                </a:lnTo>
                <a:lnTo>
                  <a:pt x="1286" y="73"/>
                </a:lnTo>
                <a:lnTo>
                  <a:pt x="1282" y="82"/>
                </a:lnTo>
                <a:lnTo>
                  <a:pt x="1277" y="90"/>
                </a:lnTo>
                <a:lnTo>
                  <a:pt x="1272" y="97"/>
                </a:lnTo>
                <a:lnTo>
                  <a:pt x="1265" y="104"/>
                </a:lnTo>
                <a:lnTo>
                  <a:pt x="1259" y="108"/>
                </a:lnTo>
                <a:lnTo>
                  <a:pt x="1259" y="108"/>
                </a:lnTo>
                <a:close/>
                <a:moveTo>
                  <a:pt x="1221" y="117"/>
                </a:moveTo>
                <a:lnTo>
                  <a:pt x="1221" y="117"/>
                </a:lnTo>
                <a:lnTo>
                  <a:pt x="1223" y="113"/>
                </a:lnTo>
                <a:lnTo>
                  <a:pt x="1224" y="108"/>
                </a:lnTo>
                <a:lnTo>
                  <a:pt x="1230" y="101"/>
                </a:lnTo>
                <a:lnTo>
                  <a:pt x="1230" y="101"/>
                </a:lnTo>
                <a:lnTo>
                  <a:pt x="1228" y="110"/>
                </a:lnTo>
                <a:lnTo>
                  <a:pt x="1225" y="114"/>
                </a:lnTo>
                <a:lnTo>
                  <a:pt x="1221" y="117"/>
                </a:lnTo>
                <a:lnTo>
                  <a:pt x="1221" y="117"/>
                </a:lnTo>
                <a:close/>
                <a:moveTo>
                  <a:pt x="1282" y="21"/>
                </a:moveTo>
                <a:lnTo>
                  <a:pt x="1282" y="21"/>
                </a:lnTo>
                <a:lnTo>
                  <a:pt x="1283" y="20"/>
                </a:lnTo>
                <a:lnTo>
                  <a:pt x="1284" y="21"/>
                </a:lnTo>
                <a:lnTo>
                  <a:pt x="1284" y="25"/>
                </a:lnTo>
                <a:lnTo>
                  <a:pt x="1284" y="37"/>
                </a:lnTo>
                <a:lnTo>
                  <a:pt x="1284" y="37"/>
                </a:lnTo>
                <a:lnTo>
                  <a:pt x="1282" y="35"/>
                </a:lnTo>
                <a:lnTo>
                  <a:pt x="1280" y="35"/>
                </a:lnTo>
                <a:lnTo>
                  <a:pt x="1276" y="37"/>
                </a:lnTo>
                <a:lnTo>
                  <a:pt x="1272" y="42"/>
                </a:lnTo>
                <a:lnTo>
                  <a:pt x="1272" y="42"/>
                </a:lnTo>
                <a:lnTo>
                  <a:pt x="1262" y="56"/>
                </a:lnTo>
                <a:lnTo>
                  <a:pt x="1258" y="63"/>
                </a:lnTo>
                <a:lnTo>
                  <a:pt x="1251" y="69"/>
                </a:lnTo>
                <a:lnTo>
                  <a:pt x="1251" y="69"/>
                </a:lnTo>
                <a:lnTo>
                  <a:pt x="1265" y="44"/>
                </a:lnTo>
                <a:lnTo>
                  <a:pt x="1272" y="31"/>
                </a:lnTo>
                <a:lnTo>
                  <a:pt x="1282" y="21"/>
                </a:lnTo>
                <a:lnTo>
                  <a:pt x="1282" y="21"/>
                </a:lnTo>
                <a:close/>
                <a:moveTo>
                  <a:pt x="1251" y="48"/>
                </a:moveTo>
                <a:lnTo>
                  <a:pt x="1251" y="48"/>
                </a:lnTo>
                <a:lnTo>
                  <a:pt x="1241" y="58"/>
                </a:lnTo>
                <a:lnTo>
                  <a:pt x="1231" y="70"/>
                </a:lnTo>
                <a:lnTo>
                  <a:pt x="1213" y="94"/>
                </a:lnTo>
                <a:lnTo>
                  <a:pt x="1213" y="94"/>
                </a:lnTo>
                <a:lnTo>
                  <a:pt x="1210" y="96"/>
                </a:lnTo>
                <a:lnTo>
                  <a:pt x="1208" y="97"/>
                </a:lnTo>
                <a:lnTo>
                  <a:pt x="1208" y="97"/>
                </a:lnTo>
                <a:lnTo>
                  <a:pt x="1210" y="89"/>
                </a:lnTo>
                <a:lnTo>
                  <a:pt x="1213" y="80"/>
                </a:lnTo>
                <a:lnTo>
                  <a:pt x="1217" y="72"/>
                </a:lnTo>
                <a:lnTo>
                  <a:pt x="1223" y="65"/>
                </a:lnTo>
                <a:lnTo>
                  <a:pt x="1228" y="59"/>
                </a:lnTo>
                <a:lnTo>
                  <a:pt x="1235" y="55"/>
                </a:lnTo>
                <a:lnTo>
                  <a:pt x="1244" y="51"/>
                </a:lnTo>
                <a:lnTo>
                  <a:pt x="1251" y="48"/>
                </a:lnTo>
                <a:lnTo>
                  <a:pt x="1251" y="48"/>
                </a:lnTo>
                <a:close/>
                <a:moveTo>
                  <a:pt x="1197" y="82"/>
                </a:moveTo>
                <a:lnTo>
                  <a:pt x="1197" y="82"/>
                </a:lnTo>
                <a:lnTo>
                  <a:pt x="1200" y="79"/>
                </a:lnTo>
                <a:lnTo>
                  <a:pt x="1203" y="77"/>
                </a:lnTo>
                <a:lnTo>
                  <a:pt x="1203" y="77"/>
                </a:lnTo>
                <a:lnTo>
                  <a:pt x="1206" y="76"/>
                </a:lnTo>
                <a:lnTo>
                  <a:pt x="1207" y="76"/>
                </a:lnTo>
                <a:lnTo>
                  <a:pt x="1207" y="77"/>
                </a:lnTo>
                <a:lnTo>
                  <a:pt x="1207" y="79"/>
                </a:lnTo>
                <a:lnTo>
                  <a:pt x="1201" y="86"/>
                </a:lnTo>
                <a:lnTo>
                  <a:pt x="1201" y="86"/>
                </a:lnTo>
                <a:lnTo>
                  <a:pt x="1200" y="93"/>
                </a:lnTo>
                <a:lnTo>
                  <a:pt x="1196" y="99"/>
                </a:lnTo>
                <a:lnTo>
                  <a:pt x="1193" y="104"/>
                </a:lnTo>
                <a:lnTo>
                  <a:pt x="1190" y="111"/>
                </a:lnTo>
                <a:lnTo>
                  <a:pt x="1190" y="111"/>
                </a:lnTo>
                <a:lnTo>
                  <a:pt x="1189" y="106"/>
                </a:lnTo>
                <a:lnTo>
                  <a:pt x="1190" y="96"/>
                </a:lnTo>
                <a:lnTo>
                  <a:pt x="1192" y="87"/>
                </a:lnTo>
                <a:lnTo>
                  <a:pt x="1194" y="83"/>
                </a:lnTo>
                <a:lnTo>
                  <a:pt x="1197" y="82"/>
                </a:lnTo>
                <a:lnTo>
                  <a:pt x="1197" y="82"/>
                </a:lnTo>
                <a:close/>
                <a:moveTo>
                  <a:pt x="1187" y="131"/>
                </a:moveTo>
                <a:lnTo>
                  <a:pt x="1187" y="131"/>
                </a:lnTo>
                <a:lnTo>
                  <a:pt x="1192" y="124"/>
                </a:lnTo>
                <a:lnTo>
                  <a:pt x="1199" y="115"/>
                </a:lnTo>
                <a:lnTo>
                  <a:pt x="1214" y="101"/>
                </a:lnTo>
                <a:lnTo>
                  <a:pt x="1214" y="101"/>
                </a:lnTo>
                <a:lnTo>
                  <a:pt x="1208" y="113"/>
                </a:lnTo>
                <a:lnTo>
                  <a:pt x="1201" y="124"/>
                </a:lnTo>
                <a:lnTo>
                  <a:pt x="1194" y="138"/>
                </a:lnTo>
                <a:lnTo>
                  <a:pt x="1193" y="143"/>
                </a:lnTo>
                <a:lnTo>
                  <a:pt x="1193" y="151"/>
                </a:lnTo>
                <a:lnTo>
                  <a:pt x="1193" y="151"/>
                </a:lnTo>
                <a:lnTo>
                  <a:pt x="1197" y="149"/>
                </a:lnTo>
                <a:lnTo>
                  <a:pt x="1200" y="146"/>
                </a:lnTo>
                <a:lnTo>
                  <a:pt x="1206" y="139"/>
                </a:lnTo>
                <a:lnTo>
                  <a:pt x="1211" y="132"/>
                </a:lnTo>
                <a:lnTo>
                  <a:pt x="1217" y="127"/>
                </a:lnTo>
                <a:lnTo>
                  <a:pt x="1217" y="127"/>
                </a:lnTo>
                <a:lnTo>
                  <a:pt x="1214" y="122"/>
                </a:lnTo>
                <a:lnTo>
                  <a:pt x="1214" y="121"/>
                </a:lnTo>
                <a:lnTo>
                  <a:pt x="1215" y="121"/>
                </a:lnTo>
                <a:lnTo>
                  <a:pt x="1218" y="121"/>
                </a:lnTo>
                <a:lnTo>
                  <a:pt x="1221" y="124"/>
                </a:lnTo>
                <a:lnTo>
                  <a:pt x="1190" y="180"/>
                </a:lnTo>
                <a:lnTo>
                  <a:pt x="1190" y="180"/>
                </a:lnTo>
                <a:lnTo>
                  <a:pt x="1187" y="169"/>
                </a:lnTo>
                <a:lnTo>
                  <a:pt x="1185" y="156"/>
                </a:lnTo>
                <a:lnTo>
                  <a:pt x="1185" y="143"/>
                </a:lnTo>
                <a:lnTo>
                  <a:pt x="1187" y="131"/>
                </a:lnTo>
                <a:lnTo>
                  <a:pt x="1187" y="131"/>
                </a:lnTo>
                <a:close/>
                <a:moveTo>
                  <a:pt x="1106" y="190"/>
                </a:moveTo>
                <a:lnTo>
                  <a:pt x="1175" y="191"/>
                </a:lnTo>
                <a:lnTo>
                  <a:pt x="1175" y="191"/>
                </a:lnTo>
                <a:lnTo>
                  <a:pt x="1168" y="194"/>
                </a:lnTo>
                <a:lnTo>
                  <a:pt x="1161" y="194"/>
                </a:lnTo>
                <a:lnTo>
                  <a:pt x="1142" y="194"/>
                </a:lnTo>
                <a:lnTo>
                  <a:pt x="1124" y="193"/>
                </a:lnTo>
                <a:lnTo>
                  <a:pt x="1109" y="191"/>
                </a:lnTo>
                <a:lnTo>
                  <a:pt x="1109" y="191"/>
                </a:lnTo>
                <a:lnTo>
                  <a:pt x="1106" y="190"/>
                </a:lnTo>
                <a:lnTo>
                  <a:pt x="1106" y="190"/>
                </a:lnTo>
                <a:lnTo>
                  <a:pt x="1102" y="191"/>
                </a:lnTo>
                <a:lnTo>
                  <a:pt x="1097" y="193"/>
                </a:lnTo>
                <a:lnTo>
                  <a:pt x="1097" y="193"/>
                </a:lnTo>
                <a:lnTo>
                  <a:pt x="1075" y="191"/>
                </a:lnTo>
                <a:lnTo>
                  <a:pt x="1064" y="191"/>
                </a:lnTo>
                <a:lnTo>
                  <a:pt x="1054" y="190"/>
                </a:lnTo>
                <a:lnTo>
                  <a:pt x="1106" y="190"/>
                </a:lnTo>
                <a:close/>
                <a:moveTo>
                  <a:pt x="836" y="193"/>
                </a:moveTo>
                <a:lnTo>
                  <a:pt x="836" y="193"/>
                </a:lnTo>
                <a:lnTo>
                  <a:pt x="1072" y="202"/>
                </a:lnTo>
                <a:lnTo>
                  <a:pt x="1308" y="215"/>
                </a:lnTo>
                <a:lnTo>
                  <a:pt x="1308" y="215"/>
                </a:lnTo>
                <a:lnTo>
                  <a:pt x="1303" y="135"/>
                </a:lnTo>
                <a:lnTo>
                  <a:pt x="1296" y="54"/>
                </a:lnTo>
                <a:lnTo>
                  <a:pt x="1296" y="54"/>
                </a:lnTo>
                <a:lnTo>
                  <a:pt x="1296" y="45"/>
                </a:lnTo>
                <a:lnTo>
                  <a:pt x="1297" y="37"/>
                </a:lnTo>
                <a:lnTo>
                  <a:pt x="1297" y="37"/>
                </a:lnTo>
                <a:lnTo>
                  <a:pt x="1301" y="55"/>
                </a:lnTo>
                <a:lnTo>
                  <a:pt x="1304" y="73"/>
                </a:lnTo>
                <a:lnTo>
                  <a:pt x="1308" y="114"/>
                </a:lnTo>
                <a:lnTo>
                  <a:pt x="1310" y="153"/>
                </a:lnTo>
                <a:lnTo>
                  <a:pt x="1312" y="194"/>
                </a:lnTo>
                <a:lnTo>
                  <a:pt x="1312" y="194"/>
                </a:lnTo>
                <a:lnTo>
                  <a:pt x="1311" y="194"/>
                </a:lnTo>
                <a:lnTo>
                  <a:pt x="1310" y="194"/>
                </a:lnTo>
                <a:lnTo>
                  <a:pt x="1310" y="200"/>
                </a:lnTo>
                <a:lnTo>
                  <a:pt x="1312" y="207"/>
                </a:lnTo>
                <a:lnTo>
                  <a:pt x="1315" y="208"/>
                </a:lnTo>
                <a:lnTo>
                  <a:pt x="1318" y="210"/>
                </a:lnTo>
                <a:lnTo>
                  <a:pt x="1318" y="210"/>
                </a:lnTo>
                <a:lnTo>
                  <a:pt x="1322" y="210"/>
                </a:lnTo>
                <a:lnTo>
                  <a:pt x="1325" y="208"/>
                </a:lnTo>
                <a:lnTo>
                  <a:pt x="1326" y="205"/>
                </a:lnTo>
                <a:lnTo>
                  <a:pt x="1328" y="202"/>
                </a:lnTo>
                <a:lnTo>
                  <a:pt x="1328" y="202"/>
                </a:lnTo>
                <a:lnTo>
                  <a:pt x="1324" y="155"/>
                </a:lnTo>
                <a:lnTo>
                  <a:pt x="1319" y="107"/>
                </a:lnTo>
                <a:lnTo>
                  <a:pt x="1317" y="83"/>
                </a:lnTo>
                <a:lnTo>
                  <a:pt x="1314" y="61"/>
                </a:lnTo>
                <a:lnTo>
                  <a:pt x="1310" y="38"/>
                </a:lnTo>
                <a:lnTo>
                  <a:pt x="1304" y="18"/>
                </a:lnTo>
                <a:lnTo>
                  <a:pt x="1304" y="18"/>
                </a:lnTo>
                <a:lnTo>
                  <a:pt x="1350" y="48"/>
                </a:lnTo>
                <a:lnTo>
                  <a:pt x="1400" y="76"/>
                </a:lnTo>
                <a:lnTo>
                  <a:pt x="1450" y="103"/>
                </a:lnTo>
                <a:lnTo>
                  <a:pt x="1501" y="128"/>
                </a:lnTo>
                <a:lnTo>
                  <a:pt x="1602" y="177"/>
                </a:lnTo>
                <a:lnTo>
                  <a:pt x="1653" y="204"/>
                </a:lnTo>
                <a:lnTo>
                  <a:pt x="1702" y="232"/>
                </a:lnTo>
                <a:lnTo>
                  <a:pt x="1702" y="232"/>
                </a:lnTo>
                <a:lnTo>
                  <a:pt x="1734" y="249"/>
                </a:lnTo>
                <a:lnTo>
                  <a:pt x="1769" y="266"/>
                </a:lnTo>
                <a:lnTo>
                  <a:pt x="1806" y="283"/>
                </a:lnTo>
                <a:lnTo>
                  <a:pt x="1841" y="301"/>
                </a:lnTo>
                <a:lnTo>
                  <a:pt x="1841" y="301"/>
                </a:lnTo>
                <a:lnTo>
                  <a:pt x="1779" y="340"/>
                </a:lnTo>
                <a:lnTo>
                  <a:pt x="1717" y="381"/>
                </a:lnTo>
                <a:lnTo>
                  <a:pt x="1596" y="464"/>
                </a:lnTo>
                <a:lnTo>
                  <a:pt x="1475" y="545"/>
                </a:lnTo>
                <a:lnTo>
                  <a:pt x="1414" y="586"/>
                </a:lnTo>
                <a:lnTo>
                  <a:pt x="1350" y="624"/>
                </a:lnTo>
                <a:lnTo>
                  <a:pt x="1350" y="624"/>
                </a:lnTo>
                <a:lnTo>
                  <a:pt x="1346" y="625"/>
                </a:lnTo>
                <a:lnTo>
                  <a:pt x="1342" y="625"/>
                </a:lnTo>
                <a:lnTo>
                  <a:pt x="1339" y="623"/>
                </a:lnTo>
                <a:lnTo>
                  <a:pt x="1338" y="618"/>
                </a:lnTo>
                <a:lnTo>
                  <a:pt x="1338" y="618"/>
                </a:lnTo>
                <a:lnTo>
                  <a:pt x="1334" y="583"/>
                </a:lnTo>
                <a:lnTo>
                  <a:pt x="1326" y="550"/>
                </a:lnTo>
                <a:lnTo>
                  <a:pt x="1321" y="514"/>
                </a:lnTo>
                <a:lnTo>
                  <a:pt x="1319" y="496"/>
                </a:lnTo>
                <a:lnTo>
                  <a:pt x="1318" y="478"/>
                </a:lnTo>
                <a:lnTo>
                  <a:pt x="1318" y="478"/>
                </a:lnTo>
                <a:lnTo>
                  <a:pt x="1317" y="472"/>
                </a:lnTo>
                <a:lnTo>
                  <a:pt x="1312" y="468"/>
                </a:lnTo>
                <a:lnTo>
                  <a:pt x="1308" y="465"/>
                </a:lnTo>
                <a:lnTo>
                  <a:pt x="1300" y="464"/>
                </a:lnTo>
                <a:lnTo>
                  <a:pt x="1300" y="464"/>
                </a:lnTo>
                <a:lnTo>
                  <a:pt x="1182" y="460"/>
                </a:lnTo>
                <a:lnTo>
                  <a:pt x="1062" y="455"/>
                </a:lnTo>
                <a:lnTo>
                  <a:pt x="943" y="454"/>
                </a:lnTo>
                <a:lnTo>
                  <a:pt x="885" y="454"/>
                </a:lnTo>
                <a:lnTo>
                  <a:pt x="826" y="455"/>
                </a:lnTo>
                <a:lnTo>
                  <a:pt x="826" y="455"/>
                </a:lnTo>
                <a:lnTo>
                  <a:pt x="798" y="460"/>
                </a:lnTo>
                <a:lnTo>
                  <a:pt x="770" y="462"/>
                </a:lnTo>
                <a:lnTo>
                  <a:pt x="742" y="464"/>
                </a:lnTo>
                <a:lnTo>
                  <a:pt x="714" y="464"/>
                </a:lnTo>
                <a:lnTo>
                  <a:pt x="656" y="462"/>
                </a:lnTo>
                <a:lnTo>
                  <a:pt x="599" y="458"/>
                </a:lnTo>
                <a:lnTo>
                  <a:pt x="483" y="448"/>
                </a:lnTo>
                <a:lnTo>
                  <a:pt x="426" y="443"/>
                </a:lnTo>
                <a:lnTo>
                  <a:pt x="368" y="440"/>
                </a:lnTo>
                <a:lnTo>
                  <a:pt x="181" y="439"/>
                </a:lnTo>
                <a:lnTo>
                  <a:pt x="181" y="439"/>
                </a:lnTo>
                <a:lnTo>
                  <a:pt x="178" y="440"/>
                </a:lnTo>
                <a:lnTo>
                  <a:pt x="177" y="441"/>
                </a:lnTo>
                <a:lnTo>
                  <a:pt x="176" y="446"/>
                </a:lnTo>
                <a:lnTo>
                  <a:pt x="176" y="450"/>
                </a:lnTo>
                <a:lnTo>
                  <a:pt x="176" y="450"/>
                </a:lnTo>
                <a:lnTo>
                  <a:pt x="163" y="392"/>
                </a:lnTo>
                <a:lnTo>
                  <a:pt x="150" y="333"/>
                </a:lnTo>
                <a:lnTo>
                  <a:pt x="139" y="274"/>
                </a:lnTo>
                <a:lnTo>
                  <a:pt x="129" y="214"/>
                </a:lnTo>
                <a:lnTo>
                  <a:pt x="129" y="214"/>
                </a:lnTo>
                <a:lnTo>
                  <a:pt x="131" y="218"/>
                </a:lnTo>
                <a:lnTo>
                  <a:pt x="132" y="219"/>
                </a:lnTo>
                <a:lnTo>
                  <a:pt x="133" y="219"/>
                </a:lnTo>
                <a:lnTo>
                  <a:pt x="133" y="218"/>
                </a:lnTo>
                <a:lnTo>
                  <a:pt x="133" y="212"/>
                </a:lnTo>
                <a:lnTo>
                  <a:pt x="132" y="210"/>
                </a:lnTo>
                <a:lnTo>
                  <a:pt x="131" y="208"/>
                </a:lnTo>
                <a:lnTo>
                  <a:pt x="131" y="208"/>
                </a:lnTo>
                <a:lnTo>
                  <a:pt x="219" y="205"/>
                </a:lnTo>
                <a:lnTo>
                  <a:pt x="306" y="202"/>
                </a:lnTo>
                <a:lnTo>
                  <a:pt x="481" y="194"/>
                </a:lnTo>
                <a:lnTo>
                  <a:pt x="569" y="191"/>
                </a:lnTo>
                <a:lnTo>
                  <a:pt x="656" y="190"/>
                </a:lnTo>
                <a:lnTo>
                  <a:pt x="746" y="190"/>
                </a:lnTo>
                <a:lnTo>
                  <a:pt x="836" y="193"/>
                </a:lnTo>
                <a:lnTo>
                  <a:pt x="836" y="193"/>
                </a:lnTo>
                <a:close/>
                <a:moveTo>
                  <a:pt x="126" y="201"/>
                </a:moveTo>
                <a:lnTo>
                  <a:pt x="126" y="201"/>
                </a:lnTo>
                <a:lnTo>
                  <a:pt x="129" y="200"/>
                </a:lnTo>
                <a:lnTo>
                  <a:pt x="133" y="200"/>
                </a:lnTo>
                <a:lnTo>
                  <a:pt x="135" y="201"/>
                </a:lnTo>
                <a:lnTo>
                  <a:pt x="135" y="202"/>
                </a:lnTo>
                <a:lnTo>
                  <a:pt x="133" y="204"/>
                </a:lnTo>
                <a:lnTo>
                  <a:pt x="133" y="204"/>
                </a:lnTo>
                <a:lnTo>
                  <a:pt x="129" y="205"/>
                </a:lnTo>
                <a:lnTo>
                  <a:pt x="126" y="204"/>
                </a:lnTo>
                <a:lnTo>
                  <a:pt x="125" y="204"/>
                </a:lnTo>
                <a:lnTo>
                  <a:pt x="125" y="204"/>
                </a:lnTo>
                <a:lnTo>
                  <a:pt x="126" y="201"/>
                </a:lnTo>
                <a:lnTo>
                  <a:pt x="126" y="201"/>
                </a:lnTo>
                <a:close/>
                <a:moveTo>
                  <a:pt x="108" y="308"/>
                </a:moveTo>
                <a:lnTo>
                  <a:pt x="108" y="308"/>
                </a:lnTo>
                <a:lnTo>
                  <a:pt x="91" y="330"/>
                </a:lnTo>
                <a:lnTo>
                  <a:pt x="74" y="353"/>
                </a:lnTo>
                <a:lnTo>
                  <a:pt x="59" y="377"/>
                </a:lnTo>
                <a:lnTo>
                  <a:pt x="45" y="401"/>
                </a:lnTo>
                <a:lnTo>
                  <a:pt x="45" y="401"/>
                </a:lnTo>
                <a:lnTo>
                  <a:pt x="44" y="403"/>
                </a:lnTo>
                <a:lnTo>
                  <a:pt x="44" y="405"/>
                </a:lnTo>
                <a:lnTo>
                  <a:pt x="73" y="371"/>
                </a:lnTo>
                <a:lnTo>
                  <a:pt x="73" y="371"/>
                </a:lnTo>
                <a:lnTo>
                  <a:pt x="63" y="387"/>
                </a:lnTo>
                <a:lnTo>
                  <a:pt x="55" y="403"/>
                </a:lnTo>
                <a:lnTo>
                  <a:pt x="35" y="437"/>
                </a:lnTo>
                <a:lnTo>
                  <a:pt x="35" y="437"/>
                </a:lnTo>
                <a:lnTo>
                  <a:pt x="34" y="440"/>
                </a:lnTo>
                <a:lnTo>
                  <a:pt x="31" y="443"/>
                </a:lnTo>
                <a:lnTo>
                  <a:pt x="29" y="443"/>
                </a:lnTo>
                <a:lnTo>
                  <a:pt x="28" y="441"/>
                </a:lnTo>
                <a:lnTo>
                  <a:pt x="28" y="437"/>
                </a:lnTo>
                <a:lnTo>
                  <a:pt x="28" y="437"/>
                </a:lnTo>
                <a:lnTo>
                  <a:pt x="29" y="430"/>
                </a:lnTo>
                <a:lnTo>
                  <a:pt x="31" y="422"/>
                </a:lnTo>
                <a:lnTo>
                  <a:pt x="34" y="416"/>
                </a:lnTo>
                <a:lnTo>
                  <a:pt x="39" y="410"/>
                </a:lnTo>
                <a:lnTo>
                  <a:pt x="39" y="410"/>
                </a:lnTo>
                <a:lnTo>
                  <a:pt x="38" y="408"/>
                </a:lnTo>
                <a:lnTo>
                  <a:pt x="38" y="403"/>
                </a:lnTo>
                <a:lnTo>
                  <a:pt x="36" y="402"/>
                </a:lnTo>
                <a:lnTo>
                  <a:pt x="35" y="406"/>
                </a:lnTo>
                <a:lnTo>
                  <a:pt x="35" y="406"/>
                </a:lnTo>
                <a:lnTo>
                  <a:pt x="29" y="415"/>
                </a:lnTo>
                <a:lnTo>
                  <a:pt x="25" y="423"/>
                </a:lnTo>
                <a:lnTo>
                  <a:pt x="25" y="423"/>
                </a:lnTo>
                <a:lnTo>
                  <a:pt x="32" y="405"/>
                </a:lnTo>
                <a:lnTo>
                  <a:pt x="41" y="388"/>
                </a:lnTo>
                <a:lnTo>
                  <a:pt x="59" y="354"/>
                </a:lnTo>
                <a:lnTo>
                  <a:pt x="79" y="322"/>
                </a:lnTo>
                <a:lnTo>
                  <a:pt x="100" y="291"/>
                </a:lnTo>
                <a:lnTo>
                  <a:pt x="100" y="291"/>
                </a:lnTo>
                <a:lnTo>
                  <a:pt x="105" y="284"/>
                </a:lnTo>
                <a:lnTo>
                  <a:pt x="111" y="276"/>
                </a:lnTo>
                <a:lnTo>
                  <a:pt x="115" y="269"/>
                </a:lnTo>
                <a:lnTo>
                  <a:pt x="118" y="260"/>
                </a:lnTo>
                <a:lnTo>
                  <a:pt x="118" y="260"/>
                </a:lnTo>
                <a:lnTo>
                  <a:pt x="122" y="267"/>
                </a:lnTo>
                <a:lnTo>
                  <a:pt x="124" y="274"/>
                </a:lnTo>
                <a:lnTo>
                  <a:pt x="125" y="281"/>
                </a:lnTo>
                <a:lnTo>
                  <a:pt x="124" y="288"/>
                </a:lnTo>
                <a:lnTo>
                  <a:pt x="121" y="294"/>
                </a:lnTo>
                <a:lnTo>
                  <a:pt x="118" y="299"/>
                </a:lnTo>
                <a:lnTo>
                  <a:pt x="114" y="305"/>
                </a:lnTo>
                <a:lnTo>
                  <a:pt x="108" y="308"/>
                </a:lnTo>
                <a:lnTo>
                  <a:pt x="108" y="308"/>
                </a:lnTo>
                <a:close/>
                <a:moveTo>
                  <a:pt x="111" y="211"/>
                </a:moveTo>
                <a:lnTo>
                  <a:pt x="111" y="211"/>
                </a:lnTo>
                <a:lnTo>
                  <a:pt x="112" y="208"/>
                </a:lnTo>
                <a:lnTo>
                  <a:pt x="114" y="208"/>
                </a:lnTo>
                <a:lnTo>
                  <a:pt x="115" y="208"/>
                </a:lnTo>
                <a:lnTo>
                  <a:pt x="115" y="210"/>
                </a:lnTo>
                <a:lnTo>
                  <a:pt x="115" y="212"/>
                </a:lnTo>
                <a:lnTo>
                  <a:pt x="114" y="214"/>
                </a:lnTo>
                <a:lnTo>
                  <a:pt x="111" y="214"/>
                </a:lnTo>
                <a:lnTo>
                  <a:pt x="111" y="214"/>
                </a:lnTo>
                <a:lnTo>
                  <a:pt x="117" y="229"/>
                </a:lnTo>
                <a:lnTo>
                  <a:pt x="118" y="236"/>
                </a:lnTo>
                <a:lnTo>
                  <a:pt x="117" y="243"/>
                </a:lnTo>
                <a:lnTo>
                  <a:pt x="117" y="243"/>
                </a:lnTo>
                <a:lnTo>
                  <a:pt x="114" y="247"/>
                </a:lnTo>
                <a:lnTo>
                  <a:pt x="110" y="252"/>
                </a:lnTo>
                <a:lnTo>
                  <a:pt x="100" y="259"/>
                </a:lnTo>
                <a:lnTo>
                  <a:pt x="100" y="259"/>
                </a:lnTo>
                <a:lnTo>
                  <a:pt x="103" y="252"/>
                </a:lnTo>
                <a:lnTo>
                  <a:pt x="104" y="246"/>
                </a:lnTo>
                <a:lnTo>
                  <a:pt x="105" y="238"/>
                </a:lnTo>
                <a:lnTo>
                  <a:pt x="105" y="238"/>
                </a:lnTo>
                <a:lnTo>
                  <a:pt x="56" y="305"/>
                </a:lnTo>
                <a:lnTo>
                  <a:pt x="34" y="337"/>
                </a:lnTo>
                <a:lnTo>
                  <a:pt x="13" y="371"/>
                </a:lnTo>
                <a:lnTo>
                  <a:pt x="13" y="371"/>
                </a:lnTo>
                <a:lnTo>
                  <a:pt x="24" y="350"/>
                </a:lnTo>
                <a:lnTo>
                  <a:pt x="35" y="329"/>
                </a:lnTo>
                <a:lnTo>
                  <a:pt x="59" y="290"/>
                </a:lnTo>
                <a:lnTo>
                  <a:pt x="111" y="211"/>
                </a:lnTo>
                <a:lnTo>
                  <a:pt x="111" y="211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solidFill>
              <a:srgbClr val="5261AC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>
              <a:solidFill>
                <a:schemeClr val="bg1"/>
              </a:solidFill>
              <a:latin typeface="方正喵呜体" panose="02010600010101010101" pitchFamily="2" charset="-122"/>
              <a:ea typeface="方正喵呜体" panose="02010600010101010101" pitchFamily="2" charset="-122"/>
            </a:endParaRPr>
          </a:p>
        </p:txBody>
      </p:sp>
      <p:sp>
        <p:nvSpPr>
          <p:cNvPr id="58" name="Freeform 140">
            <a:extLst>
              <a:ext uri="{FF2B5EF4-FFF2-40B4-BE49-F238E27FC236}">
                <a16:creationId xmlns="" xmlns:a16="http://schemas.microsoft.com/office/drawing/2014/main" id="{C1994E6C-0EFF-4DFF-B706-856886226D6D}"/>
              </a:ext>
            </a:extLst>
          </p:cNvPr>
          <p:cNvSpPr>
            <a:spLocks noEditPoints="1"/>
          </p:cNvSpPr>
          <p:nvPr/>
        </p:nvSpPr>
        <p:spPr bwMode="auto">
          <a:xfrm rot="2334562" flipH="1" flipV="1">
            <a:off x="4146794" y="5631684"/>
            <a:ext cx="1177115" cy="842962"/>
          </a:xfrm>
          <a:custGeom>
            <a:avLst/>
            <a:gdLst/>
            <a:ahLst/>
            <a:cxnLst>
              <a:cxn ang="0">
                <a:pos x="1197" y="631"/>
              </a:cxn>
              <a:cxn ang="0">
                <a:pos x="1794" y="471"/>
              </a:cxn>
              <a:cxn ang="0">
                <a:pos x="828" y="176"/>
              </a:cxn>
              <a:cxn ang="0">
                <a:pos x="21" y="382"/>
              </a:cxn>
              <a:cxn ang="0">
                <a:pos x="117" y="373"/>
              </a:cxn>
              <a:cxn ang="0">
                <a:pos x="100" y="488"/>
              </a:cxn>
              <a:cxn ang="0">
                <a:pos x="87" y="613"/>
              </a:cxn>
              <a:cxn ang="0">
                <a:pos x="200" y="507"/>
              </a:cxn>
              <a:cxn ang="0">
                <a:pos x="386" y="462"/>
              </a:cxn>
              <a:cxn ang="0">
                <a:pos x="458" y="485"/>
              </a:cxn>
              <a:cxn ang="0">
                <a:pos x="277" y="472"/>
              </a:cxn>
              <a:cxn ang="0">
                <a:pos x="301" y="514"/>
              </a:cxn>
              <a:cxn ang="0">
                <a:pos x="308" y="537"/>
              </a:cxn>
              <a:cxn ang="0">
                <a:pos x="344" y="564"/>
              </a:cxn>
              <a:cxn ang="0">
                <a:pos x="420" y="529"/>
              </a:cxn>
              <a:cxn ang="0">
                <a:pos x="513" y="589"/>
              </a:cxn>
              <a:cxn ang="0">
                <a:pos x="579" y="488"/>
              </a:cxn>
              <a:cxn ang="0">
                <a:pos x="585" y="533"/>
              </a:cxn>
              <a:cxn ang="0">
                <a:pos x="658" y="507"/>
              </a:cxn>
              <a:cxn ang="0">
                <a:pos x="620" y="590"/>
              </a:cxn>
              <a:cxn ang="0">
                <a:pos x="739" y="486"/>
              </a:cxn>
              <a:cxn ang="0">
                <a:pos x="726" y="585"/>
              </a:cxn>
              <a:cxn ang="0">
                <a:pos x="1183" y="491"/>
              </a:cxn>
              <a:cxn ang="0">
                <a:pos x="1027" y="568"/>
              </a:cxn>
              <a:cxn ang="0">
                <a:pos x="867" y="534"/>
              </a:cxn>
              <a:cxn ang="0">
                <a:pos x="749" y="575"/>
              </a:cxn>
              <a:cxn ang="0">
                <a:pos x="812" y="530"/>
              </a:cxn>
              <a:cxn ang="0">
                <a:pos x="849" y="561"/>
              </a:cxn>
              <a:cxn ang="0">
                <a:pos x="881" y="607"/>
              </a:cxn>
              <a:cxn ang="0">
                <a:pos x="970" y="492"/>
              </a:cxn>
              <a:cxn ang="0">
                <a:pos x="1060" y="513"/>
              </a:cxn>
              <a:cxn ang="0">
                <a:pos x="1117" y="507"/>
              </a:cxn>
              <a:cxn ang="0">
                <a:pos x="1078" y="602"/>
              </a:cxn>
              <a:cxn ang="0">
                <a:pos x="1237" y="530"/>
              </a:cxn>
              <a:cxn ang="0">
                <a:pos x="1137" y="610"/>
              </a:cxn>
              <a:cxn ang="0">
                <a:pos x="1241" y="474"/>
              </a:cxn>
              <a:cxn ang="0">
                <a:pos x="1303" y="533"/>
              </a:cxn>
              <a:cxn ang="0">
                <a:pos x="1262" y="573"/>
              </a:cxn>
              <a:cxn ang="0">
                <a:pos x="1196" y="738"/>
              </a:cxn>
              <a:cxn ang="0">
                <a:pos x="1231" y="710"/>
              </a:cxn>
              <a:cxn ang="0">
                <a:pos x="1220" y="796"/>
              </a:cxn>
              <a:cxn ang="0">
                <a:pos x="1342" y="676"/>
              </a:cxn>
              <a:cxn ang="0">
                <a:pos x="1411" y="631"/>
              </a:cxn>
              <a:cxn ang="0">
                <a:pos x="1421" y="634"/>
              </a:cxn>
              <a:cxn ang="0">
                <a:pos x="1539" y="523"/>
              </a:cxn>
              <a:cxn ang="0">
                <a:pos x="1560" y="506"/>
              </a:cxn>
              <a:cxn ang="0">
                <a:pos x="1645" y="450"/>
              </a:cxn>
              <a:cxn ang="0">
                <a:pos x="1616" y="538"/>
              </a:cxn>
              <a:cxn ang="0">
                <a:pos x="1765" y="370"/>
              </a:cxn>
              <a:cxn ang="0">
                <a:pos x="1726" y="491"/>
              </a:cxn>
              <a:cxn ang="0">
                <a:pos x="1799" y="444"/>
              </a:cxn>
              <a:cxn ang="0">
                <a:pos x="1279" y="179"/>
              </a:cxn>
              <a:cxn ang="0">
                <a:pos x="1289" y="104"/>
              </a:cxn>
              <a:cxn ang="0">
                <a:pos x="1201" y="193"/>
              </a:cxn>
              <a:cxn ang="0">
                <a:pos x="1284" y="37"/>
              </a:cxn>
              <a:cxn ang="0">
                <a:pos x="1201" y="86"/>
              </a:cxn>
              <a:cxn ang="0">
                <a:pos x="1106" y="190"/>
              </a:cxn>
              <a:cxn ang="0">
                <a:pos x="1322" y="210"/>
              </a:cxn>
              <a:cxn ang="0">
                <a:pos x="1318" y="478"/>
              </a:cxn>
              <a:cxn ang="0">
                <a:pos x="306" y="202"/>
              </a:cxn>
              <a:cxn ang="0">
                <a:pos x="29" y="430"/>
              </a:cxn>
              <a:cxn ang="0">
                <a:pos x="111" y="214"/>
              </a:cxn>
            </a:cxnLst>
            <a:rect l="0" t="0" r="r" b="b"/>
            <a:pathLst>
              <a:path w="1858" h="840">
                <a:moveTo>
                  <a:pt x="15" y="443"/>
                </a:moveTo>
                <a:lnTo>
                  <a:pt x="15" y="443"/>
                </a:lnTo>
                <a:lnTo>
                  <a:pt x="21" y="467"/>
                </a:lnTo>
                <a:lnTo>
                  <a:pt x="27" y="491"/>
                </a:lnTo>
                <a:lnTo>
                  <a:pt x="35" y="543"/>
                </a:lnTo>
                <a:lnTo>
                  <a:pt x="35" y="543"/>
                </a:lnTo>
                <a:lnTo>
                  <a:pt x="39" y="566"/>
                </a:lnTo>
                <a:lnTo>
                  <a:pt x="45" y="590"/>
                </a:lnTo>
                <a:lnTo>
                  <a:pt x="48" y="602"/>
                </a:lnTo>
                <a:lnTo>
                  <a:pt x="53" y="613"/>
                </a:lnTo>
                <a:lnTo>
                  <a:pt x="58" y="621"/>
                </a:lnTo>
                <a:lnTo>
                  <a:pt x="65" y="628"/>
                </a:lnTo>
                <a:lnTo>
                  <a:pt x="65" y="628"/>
                </a:lnTo>
                <a:lnTo>
                  <a:pt x="94" y="624"/>
                </a:lnTo>
                <a:lnTo>
                  <a:pt x="124" y="621"/>
                </a:lnTo>
                <a:lnTo>
                  <a:pt x="155" y="618"/>
                </a:lnTo>
                <a:lnTo>
                  <a:pt x="185" y="617"/>
                </a:lnTo>
                <a:lnTo>
                  <a:pt x="312" y="614"/>
                </a:lnTo>
                <a:lnTo>
                  <a:pt x="312" y="614"/>
                </a:lnTo>
                <a:lnTo>
                  <a:pt x="415" y="613"/>
                </a:lnTo>
                <a:lnTo>
                  <a:pt x="516" y="613"/>
                </a:lnTo>
                <a:lnTo>
                  <a:pt x="618" y="614"/>
                </a:lnTo>
                <a:lnTo>
                  <a:pt x="719" y="617"/>
                </a:lnTo>
                <a:lnTo>
                  <a:pt x="923" y="623"/>
                </a:lnTo>
                <a:lnTo>
                  <a:pt x="1026" y="625"/>
                </a:lnTo>
                <a:lnTo>
                  <a:pt x="1128" y="627"/>
                </a:lnTo>
                <a:lnTo>
                  <a:pt x="1128" y="627"/>
                </a:lnTo>
                <a:lnTo>
                  <a:pt x="1158" y="625"/>
                </a:lnTo>
                <a:lnTo>
                  <a:pt x="1172" y="627"/>
                </a:lnTo>
                <a:lnTo>
                  <a:pt x="1179" y="630"/>
                </a:lnTo>
                <a:lnTo>
                  <a:pt x="1185" y="632"/>
                </a:lnTo>
                <a:lnTo>
                  <a:pt x="1185" y="632"/>
                </a:lnTo>
                <a:lnTo>
                  <a:pt x="1187" y="625"/>
                </a:lnTo>
                <a:lnTo>
                  <a:pt x="1192" y="618"/>
                </a:lnTo>
                <a:lnTo>
                  <a:pt x="1201" y="604"/>
                </a:lnTo>
                <a:lnTo>
                  <a:pt x="1214" y="592"/>
                </a:lnTo>
                <a:lnTo>
                  <a:pt x="1225" y="582"/>
                </a:lnTo>
                <a:lnTo>
                  <a:pt x="1225" y="582"/>
                </a:lnTo>
                <a:lnTo>
                  <a:pt x="1214" y="600"/>
                </a:lnTo>
                <a:lnTo>
                  <a:pt x="1203" y="618"/>
                </a:lnTo>
                <a:lnTo>
                  <a:pt x="1203" y="618"/>
                </a:lnTo>
                <a:lnTo>
                  <a:pt x="1197" y="631"/>
                </a:lnTo>
                <a:lnTo>
                  <a:pt x="1196" y="637"/>
                </a:lnTo>
                <a:lnTo>
                  <a:pt x="1197" y="638"/>
                </a:lnTo>
                <a:lnTo>
                  <a:pt x="1199" y="637"/>
                </a:lnTo>
                <a:lnTo>
                  <a:pt x="1199" y="637"/>
                </a:lnTo>
                <a:lnTo>
                  <a:pt x="1230" y="607"/>
                </a:lnTo>
                <a:lnTo>
                  <a:pt x="1259" y="578"/>
                </a:lnTo>
                <a:lnTo>
                  <a:pt x="1200" y="661"/>
                </a:lnTo>
                <a:lnTo>
                  <a:pt x="1193" y="627"/>
                </a:lnTo>
                <a:lnTo>
                  <a:pt x="1193" y="627"/>
                </a:lnTo>
                <a:lnTo>
                  <a:pt x="1192" y="631"/>
                </a:lnTo>
                <a:lnTo>
                  <a:pt x="1190" y="634"/>
                </a:lnTo>
                <a:lnTo>
                  <a:pt x="1185" y="638"/>
                </a:lnTo>
                <a:lnTo>
                  <a:pt x="1182" y="640"/>
                </a:lnTo>
                <a:lnTo>
                  <a:pt x="1179" y="642"/>
                </a:lnTo>
                <a:lnTo>
                  <a:pt x="1176" y="647"/>
                </a:lnTo>
                <a:lnTo>
                  <a:pt x="1176" y="652"/>
                </a:lnTo>
                <a:lnTo>
                  <a:pt x="1176" y="652"/>
                </a:lnTo>
                <a:lnTo>
                  <a:pt x="1176" y="677"/>
                </a:lnTo>
                <a:lnTo>
                  <a:pt x="1176" y="703"/>
                </a:lnTo>
                <a:lnTo>
                  <a:pt x="1179" y="728"/>
                </a:lnTo>
                <a:lnTo>
                  <a:pt x="1182" y="752"/>
                </a:lnTo>
                <a:lnTo>
                  <a:pt x="1189" y="797"/>
                </a:lnTo>
                <a:lnTo>
                  <a:pt x="1197" y="840"/>
                </a:lnTo>
                <a:lnTo>
                  <a:pt x="1197" y="840"/>
                </a:lnTo>
                <a:lnTo>
                  <a:pt x="1277" y="794"/>
                </a:lnTo>
                <a:lnTo>
                  <a:pt x="1359" y="748"/>
                </a:lnTo>
                <a:lnTo>
                  <a:pt x="1439" y="701"/>
                </a:lnTo>
                <a:lnTo>
                  <a:pt x="1478" y="677"/>
                </a:lnTo>
                <a:lnTo>
                  <a:pt x="1516" y="654"/>
                </a:lnTo>
                <a:lnTo>
                  <a:pt x="1516" y="654"/>
                </a:lnTo>
                <a:lnTo>
                  <a:pt x="1547" y="632"/>
                </a:lnTo>
                <a:lnTo>
                  <a:pt x="1577" y="610"/>
                </a:lnTo>
                <a:lnTo>
                  <a:pt x="1634" y="568"/>
                </a:lnTo>
                <a:lnTo>
                  <a:pt x="1665" y="547"/>
                </a:lnTo>
                <a:lnTo>
                  <a:pt x="1696" y="529"/>
                </a:lnTo>
                <a:lnTo>
                  <a:pt x="1728" y="510"/>
                </a:lnTo>
                <a:lnTo>
                  <a:pt x="1762" y="495"/>
                </a:lnTo>
                <a:lnTo>
                  <a:pt x="1762" y="495"/>
                </a:lnTo>
                <a:lnTo>
                  <a:pt x="1772" y="489"/>
                </a:lnTo>
                <a:lnTo>
                  <a:pt x="1780" y="485"/>
                </a:lnTo>
                <a:lnTo>
                  <a:pt x="1787" y="478"/>
                </a:lnTo>
                <a:lnTo>
                  <a:pt x="1794" y="471"/>
                </a:lnTo>
                <a:lnTo>
                  <a:pt x="1807" y="457"/>
                </a:lnTo>
                <a:lnTo>
                  <a:pt x="1820" y="441"/>
                </a:lnTo>
                <a:lnTo>
                  <a:pt x="1820" y="441"/>
                </a:lnTo>
                <a:lnTo>
                  <a:pt x="1827" y="403"/>
                </a:lnTo>
                <a:lnTo>
                  <a:pt x="1835" y="366"/>
                </a:lnTo>
                <a:lnTo>
                  <a:pt x="1846" y="329"/>
                </a:lnTo>
                <a:lnTo>
                  <a:pt x="1858" y="294"/>
                </a:lnTo>
                <a:lnTo>
                  <a:pt x="1296" y="2"/>
                </a:lnTo>
                <a:lnTo>
                  <a:pt x="1296" y="2"/>
                </a:lnTo>
                <a:lnTo>
                  <a:pt x="1293" y="0"/>
                </a:lnTo>
                <a:lnTo>
                  <a:pt x="1289" y="3"/>
                </a:lnTo>
                <a:lnTo>
                  <a:pt x="1287" y="6"/>
                </a:lnTo>
                <a:lnTo>
                  <a:pt x="1286" y="9"/>
                </a:lnTo>
                <a:lnTo>
                  <a:pt x="1286" y="9"/>
                </a:lnTo>
                <a:lnTo>
                  <a:pt x="1284" y="11"/>
                </a:lnTo>
                <a:lnTo>
                  <a:pt x="1284" y="11"/>
                </a:lnTo>
                <a:lnTo>
                  <a:pt x="1282" y="9"/>
                </a:lnTo>
                <a:lnTo>
                  <a:pt x="1280" y="4"/>
                </a:lnTo>
                <a:lnTo>
                  <a:pt x="1277" y="4"/>
                </a:lnTo>
                <a:lnTo>
                  <a:pt x="1276" y="4"/>
                </a:lnTo>
                <a:lnTo>
                  <a:pt x="1276" y="4"/>
                </a:lnTo>
                <a:lnTo>
                  <a:pt x="1256" y="21"/>
                </a:lnTo>
                <a:lnTo>
                  <a:pt x="1237" y="37"/>
                </a:lnTo>
                <a:lnTo>
                  <a:pt x="1217" y="51"/>
                </a:lnTo>
                <a:lnTo>
                  <a:pt x="1206" y="56"/>
                </a:lnTo>
                <a:lnTo>
                  <a:pt x="1194" y="62"/>
                </a:lnTo>
                <a:lnTo>
                  <a:pt x="1194" y="62"/>
                </a:lnTo>
                <a:lnTo>
                  <a:pt x="1189" y="65"/>
                </a:lnTo>
                <a:lnTo>
                  <a:pt x="1186" y="69"/>
                </a:lnTo>
                <a:lnTo>
                  <a:pt x="1183" y="73"/>
                </a:lnTo>
                <a:lnTo>
                  <a:pt x="1180" y="79"/>
                </a:lnTo>
                <a:lnTo>
                  <a:pt x="1178" y="91"/>
                </a:lnTo>
                <a:lnTo>
                  <a:pt x="1175" y="104"/>
                </a:lnTo>
                <a:lnTo>
                  <a:pt x="1175" y="104"/>
                </a:lnTo>
                <a:lnTo>
                  <a:pt x="1172" y="122"/>
                </a:lnTo>
                <a:lnTo>
                  <a:pt x="1171" y="142"/>
                </a:lnTo>
                <a:lnTo>
                  <a:pt x="1172" y="160"/>
                </a:lnTo>
                <a:lnTo>
                  <a:pt x="1175" y="179"/>
                </a:lnTo>
                <a:lnTo>
                  <a:pt x="1069" y="179"/>
                </a:lnTo>
                <a:lnTo>
                  <a:pt x="1069" y="179"/>
                </a:lnTo>
                <a:lnTo>
                  <a:pt x="948" y="176"/>
                </a:lnTo>
                <a:lnTo>
                  <a:pt x="828" y="176"/>
                </a:lnTo>
                <a:lnTo>
                  <a:pt x="708" y="177"/>
                </a:lnTo>
                <a:lnTo>
                  <a:pt x="589" y="180"/>
                </a:lnTo>
                <a:lnTo>
                  <a:pt x="353" y="186"/>
                </a:lnTo>
                <a:lnTo>
                  <a:pt x="233" y="188"/>
                </a:lnTo>
                <a:lnTo>
                  <a:pt x="115" y="190"/>
                </a:lnTo>
                <a:lnTo>
                  <a:pt x="115" y="190"/>
                </a:lnTo>
                <a:lnTo>
                  <a:pt x="98" y="210"/>
                </a:lnTo>
                <a:lnTo>
                  <a:pt x="84" y="231"/>
                </a:lnTo>
                <a:lnTo>
                  <a:pt x="55" y="273"/>
                </a:lnTo>
                <a:lnTo>
                  <a:pt x="28" y="318"/>
                </a:lnTo>
                <a:lnTo>
                  <a:pt x="0" y="363"/>
                </a:lnTo>
                <a:lnTo>
                  <a:pt x="0" y="363"/>
                </a:lnTo>
                <a:lnTo>
                  <a:pt x="1" y="378"/>
                </a:lnTo>
                <a:lnTo>
                  <a:pt x="4" y="395"/>
                </a:lnTo>
                <a:lnTo>
                  <a:pt x="8" y="412"/>
                </a:lnTo>
                <a:lnTo>
                  <a:pt x="8" y="420"/>
                </a:lnTo>
                <a:lnTo>
                  <a:pt x="8" y="429"/>
                </a:lnTo>
                <a:lnTo>
                  <a:pt x="8" y="429"/>
                </a:lnTo>
                <a:lnTo>
                  <a:pt x="8" y="436"/>
                </a:lnTo>
                <a:lnTo>
                  <a:pt x="8" y="441"/>
                </a:lnTo>
                <a:lnTo>
                  <a:pt x="10" y="443"/>
                </a:lnTo>
                <a:lnTo>
                  <a:pt x="11" y="444"/>
                </a:lnTo>
                <a:lnTo>
                  <a:pt x="13" y="444"/>
                </a:lnTo>
                <a:lnTo>
                  <a:pt x="15" y="443"/>
                </a:lnTo>
                <a:lnTo>
                  <a:pt x="15" y="443"/>
                </a:lnTo>
                <a:close/>
                <a:moveTo>
                  <a:pt x="32" y="364"/>
                </a:moveTo>
                <a:lnTo>
                  <a:pt x="32" y="364"/>
                </a:lnTo>
                <a:lnTo>
                  <a:pt x="48" y="337"/>
                </a:lnTo>
                <a:lnTo>
                  <a:pt x="66" y="311"/>
                </a:lnTo>
                <a:lnTo>
                  <a:pt x="84" y="287"/>
                </a:lnTo>
                <a:lnTo>
                  <a:pt x="104" y="266"/>
                </a:lnTo>
                <a:lnTo>
                  <a:pt x="104" y="266"/>
                </a:lnTo>
                <a:lnTo>
                  <a:pt x="107" y="266"/>
                </a:lnTo>
                <a:lnTo>
                  <a:pt x="107" y="266"/>
                </a:lnTo>
                <a:lnTo>
                  <a:pt x="79" y="309"/>
                </a:lnTo>
                <a:lnTo>
                  <a:pt x="49" y="356"/>
                </a:lnTo>
                <a:lnTo>
                  <a:pt x="21" y="405"/>
                </a:lnTo>
                <a:lnTo>
                  <a:pt x="21" y="405"/>
                </a:lnTo>
                <a:lnTo>
                  <a:pt x="18" y="399"/>
                </a:lnTo>
                <a:lnTo>
                  <a:pt x="18" y="394"/>
                </a:lnTo>
                <a:lnTo>
                  <a:pt x="20" y="388"/>
                </a:lnTo>
                <a:lnTo>
                  <a:pt x="21" y="382"/>
                </a:lnTo>
                <a:lnTo>
                  <a:pt x="27" y="373"/>
                </a:lnTo>
                <a:lnTo>
                  <a:pt x="32" y="364"/>
                </a:lnTo>
                <a:lnTo>
                  <a:pt x="32" y="364"/>
                </a:lnTo>
                <a:close/>
                <a:moveTo>
                  <a:pt x="135" y="378"/>
                </a:moveTo>
                <a:lnTo>
                  <a:pt x="94" y="425"/>
                </a:lnTo>
                <a:lnTo>
                  <a:pt x="94" y="425"/>
                </a:lnTo>
                <a:lnTo>
                  <a:pt x="104" y="406"/>
                </a:lnTo>
                <a:lnTo>
                  <a:pt x="114" y="389"/>
                </a:lnTo>
                <a:lnTo>
                  <a:pt x="136" y="354"/>
                </a:lnTo>
                <a:lnTo>
                  <a:pt x="136" y="354"/>
                </a:lnTo>
                <a:lnTo>
                  <a:pt x="138" y="356"/>
                </a:lnTo>
                <a:lnTo>
                  <a:pt x="139" y="358"/>
                </a:lnTo>
                <a:lnTo>
                  <a:pt x="140" y="364"/>
                </a:lnTo>
                <a:lnTo>
                  <a:pt x="139" y="371"/>
                </a:lnTo>
                <a:lnTo>
                  <a:pt x="135" y="378"/>
                </a:lnTo>
                <a:lnTo>
                  <a:pt x="135" y="378"/>
                </a:lnTo>
                <a:close/>
                <a:moveTo>
                  <a:pt x="143" y="391"/>
                </a:moveTo>
                <a:lnTo>
                  <a:pt x="143" y="391"/>
                </a:lnTo>
                <a:lnTo>
                  <a:pt x="146" y="396"/>
                </a:lnTo>
                <a:lnTo>
                  <a:pt x="148" y="403"/>
                </a:lnTo>
                <a:lnTo>
                  <a:pt x="146" y="413"/>
                </a:lnTo>
                <a:lnTo>
                  <a:pt x="145" y="417"/>
                </a:lnTo>
                <a:lnTo>
                  <a:pt x="142" y="422"/>
                </a:lnTo>
                <a:lnTo>
                  <a:pt x="96" y="478"/>
                </a:lnTo>
                <a:lnTo>
                  <a:pt x="96" y="478"/>
                </a:lnTo>
                <a:lnTo>
                  <a:pt x="118" y="434"/>
                </a:lnTo>
                <a:lnTo>
                  <a:pt x="143" y="391"/>
                </a:lnTo>
                <a:lnTo>
                  <a:pt x="143" y="391"/>
                </a:lnTo>
                <a:close/>
                <a:moveTo>
                  <a:pt x="129" y="332"/>
                </a:moveTo>
                <a:lnTo>
                  <a:pt x="129" y="332"/>
                </a:lnTo>
                <a:lnTo>
                  <a:pt x="110" y="356"/>
                </a:lnTo>
                <a:lnTo>
                  <a:pt x="90" y="381"/>
                </a:lnTo>
                <a:lnTo>
                  <a:pt x="70" y="406"/>
                </a:lnTo>
                <a:lnTo>
                  <a:pt x="63" y="420"/>
                </a:lnTo>
                <a:lnTo>
                  <a:pt x="56" y="436"/>
                </a:lnTo>
                <a:lnTo>
                  <a:pt x="56" y="436"/>
                </a:lnTo>
                <a:lnTo>
                  <a:pt x="73" y="415"/>
                </a:lnTo>
                <a:lnTo>
                  <a:pt x="90" y="394"/>
                </a:lnTo>
                <a:lnTo>
                  <a:pt x="108" y="373"/>
                </a:lnTo>
                <a:lnTo>
                  <a:pt x="125" y="354"/>
                </a:lnTo>
                <a:lnTo>
                  <a:pt x="125" y="354"/>
                </a:lnTo>
                <a:lnTo>
                  <a:pt x="117" y="373"/>
                </a:lnTo>
                <a:lnTo>
                  <a:pt x="107" y="389"/>
                </a:lnTo>
                <a:lnTo>
                  <a:pt x="84" y="423"/>
                </a:lnTo>
                <a:lnTo>
                  <a:pt x="60" y="455"/>
                </a:lnTo>
                <a:lnTo>
                  <a:pt x="38" y="491"/>
                </a:lnTo>
                <a:lnTo>
                  <a:pt x="38" y="491"/>
                </a:lnTo>
                <a:lnTo>
                  <a:pt x="38" y="478"/>
                </a:lnTo>
                <a:lnTo>
                  <a:pt x="39" y="467"/>
                </a:lnTo>
                <a:lnTo>
                  <a:pt x="44" y="448"/>
                </a:lnTo>
                <a:lnTo>
                  <a:pt x="51" y="430"/>
                </a:lnTo>
                <a:lnTo>
                  <a:pt x="59" y="413"/>
                </a:lnTo>
                <a:lnTo>
                  <a:pt x="124" y="306"/>
                </a:lnTo>
                <a:lnTo>
                  <a:pt x="124" y="306"/>
                </a:lnTo>
                <a:lnTo>
                  <a:pt x="125" y="305"/>
                </a:lnTo>
                <a:lnTo>
                  <a:pt x="126" y="306"/>
                </a:lnTo>
                <a:lnTo>
                  <a:pt x="129" y="315"/>
                </a:lnTo>
                <a:lnTo>
                  <a:pt x="131" y="325"/>
                </a:lnTo>
                <a:lnTo>
                  <a:pt x="131" y="329"/>
                </a:lnTo>
                <a:lnTo>
                  <a:pt x="129" y="332"/>
                </a:lnTo>
                <a:lnTo>
                  <a:pt x="129" y="332"/>
                </a:lnTo>
                <a:close/>
                <a:moveTo>
                  <a:pt x="65" y="479"/>
                </a:moveTo>
                <a:lnTo>
                  <a:pt x="65" y="477"/>
                </a:lnTo>
                <a:lnTo>
                  <a:pt x="65" y="472"/>
                </a:lnTo>
                <a:lnTo>
                  <a:pt x="133" y="395"/>
                </a:lnTo>
                <a:lnTo>
                  <a:pt x="133" y="395"/>
                </a:lnTo>
                <a:lnTo>
                  <a:pt x="111" y="432"/>
                </a:lnTo>
                <a:lnTo>
                  <a:pt x="88" y="468"/>
                </a:lnTo>
                <a:lnTo>
                  <a:pt x="48" y="544"/>
                </a:lnTo>
                <a:lnTo>
                  <a:pt x="48" y="544"/>
                </a:lnTo>
                <a:lnTo>
                  <a:pt x="44" y="533"/>
                </a:lnTo>
                <a:lnTo>
                  <a:pt x="42" y="524"/>
                </a:lnTo>
                <a:lnTo>
                  <a:pt x="44" y="514"/>
                </a:lnTo>
                <a:lnTo>
                  <a:pt x="45" y="506"/>
                </a:lnTo>
                <a:lnTo>
                  <a:pt x="49" y="498"/>
                </a:lnTo>
                <a:lnTo>
                  <a:pt x="53" y="491"/>
                </a:lnTo>
                <a:lnTo>
                  <a:pt x="59" y="485"/>
                </a:lnTo>
                <a:lnTo>
                  <a:pt x="65" y="479"/>
                </a:lnTo>
                <a:lnTo>
                  <a:pt x="65" y="479"/>
                </a:lnTo>
                <a:close/>
                <a:moveTo>
                  <a:pt x="49" y="562"/>
                </a:moveTo>
                <a:lnTo>
                  <a:pt x="49" y="562"/>
                </a:lnTo>
                <a:lnTo>
                  <a:pt x="65" y="537"/>
                </a:lnTo>
                <a:lnTo>
                  <a:pt x="81" y="512"/>
                </a:lnTo>
                <a:lnTo>
                  <a:pt x="100" y="488"/>
                </a:lnTo>
                <a:lnTo>
                  <a:pt x="118" y="465"/>
                </a:lnTo>
                <a:lnTo>
                  <a:pt x="55" y="581"/>
                </a:lnTo>
                <a:lnTo>
                  <a:pt x="55" y="581"/>
                </a:lnTo>
                <a:lnTo>
                  <a:pt x="53" y="576"/>
                </a:lnTo>
                <a:lnTo>
                  <a:pt x="52" y="571"/>
                </a:lnTo>
                <a:lnTo>
                  <a:pt x="49" y="566"/>
                </a:lnTo>
                <a:lnTo>
                  <a:pt x="49" y="562"/>
                </a:lnTo>
                <a:lnTo>
                  <a:pt x="49" y="562"/>
                </a:lnTo>
                <a:close/>
                <a:moveTo>
                  <a:pt x="66" y="581"/>
                </a:moveTo>
                <a:lnTo>
                  <a:pt x="66" y="581"/>
                </a:lnTo>
                <a:lnTo>
                  <a:pt x="110" y="500"/>
                </a:lnTo>
                <a:lnTo>
                  <a:pt x="131" y="464"/>
                </a:lnTo>
                <a:lnTo>
                  <a:pt x="153" y="427"/>
                </a:lnTo>
                <a:lnTo>
                  <a:pt x="153" y="427"/>
                </a:lnTo>
                <a:lnTo>
                  <a:pt x="155" y="430"/>
                </a:lnTo>
                <a:lnTo>
                  <a:pt x="155" y="434"/>
                </a:lnTo>
                <a:lnTo>
                  <a:pt x="155" y="439"/>
                </a:lnTo>
                <a:lnTo>
                  <a:pt x="155" y="439"/>
                </a:lnTo>
                <a:lnTo>
                  <a:pt x="131" y="482"/>
                </a:lnTo>
                <a:lnTo>
                  <a:pt x="110" y="526"/>
                </a:lnTo>
                <a:lnTo>
                  <a:pt x="87" y="569"/>
                </a:lnTo>
                <a:lnTo>
                  <a:pt x="65" y="610"/>
                </a:lnTo>
                <a:lnTo>
                  <a:pt x="65" y="610"/>
                </a:lnTo>
                <a:lnTo>
                  <a:pt x="63" y="607"/>
                </a:lnTo>
                <a:lnTo>
                  <a:pt x="62" y="603"/>
                </a:lnTo>
                <a:lnTo>
                  <a:pt x="62" y="595"/>
                </a:lnTo>
                <a:lnTo>
                  <a:pt x="63" y="586"/>
                </a:lnTo>
                <a:lnTo>
                  <a:pt x="66" y="581"/>
                </a:lnTo>
                <a:lnTo>
                  <a:pt x="66" y="581"/>
                </a:lnTo>
                <a:close/>
                <a:moveTo>
                  <a:pt x="84" y="602"/>
                </a:moveTo>
                <a:lnTo>
                  <a:pt x="156" y="460"/>
                </a:lnTo>
                <a:lnTo>
                  <a:pt x="156" y="460"/>
                </a:lnTo>
                <a:lnTo>
                  <a:pt x="159" y="462"/>
                </a:lnTo>
                <a:lnTo>
                  <a:pt x="160" y="464"/>
                </a:lnTo>
                <a:lnTo>
                  <a:pt x="167" y="465"/>
                </a:lnTo>
                <a:lnTo>
                  <a:pt x="173" y="465"/>
                </a:lnTo>
                <a:lnTo>
                  <a:pt x="176" y="467"/>
                </a:lnTo>
                <a:lnTo>
                  <a:pt x="178" y="469"/>
                </a:lnTo>
                <a:lnTo>
                  <a:pt x="90" y="610"/>
                </a:lnTo>
                <a:lnTo>
                  <a:pt x="90" y="610"/>
                </a:lnTo>
                <a:lnTo>
                  <a:pt x="88" y="613"/>
                </a:lnTo>
                <a:lnTo>
                  <a:pt x="87" y="613"/>
                </a:lnTo>
                <a:lnTo>
                  <a:pt x="86" y="613"/>
                </a:lnTo>
                <a:lnTo>
                  <a:pt x="84" y="610"/>
                </a:lnTo>
                <a:lnTo>
                  <a:pt x="84" y="606"/>
                </a:lnTo>
                <a:lnTo>
                  <a:pt x="84" y="602"/>
                </a:lnTo>
                <a:lnTo>
                  <a:pt x="84" y="602"/>
                </a:lnTo>
                <a:close/>
                <a:moveTo>
                  <a:pt x="104" y="610"/>
                </a:moveTo>
                <a:lnTo>
                  <a:pt x="104" y="610"/>
                </a:lnTo>
                <a:lnTo>
                  <a:pt x="124" y="575"/>
                </a:lnTo>
                <a:lnTo>
                  <a:pt x="143" y="541"/>
                </a:lnTo>
                <a:lnTo>
                  <a:pt x="164" y="510"/>
                </a:lnTo>
                <a:lnTo>
                  <a:pt x="187" y="479"/>
                </a:lnTo>
                <a:lnTo>
                  <a:pt x="187" y="479"/>
                </a:lnTo>
                <a:lnTo>
                  <a:pt x="188" y="485"/>
                </a:lnTo>
                <a:lnTo>
                  <a:pt x="187" y="491"/>
                </a:lnTo>
                <a:lnTo>
                  <a:pt x="184" y="496"/>
                </a:lnTo>
                <a:lnTo>
                  <a:pt x="180" y="500"/>
                </a:lnTo>
                <a:lnTo>
                  <a:pt x="180" y="500"/>
                </a:lnTo>
                <a:lnTo>
                  <a:pt x="177" y="503"/>
                </a:lnTo>
                <a:lnTo>
                  <a:pt x="176" y="507"/>
                </a:lnTo>
                <a:lnTo>
                  <a:pt x="174" y="516"/>
                </a:lnTo>
                <a:lnTo>
                  <a:pt x="176" y="519"/>
                </a:lnTo>
                <a:lnTo>
                  <a:pt x="126" y="607"/>
                </a:lnTo>
                <a:lnTo>
                  <a:pt x="126" y="607"/>
                </a:lnTo>
                <a:lnTo>
                  <a:pt x="115" y="607"/>
                </a:lnTo>
                <a:lnTo>
                  <a:pt x="110" y="607"/>
                </a:lnTo>
                <a:lnTo>
                  <a:pt x="104" y="610"/>
                </a:lnTo>
                <a:lnTo>
                  <a:pt x="104" y="610"/>
                </a:lnTo>
                <a:close/>
                <a:moveTo>
                  <a:pt x="140" y="606"/>
                </a:moveTo>
                <a:lnTo>
                  <a:pt x="140" y="606"/>
                </a:lnTo>
                <a:lnTo>
                  <a:pt x="155" y="572"/>
                </a:lnTo>
                <a:lnTo>
                  <a:pt x="170" y="540"/>
                </a:lnTo>
                <a:lnTo>
                  <a:pt x="187" y="506"/>
                </a:lnTo>
                <a:lnTo>
                  <a:pt x="201" y="472"/>
                </a:lnTo>
                <a:lnTo>
                  <a:pt x="201" y="472"/>
                </a:lnTo>
                <a:lnTo>
                  <a:pt x="204" y="469"/>
                </a:lnTo>
                <a:lnTo>
                  <a:pt x="207" y="468"/>
                </a:lnTo>
                <a:lnTo>
                  <a:pt x="215" y="467"/>
                </a:lnTo>
                <a:lnTo>
                  <a:pt x="226" y="468"/>
                </a:lnTo>
                <a:lnTo>
                  <a:pt x="235" y="471"/>
                </a:lnTo>
                <a:lnTo>
                  <a:pt x="235" y="471"/>
                </a:lnTo>
                <a:lnTo>
                  <a:pt x="211" y="495"/>
                </a:lnTo>
                <a:lnTo>
                  <a:pt x="200" y="507"/>
                </a:lnTo>
                <a:lnTo>
                  <a:pt x="190" y="521"/>
                </a:lnTo>
                <a:lnTo>
                  <a:pt x="180" y="534"/>
                </a:lnTo>
                <a:lnTo>
                  <a:pt x="170" y="550"/>
                </a:lnTo>
                <a:lnTo>
                  <a:pt x="162" y="565"/>
                </a:lnTo>
                <a:lnTo>
                  <a:pt x="155" y="581"/>
                </a:lnTo>
                <a:lnTo>
                  <a:pt x="155" y="581"/>
                </a:lnTo>
                <a:lnTo>
                  <a:pt x="191" y="533"/>
                </a:lnTo>
                <a:lnTo>
                  <a:pt x="209" y="509"/>
                </a:lnTo>
                <a:lnTo>
                  <a:pt x="230" y="485"/>
                </a:lnTo>
                <a:lnTo>
                  <a:pt x="223" y="513"/>
                </a:lnTo>
                <a:lnTo>
                  <a:pt x="223" y="513"/>
                </a:lnTo>
                <a:lnTo>
                  <a:pt x="222" y="512"/>
                </a:lnTo>
                <a:lnTo>
                  <a:pt x="221" y="509"/>
                </a:lnTo>
                <a:lnTo>
                  <a:pt x="219" y="510"/>
                </a:lnTo>
                <a:lnTo>
                  <a:pt x="218" y="513"/>
                </a:lnTo>
                <a:lnTo>
                  <a:pt x="218" y="513"/>
                </a:lnTo>
                <a:lnTo>
                  <a:pt x="216" y="519"/>
                </a:lnTo>
                <a:lnTo>
                  <a:pt x="216" y="521"/>
                </a:lnTo>
                <a:lnTo>
                  <a:pt x="216" y="524"/>
                </a:lnTo>
                <a:lnTo>
                  <a:pt x="216" y="524"/>
                </a:lnTo>
                <a:lnTo>
                  <a:pt x="192" y="561"/>
                </a:lnTo>
                <a:lnTo>
                  <a:pt x="180" y="582"/>
                </a:lnTo>
                <a:lnTo>
                  <a:pt x="174" y="592"/>
                </a:lnTo>
                <a:lnTo>
                  <a:pt x="170" y="602"/>
                </a:lnTo>
                <a:lnTo>
                  <a:pt x="140" y="606"/>
                </a:lnTo>
                <a:close/>
                <a:moveTo>
                  <a:pt x="319" y="457"/>
                </a:moveTo>
                <a:lnTo>
                  <a:pt x="236" y="454"/>
                </a:lnTo>
                <a:lnTo>
                  <a:pt x="236" y="454"/>
                </a:lnTo>
                <a:lnTo>
                  <a:pt x="235" y="454"/>
                </a:lnTo>
                <a:lnTo>
                  <a:pt x="233" y="451"/>
                </a:lnTo>
                <a:lnTo>
                  <a:pt x="233" y="451"/>
                </a:lnTo>
                <a:lnTo>
                  <a:pt x="280" y="450"/>
                </a:lnTo>
                <a:lnTo>
                  <a:pt x="325" y="450"/>
                </a:lnTo>
                <a:lnTo>
                  <a:pt x="370" y="453"/>
                </a:lnTo>
                <a:lnTo>
                  <a:pt x="415" y="455"/>
                </a:lnTo>
                <a:lnTo>
                  <a:pt x="504" y="462"/>
                </a:lnTo>
                <a:lnTo>
                  <a:pt x="593" y="471"/>
                </a:lnTo>
                <a:lnTo>
                  <a:pt x="593" y="471"/>
                </a:lnTo>
                <a:lnTo>
                  <a:pt x="558" y="471"/>
                </a:lnTo>
                <a:lnTo>
                  <a:pt x="523" y="471"/>
                </a:lnTo>
                <a:lnTo>
                  <a:pt x="454" y="468"/>
                </a:lnTo>
                <a:lnTo>
                  <a:pt x="386" y="462"/>
                </a:lnTo>
                <a:lnTo>
                  <a:pt x="319" y="457"/>
                </a:lnTo>
                <a:lnTo>
                  <a:pt x="319" y="457"/>
                </a:lnTo>
                <a:close/>
                <a:moveTo>
                  <a:pt x="556" y="486"/>
                </a:moveTo>
                <a:lnTo>
                  <a:pt x="556" y="486"/>
                </a:lnTo>
                <a:lnTo>
                  <a:pt x="521" y="517"/>
                </a:lnTo>
                <a:lnTo>
                  <a:pt x="504" y="534"/>
                </a:lnTo>
                <a:lnTo>
                  <a:pt x="488" y="551"/>
                </a:lnTo>
                <a:lnTo>
                  <a:pt x="488" y="551"/>
                </a:lnTo>
                <a:lnTo>
                  <a:pt x="492" y="543"/>
                </a:lnTo>
                <a:lnTo>
                  <a:pt x="496" y="536"/>
                </a:lnTo>
                <a:lnTo>
                  <a:pt x="507" y="520"/>
                </a:lnTo>
                <a:lnTo>
                  <a:pt x="518" y="505"/>
                </a:lnTo>
                <a:lnTo>
                  <a:pt x="524" y="496"/>
                </a:lnTo>
                <a:lnTo>
                  <a:pt x="530" y="488"/>
                </a:lnTo>
                <a:lnTo>
                  <a:pt x="530" y="488"/>
                </a:lnTo>
                <a:lnTo>
                  <a:pt x="531" y="486"/>
                </a:lnTo>
                <a:lnTo>
                  <a:pt x="533" y="485"/>
                </a:lnTo>
                <a:lnTo>
                  <a:pt x="541" y="485"/>
                </a:lnTo>
                <a:lnTo>
                  <a:pt x="556" y="486"/>
                </a:lnTo>
                <a:lnTo>
                  <a:pt x="556" y="486"/>
                </a:lnTo>
                <a:close/>
                <a:moveTo>
                  <a:pt x="503" y="486"/>
                </a:moveTo>
                <a:lnTo>
                  <a:pt x="503" y="486"/>
                </a:lnTo>
                <a:lnTo>
                  <a:pt x="483" y="502"/>
                </a:lnTo>
                <a:lnTo>
                  <a:pt x="465" y="519"/>
                </a:lnTo>
                <a:lnTo>
                  <a:pt x="448" y="537"/>
                </a:lnTo>
                <a:lnTo>
                  <a:pt x="433" y="558"/>
                </a:lnTo>
                <a:lnTo>
                  <a:pt x="433" y="558"/>
                </a:lnTo>
                <a:lnTo>
                  <a:pt x="443" y="540"/>
                </a:lnTo>
                <a:lnTo>
                  <a:pt x="452" y="524"/>
                </a:lnTo>
                <a:lnTo>
                  <a:pt x="464" y="509"/>
                </a:lnTo>
                <a:lnTo>
                  <a:pt x="474" y="492"/>
                </a:lnTo>
                <a:lnTo>
                  <a:pt x="474" y="492"/>
                </a:lnTo>
                <a:lnTo>
                  <a:pt x="478" y="488"/>
                </a:lnTo>
                <a:lnTo>
                  <a:pt x="479" y="485"/>
                </a:lnTo>
                <a:lnTo>
                  <a:pt x="482" y="484"/>
                </a:lnTo>
                <a:lnTo>
                  <a:pt x="482" y="484"/>
                </a:lnTo>
                <a:lnTo>
                  <a:pt x="488" y="484"/>
                </a:lnTo>
                <a:lnTo>
                  <a:pt x="493" y="485"/>
                </a:lnTo>
                <a:lnTo>
                  <a:pt x="503" y="486"/>
                </a:lnTo>
                <a:lnTo>
                  <a:pt x="503" y="486"/>
                </a:lnTo>
                <a:close/>
                <a:moveTo>
                  <a:pt x="458" y="485"/>
                </a:moveTo>
                <a:lnTo>
                  <a:pt x="458" y="485"/>
                </a:lnTo>
                <a:lnTo>
                  <a:pt x="441" y="498"/>
                </a:lnTo>
                <a:lnTo>
                  <a:pt x="426" y="512"/>
                </a:lnTo>
                <a:lnTo>
                  <a:pt x="410" y="527"/>
                </a:lnTo>
                <a:lnTo>
                  <a:pt x="396" y="543"/>
                </a:lnTo>
                <a:lnTo>
                  <a:pt x="430" y="484"/>
                </a:lnTo>
                <a:lnTo>
                  <a:pt x="430" y="484"/>
                </a:lnTo>
                <a:lnTo>
                  <a:pt x="431" y="482"/>
                </a:lnTo>
                <a:lnTo>
                  <a:pt x="434" y="481"/>
                </a:lnTo>
                <a:lnTo>
                  <a:pt x="441" y="481"/>
                </a:lnTo>
                <a:lnTo>
                  <a:pt x="450" y="482"/>
                </a:lnTo>
                <a:lnTo>
                  <a:pt x="458" y="485"/>
                </a:lnTo>
                <a:lnTo>
                  <a:pt x="458" y="485"/>
                </a:lnTo>
                <a:close/>
                <a:moveTo>
                  <a:pt x="407" y="479"/>
                </a:moveTo>
                <a:lnTo>
                  <a:pt x="407" y="479"/>
                </a:lnTo>
                <a:lnTo>
                  <a:pt x="393" y="492"/>
                </a:lnTo>
                <a:lnTo>
                  <a:pt x="381" y="506"/>
                </a:lnTo>
                <a:lnTo>
                  <a:pt x="355" y="533"/>
                </a:lnTo>
                <a:lnTo>
                  <a:pt x="355" y="533"/>
                </a:lnTo>
                <a:lnTo>
                  <a:pt x="364" y="520"/>
                </a:lnTo>
                <a:lnTo>
                  <a:pt x="374" y="506"/>
                </a:lnTo>
                <a:lnTo>
                  <a:pt x="382" y="492"/>
                </a:lnTo>
                <a:lnTo>
                  <a:pt x="391" y="479"/>
                </a:lnTo>
                <a:lnTo>
                  <a:pt x="407" y="479"/>
                </a:lnTo>
                <a:close/>
                <a:moveTo>
                  <a:pt x="332" y="469"/>
                </a:moveTo>
                <a:lnTo>
                  <a:pt x="332" y="469"/>
                </a:lnTo>
                <a:lnTo>
                  <a:pt x="315" y="486"/>
                </a:lnTo>
                <a:lnTo>
                  <a:pt x="298" y="505"/>
                </a:lnTo>
                <a:lnTo>
                  <a:pt x="282" y="523"/>
                </a:lnTo>
                <a:lnTo>
                  <a:pt x="267" y="541"/>
                </a:lnTo>
                <a:lnTo>
                  <a:pt x="302" y="471"/>
                </a:lnTo>
                <a:lnTo>
                  <a:pt x="302" y="471"/>
                </a:lnTo>
                <a:lnTo>
                  <a:pt x="313" y="471"/>
                </a:lnTo>
                <a:lnTo>
                  <a:pt x="332" y="469"/>
                </a:lnTo>
                <a:lnTo>
                  <a:pt x="332" y="469"/>
                </a:lnTo>
                <a:close/>
                <a:moveTo>
                  <a:pt x="244" y="482"/>
                </a:moveTo>
                <a:lnTo>
                  <a:pt x="244" y="482"/>
                </a:lnTo>
                <a:lnTo>
                  <a:pt x="249" y="475"/>
                </a:lnTo>
                <a:lnTo>
                  <a:pt x="253" y="472"/>
                </a:lnTo>
                <a:lnTo>
                  <a:pt x="257" y="472"/>
                </a:lnTo>
                <a:lnTo>
                  <a:pt x="261" y="472"/>
                </a:lnTo>
                <a:lnTo>
                  <a:pt x="261" y="472"/>
                </a:lnTo>
                <a:lnTo>
                  <a:pt x="277" y="472"/>
                </a:lnTo>
                <a:lnTo>
                  <a:pt x="294" y="471"/>
                </a:lnTo>
                <a:lnTo>
                  <a:pt x="294" y="471"/>
                </a:lnTo>
                <a:lnTo>
                  <a:pt x="268" y="498"/>
                </a:lnTo>
                <a:lnTo>
                  <a:pt x="244" y="526"/>
                </a:lnTo>
                <a:lnTo>
                  <a:pt x="223" y="554"/>
                </a:lnTo>
                <a:lnTo>
                  <a:pt x="202" y="585"/>
                </a:lnTo>
                <a:lnTo>
                  <a:pt x="202" y="585"/>
                </a:lnTo>
                <a:lnTo>
                  <a:pt x="198" y="589"/>
                </a:lnTo>
                <a:lnTo>
                  <a:pt x="194" y="595"/>
                </a:lnTo>
                <a:lnTo>
                  <a:pt x="187" y="599"/>
                </a:lnTo>
                <a:lnTo>
                  <a:pt x="180" y="602"/>
                </a:lnTo>
                <a:lnTo>
                  <a:pt x="244" y="482"/>
                </a:lnTo>
                <a:close/>
                <a:moveTo>
                  <a:pt x="195" y="600"/>
                </a:moveTo>
                <a:lnTo>
                  <a:pt x="274" y="502"/>
                </a:lnTo>
                <a:lnTo>
                  <a:pt x="274" y="502"/>
                </a:lnTo>
                <a:lnTo>
                  <a:pt x="275" y="510"/>
                </a:lnTo>
                <a:lnTo>
                  <a:pt x="274" y="517"/>
                </a:lnTo>
                <a:lnTo>
                  <a:pt x="273" y="520"/>
                </a:lnTo>
                <a:lnTo>
                  <a:pt x="270" y="521"/>
                </a:lnTo>
                <a:lnTo>
                  <a:pt x="270" y="521"/>
                </a:lnTo>
                <a:lnTo>
                  <a:pt x="270" y="519"/>
                </a:lnTo>
                <a:lnTo>
                  <a:pt x="270" y="519"/>
                </a:lnTo>
                <a:lnTo>
                  <a:pt x="267" y="520"/>
                </a:lnTo>
                <a:lnTo>
                  <a:pt x="266" y="523"/>
                </a:lnTo>
                <a:lnTo>
                  <a:pt x="264" y="524"/>
                </a:lnTo>
                <a:lnTo>
                  <a:pt x="266" y="526"/>
                </a:lnTo>
                <a:lnTo>
                  <a:pt x="225" y="600"/>
                </a:lnTo>
                <a:lnTo>
                  <a:pt x="225" y="600"/>
                </a:lnTo>
                <a:lnTo>
                  <a:pt x="223" y="602"/>
                </a:lnTo>
                <a:lnTo>
                  <a:pt x="219" y="603"/>
                </a:lnTo>
                <a:lnTo>
                  <a:pt x="212" y="603"/>
                </a:lnTo>
                <a:lnTo>
                  <a:pt x="195" y="600"/>
                </a:lnTo>
                <a:lnTo>
                  <a:pt x="195" y="600"/>
                </a:lnTo>
                <a:close/>
                <a:moveTo>
                  <a:pt x="237" y="599"/>
                </a:moveTo>
                <a:lnTo>
                  <a:pt x="251" y="575"/>
                </a:lnTo>
                <a:lnTo>
                  <a:pt x="251" y="575"/>
                </a:lnTo>
                <a:lnTo>
                  <a:pt x="254" y="575"/>
                </a:lnTo>
                <a:lnTo>
                  <a:pt x="257" y="572"/>
                </a:lnTo>
                <a:lnTo>
                  <a:pt x="257" y="572"/>
                </a:lnTo>
                <a:lnTo>
                  <a:pt x="270" y="552"/>
                </a:lnTo>
                <a:lnTo>
                  <a:pt x="285" y="533"/>
                </a:lnTo>
                <a:lnTo>
                  <a:pt x="301" y="514"/>
                </a:lnTo>
                <a:lnTo>
                  <a:pt x="318" y="496"/>
                </a:lnTo>
                <a:lnTo>
                  <a:pt x="318" y="496"/>
                </a:lnTo>
                <a:lnTo>
                  <a:pt x="318" y="500"/>
                </a:lnTo>
                <a:lnTo>
                  <a:pt x="318" y="500"/>
                </a:lnTo>
                <a:lnTo>
                  <a:pt x="306" y="523"/>
                </a:lnTo>
                <a:lnTo>
                  <a:pt x="295" y="545"/>
                </a:lnTo>
                <a:lnTo>
                  <a:pt x="268" y="590"/>
                </a:lnTo>
                <a:lnTo>
                  <a:pt x="268" y="590"/>
                </a:lnTo>
                <a:lnTo>
                  <a:pt x="266" y="595"/>
                </a:lnTo>
                <a:lnTo>
                  <a:pt x="261" y="597"/>
                </a:lnTo>
                <a:lnTo>
                  <a:pt x="259" y="599"/>
                </a:lnTo>
                <a:lnTo>
                  <a:pt x="254" y="599"/>
                </a:lnTo>
                <a:lnTo>
                  <a:pt x="246" y="599"/>
                </a:lnTo>
                <a:lnTo>
                  <a:pt x="237" y="599"/>
                </a:lnTo>
                <a:lnTo>
                  <a:pt x="237" y="599"/>
                </a:lnTo>
                <a:close/>
                <a:moveTo>
                  <a:pt x="305" y="599"/>
                </a:moveTo>
                <a:lnTo>
                  <a:pt x="305" y="599"/>
                </a:lnTo>
                <a:lnTo>
                  <a:pt x="289" y="599"/>
                </a:lnTo>
                <a:lnTo>
                  <a:pt x="271" y="602"/>
                </a:lnTo>
                <a:lnTo>
                  <a:pt x="298" y="562"/>
                </a:lnTo>
                <a:lnTo>
                  <a:pt x="298" y="562"/>
                </a:lnTo>
                <a:lnTo>
                  <a:pt x="296" y="561"/>
                </a:lnTo>
                <a:lnTo>
                  <a:pt x="295" y="559"/>
                </a:lnTo>
                <a:lnTo>
                  <a:pt x="295" y="559"/>
                </a:lnTo>
                <a:lnTo>
                  <a:pt x="298" y="554"/>
                </a:lnTo>
                <a:lnTo>
                  <a:pt x="301" y="548"/>
                </a:lnTo>
                <a:lnTo>
                  <a:pt x="305" y="543"/>
                </a:lnTo>
                <a:lnTo>
                  <a:pt x="308" y="537"/>
                </a:lnTo>
                <a:lnTo>
                  <a:pt x="308" y="537"/>
                </a:lnTo>
                <a:lnTo>
                  <a:pt x="318" y="521"/>
                </a:lnTo>
                <a:lnTo>
                  <a:pt x="325" y="506"/>
                </a:lnTo>
                <a:lnTo>
                  <a:pt x="340" y="472"/>
                </a:lnTo>
                <a:lnTo>
                  <a:pt x="340" y="472"/>
                </a:lnTo>
                <a:lnTo>
                  <a:pt x="346" y="474"/>
                </a:lnTo>
                <a:lnTo>
                  <a:pt x="353" y="474"/>
                </a:lnTo>
                <a:lnTo>
                  <a:pt x="360" y="475"/>
                </a:lnTo>
                <a:lnTo>
                  <a:pt x="367" y="477"/>
                </a:lnTo>
                <a:lnTo>
                  <a:pt x="367" y="477"/>
                </a:lnTo>
                <a:lnTo>
                  <a:pt x="351" y="491"/>
                </a:lnTo>
                <a:lnTo>
                  <a:pt x="337" y="506"/>
                </a:lnTo>
                <a:lnTo>
                  <a:pt x="308" y="537"/>
                </a:lnTo>
                <a:lnTo>
                  <a:pt x="308" y="537"/>
                </a:lnTo>
                <a:lnTo>
                  <a:pt x="308" y="538"/>
                </a:lnTo>
                <a:lnTo>
                  <a:pt x="309" y="541"/>
                </a:lnTo>
                <a:lnTo>
                  <a:pt x="309" y="541"/>
                </a:lnTo>
                <a:lnTo>
                  <a:pt x="303" y="551"/>
                </a:lnTo>
                <a:lnTo>
                  <a:pt x="301" y="562"/>
                </a:lnTo>
                <a:lnTo>
                  <a:pt x="301" y="562"/>
                </a:lnTo>
                <a:lnTo>
                  <a:pt x="318" y="540"/>
                </a:lnTo>
                <a:lnTo>
                  <a:pt x="337" y="517"/>
                </a:lnTo>
                <a:lnTo>
                  <a:pt x="358" y="496"/>
                </a:lnTo>
                <a:lnTo>
                  <a:pt x="370" y="486"/>
                </a:lnTo>
                <a:lnTo>
                  <a:pt x="382" y="477"/>
                </a:lnTo>
                <a:lnTo>
                  <a:pt x="382" y="477"/>
                </a:lnTo>
                <a:lnTo>
                  <a:pt x="379" y="484"/>
                </a:lnTo>
                <a:lnTo>
                  <a:pt x="377" y="489"/>
                </a:lnTo>
                <a:lnTo>
                  <a:pt x="368" y="499"/>
                </a:lnTo>
                <a:lnTo>
                  <a:pt x="361" y="509"/>
                </a:lnTo>
                <a:lnTo>
                  <a:pt x="354" y="520"/>
                </a:lnTo>
                <a:lnTo>
                  <a:pt x="355" y="523"/>
                </a:lnTo>
                <a:lnTo>
                  <a:pt x="355" y="523"/>
                </a:lnTo>
                <a:lnTo>
                  <a:pt x="343" y="540"/>
                </a:lnTo>
                <a:lnTo>
                  <a:pt x="329" y="558"/>
                </a:lnTo>
                <a:lnTo>
                  <a:pt x="316" y="579"/>
                </a:lnTo>
                <a:lnTo>
                  <a:pt x="305" y="599"/>
                </a:lnTo>
                <a:lnTo>
                  <a:pt x="305" y="599"/>
                </a:lnTo>
                <a:close/>
                <a:moveTo>
                  <a:pt x="319" y="602"/>
                </a:moveTo>
                <a:lnTo>
                  <a:pt x="319" y="602"/>
                </a:lnTo>
                <a:lnTo>
                  <a:pt x="322" y="595"/>
                </a:lnTo>
                <a:lnTo>
                  <a:pt x="325" y="588"/>
                </a:lnTo>
                <a:lnTo>
                  <a:pt x="327" y="581"/>
                </a:lnTo>
                <a:lnTo>
                  <a:pt x="334" y="576"/>
                </a:lnTo>
                <a:lnTo>
                  <a:pt x="333" y="573"/>
                </a:lnTo>
                <a:lnTo>
                  <a:pt x="333" y="573"/>
                </a:lnTo>
                <a:lnTo>
                  <a:pt x="334" y="566"/>
                </a:lnTo>
                <a:lnTo>
                  <a:pt x="336" y="564"/>
                </a:lnTo>
                <a:lnTo>
                  <a:pt x="339" y="562"/>
                </a:lnTo>
                <a:lnTo>
                  <a:pt x="339" y="562"/>
                </a:lnTo>
                <a:lnTo>
                  <a:pt x="337" y="566"/>
                </a:lnTo>
                <a:lnTo>
                  <a:pt x="337" y="568"/>
                </a:lnTo>
                <a:lnTo>
                  <a:pt x="339" y="568"/>
                </a:lnTo>
                <a:lnTo>
                  <a:pt x="343" y="565"/>
                </a:lnTo>
                <a:lnTo>
                  <a:pt x="344" y="564"/>
                </a:lnTo>
                <a:lnTo>
                  <a:pt x="344" y="564"/>
                </a:lnTo>
                <a:lnTo>
                  <a:pt x="363" y="541"/>
                </a:lnTo>
                <a:lnTo>
                  <a:pt x="381" y="520"/>
                </a:lnTo>
                <a:lnTo>
                  <a:pt x="399" y="500"/>
                </a:lnTo>
                <a:lnTo>
                  <a:pt x="419" y="482"/>
                </a:lnTo>
                <a:lnTo>
                  <a:pt x="419" y="482"/>
                </a:lnTo>
                <a:lnTo>
                  <a:pt x="420" y="482"/>
                </a:lnTo>
                <a:lnTo>
                  <a:pt x="420" y="482"/>
                </a:lnTo>
                <a:lnTo>
                  <a:pt x="419" y="488"/>
                </a:lnTo>
                <a:lnTo>
                  <a:pt x="416" y="499"/>
                </a:lnTo>
                <a:lnTo>
                  <a:pt x="416" y="499"/>
                </a:lnTo>
                <a:lnTo>
                  <a:pt x="413" y="499"/>
                </a:lnTo>
                <a:lnTo>
                  <a:pt x="412" y="500"/>
                </a:lnTo>
                <a:lnTo>
                  <a:pt x="406" y="506"/>
                </a:lnTo>
                <a:lnTo>
                  <a:pt x="402" y="513"/>
                </a:lnTo>
                <a:lnTo>
                  <a:pt x="399" y="521"/>
                </a:lnTo>
                <a:lnTo>
                  <a:pt x="400" y="524"/>
                </a:lnTo>
                <a:lnTo>
                  <a:pt x="400" y="524"/>
                </a:lnTo>
                <a:lnTo>
                  <a:pt x="386" y="541"/>
                </a:lnTo>
                <a:lnTo>
                  <a:pt x="372" y="561"/>
                </a:lnTo>
                <a:lnTo>
                  <a:pt x="360" y="582"/>
                </a:lnTo>
                <a:lnTo>
                  <a:pt x="347" y="602"/>
                </a:lnTo>
                <a:lnTo>
                  <a:pt x="319" y="602"/>
                </a:lnTo>
                <a:close/>
                <a:moveTo>
                  <a:pt x="361" y="602"/>
                </a:moveTo>
                <a:lnTo>
                  <a:pt x="361" y="602"/>
                </a:lnTo>
                <a:lnTo>
                  <a:pt x="363" y="597"/>
                </a:lnTo>
                <a:lnTo>
                  <a:pt x="365" y="593"/>
                </a:lnTo>
                <a:lnTo>
                  <a:pt x="371" y="585"/>
                </a:lnTo>
                <a:lnTo>
                  <a:pt x="378" y="578"/>
                </a:lnTo>
                <a:lnTo>
                  <a:pt x="384" y="569"/>
                </a:lnTo>
                <a:lnTo>
                  <a:pt x="379" y="571"/>
                </a:lnTo>
                <a:lnTo>
                  <a:pt x="379" y="571"/>
                </a:lnTo>
                <a:lnTo>
                  <a:pt x="381" y="565"/>
                </a:lnTo>
                <a:lnTo>
                  <a:pt x="384" y="561"/>
                </a:lnTo>
                <a:lnTo>
                  <a:pt x="389" y="552"/>
                </a:lnTo>
                <a:lnTo>
                  <a:pt x="389" y="552"/>
                </a:lnTo>
                <a:lnTo>
                  <a:pt x="389" y="557"/>
                </a:lnTo>
                <a:lnTo>
                  <a:pt x="388" y="559"/>
                </a:lnTo>
                <a:lnTo>
                  <a:pt x="385" y="564"/>
                </a:lnTo>
                <a:lnTo>
                  <a:pt x="384" y="569"/>
                </a:lnTo>
                <a:lnTo>
                  <a:pt x="384" y="569"/>
                </a:lnTo>
                <a:lnTo>
                  <a:pt x="402" y="548"/>
                </a:lnTo>
                <a:lnTo>
                  <a:pt x="420" y="529"/>
                </a:lnTo>
                <a:lnTo>
                  <a:pt x="441" y="507"/>
                </a:lnTo>
                <a:lnTo>
                  <a:pt x="452" y="499"/>
                </a:lnTo>
                <a:lnTo>
                  <a:pt x="465" y="491"/>
                </a:lnTo>
                <a:lnTo>
                  <a:pt x="465" y="491"/>
                </a:lnTo>
                <a:lnTo>
                  <a:pt x="459" y="500"/>
                </a:lnTo>
                <a:lnTo>
                  <a:pt x="455" y="509"/>
                </a:lnTo>
                <a:lnTo>
                  <a:pt x="452" y="516"/>
                </a:lnTo>
                <a:lnTo>
                  <a:pt x="447" y="523"/>
                </a:lnTo>
                <a:lnTo>
                  <a:pt x="447" y="523"/>
                </a:lnTo>
                <a:lnTo>
                  <a:pt x="445" y="519"/>
                </a:lnTo>
                <a:lnTo>
                  <a:pt x="445" y="521"/>
                </a:lnTo>
                <a:lnTo>
                  <a:pt x="445" y="521"/>
                </a:lnTo>
                <a:lnTo>
                  <a:pt x="443" y="523"/>
                </a:lnTo>
                <a:lnTo>
                  <a:pt x="443" y="524"/>
                </a:lnTo>
                <a:lnTo>
                  <a:pt x="444" y="529"/>
                </a:lnTo>
                <a:lnTo>
                  <a:pt x="444" y="529"/>
                </a:lnTo>
                <a:lnTo>
                  <a:pt x="434" y="543"/>
                </a:lnTo>
                <a:lnTo>
                  <a:pt x="423" y="557"/>
                </a:lnTo>
                <a:lnTo>
                  <a:pt x="413" y="571"/>
                </a:lnTo>
                <a:lnTo>
                  <a:pt x="403" y="586"/>
                </a:lnTo>
                <a:lnTo>
                  <a:pt x="403" y="586"/>
                </a:lnTo>
                <a:lnTo>
                  <a:pt x="403" y="590"/>
                </a:lnTo>
                <a:lnTo>
                  <a:pt x="403" y="596"/>
                </a:lnTo>
                <a:lnTo>
                  <a:pt x="403" y="597"/>
                </a:lnTo>
                <a:lnTo>
                  <a:pt x="405" y="599"/>
                </a:lnTo>
                <a:lnTo>
                  <a:pt x="406" y="597"/>
                </a:lnTo>
                <a:lnTo>
                  <a:pt x="407" y="596"/>
                </a:lnTo>
                <a:lnTo>
                  <a:pt x="407" y="596"/>
                </a:lnTo>
                <a:lnTo>
                  <a:pt x="419" y="579"/>
                </a:lnTo>
                <a:lnTo>
                  <a:pt x="430" y="565"/>
                </a:lnTo>
                <a:lnTo>
                  <a:pt x="443" y="551"/>
                </a:lnTo>
                <a:lnTo>
                  <a:pt x="455" y="537"/>
                </a:lnTo>
                <a:lnTo>
                  <a:pt x="469" y="524"/>
                </a:lnTo>
                <a:lnTo>
                  <a:pt x="485" y="513"/>
                </a:lnTo>
                <a:lnTo>
                  <a:pt x="516" y="491"/>
                </a:lnTo>
                <a:lnTo>
                  <a:pt x="444" y="603"/>
                </a:lnTo>
                <a:lnTo>
                  <a:pt x="444" y="603"/>
                </a:lnTo>
                <a:lnTo>
                  <a:pt x="402" y="602"/>
                </a:lnTo>
                <a:lnTo>
                  <a:pt x="381" y="602"/>
                </a:lnTo>
                <a:lnTo>
                  <a:pt x="361" y="602"/>
                </a:lnTo>
                <a:lnTo>
                  <a:pt x="361" y="602"/>
                </a:lnTo>
                <a:close/>
                <a:moveTo>
                  <a:pt x="513" y="589"/>
                </a:moveTo>
                <a:lnTo>
                  <a:pt x="513" y="589"/>
                </a:lnTo>
                <a:lnTo>
                  <a:pt x="520" y="578"/>
                </a:lnTo>
                <a:lnTo>
                  <a:pt x="527" y="565"/>
                </a:lnTo>
                <a:lnTo>
                  <a:pt x="533" y="552"/>
                </a:lnTo>
                <a:lnTo>
                  <a:pt x="538" y="537"/>
                </a:lnTo>
                <a:lnTo>
                  <a:pt x="538" y="537"/>
                </a:lnTo>
                <a:lnTo>
                  <a:pt x="526" y="551"/>
                </a:lnTo>
                <a:lnTo>
                  <a:pt x="514" y="566"/>
                </a:lnTo>
                <a:lnTo>
                  <a:pt x="503" y="583"/>
                </a:lnTo>
                <a:lnTo>
                  <a:pt x="495" y="602"/>
                </a:lnTo>
                <a:lnTo>
                  <a:pt x="461" y="600"/>
                </a:lnTo>
                <a:lnTo>
                  <a:pt x="461" y="600"/>
                </a:lnTo>
                <a:lnTo>
                  <a:pt x="465" y="593"/>
                </a:lnTo>
                <a:lnTo>
                  <a:pt x="469" y="588"/>
                </a:lnTo>
                <a:lnTo>
                  <a:pt x="475" y="582"/>
                </a:lnTo>
                <a:lnTo>
                  <a:pt x="479" y="575"/>
                </a:lnTo>
                <a:lnTo>
                  <a:pt x="483" y="571"/>
                </a:lnTo>
                <a:lnTo>
                  <a:pt x="479" y="571"/>
                </a:lnTo>
                <a:lnTo>
                  <a:pt x="479" y="571"/>
                </a:lnTo>
                <a:lnTo>
                  <a:pt x="479" y="566"/>
                </a:lnTo>
                <a:lnTo>
                  <a:pt x="481" y="562"/>
                </a:lnTo>
                <a:lnTo>
                  <a:pt x="483" y="558"/>
                </a:lnTo>
                <a:lnTo>
                  <a:pt x="489" y="558"/>
                </a:lnTo>
                <a:lnTo>
                  <a:pt x="483" y="571"/>
                </a:lnTo>
                <a:lnTo>
                  <a:pt x="483" y="571"/>
                </a:lnTo>
                <a:lnTo>
                  <a:pt x="500" y="551"/>
                </a:lnTo>
                <a:lnTo>
                  <a:pt x="520" y="530"/>
                </a:lnTo>
                <a:lnTo>
                  <a:pt x="541" y="510"/>
                </a:lnTo>
                <a:lnTo>
                  <a:pt x="563" y="492"/>
                </a:lnTo>
                <a:lnTo>
                  <a:pt x="552" y="514"/>
                </a:lnTo>
                <a:lnTo>
                  <a:pt x="552" y="514"/>
                </a:lnTo>
                <a:lnTo>
                  <a:pt x="547" y="519"/>
                </a:lnTo>
                <a:lnTo>
                  <a:pt x="541" y="524"/>
                </a:lnTo>
                <a:lnTo>
                  <a:pt x="540" y="527"/>
                </a:lnTo>
                <a:lnTo>
                  <a:pt x="538" y="531"/>
                </a:lnTo>
                <a:lnTo>
                  <a:pt x="540" y="534"/>
                </a:lnTo>
                <a:lnTo>
                  <a:pt x="542" y="537"/>
                </a:lnTo>
                <a:lnTo>
                  <a:pt x="542" y="537"/>
                </a:lnTo>
                <a:lnTo>
                  <a:pt x="551" y="526"/>
                </a:lnTo>
                <a:lnTo>
                  <a:pt x="562" y="513"/>
                </a:lnTo>
                <a:lnTo>
                  <a:pt x="579" y="488"/>
                </a:lnTo>
                <a:lnTo>
                  <a:pt x="579" y="488"/>
                </a:lnTo>
                <a:lnTo>
                  <a:pt x="580" y="486"/>
                </a:lnTo>
                <a:lnTo>
                  <a:pt x="583" y="485"/>
                </a:lnTo>
                <a:lnTo>
                  <a:pt x="586" y="486"/>
                </a:lnTo>
                <a:lnTo>
                  <a:pt x="589" y="489"/>
                </a:lnTo>
                <a:lnTo>
                  <a:pt x="589" y="491"/>
                </a:lnTo>
                <a:lnTo>
                  <a:pt x="589" y="493"/>
                </a:lnTo>
                <a:lnTo>
                  <a:pt x="589" y="493"/>
                </a:lnTo>
                <a:lnTo>
                  <a:pt x="569" y="519"/>
                </a:lnTo>
                <a:lnTo>
                  <a:pt x="551" y="545"/>
                </a:lnTo>
                <a:lnTo>
                  <a:pt x="534" y="572"/>
                </a:lnTo>
                <a:lnTo>
                  <a:pt x="518" y="599"/>
                </a:lnTo>
                <a:lnTo>
                  <a:pt x="518" y="599"/>
                </a:lnTo>
                <a:lnTo>
                  <a:pt x="516" y="602"/>
                </a:lnTo>
                <a:lnTo>
                  <a:pt x="514" y="602"/>
                </a:lnTo>
                <a:lnTo>
                  <a:pt x="513" y="602"/>
                </a:lnTo>
                <a:lnTo>
                  <a:pt x="511" y="600"/>
                </a:lnTo>
                <a:lnTo>
                  <a:pt x="510" y="595"/>
                </a:lnTo>
                <a:lnTo>
                  <a:pt x="511" y="592"/>
                </a:lnTo>
                <a:lnTo>
                  <a:pt x="513" y="589"/>
                </a:lnTo>
                <a:lnTo>
                  <a:pt x="513" y="589"/>
                </a:lnTo>
                <a:close/>
                <a:moveTo>
                  <a:pt x="542" y="600"/>
                </a:moveTo>
                <a:lnTo>
                  <a:pt x="542" y="600"/>
                </a:lnTo>
                <a:lnTo>
                  <a:pt x="541" y="599"/>
                </a:lnTo>
                <a:lnTo>
                  <a:pt x="541" y="597"/>
                </a:lnTo>
                <a:lnTo>
                  <a:pt x="542" y="593"/>
                </a:lnTo>
                <a:lnTo>
                  <a:pt x="544" y="592"/>
                </a:lnTo>
                <a:lnTo>
                  <a:pt x="542" y="590"/>
                </a:lnTo>
                <a:lnTo>
                  <a:pt x="540" y="590"/>
                </a:lnTo>
                <a:lnTo>
                  <a:pt x="535" y="592"/>
                </a:lnTo>
                <a:lnTo>
                  <a:pt x="535" y="592"/>
                </a:lnTo>
                <a:lnTo>
                  <a:pt x="549" y="566"/>
                </a:lnTo>
                <a:lnTo>
                  <a:pt x="565" y="540"/>
                </a:lnTo>
                <a:lnTo>
                  <a:pt x="583" y="513"/>
                </a:lnTo>
                <a:lnTo>
                  <a:pt x="600" y="489"/>
                </a:lnTo>
                <a:lnTo>
                  <a:pt x="600" y="489"/>
                </a:lnTo>
                <a:lnTo>
                  <a:pt x="601" y="488"/>
                </a:lnTo>
                <a:lnTo>
                  <a:pt x="604" y="486"/>
                </a:lnTo>
                <a:lnTo>
                  <a:pt x="611" y="486"/>
                </a:lnTo>
                <a:lnTo>
                  <a:pt x="630" y="488"/>
                </a:lnTo>
                <a:lnTo>
                  <a:pt x="630" y="488"/>
                </a:lnTo>
                <a:lnTo>
                  <a:pt x="606" y="510"/>
                </a:lnTo>
                <a:lnTo>
                  <a:pt x="585" y="533"/>
                </a:lnTo>
                <a:lnTo>
                  <a:pt x="575" y="545"/>
                </a:lnTo>
                <a:lnTo>
                  <a:pt x="565" y="558"/>
                </a:lnTo>
                <a:lnTo>
                  <a:pt x="556" y="571"/>
                </a:lnTo>
                <a:lnTo>
                  <a:pt x="548" y="585"/>
                </a:lnTo>
                <a:lnTo>
                  <a:pt x="548" y="585"/>
                </a:lnTo>
                <a:lnTo>
                  <a:pt x="590" y="537"/>
                </a:lnTo>
                <a:lnTo>
                  <a:pt x="613" y="513"/>
                </a:lnTo>
                <a:lnTo>
                  <a:pt x="637" y="491"/>
                </a:lnTo>
                <a:lnTo>
                  <a:pt x="637" y="491"/>
                </a:lnTo>
                <a:lnTo>
                  <a:pt x="637" y="495"/>
                </a:lnTo>
                <a:lnTo>
                  <a:pt x="637" y="499"/>
                </a:lnTo>
                <a:lnTo>
                  <a:pt x="632" y="506"/>
                </a:lnTo>
                <a:lnTo>
                  <a:pt x="628" y="513"/>
                </a:lnTo>
                <a:lnTo>
                  <a:pt x="624" y="519"/>
                </a:lnTo>
                <a:lnTo>
                  <a:pt x="624" y="519"/>
                </a:lnTo>
                <a:lnTo>
                  <a:pt x="622" y="520"/>
                </a:lnTo>
                <a:lnTo>
                  <a:pt x="621" y="520"/>
                </a:lnTo>
                <a:lnTo>
                  <a:pt x="620" y="521"/>
                </a:lnTo>
                <a:lnTo>
                  <a:pt x="569" y="600"/>
                </a:lnTo>
                <a:lnTo>
                  <a:pt x="569" y="600"/>
                </a:lnTo>
                <a:lnTo>
                  <a:pt x="563" y="602"/>
                </a:lnTo>
                <a:lnTo>
                  <a:pt x="555" y="602"/>
                </a:lnTo>
                <a:lnTo>
                  <a:pt x="547" y="602"/>
                </a:lnTo>
                <a:lnTo>
                  <a:pt x="542" y="600"/>
                </a:lnTo>
                <a:lnTo>
                  <a:pt x="542" y="600"/>
                </a:lnTo>
                <a:close/>
                <a:moveTo>
                  <a:pt x="592" y="597"/>
                </a:moveTo>
                <a:lnTo>
                  <a:pt x="600" y="585"/>
                </a:lnTo>
                <a:lnTo>
                  <a:pt x="600" y="585"/>
                </a:lnTo>
                <a:lnTo>
                  <a:pt x="597" y="586"/>
                </a:lnTo>
                <a:lnTo>
                  <a:pt x="593" y="589"/>
                </a:lnTo>
                <a:lnTo>
                  <a:pt x="590" y="592"/>
                </a:lnTo>
                <a:lnTo>
                  <a:pt x="587" y="592"/>
                </a:lnTo>
                <a:lnTo>
                  <a:pt x="585" y="592"/>
                </a:lnTo>
                <a:lnTo>
                  <a:pt x="646" y="491"/>
                </a:lnTo>
                <a:lnTo>
                  <a:pt x="646" y="491"/>
                </a:lnTo>
                <a:lnTo>
                  <a:pt x="648" y="488"/>
                </a:lnTo>
                <a:lnTo>
                  <a:pt x="651" y="488"/>
                </a:lnTo>
                <a:lnTo>
                  <a:pt x="658" y="486"/>
                </a:lnTo>
                <a:lnTo>
                  <a:pt x="667" y="486"/>
                </a:lnTo>
                <a:lnTo>
                  <a:pt x="676" y="489"/>
                </a:lnTo>
                <a:lnTo>
                  <a:pt x="676" y="489"/>
                </a:lnTo>
                <a:lnTo>
                  <a:pt x="658" y="507"/>
                </a:lnTo>
                <a:lnTo>
                  <a:pt x="638" y="527"/>
                </a:lnTo>
                <a:lnTo>
                  <a:pt x="621" y="550"/>
                </a:lnTo>
                <a:lnTo>
                  <a:pt x="614" y="561"/>
                </a:lnTo>
                <a:lnTo>
                  <a:pt x="607" y="573"/>
                </a:lnTo>
                <a:lnTo>
                  <a:pt x="607" y="573"/>
                </a:lnTo>
                <a:lnTo>
                  <a:pt x="607" y="569"/>
                </a:lnTo>
                <a:lnTo>
                  <a:pt x="607" y="568"/>
                </a:lnTo>
                <a:lnTo>
                  <a:pt x="606" y="568"/>
                </a:lnTo>
                <a:lnTo>
                  <a:pt x="604" y="568"/>
                </a:lnTo>
                <a:lnTo>
                  <a:pt x="601" y="572"/>
                </a:lnTo>
                <a:lnTo>
                  <a:pt x="601" y="573"/>
                </a:lnTo>
                <a:lnTo>
                  <a:pt x="601" y="575"/>
                </a:lnTo>
                <a:lnTo>
                  <a:pt x="601" y="575"/>
                </a:lnTo>
                <a:lnTo>
                  <a:pt x="599" y="576"/>
                </a:lnTo>
                <a:lnTo>
                  <a:pt x="596" y="578"/>
                </a:lnTo>
                <a:lnTo>
                  <a:pt x="596" y="579"/>
                </a:lnTo>
                <a:lnTo>
                  <a:pt x="596" y="581"/>
                </a:lnTo>
                <a:lnTo>
                  <a:pt x="600" y="585"/>
                </a:lnTo>
                <a:lnTo>
                  <a:pt x="666" y="509"/>
                </a:lnTo>
                <a:lnTo>
                  <a:pt x="666" y="509"/>
                </a:lnTo>
                <a:lnTo>
                  <a:pt x="673" y="505"/>
                </a:lnTo>
                <a:lnTo>
                  <a:pt x="676" y="503"/>
                </a:lnTo>
                <a:lnTo>
                  <a:pt x="677" y="505"/>
                </a:lnTo>
                <a:lnTo>
                  <a:pt x="677" y="506"/>
                </a:lnTo>
                <a:lnTo>
                  <a:pt x="677" y="506"/>
                </a:lnTo>
                <a:lnTo>
                  <a:pt x="676" y="510"/>
                </a:lnTo>
                <a:lnTo>
                  <a:pt x="674" y="514"/>
                </a:lnTo>
                <a:lnTo>
                  <a:pt x="669" y="521"/>
                </a:lnTo>
                <a:lnTo>
                  <a:pt x="666" y="524"/>
                </a:lnTo>
                <a:lnTo>
                  <a:pt x="666" y="524"/>
                </a:lnTo>
                <a:lnTo>
                  <a:pt x="665" y="526"/>
                </a:lnTo>
                <a:lnTo>
                  <a:pt x="663" y="527"/>
                </a:lnTo>
                <a:lnTo>
                  <a:pt x="662" y="530"/>
                </a:lnTo>
                <a:lnTo>
                  <a:pt x="662" y="530"/>
                </a:lnTo>
                <a:lnTo>
                  <a:pt x="662" y="534"/>
                </a:lnTo>
                <a:lnTo>
                  <a:pt x="662" y="534"/>
                </a:lnTo>
                <a:lnTo>
                  <a:pt x="652" y="543"/>
                </a:lnTo>
                <a:lnTo>
                  <a:pt x="644" y="554"/>
                </a:lnTo>
                <a:lnTo>
                  <a:pt x="630" y="576"/>
                </a:lnTo>
                <a:lnTo>
                  <a:pt x="630" y="576"/>
                </a:lnTo>
                <a:lnTo>
                  <a:pt x="624" y="585"/>
                </a:lnTo>
                <a:lnTo>
                  <a:pt x="620" y="590"/>
                </a:lnTo>
                <a:lnTo>
                  <a:pt x="615" y="595"/>
                </a:lnTo>
                <a:lnTo>
                  <a:pt x="610" y="599"/>
                </a:lnTo>
                <a:lnTo>
                  <a:pt x="604" y="600"/>
                </a:lnTo>
                <a:lnTo>
                  <a:pt x="599" y="600"/>
                </a:lnTo>
                <a:lnTo>
                  <a:pt x="592" y="597"/>
                </a:lnTo>
                <a:lnTo>
                  <a:pt x="592" y="597"/>
                </a:lnTo>
                <a:close/>
                <a:moveTo>
                  <a:pt x="693" y="488"/>
                </a:moveTo>
                <a:lnTo>
                  <a:pt x="725" y="488"/>
                </a:lnTo>
                <a:lnTo>
                  <a:pt x="725" y="488"/>
                </a:lnTo>
                <a:lnTo>
                  <a:pt x="704" y="507"/>
                </a:lnTo>
                <a:lnTo>
                  <a:pt x="683" y="529"/>
                </a:lnTo>
                <a:lnTo>
                  <a:pt x="672" y="538"/>
                </a:lnTo>
                <a:lnTo>
                  <a:pt x="662" y="550"/>
                </a:lnTo>
                <a:lnTo>
                  <a:pt x="653" y="561"/>
                </a:lnTo>
                <a:lnTo>
                  <a:pt x="646" y="573"/>
                </a:lnTo>
                <a:lnTo>
                  <a:pt x="646" y="573"/>
                </a:lnTo>
                <a:lnTo>
                  <a:pt x="651" y="562"/>
                </a:lnTo>
                <a:lnTo>
                  <a:pt x="656" y="551"/>
                </a:lnTo>
                <a:lnTo>
                  <a:pt x="667" y="530"/>
                </a:lnTo>
                <a:lnTo>
                  <a:pt x="681" y="510"/>
                </a:lnTo>
                <a:lnTo>
                  <a:pt x="693" y="488"/>
                </a:lnTo>
                <a:lnTo>
                  <a:pt x="693" y="488"/>
                </a:lnTo>
                <a:close/>
                <a:moveTo>
                  <a:pt x="684" y="602"/>
                </a:moveTo>
                <a:lnTo>
                  <a:pt x="710" y="568"/>
                </a:lnTo>
                <a:lnTo>
                  <a:pt x="710" y="568"/>
                </a:lnTo>
                <a:lnTo>
                  <a:pt x="708" y="566"/>
                </a:lnTo>
                <a:lnTo>
                  <a:pt x="708" y="565"/>
                </a:lnTo>
                <a:lnTo>
                  <a:pt x="711" y="558"/>
                </a:lnTo>
                <a:lnTo>
                  <a:pt x="715" y="551"/>
                </a:lnTo>
                <a:lnTo>
                  <a:pt x="715" y="548"/>
                </a:lnTo>
                <a:lnTo>
                  <a:pt x="714" y="547"/>
                </a:lnTo>
                <a:lnTo>
                  <a:pt x="714" y="541"/>
                </a:lnTo>
                <a:lnTo>
                  <a:pt x="714" y="541"/>
                </a:lnTo>
                <a:lnTo>
                  <a:pt x="703" y="554"/>
                </a:lnTo>
                <a:lnTo>
                  <a:pt x="691" y="569"/>
                </a:lnTo>
                <a:lnTo>
                  <a:pt x="683" y="586"/>
                </a:lnTo>
                <a:lnTo>
                  <a:pt x="674" y="602"/>
                </a:lnTo>
                <a:lnTo>
                  <a:pt x="627" y="602"/>
                </a:lnTo>
                <a:lnTo>
                  <a:pt x="627" y="602"/>
                </a:lnTo>
                <a:lnTo>
                  <a:pt x="681" y="543"/>
                </a:lnTo>
                <a:lnTo>
                  <a:pt x="710" y="514"/>
                </a:lnTo>
                <a:lnTo>
                  <a:pt x="739" y="486"/>
                </a:lnTo>
                <a:lnTo>
                  <a:pt x="739" y="486"/>
                </a:lnTo>
                <a:lnTo>
                  <a:pt x="736" y="496"/>
                </a:lnTo>
                <a:lnTo>
                  <a:pt x="732" y="507"/>
                </a:lnTo>
                <a:lnTo>
                  <a:pt x="728" y="514"/>
                </a:lnTo>
                <a:lnTo>
                  <a:pt x="726" y="514"/>
                </a:lnTo>
                <a:lnTo>
                  <a:pt x="726" y="513"/>
                </a:lnTo>
                <a:lnTo>
                  <a:pt x="726" y="513"/>
                </a:lnTo>
                <a:lnTo>
                  <a:pt x="718" y="523"/>
                </a:lnTo>
                <a:lnTo>
                  <a:pt x="715" y="529"/>
                </a:lnTo>
                <a:lnTo>
                  <a:pt x="715" y="531"/>
                </a:lnTo>
                <a:lnTo>
                  <a:pt x="717" y="533"/>
                </a:lnTo>
                <a:lnTo>
                  <a:pt x="717" y="533"/>
                </a:lnTo>
                <a:lnTo>
                  <a:pt x="726" y="524"/>
                </a:lnTo>
                <a:lnTo>
                  <a:pt x="735" y="513"/>
                </a:lnTo>
                <a:lnTo>
                  <a:pt x="742" y="502"/>
                </a:lnTo>
                <a:lnTo>
                  <a:pt x="748" y="488"/>
                </a:lnTo>
                <a:lnTo>
                  <a:pt x="748" y="488"/>
                </a:lnTo>
                <a:lnTo>
                  <a:pt x="760" y="491"/>
                </a:lnTo>
                <a:lnTo>
                  <a:pt x="767" y="491"/>
                </a:lnTo>
                <a:lnTo>
                  <a:pt x="774" y="491"/>
                </a:lnTo>
                <a:lnTo>
                  <a:pt x="774" y="491"/>
                </a:lnTo>
                <a:lnTo>
                  <a:pt x="757" y="506"/>
                </a:lnTo>
                <a:lnTo>
                  <a:pt x="739" y="524"/>
                </a:lnTo>
                <a:lnTo>
                  <a:pt x="731" y="534"/>
                </a:lnTo>
                <a:lnTo>
                  <a:pt x="722" y="545"/>
                </a:lnTo>
                <a:lnTo>
                  <a:pt x="715" y="557"/>
                </a:lnTo>
                <a:lnTo>
                  <a:pt x="710" y="568"/>
                </a:lnTo>
                <a:lnTo>
                  <a:pt x="710" y="568"/>
                </a:lnTo>
                <a:lnTo>
                  <a:pt x="726" y="550"/>
                </a:lnTo>
                <a:lnTo>
                  <a:pt x="745" y="531"/>
                </a:lnTo>
                <a:lnTo>
                  <a:pt x="764" y="514"/>
                </a:lnTo>
                <a:lnTo>
                  <a:pt x="784" y="499"/>
                </a:lnTo>
                <a:lnTo>
                  <a:pt x="784" y="499"/>
                </a:lnTo>
                <a:lnTo>
                  <a:pt x="780" y="507"/>
                </a:lnTo>
                <a:lnTo>
                  <a:pt x="773" y="516"/>
                </a:lnTo>
                <a:lnTo>
                  <a:pt x="767" y="524"/>
                </a:lnTo>
                <a:lnTo>
                  <a:pt x="760" y="534"/>
                </a:lnTo>
                <a:lnTo>
                  <a:pt x="763" y="538"/>
                </a:lnTo>
                <a:lnTo>
                  <a:pt x="763" y="538"/>
                </a:lnTo>
                <a:lnTo>
                  <a:pt x="750" y="552"/>
                </a:lnTo>
                <a:lnTo>
                  <a:pt x="738" y="568"/>
                </a:lnTo>
                <a:lnTo>
                  <a:pt x="726" y="585"/>
                </a:lnTo>
                <a:lnTo>
                  <a:pt x="715" y="602"/>
                </a:lnTo>
                <a:lnTo>
                  <a:pt x="684" y="602"/>
                </a:lnTo>
                <a:close/>
                <a:moveTo>
                  <a:pt x="1161" y="512"/>
                </a:moveTo>
                <a:lnTo>
                  <a:pt x="1161" y="512"/>
                </a:lnTo>
                <a:lnTo>
                  <a:pt x="1155" y="520"/>
                </a:lnTo>
                <a:lnTo>
                  <a:pt x="1152" y="523"/>
                </a:lnTo>
                <a:lnTo>
                  <a:pt x="1149" y="524"/>
                </a:lnTo>
                <a:lnTo>
                  <a:pt x="1149" y="524"/>
                </a:lnTo>
                <a:lnTo>
                  <a:pt x="1147" y="523"/>
                </a:lnTo>
                <a:lnTo>
                  <a:pt x="1147" y="523"/>
                </a:lnTo>
                <a:lnTo>
                  <a:pt x="1152" y="516"/>
                </a:lnTo>
                <a:lnTo>
                  <a:pt x="1156" y="513"/>
                </a:lnTo>
                <a:lnTo>
                  <a:pt x="1161" y="512"/>
                </a:lnTo>
                <a:lnTo>
                  <a:pt x="1161" y="512"/>
                </a:lnTo>
                <a:close/>
                <a:moveTo>
                  <a:pt x="1083" y="566"/>
                </a:moveTo>
                <a:lnTo>
                  <a:pt x="1083" y="566"/>
                </a:lnTo>
                <a:lnTo>
                  <a:pt x="1079" y="571"/>
                </a:lnTo>
                <a:lnTo>
                  <a:pt x="1078" y="573"/>
                </a:lnTo>
                <a:lnTo>
                  <a:pt x="1076" y="576"/>
                </a:lnTo>
                <a:lnTo>
                  <a:pt x="1076" y="576"/>
                </a:lnTo>
                <a:lnTo>
                  <a:pt x="1075" y="581"/>
                </a:lnTo>
                <a:lnTo>
                  <a:pt x="1072" y="583"/>
                </a:lnTo>
                <a:lnTo>
                  <a:pt x="1065" y="590"/>
                </a:lnTo>
                <a:lnTo>
                  <a:pt x="1065" y="590"/>
                </a:lnTo>
                <a:lnTo>
                  <a:pt x="1067" y="586"/>
                </a:lnTo>
                <a:lnTo>
                  <a:pt x="1069" y="582"/>
                </a:lnTo>
                <a:lnTo>
                  <a:pt x="1076" y="576"/>
                </a:lnTo>
                <a:lnTo>
                  <a:pt x="1076" y="576"/>
                </a:lnTo>
                <a:lnTo>
                  <a:pt x="1082" y="564"/>
                </a:lnTo>
                <a:lnTo>
                  <a:pt x="1089" y="552"/>
                </a:lnTo>
                <a:lnTo>
                  <a:pt x="1104" y="531"/>
                </a:lnTo>
                <a:lnTo>
                  <a:pt x="1140" y="491"/>
                </a:lnTo>
                <a:lnTo>
                  <a:pt x="1140" y="491"/>
                </a:lnTo>
                <a:lnTo>
                  <a:pt x="1141" y="491"/>
                </a:lnTo>
                <a:lnTo>
                  <a:pt x="1144" y="489"/>
                </a:lnTo>
                <a:lnTo>
                  <a:pt x="1151" y="489"/>
                </a:lnTo>
                <a:lnTo>
                  <a:pt x="1159" y="491"/>
                </a:lnTo>
                <a:lnTo>
                  <a:pt x="1171" y="489"/>
                </a:lnTo>
                <a:lnTo>
                  <a:pt x="1083" y="566"/>
                </a:lnTo>
                <a:close/>
                <a:moveTo>
                  <a:pt x="1182" y="492"/>
                </a:moveTo>
                <a:lnTo>
                  <a:pt x="1182" y="492"/>
                </a:lnTo>
                <a:lnTo>
                  <a:pt x="1183" y="491"/>
                </a:lnTo>
                <a:lnTo>
                  <a:pt x="1186" y="489"/>
                </a:lnTo>
                <a:lnTo>
                  <a:pt x="1193" y="489"/>
                </a:lnTo>
                <a:lnTo>
                  <a:pt x="1200" y="491"/>
                </a:lnTo>
                <a:lnTo>
                  <a:pt x="1207" y="491"/>
                </a:lnTo>
                <a:lnTo>
                  <a:pt x="1133" y="555"/>
                </a:lnTo>
                <a:lnTo>
                  <a:pt x="1182" y="492"/>
                </a:lnTo>
                <a:close/>
                <a:moveTo>
                  <a:pt x="769" y="471"/>
                </a:moveTo>
                <a:lnTo>
                  <a:pt x="769" y="471"/>
                </a:lnTo>
                <a:lnTo>
                  <a:pt x="788" y="467"/>
                </a:lnTo>
                <a:lnTo>
                  <a:pt x="814" y="465"/>
                </a:lnTo>
                <a:lnTo>
                  <a:pt x="864" y="464"/>
                </a:lnTo>
                <a:lnTo>
                  <a:pt x="864" y="464"/>
                </a:lnTo>
                <a:lnTo>
                  <a:pt x="953" y="464"/>
                </a:lnTo>
                <a:lnTo>
                  <a:pt x="1041" y="465"/>
                </a:lnTo>
                <a:lnTo>
                  <a:pt x="1133" y="468"/>
                </a:lnTo>
                <a:lnTo>
                  <a:pt x="1225" y="469"/>
                </a:lnTo>
                <a:lnTo>
                  <a:pt x="1225" y="469"/>
                </a:lnTo>
                <a:lnTo>
                  <a:pt x="1228" y="471"/>
                </a:lnTo>
                <a:lnTo>
                  <a:pt x="1230" y="472"/>
                </a:lnTo>
                <a:lnTo>
                  <a:pt x="1231" y="474"/>
                </a:lnTo>
                <a:lnTo>
                  <a:pt x="1231" y="475"/>
                </a:lnTo>
                <a:lnTo>
                  <a:pt x="1227" y="475"/>
                </a:lnTo>
                <a:lnTo>
                  <a:pt x="1227" y="475"/>
                </a:lnTo>
                <a:lnTo>
                  <a:pt x="1111" y="475"/>
                </a:lnTo>
                <a:lnTo>
                  <a:pt x="998" y="475"/>
                </a:lnTo>
                <a:lnTo>
                  <a:pt x="882" y="474"/>
                </a:lnTo>
                <a:lnTo>
                  <a:pt x="826" y="472"/>
                </a:lnTo>
                <a:lnTo>
                  <a:pt x="769" y="471"/>
                </a:lnTo>
                <a:lnTo>
                  <a:pt x="769" y="471"/>
                </a:lnTo>
                <a:close/>
                <a:moveTo>
                  <a:pt x="1057" y="500"/>
                </a:moveTo>
                <a:lnTo>
                  <a:pt x="1057" y="500"/>
                </a:lnTo>
                <a:lnTo>
                  <a:pt x="1045" y="509"/>
                </a:lnTo>
                <a:lnTo>
                  <a:pt x="1034" y="517"/>
                </a:lnTo>
                <a:lnTo>
                  <a:pt x="1013" y="536"/>
                </a:lnTo>
                <a:lnTo>
                  <a:pt x="1013" y="536"/>
                </a:lnTo>
                <a:lnTo>
                  <a:pt x="1019" y="524"/>
                </a:lnTo>
                <a:lnTo>
                  <a:pt x="1024" y="512"/>
                </a:lnTo>
                <a:lnTo>
                  <a:pt x="1031" y="500"/>
                </a:lnTo>
                <a:lnTo>
                  <a:pt x="1037" y="489"/>
                </a:lnTo>
                <a:lnTo>
                  <a:pt x="1114" y="491"/>
                </a:lnTo>
                <a:lnTo>
                  <a:pt x="1027" y="568"/>
                </a:lnTo>
                <a:lnTo>
                  <a:pt x="1027" y="568"/>
                </a:lnTo>
                <a:lnTo>
                  <a:pt x="1041" y="551"/>
                </a:lnTo>
                <a:lnTo>
                  <a:pt x="1054" y="534"/>
                </a:lnTo>
                <a:lnTo>
                  <a:pt x="1065" y="516"/>
                </a:lnTo>
                <a:lnTo>
                  <a:pt x="1075" y="498"/>
                </a:lnTo>
                <a:lnTo>
                  <a:pt x="1075" y="498"/>
                </a:lnTo>
                <a:lnTo>
                  <a:pt x="1075" y="495"/>
                </a:lnTo>
                <a:lnTo>
                  <a:pt x="1075" y="493"/>
                </a:lnTo>
                <a:lnTo>
                  <a:pt x="1069" y="495"/>
                </a:lnTo>
                <a:lnTo>
                  <a:pt x="1062" y="498"/>
                </a:lnTo>
                <a:lnTo>
                  <a:pt x="1057" y="500"/>
                </a:lnTo>
                <a:lnTo>
                  <a:pt x="1057" y="500"/>
                </a:lnTo>
                <a:close/>
                <a:moveTo>
                  <a:pt x="988" y="491"/>
                </a:moveTo>
                <a:lnTo>
                  <a:pt x="1019" y="489"/>
                </a:lnTo>
                <a:lnTo>
                  <a:pt x="961" y="544"/>
                </a:lnTo>
                <a:lnTo>
                  <a:pt x="961" y="544"/>
                </a:lnTo>
                <a:lnTo>
                  <a:pt x="974" y="520"/>
                </a:lnTo>
                <a:lnTo>
                  <a:pt x="981" y="509"/>
                </a:lnTo>
                <a:lnTo>
                  <a:pt x="986" y="498"/>
                </a:lnTo>
                <a:lnTo>
                  <a:pt x="986" y="498"/>
                </a:lnTo>
                <a:lnTo>
                  <a:pt x="988" y="491"/>
                </a:lnTo>
                <a:lnTo>
                  <a:pt x="988" y="491"/>
                </a:lnTo>
                <a:close/>
                <a:moveTo>
                  <a:pt x="948" y="491"/>
                </a:moveTo>
                <a:lnTo>
                  <a:pt x="948" y="491"/>
                </a:lnTo>
                <a:lnTo>
                  <a:pt x="936" y="503"/>
                </a:lnTo>
                <a:lnTo>
                  <a:pt x="925" y="517"/>
                </a:lnTo>
                <a:lnTo>
                  <a:pt x="911" y="530"/>
                </a:lnTo>
                <a:lnTo>
                  <a:pt x="904" y="536"/>
                </a:lnTo>
                <a:lnTo>
                  <a:pt x="896" y="541"/>
                </a:lnTo>
                <a:lnTo>
                  <a:pt x="896" y="541"/>
                </a:lnTo>
                <a:lnTo>
                  <a:pt x="913" y="520"/>
                </a:lnTo>
                <a:lnTo>
                  <a:pt x="920" y="509"/>
                </a:lnTo>
                <a:lnTo>
                  <a:pt x="927" y="496"/>
                </a:lnTo>
                <a:lnTo>
                  <a:pt x="927" y="496"/>
                </a:lnTo>
                <a:lnTo>
                  <a:pt x="927" y="493"/>
                </a:lnTo>
                <a:lnTo>
                  <a:pt x="929" y="491"/>
                </a:lnTo>
                <a:lnTo>
                  <a:pt x="929" y="491"/>
                </a:lnTo>
                <a:lnTo>
                  <a:pt x="933" y="489"/>
                </a:lnTo>
                <a:lnTo>
                  <a:pt x="939" y="489"/>
                </a:lnTo>
                <a:lnTo>
                  <a:pt x="948" y="491"/>
                </a:lnTo>
                <a:lnTo>
                  <a:pt x="948" y="491"/>
                </a:lnTo>
                <a:close/>
                <a:moveTo>
                  <a:pt x="912" y="489"/>
                </a:moveTo>
                <a:lnTo>
                  <a:pt x="867" y="534"/>
                </a:lnTo>
                <a:lnTo>
                  <a:pt x="867" y="534"/>
                </a:lnTo>
                <a:lnTo>
                  <a:pt x="873" y="523"/>
                </a:lnTo>
                <a:lnTo>
                  <a:pt x="880" y="512"/>
                </a:lnTo>
                <a:lnTo>
                  <a:pt x="895" y="489"/>
                </a:lnTo>
                <a:lnTo>
                  <a:pt x="895" y="489"/>
                </a:lnTo>
                <a:lnTo>
                  <a:pt x="898" y="489"/>
                </a:lnTo>
                <a:lnTo>
                  <a:pt x="902" y="489"/>
                </a:lnTo>
                <a:lnTo>
                  <a:pt x="912" y="489"/>
                </a:lnTo>
                <a:lnTo>
                  <a:pt x="912" y="489"/>
                </a:lnTo>
                <a:close/>
                <a:moveTo>
                  <a:pt x="873" y="492"/>
                </a:moveTo>
                <a:lnTo>
                  <a:pt x="873" y="492"/>
                </a:lnTo>
                <a:lnTo>
                  <a:pt x="856" y="502"/>
                </a:lnTo>
                <a:lnTo>
                  <a:pt x="842" y="514"/>
                </a:lnTo>
                <a:lnTo>
                  <a:pt x="814" y="538"/>
                </a:lnTo>
                <a:lnTo>
                  <a:pt x="814" y="538"/>
                </a:lnTo>
                <a:lnTo>
                  <a:pt x="814" y="543"/>
                </a:lnTo>
                <a:lnTo>
                  <a:pt x="812" y="545"/>
                </a:lnTo>
                <a:lnTo>
                  <a:pt x="809" y="548"/>
                </a:lnTo>
                <a:lnTo>
                  <a:pt x="807" y="551"/>
                </a:lnTo>
                <a:lnTo>
                  <a:pt x="811" y="541"/>
                </a:lnTo>
                <a:lnTo>
                  <a:pt x="812" y="538"/>
                </a:lnTo>
                <a:lnTo>
                  <a:pt x="814" y="538"/>
                </a:lnTo>
                <a:lnTo>
                  <a:pt x="814" y="538"/>
                </a:lnTo>
                <a:lnTo>
                  <a:pt x="818" y="533"/>
                </a:lnTo>
                <a:lnTo>
                  <a:pt x="822" y="526"/>
                </a:lnTo>
                <a:lnTo>
                  <a:pt x="830" y="512"/>
                </a:lnTo>
                <a:lnTo>
                  <a:pt x="835" y="503"/>
                </a:lnTo>
                <a:lnTo>
                  <a:pt x="839" y="498"/>
                </a:lnTo>
                <a:lnTo>
                  <a:pt x="845" y="492"/>
                </a:lnTo>
                <a:lnTo>
                  <a:pt x="852" y="489"/>
                </a:lnTo>
                <a:lnTo>
                  <a:pt x="852" y="489"/>
                </a:lnTo>
                <a:lnTo>
                  <a:pt x="857" y="489"/>
                </a:lnTo>
                <a:lnTo>
                  <a:pt x="863" y="489"/>
                </a:lnTo>
                <a:lnTo>
                  <a:pt x="868" y="491"/>
                </a:lnTo>
                <a:lnTo>
                  <a:pt x="873" y="492"/>
                </a:lnTo>
                <a:lnTo>
                  <a:pt x="873" y="492"/>
                </a:lnTo>
                <a:close/>
                <a:moveTo>
                  <a:pt x="729" y="602"/>
                </a:moveTo>
                <a:lnTo>
                  <a:pt x="729" y="602"/>
                </a:lnTo>
                <a:lnTo>
                  <a:pt x="738" y="588"/>
                </a:lnTo>
                <a:lnTo>
                  <a:pt x="743" y="581"/>
                </a:lnTo>
                <a:lnTo>
                  <a:pt x="749" y="575"/>
                </a:lnTo>
                <a:lnTo>
                  <a:pt x="749" y="575"/>
                </a:lnTo>
                <a:lnTo>
                  <a:pt x="748" y="573"/>
                </a:lnTo>
                <a:lnTo>
                  <a:pt x="746" y="572"/>
                </a:lnTo>
                <a:lnTo>
                  <a:pt x="746" y="572"/>
                </a:lnTo>
                <a:lnTo>
                  <a:pt x="749" y="568"/>
                </a:lnTo>
                <a:lnTo>
                  <a:pt x="752" y="564"/>
                </a:lnTo>
                <a:lnTo>
                  <a:pt x="755" y="559"/>
                </a:lnTo>
                <a:lnTo>
                  <a:pt x="757" y="555"/>
                </a:lnTo>
                <a:lnTo>
                  <a:pt x="759" y="554"/>
                </a:lnTo>
                <a:lnTo>
                  <a:pt x="756" y="552"/>
                </a:lnTo>
                <a:lnTo>
                  <a:pt x="756" y="552"/>
                </a:lnTo>
                <a:lnTo>
                  <a:pt x="777" y="523"/>
                </a:lnTo>
                <a:lnTo>
                  <a:pt x="788" y="509"/>
                </a:lnTo>
                <a:lnTo>
                  <a:pt x="797" y="492"/>
                </a:lnTo>
                <a:lnTo>
                  <a:pt x="797" y="492"/>
                </a:lnTo>
                <a:lnTo>
                  <a:pt x="800" y="489"/>
                </a:lnTo>
                <a:lnTo>
                  <a:pt x="801" y="489"/>
                </a:lnTo>
                <a:lnTo>
                  <a:pt x="808" y="489"/>
                </a:lnTo>
                <a:lnTo>
                  <a:pt x="825" y="491"/>
                </a:lnTo>
                <a:lnTo>
                  <a:pt x="825" y="491"/>
                </a:lnTo>
                <a:lnTo>
                  <a:pt x="791" y="520"/>
                </a:lnTo>
                <a:lnTo>
                  <a:pt x="776" y="536"/>
                </a:lnTo>
                <a:lnTo>
                  <a:pt x="760" y="551"/>
                </a:lnTo>
                <a:lnTo>
                  <a:pt x="762" y="555"/>
                </a:lnTo>
                <a:lnTo>
                  <a:pt x="762" y="555"/>
                </a:lnTo>
                <a:lnTo>
                  <a:pt x="759" y="558"/>
                </a:lnTo>
                <a:lnTo>
                  <a:pt x="756" y="564"/>
                </a:lnTo>
                <a:lnTo>
                  <a:pt x="752" y="572"/>
                </a:lnTo>
                <a:lnTo>
                  <a:pt x="752" y="572"/>
                </a:lnTo>
                <a:lnTo>
                  <a:pt x="769" y="554"/>
                </a:lnTo>
                <a:lnTo>
                  <a:pt x="787" y="536"/>
                </a:lnTo>
                <a:lnTo>
                  <a:pt x="807" y="517"/>
                </a:lnTo>
                <a:lnTo>
                  <a:pt x="828" y="499"/>
                </a:lnTo>
                <a:lnTo>
                  <a:pt x="828" y="499"/>
                </a:lnTo>
                <a:lnTo>
                  <a:pt x="826" y="506"/>
                </a:lnTo>
                <a:lnTo>
                  <a:pt x="823" y="512"/>
                </a:lnTo>
                <a:lnTo>
                  <a:pt x="821" y="519"/>
                </a:lnTo>
                <a:lnTo>
                  <a:pt x="815" y="524"/>
                </a:lnTo>
                <a:lnTo>
                  <a:pt x="815" y="524"/>
                </a:lnTo>
                <a:lnTo>
                  <a:pt x="814" y="521"/>
                </a:lnTo>
                <a:lnTo>
                  <a:pt x="814" y="523"/>
                </a:lnTo>
                <a:lnTo>
                  <a:pt x="811" y="527"/>
                </a:lnTo>
                <a:lnTo>
                  <a:pt x="812" y="530"/>
                </a:lnTo>
                <a:lnTo>
                  <a:pt x="812" y="530"/>
                </a:lnTo>
                <a:lnTo>
                  <a:pt x="802" y="543"/>
                </a:lnTo>
                <a:lnTo>
                  <a:pt x="793" y="555"/>
                </a:lnTo>
                <a:lnTo>
                  <a:pt x="781" y="569"/>
                </a:lnTo>
                <a:lnTo>
                  <a:pt x="773" y="582"/>
                </a:lnTo>
                <a:lnTo>
                  <a:pt x="773" y="582"/>
                </a:lnTo>
                <a:lnTo>
                  <a:pt x="764" y="593"/>
                </a:lnTo>
                <a:lnTo>
                  <a:pt x="763" y="596"/>
                </a:lnTo>
                <a:lnTo>
                  <a:pt x="762" y="599"/>
                </a:lnTo>
                <a:lnTo>
                  <a:pt x="763" y="602"/>
                </a:lnTo>
                <a:lnTo>
                  <a:pt x="764" y="606"/>
                </a:lnTo>
                <a:lnTo>
                  <a:pt x="764" y="606"/>
                </a:lnTo>
                <a:lnTo>
                  <a:pt x="748" y="603"/>
                </a:lnTo>
                <a:lnTo>
                  <a:pt x="729" y="602"/>
                </a:lnTo>
                <a:lnTo>
                  <a:pt x="729" y="602"/>
                </a:lnTo>
                <a:close/>
                <a:moveTo>
                  <a:pt x="769" y="604"/>
                </a:moveTo>
                <a:lnTo>
                  <a:pt x="769" y="604"/>
                </a:lnTo>
                <a:lnTo>
                  <a:pt x="791" y="576"/>
                </a:lnTo>
                <a:lnTo>
                  <a:pt x="816" y="550"/>
                </a:lnTo>
                <a:lnTo>
                  <a:pt x="843" y="524"/>
                </a:lnTo>
                <a:lnTo>
                  <a:pt x="871" y="502"/>
                </a:lnTo>
                <a:lnTo>
                  <a:pt x="871" y="502"/>
                </a:lnTo>
                <a:lnTo>
                  <a:pt x="871" y="507"/>
                </a:lnTo>
                <a:lnTo>
                  <a:pt x="871" y="513"/>
                </a:lnTo>
                <a:lnTo>
                  <a:pt x="868" y="519"/>
                </a:lnTo>
                <a:lnTo>
                  <a:pt x="864" y="521"/>
                </a:lnTo>
                <a:lnTo>
                  <a:pt x="863" y="523"/>
                </a:lnTo>
                <a:lnTo>
                  <a:pt x="860" y="526"/>
                </a:lnTo>
                <a:lnTo>
                  <a:pt x="860" y="526"/>
                </a:lnTo>
                <a:lnTo>
                  <a:pt x="846" y="547"/>
                </a:lnTo>
                <a:lnTo>
                  <a:pt x="832" y="566"/>
                </a:lnTo>
                <a:lnTo>
                  <a:pt x="816" y="586"/>
                </a:lnTo>
                <a:lnTo>
                  <a:pt x="804" y="606"/>
                </a:lnTo>
                <a:lnTo>
                  <a:pt x="804" y="606"/>
                </a:lnTo>
                <a:lnTo>
                  <a:pt x="801" y="606"/>
                </a:lnTo>
                <a:lnTo>
                  <a:pt x="798" y="607"/>
                </a:lnTo>
                <a:lnTo>
                  <a:pt x="787" y="606"/>
                </a:lnTo>
                <a:lnTo>
                  <a:pt x="769" y="604"/>
                </a:lnTo>
                <a:lnTo>
                  <a:pt x="769" y="604"/>
                </a:lnTo>
                <a:close/>
                <a:moveTo>
                  <a:pt x="850" y="557"/>
                </a:moveTo>
                <a:lnTo>
                  <a:pt x="850" y="557"/>
                </a:lnTo>
                <a:lnTo>
                  <a:pt x="849" y="561"/>
                </a:lnTo>
                <a:lnTo>
                  <a:pt x="847" y="565"/>
                </a:lnTo>
                <a:lnTo>
                  <a:pt x="845" y="568"/>
                </a:lnTo>
                <a:lnTo>
                  <a:pt x="840" y="569"/>
                </a:lnTo>
                <a:lnTo>
                  <a:pt x="840" y="569"/>
                </a:lnTo>
                <a:lnTo>
                  <a:pt x="842" y="566"/>
                </a:lnTo>
                <a:lnTo>
                  <a:pt x="845" y="564"/>
                </a:lnTo>
                <a:lnTo>
                  <a:pt x="850" y="557"/>
                </a:lnTo>
                <a:lnTo>
                  <a:pt x="850" y="557"/>
                </a:lnTo>
                <a:close/>
                <a:moveTo>
                  <a:pt x="819" y="606"/>
                </a:moveTo>
                <a:lnTo>
                  <a:pt x="819" y="606"/>
                </a:lnTo>
                <a:lnTo>
                  <a:pt x="825" y="597"/>
                </a:lnTo>
                <a:lnTo>
                  <a:pt x="828" y="589"/>
                </a:lnTo>
                <a:lnTo>
                  <a:pt x="832" y="581"/>
                </a:lnTo>
                <a:lnTo>
                  <a:pt x="835" y="576"/>
                </a:lnTo>
                <a:lnTo>
                  <a:pt x="839" y="573"/>
                </a:lnTo>
                <a:lnTo>
                  <a:pt x="837" y="582"/>
                </a:lnTo>
                <a:lnTo>
                  <a:pt x="837" y="582"/>
                </a:lnTo>
                <a:lnTo>
                  <a:pt x="874" y="540"/>
                </a:lnTo>
                <a:lnTo>
                  <a:pt x="892" y="520"/>
                </a:lnTo>
                <a:lnTo>
                  <a:pt x="913" y="500"/>
                </a:lnTo>
                <a:lnTo>
                  <a:pt x="913" y="500"/>
                </a:lnTo>
                <a:lnTo>
                  <a:pt x="912" y="506"/>
                </a:lnTo>
                <a:lnTo>
                  <a:pt x="911" y="510"/>
                </a:lnTo>
                <a:lnTo>
                  <a:pt x="906" y="517"/>
                </a:lnTo>
                <a:lnTo>
                  <a:pt x="899" y="523"/>
                </a:lnTo>
                <a:lnTo>
                  <a:pt x="892" y="533"/>
                </a:lnTo>
                <a:lnTo>
                  <a:pt x="894" y="537"/>
                </a:lnTo>
                <a:lnTo>
                  <a:pt x="894" y="537"/>
                </a:lnTo>
                <a:lnTo>
                  <a:pt x="868" y="571"/>
                </a:lnTo>
                <a:lnTo>
                  <a:pt x="857" y="589"/>
                </a:lnTo>
                <a:lnTo>
                  <a:pt x="846" y="606"/>
                </a:lnTo>
                <a:lnTo>
                  <a:pt x="819" y="606"/>
                </a:lnTo>
                <a:close/>
                <a:moveTo>
                  <a:pt x="894" y="604"/>
                </a:moveTo>
                <a:lnTo>
                  <a:pt x="894" y="604"/>
                </a:lnTo>
                <a:lnTo>
                  <a:pt x="916" y="572"/>
                </a:lnTo>
                <a:lnTo>
                  <a:pt x="926" y="555"/>
                </a:lnTo>
                <a:lnTo>
                  <a:pt x="936" y="537"/>
                </a:lnTo>
                <a:lnTo>
                  <a:pt x="936" y="537"/>
                </a:lnTo>
                <a:lnTo>
                  <a:pt x="922" y="552"/>
                </a:lnTo>
                <a:lnTo>
                  <a:pt x="906" y="569"/>
                </a:lnTo>
                <a:lnTo>
                  <a:pt x="892" y="588"/>
                </a:lnTo>
                <a:lnTo>
                  <a:pt x="881" y="607"/>
                </a:lnTo>
                <a:lnTo>
                  <a:pt x="860" y="607"/>
                </a:lnTo>
                <a:lnTo>
                  <a:pt x="891" y="555"/>
                </a:lnTo>
                <a:lnTo>
                  <a:pt x="891" y="555"/>
                </a:lnTo>
                <a:lnTo>
                  <a:pt x="892" y="558"/>
                </a:lnTo>
                <a:lnTo>
                  <a:pt x="891" y="561"/>
                </a:lnTo>
                <a:lnTo>
                  <a:pt x="889" y="564"/>
                </a:lnTo>
                <a:lnTo>
                  <a:pt x="889" y="568"/>
                </a:lnTo>
                <a:lnTo>
                  <a:pt x="889" y="568"/>
                </a:lnTo>
                <a:lnTo>
                  <a:pt x="904" y="551"/>
                </a:lnTo>
                <a:lnTo>
                  <a:pt x="919" y="534"/>
                </a:lnTo>
                <a:lnTo>
                  <a:pt x="951" y="502"/>
                </a:lnTo>
                <a:lnTo>
                  <a:pt x="951" y="502"/>
                </a:lnTo>
                <a:lnTo>
                  <a:pt x="948" y="507"/>
                </a:lnTo>
                <a:lnTo>
                  <a:pt x="944" y="513"/>
                </a:lnTo>
                <a:lnTo>
                  <a:pt x="939" y="520"/>
                </a:lnTo>
                <a:lnTo>
                  <a:pt x="937" y="523"/>
                </a:lnTo>
                <a:lnTo>
                  <a:pt x="936" y="527"/>
                </a:lnTo>
                <a:lnTo>
                  <a:pt x="936" y="527"/>
                </a:lnTo>
                <a:lnTo>
                  <a:pt x="939" y="526"/>
                </a:lnTo>
                <a:lnTo>
                  <a:pt x="946" y="523"/>
                </a:lnTo>
                <a:lnTo>
                  <a:pt x="948" y="521"/>
                </a:lnTo>
                <a:lnTo>
                  <a:pt x="953" y="520"/>
                </a:lnTo>
                <a:lnTo>
                  <a:pt x="954" y="516"/>
                </a:lnTo>
                <a:lnTo>
                  <a:pt x="956" y="512"/>
                </a:lnTo>
                <a:lnTo>
                  <a:pt x="956" y="512"/>
                </a:lnTo>
                <a:lnTo>
                  <a:pt x="956" y="509"/>
                </a:lnTo>
                <a:lnTo>
                  <a:pt x="957" y="506"/>
                </a:lnTo>
                <a:lnTo>
                  <a:pt x="957" y="506"/>
                </a:lnTo>
                <a:lnTo>
                  <a:pt x="954" y="505"/>
                </a:lnTo>
                <a:lnTo>
                  <a:pt x="953" y="502"/>
                </a:lnTo>
                <a:lnTo>
                  <a:pt x="954" y="499"/>
                </a:lnTo>
                <a:lnTo>
                  <a:pt x="957" y="498"/>
                </a:lnTo>
                <a:lnTo>
                  <a:pt x="957" y="498"/>
                </a:lnTo>
                <a:lnTo>
                  <a:pt x="960" y="498"/>
                </a:lnTo>
                <a:lnTo>
                  <a:pt x="958" y="499"/>
                </a:lnTo>
                <a:lnTo>
                  <a:pt x="957" y="502"/>
                </a:lnTo>
                <a:lnTo>
                  <a:pt x="957" y="505"/>
                </a:lnTo>
                <a:lnTo>
                  <a:pt x="957" y="506"/>
                </a:lnTo>
                <a:lnTo>
                  <a:pt x="957" y="506"/>
                </a:lnTo>
                <a:lnTo>
                  <a:pt x="961" y="500"/>
                </a:lnTo>
                <a:lnTo>
                  <a:pt x="967" y="493"/>
                </a:lnTo>
                <a:lnTo>
                  <a:pt x="970" y="492"/>
                </a:lnTo>
                <a:lnTo>
                  <a:pt x="974" y="489"/>
                </a:lnTo>
                <a:lnTo>
                  <a:pt x="978" y="489"/>
                </a:lnTo>
                <a:lnTo>
                  <a:pt x="984" y="491"/>
                </a:lnTo>
                <a:lnTo>
                  <a:pt x="984" y="491"/>
                </a:lnTo>
                <a:lnTo>
                  <a:pt x="946" y="550"/>
                </a:lnTo>
                <a:lnTo>
                  <a:pt x="908" y="610"/>
                </a:lnTo>
                <a:lnTo>
                  <a:pt x="908" y="610"/>
                </a:lnTo>
                <a:lnTo>
                  <a:pt x="902" y="604"/>
                </a:lnTo>
                <a:lnTo>
                  <a:pt x="898" y="603"/>
                </a:lnTo>
                <a:lnTo>
                  <a:pt x="894" y="604"/>
                </a:lnTo>
                <a:lnTo>
                  <a:pt x="894" y="604"/>
                </a:lnTo>
                <a:close/>
                <a:moveTo>
                  <a:pt x="920" y="607"/>
                </a:moveTo>
                <a:lnTo>
                  <a:pt x="920" y="607"/>
                </a:lnTo>
                <a:lnTo>
                  <a:pt x="930" y="590"/>
                </a:lnTo>
                <a:lnTo>
                  <a:pt x="940" y="578"/>
                </a:lnTo>
                <a:lnTo>
                  <a:pt x="951" y="565"/>
                </a:lnTo>
                <a:lnTo>
                  <a:pt x="964" y="552"/>
                </a:lnTo>
                <a:lnTo>
                  <a:pt x="964" y="552"/>
                </a:lnTo>
                <a:lnTo>
                  <a:pt x="992" y="526"/>
                </a:lnTo>
                <a:lnTo>
                  <a:pt x="1006" y="513"/>
                </a:lnTo>
                <a:lnTo>
                  <a:pt x="1022" y="502"/>
                </a:lnTo>
                <a:lnTo>
                  <a:pt x="1022" y="502"/>
                </a:lnTo>
                <a:lnTo>
                  <a:pt x="1013" y="516"/>
                </a:lnTo>
                <a:lnTo>
                  <a:pt x="1005" y="530"/>
                </a:lnTo>
                <a:lnTo>
                  <a:pt x="986" y="557"/>
                </a:lnTo>
                <a:lnTo>
                  <a:pt x="968" y="582"/>
                </a:lnTo>
                <a:lnTo>
                  <a:pt x="950" y="607"/>
                </a:lnTo>
                <a:lnTo>
                  <a:pt x="950" y="607"/>
                </a:lnTo>
                <a:lnTo>
                  <a:pt x="948" y="610"/>
                </a:lnTo>
                <a:lnTo>
                  <a:pt x="944" y="611"/>
                </a:lnTo>
                <a:lnTo>
                  <a:pt x="936" y="611"/>
                </a:lnTo>
                <a:lnTo>
                  <a:pt x="927" y="610"/>
                </a:lnTo>
                <a:lnTo>
                  <a:pt x="920" y="607"/>
                </a:lnTo>
                <a:lnTo>
                  <a:pt x="920" y="607"/>
                </a:lnTo>
                <a:close/>
                <a:moveTo>
                  <a:pt x="961" y="609"/>
                </a:moveTo>
                <a:lnTo>
                  <a:pt x="961" y="609"/>
                </a:lnTo>
                <a:lnTo>
                  <a:pt x="984" y="581"/>
                </a:lnTo>
                <a:lnTo>
                  <a:pt x="1008" y="554"/>
                </a:lnTo>
                <a:lnTo>
                  <a:pt x="1033" y="530"/>
                </a:lnTo>
                <a:lnTo>
                  <a:pt x="1060" y="506"/>
                </a:lnTo>
                <a:lnTo>
                  <a:pt x="1060" y="506"/>
                </a:lnTo>
                <a:lnTo>
                  <a:pt x="1060" y="513"/>
                </a:lnTo>
                <a:lnTo>
                  <a:pt x="1058" y="519"/>
                </a:lnTo>
                <a:lnTo>
                  <a:pt x="1058" y="519"/>
                </a:lnTo>
                <a:lnTo>
                  <a:pt x="1045" y="537"/>
                </a:lnTo>
                <a:lnTo>
                  <a:pt x="1031" y="555"/>
                </a:lnTo>
                <a:lnTo>
                  <a:pt x="1016" y="575"/>
                </a:lnTo>
                <a:lnTo>
                  <a:pt x="1009" y="583"/>
                </a:lnTo>
                <a:lnTo>
                  <a:pt x="999" y="592"/>
                </a:lnTo>
                <a:lnTo>
                  <a:pt x="999" y="592"/>
                </a:lnTo>
                <a:lnTo>
                  <a:pt x="995" y="597"/>
                </a:lnTo>
                <a:lnTo>
                  <a:pt x="985" y="606"/>
                </a:lnTo>
                <a:lnTo>
                  <a:pt x="981" y="610"/>
                </a:lnTo>
                <a:lnTo>
                  <a:pt x="974" y="611"/>
                </a:lnTo>
                <a:lnTo>
                  <a:pt x="968" y="611"/>
                </a:lnTo>
                <a:lnTo>
                  <a:pt x="961" y="609"/>
                </a:lnTo>
                <a:lnTo>
                  <a:pt x="961" y="609"/>
                </a:lnTo>
                <a:close/>
                <a:moveTo>
                  <a:pt x="1000" y="611"/>
                </a:moveTo>
                <a:lnTo>
                  <a:pt x="1000" y="611"/>
                </a:lnTo>
                <a:lnTo>
                  <a:pt x="1010" y="597"/>
                </a:lnTo>
                <a:lnTo>
                  <a:pt x="1013" y="593"/>
                </a:lnTo>
                <a:lnTo>
                  <a:pt x="1020" y="590"/>
                </a:lnTo>
                <a:lnTo>
                  <a:pt x="1020" y="590"/>
                </a:lnTo>
                <a:lnTo>
                  <a:pt x="1016" y="590"/>
                </a:lnTo>
                <a:lnTo>
                  <a:pt x="1015" y="590"/>
                </a:lnTo>
                <a:lnTo>
                  <a:pt x="1015" y="589"/>
                </a:lnTo>
                <a:lnTo>
                  <a:pt x="1015" y="588"/>
                </a:lnTo>
                <a:lnTo>
                  <a:pt x="1017" y="585"/>
                </a:lnTo>
                <a:lnTo>
                  <a:pt x="1020" y="583"/>
                </a:lnTo>
                <a:lnTo>
                  <a:pt x="1031" y="571"/>
                </a:lnTo>
                <a:lnTo>
                  <a:pt x="1022" y="586"/>
                </a:lnTo>
                <a:lnTo>
                  <a:pt x="1022" y="586"/>
                </a:lnTo>
                <a:lnTo>
                  <a:pt x="1071" y="540"/>
                </a:lnTo>
                <a:lnTo>
                  <a:pt x="1096" y="519"/>
                </a:lnTo>
                <a:lnTo>
                  <a:pt x="1121" y="498"/>
                </a:lnTo>
                <a:lnTo>
                  <a:pt x="1121" y="498"/>
                </a:lnTo>
                <a:lnTo>
                  <a:pt x="1126" y="493"/>
                </a:lnTo>
                <a:lnTo>
                  <a:pt x="1127" y="495"/>
                </a:lnTo>
                <a:lnTo>
                  <a:pt x="1126" y="496"/>
                </a:lnTo>
                <a:lnTo>
                  <a:pt x="1124" y="500"/>
                </a:lnTo>
                <a:lnTo>
                  <a:pt x="1123" y="505"/>
                </a:lnTo>
                <a:lnTo>
                  <a:pt x="1123" y="505"/>
                </a:lnTo>
                <a:lnTo>
                  <a:pt x="1120" y="506"/>
                </a:lnTo>
                <a:lnTo>
                  <a:pt x="1117" y="507"/>
                </a:lnTo>
                <a:lnTo>
                  <a:pt x="1114" y="509"/>
                </a:lnTo>
                <a:lnTo>
                  <a:pt x="1113" y="510"/>
                </a:lnTo>
                <a:lnTo>
                  <a:pt x="1113" y="510"/>
                </a:lnTo>
                <a:lnTo>
                  <a:pt x="1103" y="524"/>
                </a:lnTo>
                <a:lnTo>
                  <a:pt x="1093" y="537"/>
                </a:lnTo>
                <a:lnTo>
                  <a:pt x="1074" y="561"/>
                </a:lnTo>
                <a:lnTo>
                  <a:pt x="1052" y="585"/>
                </a:lnTo>
                <a:lnTo>
                  <a:pt x="1043" y="597"/>
                </a:lnTo>
                <a:lnTo>
                  <a:pt x="1034" y="611"/>
                </a:lnTo>
                <a:lnTo>
                  <a:pt x="1034" y="611"/>
                </a:lnTo>
                <a:lnTo>
                  <a:pt x="1031" y="613"/>
                </a:lnTo>
                <a:lnTo>
                  <a:pt x="1027" y="614"/>
                </a:lnTo>
                <a:lnTo>
                  <a:pt x="1017" y="616"/>
                </a:lnTo>
                <a:lnTo>
                  <a:pt x="1008" y="614"/>
                </a:lnTo>
                <a:lnTo>
                  <a:pt x="1000" y="611"/>
                </a:lnTo>
                <a:lnTo>
                  <a:pt x="1000" y="611"/>
                </a:lnTo>
                <a:close/>
                <a:moveTo>
                  <a:pt x="1078" y="602"/>
                </a:moveTo>
                <a:lnTo>
                  <a:pt x="1076" y="606"/>
                </a:lnTo>
                <a:lnTo>
                  <a:pt x="1075" y="607"/>
                </a:lnTo>
                <a:lnTo>
                  <a:pt x="1072" y="609"/>
                </a:lnTo>
                <a:lnTo>
                  <a:pt x="1072" y="609"/>
                </a:lnTo>
                <a:lnTo>
                  <a:pt x="1071" y="610"/>
                </a:lnTo>
                <a:lnTo>
                  <a:pt x="1071" y="610"/>
                </a:lnTo>
                <a:lnTo>
                  <a:pt x="1068" y="613"/>
                </a:lnTo>
                <a:lnTo>
                  <a:pt x="1065" y="616"/>
                </a:lnTo>
                <a:lnTo>
                  <a:pt x="1058" y="616"/>
                </a:lnTo>
                <a:lnTo>
                  <a:pt x="1051" y="616"/>
                </a:lnTo>
                <a:lnTo>
                  <a:pt x="1044" y="616"/>
                </a:lnTo>
                <a:lnTo>
                  <a:pt x="1044" y="616"/>
                </a:lnTo>
                <a:lnTo>
                  <a:pt x="1092" y="571"/>
                </a:lnTo>
                <a:lnTo>
                  <a:pt x="1116" y="548"/>
                </a:lnTo>
                <a:lnTo>
                  <a:pt x="1140" y="527"/>
                </a:lnTo>
                <a:lnTo>
                  <a:pt x="1099" y="581"/>
                </a:lnTo>
                <a:lnTo>
                  <a:pt x="1097" y="581"/>
                </a:lnTo>
                <a:lnTo>
                  <a:pt x="1096" y="583"/>
                </a:lnTo>
                <a:lnTo>
                  <a:pt x="1096" y="585"/>
                </a:lnTo>
                <a:lnTo>
                  <a:pt x="1096" y="585"/>
                </a:lnTo>
                <a:lnTo>
                  <a:pt x="1092" y="589"/>
                </a:lnTo>
                <a:lnTo>
                  <a:pt x="1089" y="593"/>
                </a:lnTo>
                <a:lnTo>
                  <a:pt x="1085" y="599"/>
                </a:lnTo>
                <a:lnTo>
                  <a:pt x="1081" y="602"/>
                </a:lnTo>
                <a:lnTo>
                  <a:pt x="1078" y="602"/>
                </a:lnTo>
                <a:close/>
                <a:moveTo>
                  <a:pt x="1171" y="610"/>
                </a:moveTo>
                <a:lnTo>
                  <a:pt x="1171" y="610"/>
                </a:lnTo>
                <a:lnTo>
                  <a:pt x="1180" y="600"/>
                </a:lnTo>
                <a:lnTo>
                  <a:pt x="1190" y="590"/>
                </a:lnTo>
                <a:lnTo>
                  <a:pt x="1200" y="579"/>
                </a:lnTo>
                <a:lnTo>
                  <a:pt x="1210" y="572"/>
                </a:lnTo>
                <a:lnTo>
                  <a:pt x="1210" y="572"/>
                </a:lnTo>
                <a:lnTo>
                  <a:pt x="1210" y="573"/>
                </a:lnTo>
                <a:lnTo>
                  <a:pt x="1210" y="573"/>
                </a:lnTo>
                <a:lnTo>
                  <a:pt x="1210" y="573"/>
                </a:lnTo>
                <a:lnTo>
                  <a:pt x="1210" y="573"/>
                </a:lnTo>
                <a:lnTo>
                  <a:pt x="1203" y="585"/>
                </a:lnTo>
                <a:lnTo>
                  <a:pt x="1193" y="596"/>
                </a:lnTo>
                <a:lnTo>
                  <a:pt x="1183" y="604"/>
                </a:lnTo>
                <a:lnTo>
                  <a:pt x="1178" y="607"/>
                </a:lnTo>
                <a:lnTo>
                  <a:pt x="1171" y="610"/>
                </a:lnTo>
                <a:lnTo>
                  <a:pt x="1171" y="610"/>
                </a:lnTo>
                <a:close/>
                <a:moveTo>
                  <a:pt x="1214" y="568"/>
                </a:moveTo>
                <a:lnTo>
                  <a:pt x="1214" y="568"/>
                </a:lnTo>
                <a:lnTo>
                  <a:pt x="1218" y="561"/>
                </a:lnTo>
                <a:lnTo>
                  <a:pt x="1223" y="554"/>
                </a:lnTo>
                <a:lnTo>
                  <a:pt x="1232" y="541"/>
                </a:lnTo>
                <a:lnTo>
                  <a:pt x="1253" y="520"/>
                </a:lnTo>
                <a:lnTo>
                  <a:pt x="1253" y="520"/>
                </a:lnTo>
                <a:lnTo>
                  <a:pt x="1258" y="513"/>
                </a:lnTo>
                <a:lnTo>
                  <a:pt x="1260" y="506"/>
                </a:lnTo>
                <a:lnTo>
                  <a:pt x="1256" y="507"/>
                </a:lnTo>
                <a:lnTo>
                  <a:pt x="1256" y="507"/>
                </a:lnTo>
                <a:lnTo>
                  <a:pt x="1255" y="512"/>
                </a:lnTo>
                <a:lnTo>
                  <a:pt x="1253" y="513"/>
                </a:lnTo>
                <a:lnTo>
                  <a:pt x="1251" y="514"/>
                </a:lnTo>
                <a:lnTo>
                  <a:pt x="1249" y="513"/>
                </a:lnTo>
                <a:lnTo>
                  <a:pt x="1246" y="513"/>
                </a:lnTo>
                <a:lnTo>
                  <a:pt x="1244" y="514"/>
                </a:lnTo>
                <a:lnTo>
                  <a:pt x="1242" y="516"/>
                </a:lnTo>
                <a:lnTo>
                  <a:pt x="1241" y="520"/>
                </a:lnTo>
                <a:lnTo>
                  <a:pt x="1246" y="517"/>
                </a:lnTo>
                <a:lnTo>
                  <a:pt x="1246" y="517"/>
                </a:lnTo>
                <a:lnTo>
                  <a:pt x="1246" y="521"/>
                </a:lnTo>
                <a:lnTo>
                  <a:pt x="1244" y="524"/>
                </a:lnTo>
                <a:lnTo>
                  <a:pt x="1241" y="527"/>
                </a:lnTo>
                <a:lnTo>
                  <a:pt x="1237" y="530"/>
                </a:lnTo>
                <a:lnTo>
                  <a:pt x="1237" y="530"/>
                </a:lnTo>
                <a:lnTo>
                  <a:pt x="1227" y="543"/>
                </a:lnTo>
                <a:lnTo>
                  <a:pt x="1214" y="555"/>
                </a:lnTo>
                <a:lnTo>
                  <a:pt x="1200" y="569"/>
                </a:lnTo>
                <a:lnTo>
                  <a:pt x="1187" y="583"/>
                </a:lnTo>
                <a:lnTo>
                  <a:pt x="1186" y="583"/>
                </a:lnTo>
                <a:lnTo>
                  <a:pt x="1186" y="585"/>
                </a:lnTo>
                <a:lnTo>
                  <a:pt x="1182" y="589"/>
                </a:lnTo>
                <a:lnTo>
                  <a:pt x="1180" y="589"/>
                </a:lnTo>
                <a:lnTo>
                  <a:pt x="1178" y="590"/>
                </a:lnTo>
                <a:lnTo>
                  <a:pt x="1173" y="595"/>
                </a:lnTo>
                <a:lnTo>
                  <a:pt x="1173" y="596"/>
                </a:lnTo>
                <a:lnTo>
                  <a:pt x="1173" y="596"/>
                </a:lnTo>
                <a:lnTo>
                  <a:pt x="1171" y="602"/>
                </a:lnTo>
                <a:lnTo>
                  <a:pt x="1166" y="607"/>
                </a:lnTo>
                <a:lnTo>
                  <a:pt x="1161" y="611"/>
                </a:lnTo>
                <a:lnTo>
                  <a:pt x="1158" y="614"/>
                </a:lnTo>
                <a:lnTo>
                  <a:pt x="1154" y="614"/>
                </a:lnTo>
                <a:lnTo>
                  <a:pt x="1154" y="614"/>
                </a:lnTo>
                <a:lnTo>
                  <a:pt x="1137" y="616"/>
                </a:lnTo>
                <a:lnTo>
                  <a:pt x="1119" y="616"/>
                </a:lnTo>
                <a:lnTo>
                  <a:pt x="1082" y="616"/>
                </a:lnTo>
                <a:lnTo>
                  <a:pt x="1082" y="616"/>
                </a:lnTo>
                <a:lnTo>
                  <a:pt x="1113" y="585"/>
                </a:lnTo>
                <a:lnTo>
                  <a:pt x="1145" y="557"/>
                </a:lnTo>
                <a:lnTo>
                  <a:pt x="1211" y="499"/>
                </a:lnTo>
                <a:lnTo>
                  <a:pt x="1211" y="499"/>
                </a:lnTo>
                <a:lnTo>
                  <a:pt x="1214" y="496"/>
                </a:lnTo>
                <a:lnTo>
                  <a:pt x="1218" y="493"/>
                </a:lnTo>
                <a:lnTo>
                  <a:pt x="1224" y="493"/>
                </a:lnTo>
                <a:lnTo>
                  <a:pt x="1225" y="493"/>
                </a:lnTo>
                <a:lnTo>
                  <a:pt x="1227" y="496"/>
                </a:lnTo>
                <a:lnTo>
                  <a:pt x="1227" y="496"/>
                </a:lnTo>
                <a:lnTo>
                  <a:pt x="1217" y="509"/>
                </a:lnTo>
                <a:lnTo>
                  <a:pt x="1207" y="521"/>
                </a:lnTo>
                <a:lnTo>
                  <a:pt x="1186" y="545"/>
                </a:lnTo>
                <a:lnTo>
                  <a:pt x="1141" y="593"/>
                </a:lnTo>
                <a:lnTo>
                  <a:pt x="1141" y="593"/>
                </a:lnTo>
                <a:lnTo>
                  <a:pt x="1138" y="596"/>
                </a:lnTo>
                <a:lnTo>
                  <a:pt x="1135" y="599"/>
                </a:lnTo>
                <a:lnTo>
                  <a:pt x="1134" y="603"/>
                </a:lnTo>
                <a:lnTo>
                  <a:pt x="1137" y="610"/>
                </a:lnTo>
                <a:lnTo>
                  <a:pt x="1137" y="610"/>
                </a:lnTo>
                <a:lnTo>
                  <a:pt x="1196" y="547"/>
                </a:lnTo>
                <a:lnTo>
                  <a:pt x="1227" y="517"/>
                </a:lnTo>
                <a:lnTo>
                  <a:pt x="1259" y="489"/>
                </a:lnTo>
                <a:lnTo>
                  <a:pt x="1259" y="489"/>
                </a:lnTo>
                <a:lnTo>
                  <a:pt x="1260" y="492"/>
                </a:lnTo>
                <a:lnTo>
                  <a:pt x="1262" y="493"/>
                </a:lnTo>
                <a:lnTo>
                  <a:pt x="1259" y="498"/>
                </a:lnTo>
                <a:lnTo>
                  <a:pt x="1258" y="502"/>
                </a:lnTo>
                <a:lnTo>
                  <a:pt x="1259" y="503"/>
                </a:lnTo>
                <a:lnTo>
                  <a:pt x="1260" y="506"/>
                </a:lnTo>
                <a:lnTo>
                  <a:pt x="1260" y="506"/>
                </a:lnTo>
                <a:lnTo>
                  <a:pt x="1263" y="503"/>
                </a:lnTo>
                <a:lnTo>
                  <a:pt x="1267" y="499"/>
                </a:lnTo>
                <a:lnTo>
                  <a:pt x="1269" y="495"/>
                </a:lnTo>
                <a:lnTo>
                  <a:pt x="1272" y="492"/>
                </a:lnTo>
                <a:lnTo>
                  <a:pt x="1272" y="492"/>
                </a:lnTo>
                <a:lnTo>
                  <a:pt x="1279" y="489"/>
                </a:lnTo>
                <a:lnTo>
                  <a:pt x="1280" y="489"/>
                </a:lnTo>
                <a:lnTo>
                  <a:pt x="1280" y="491"/>
                </a:lnTo>
                <a:lnTo>
                  <a:pt x="1279" y="495"/>
                </a:lnTo>
                <a:lnTo>
                  <a:pt x="1276" y="498"/>
                </a:lnTo>
                <a:lnTo>
                  <a:pt x="1276" y="498"/>
                </a:lnTo>
                <a:lnTo>
                  <a:pt x="1245" y="534"/>
                </a:lnTo>
                <a:lnTo>
                  <a:pt x="1231" y="552"/>
                </a:lnTo>
                <a:lnTo>
                  <a:pt x="1214" y="568"/>
                </a:lnTo>
                <a:lnTo>
                  <a:pt x="1214" y="568"/>
                </a:lnTo>
                <a:close/>
                <a:moveTo>
                  <a:pt x="1244" y="493"/>
                </a:moveTo>
                <a:lnTo>
                  <a:pt x="1232" y="502"/>
                </a:lnTo>
                <a:lnTo>
                  <a:pt x="1232" y="502"/>
                </a:lnTo>
                <a:lnTo>
                  <a:pt x="1232" y="498"/>
                </a:lnTo>
                <a:lnTo>
                  <a:pt x="1234" y="495"/>
                </a:lnTo>
                <a:lnTo>
                  <a:pt x="1234" y="495"/>
                </a:lnTo>
                <a:lnTo>
                  <a:pt x="1237" y="493"/>
                </a:lnTo>
                <a:lnTo>
                  <a:pt x="1239" y="492"/>
                </a:lnTo>
                <a:lnTo>
                  <a:pt x="1244" y="493"/>
                </a:lnTo>
                <a:lnTo>
                  <a:pt x="1244" y="493"/>
                </a:lnTo>
                <a:close/>
                <a:moveTo>
                  <a:pt x="1241" y="469"/>
                </a:moveTo>
                <a:lnTo>
                  <a:pt x="1283" y="472"/>
                </a:lnTo>
                <a:lnTo>
                  <a:pt x="1242" y="478"/>
                </a:lnTo>
                <a:lnTo>
                  <a:pt x="1242" y="478"/>
                </a:lnTo>
                <a:lnTo>
                  <a:pt x="1241" y="474"/>
                </a:lnTo>
                <a:lnTo>
                  <a:pt x="1241" y="472"/>
                </a:lnTo>
                <a:lnTo>
                  <a:pt x="1241" y="469"/>
                </a:lnTo>
                <a:lnTo>
                  <a:pt x="1241" y="469"/>
                </a:lnTo>
                <a:close/>
                <a:moveTo>
                  <a:pt x="1224" y="606"/>
                </a:moveTo>
                <a:lnTo>
                  <a:pt x="1224" y="606"/>
                </a:lnTo>
                <a:lnTo>
                  <a:pt x="1241" y="576"/>
                </a:lnTo>
                <a:lnTo>
                  <a:pt x="1260" y="548"/>
                </a:lnTo>
                <a:lnTo>
                  <a:pt x="1280" y="520"/>
                </a:lnTo>
                <a:lnTo>
                  <a:pt x="1301" y="493"/>
                </a:lnTo>
                <a:lnTo>
                  <a:pt x="1301" y="493"/>
                </a:lnTo>
                <a:lnTo>
                  <a:pt x="1301" y="492"/>
                </a:lnTo>
                <a:lnTo>
                  <a:pt x="1301" y="489"/>
                </a:lnTo>
                <a:lnTo>
                  <a:pt x="1301" y="489"/>
                </a:lnTo>
                <a:lnTo>
                  <a:pt x="1303" y="488"/>
                </a:lnTo>
                <a:lnTo>
                  <a:pt x="1305" y="488"/>
                </a:lnTo>
                <a:lnTo>
                  <a:pt x="1307" y="491"/>
                </a:lnTo>
                <a:lnTo>
                  <a:pt x="1307" y="493"/>
                </a:lnTo>
                <a:lnTo>
                  <a:pt x="1308" y="500"/>
                </a:lnTo>
                <a:lnTo>
                  <a:pt x="1307" y="505"/>
                </a:lnTo>
                <a:lnTo>
                  <a:pt x="1307" y="505"/>
                </a:lnTo>
                <a:lnTo>
                  <a:pt x="1286" y="529"/>
                </a:lnTo>
                <a:lnTo>
                  <a:pt x="1265" y="554"/>
                </a:lnTo>
                <a:lnTo>
                  <a:pt x="1244" y="579"/>
                </a:lnTo>
                <a:lnTo>
                  <a:pt x="1224" y="606"/>
                </a:lnTo>
                <a:lnTo>
                  <a:pt x="1224" y="606"/>
                </a:lnTo>
                <a:close/>
                <a:moveTo>
                  <a:pt x="1283" y="602"/>
                </a:moveTo>
                <a:lnTo>
                  <a:pt x="1239" y="651"/>
                </a:lnTo>
                <a:lnTo>
                  <a:pt x="1307" y="551"/>
                </a:lnTo>
                <a:lnTo>
                  <a:pt x="1307" y="551"/>
                </a:lnTo>
                <a:lnTo>
                  <a:pt x="1307" y="550"/>
                </a:lnTo>
                <a:lnTo>
                  <a:pt x="1305" y="548"/>
                </a:lnTo>
                <a:lnTo>
                  <a:pt x="1300" y="552"/>
                </a:lnTo>
                <a:lnTo>
                  <a:pt x="1290" y="559"/>
                </a:lnTo>
                <a:lnTo>
                  <a:pt x="1283" y="566"/>
                </a:lnTo>
                <a:lnTo>
                  <a:pt x="1283" y="566"/>
                </a:lnTo>
                <a:lnTo>
                  <a:pt x="1286" y="558"/>
                </a:lnTo>
                <a:lnTo>
                  <a:pt x="1290" y="551"/>
                </a:lnTo>
                <a:lnTo>
                  <a:pt x="1293" y="545"/>
                </a:lnTo>
                <a:lnTo>
                  <a:pt x="1296" y="540"/>
                </a:lnTo>
                <a:lnTo>
                  <a:pt x="1296" y="540"/>
                </a:lnTo>
                <a:lnTo>
                  <a:pt x="1298" y="537"/>
                </a:lnTo>
                <a:lnTo>
                  <a:pt x="1303" y="533"/>
                </a:lnTo>
                <a:lnTo>
                  <a:pt x="1304" y="527"/>
                </a:lnTo>
                <a:lnTo>
                  <a:pt x="1307" y="521"/>
                </a:lnTo>
                <a:lnTo>
                  <a:pt x="1307" y="521"/>
                </a:lnTo>
                <a:lnTo>
                  <a:pt x="1311" y="534"/>
                </a:lnTo>
                <a:lnTo>
                  <a:pt x="1312" y="547"/>
                </a:lnTo>
                <a:lnTo>
                  <a:pt x="1311" y="558"/>
                </a:lnTo>
                <a:lnTo>
                  <a:pt x="1308" y="569"/>
                </a:lnTo>
                <a:lnTo>
                  <a:pt x="1304" y="581"/>
                </a:lnTo>
                <a:lnTo>
                  <a:pt x="1297" y="589"/>
                </a:lnTo>
                <a:lnTo>
                  <a:pt x="1291" y="596"/>
                </a:lnTo>
                <a:lnTo>
                  <a:pt x="1283" y="602"/>
                </a:lnTo>
                <a:lnTo>
                  <a:pt x="1283" y="602"/>
                </a:lnTo>
                <a:close/>
                <a:moveTo>
                  <a:pt x="1308" y="606"/>
                </a:moveTo>
                <a:lnTo>
                  <a:pt x="1308" y="606"/>
                </a:lnTo>
                <a:lnTo>
                  <a:pt x="1304" y="611"/>
                </a:lnTo>
                <a:lnTo>
                  <a:pt x="1298" y="617"/>
                </a:lnTo>
                <a:lnTo>
                  <a:pt x="1286" y="630"/>
                </a:lnTo>
                <a:lnTo>
                  <a:pt x="1286" y="630"/>
                </a:lnTo>
                <a:lnTo>
                  <a:pt x="1287" y="625"/>
                </a:lnTo>
                <a:lnTo>
                  <a:pt x="1289" y="623"/>
                </a:lnTo>
                <a:lnTo>
                  <a:pt x="1293" y="617"/>
                </a:lnTo>
                <a:lnTo>
                  <a:pt x="1298" y="611"/>
                </a:lnTo>
                <a:lnTo>
                  <a:pt x="1303" y="607"/>
                </a:lnTo>
                <a:lnTo>
                  <a:pt x="1303" y="607"/>
                </a:lnTo>
                <a:lnTo>
                  <a:pt x="1304" y="604"/>
                </a:lnTo>
                <a:lnTo>
                  <a:pt x="1305" y="603"/>
                </a:lnTo>
                <a:lnTo>
                  <a:pt x="1307" y="604"/>
                </a:lnTo>
                <a:lnTo>
                  <a:pt x="1308" y="606"/>
                </a:lnTo>
                <a:lnTo>
                  <a:pt x="1308" y="606"/>
                </a:lnTo>
                <a:close/>
                <a:moveTo>
                  <a:pt x="1279" y="625"/>
                </a:moveTo>
                <a:lnTo>
                  <a:pt x="1208" y="720"/>
                </a:lnTo>
                <a:lnTo>
                  <a:pt x="1208" y="720"/>
                </a:lnTo>
                <a:lnTo>
                  <a:pt x="1206" y="714"/>
                </a:lnTo>
                <a:lnTo>
                  <a:pt x="1204" y="708"/>
                </a:lnTo>
                <a:lnTo>
                  <a:pt x="1206" y="703"/>
                </a:lnTo>
                <a:lnTo>
                  <a:pt x="1208" y="697"/>
                </a:lnTo>
                <a:lnTo>
                  <a:pt x="1277" y="621"/>
                </a:lnTo>
                <a:lnTo>
                  <a:pt x="1277" y="621"/>
                </a:lnTo>
                <a:lnTo>
                  <a:pt x="1279" y="625"/>
                </a:lnTo>
                <a:lnTo>
                  <a:pt x="1279" y="625"/>
                </a:lnTo>
                <a:close/>
                <a:moveTo>
                  <a:pt x="1262" y="573"/>
                </a:moveTo>
                <a:lnTo>
                  <a:pt x="1262" y="573"/>
                </a:lnTo>
                <a:lnTo>
                  <a:pt x="1270" y="562"/>
                </a:lnTo>
                <a:lnTo>
                  <a:pt x="1275" y="557"/>
                </a:lnTo>
                <a:lnTo>
                  <a:pt x="1280" y="551"/>
                </a:lnTo>
                <a:lnTo>
                  <a:pt x="1280" y="551"/>
                </a:lnTo>
                <a:lnTo>
                  <a:pt x="1279" y="554"/>
                </a:lnTo>
                <a:lnTo>
                  <a:pt x="1279" y="554"/>
                </a:lnTo>
                <a:lnTo>
                  <a:pt x="1276" y="561"/>
                </a:lnTo>
                <a:lnTo>
                  <a:pt x="1273" y="565"/>
                </a:lnTo>
                <a:lnTo>
                  <a:pt x="1269" y="569"/>
                </a:lnTo>
                <a:lnTo>
                  <a:pt x="1262" y="573"/>
                </a:lnTo>
                <a:lnTo>
                  <a:pt x="1262" y="573"/>
                </a:lnTo>
                <a:close/>
                <a:moveTo>
                  <a:pt x="1214" y="655"/>
                </a:moveTo>
                <a:lnTo>
                  <a:pt x="1260" y="599"/>
                </a:lnTo>
                <a:lnTo>
                  <a:pt x="1204" y="686"/>
                </a:lnTo>
                <a:lnTo>
                  <a:pt x="1204" y="686"/>
                </a:lnTo>
                <a:lnTo>
                  <a:pt x="1201" y="682"/>
                </a:lnTo>
                <a:lnTo>
                  <a:pt x="1201" y="677"/>
                </a:lnTo>
                <a:lnTo>
                  <a:pt x="1203" y="673"/>
                </a:lnTo>
                <a:lnTo>
                  <a:pt x="1204" y="669"/>
                </a:lnTo>
                <a:lnTo>
                  <a:pt x="1208" y="661"/>
                </a:lnTo>
                <a:lnTo>
                  <a:pt x="1214" y="655"/>
                </a:lnTo>
                <a:lnTo>
                  <a:pt x="1214" y="655"/>
                </a:lnTo>
                <a:close/>
                <a:moveTo>
                  <a:pt x="1187" y="690"/>
                </a:moveTo>
                <a:lnTo>
                  <a:pt x="1187" y="690"/>
                </a:lnTo>
                <a:lnTo>
                  <a:pt x="1189" y="687"/>
                </a:lnTo>
                <a:lnTo>
                  <a:pt x="1190" y="686"/>
                </a:lnTo>
                <a:lnTo>
                  <a:pt x="1192" y="692"/>
                </a:lnTo>
                <a:lnTo>
                  <a:pt x="1192" y="701"/>
                </a:lnTo>
                <a:lnTo>
                  <a:pt x="1192" y="706"/>
                </a:lnTo>
                <a:lnTo>
                  <a:pt x="1189" y="708"/>
                </a:lnTo>
                <a:lnTo>
                  <a:pt x="1189" y="708"/>
                </a:lnTo>
                <a:lnTo>
                  <a:pt x="1187" y="704"/>
                </a:lnTo>
                <a:lnTo>
                  <a:pt x="1187" y="699"/>
                </a:lnTo>
                <a:lnTo>
                  <a:pt x="1187" y="690"/>
                </a:lnTo>
                <a:lnTo>
                  <a:pt x="1187" y="690"/>
                </a:lnTo>
                <a:close/>
                <a:moveTo>
                  <a:pt x="1190" y="725"/>
                </a:moveTo>
                <a:lnTo>
                  <a:pt x="1190" y="725"/>
                </a:lnTo>
                <a:lnTo>
                  <a:pt x="1193" y="722"/>
                </a:lnTo>
                <a:lnTo>
                  <a:pt x="1194" y="721"/>
                </a:lnTo>
                <a:lnTo>
                  <a:pt x="1194" y="721"/>
                </a:lnTo>
                <a:lnTo>
                  <a:pt x="1197" y="732"/>
                </a:lnTo>
                <a:lnTo>
                  <a:pt x="1196" y="738"/>
                </a:lnTo>
                <a:lnTo>
                  <a:pt x="1194" y="741"/>
                </a:lnTo>
                <a:lnTo>
                  <a:pt x="1192" y="744"/>
                </a:lnTo>
                <a:lnTo>
                  <a:pt x="1192" y="744"/>
                </a:lnTo>
                <a:lnTo>
                  <a:pt x="1190" y="739"/>
                </a:lnTo>
                <a:lnTo>
                  <a:pt x="1189" y="734"/>
                </a:lnTo>
                <a:lnTo>
                  <a:pt x="1190" y="729"/>
                </a:lnTo>
                <a:lnTo>
                  <a:pt x="1190" y="725"/>
                </a:lnTo>
                <a:lnTo>
                  <a:pt x="1190" y="725"/>
                </a:lnTo>
                <a:close/>
                <a:moveTo>
                  <a:pt x="1208" y="812"/>
                </a:moveTo>
                <a:lnTo>
                  <a:pt x="1208" y="812"/>
                </a:lnTo>
                <a:lnTo>
                  <a:pt x="1207" y="815"/>
                </a:lnTo>
                <a:lnTo>
                  <a:pt x="1207" y="815"/>
                </a:lnTo>
                <a:lnTo>
                  <a:pt x="1206" y="815"/>
                </a:lnTo>
                <a:lnTo>
                  <a:pt x="1204" y="814"/>
                </a:lnTo>
                <a:lnTo>
                  <a:pt x="1201" y="810"/>
                </a:lnTo>
                <a:lnTo>
                  <a:pt x="1201" y="805"/>
                </a:lnTo>
                <a:lnTo>
                  <a:pt x="1201" y="805"/>
                </a:lnTo>
                <a:lnTo>
                  <a:pt x="1201" y="800"/>
                </a:lnTo>
                <a:lnTo>
                  <a:pt x="1200" y="794"/>
                </a:lnTo>
                <a:lnTo>
                  <a:pt x="1196" y="784"/>
                </a:lnTo>
                <a:lnTo>
                  <a:pt x="1192" y="774"/>
                </a:lnTo>
                <a:lnTo>
                  <a:pt x="1192" y="769"/>
                </a:lnTo>
                <a:lnTo>
                  <a:pt x="1192" y="762"/>
                </a:lnTo>
                <a:lnTo>
                  <a:pt x="1192" y="762"/>
                </a:lnTo>
                <a:lnTo>
                  <a:pt x="1192" y="758"/>
                </a:lnTo>
                <a:lnTo>
                  <a:pt x="1193" y="755"/>
                </a:lnTo>
                <a:lnTo>
                  <a:pt x="1196" y="755"/>
                </a:lnTo>
                <a:lnTo>
                  <a:pt x="1197" y="756"/>
                </a:lnTo>
                <a:lnTo>
                  <a:pt x="1199" y="762"/>
                </a:lnTo>
                <a:lnTo>
                  <a:pt x="1200" y="765"/>
                </a:lnTo>
                <a:lnTo>
                  <a:pt x="1200" y="765"/>
                </a:lnTo>
                <a:lnTo>
                  <a:pt x="1199" y="772"/>
                </a:lnTo>
                <a:lnTo>
                  <a:pt x="1199" y="779"/>
                </a:lnTo>
                <a:lnTo>
                  <a:pt x="1200" y="784"/>
                </a:lnTo>
                <a:lnTo>
                  <a:pt x="1203" y="790"/>
                </a:lnTo>
                <a:lnTo>
                  <a:pt x="1208" y="801"/>
                </a:lnTo>
                <a:lnTo>
                  <a:pt x="1210" y="807"/>
                </a:lnTo>
                <a:lnTo>
                  <a:pt x="1208" y="812"/>
                </a:lnTo>
                <a:lnTo>
                  <a:pt x="1208" y="812"/>
                </a:lnTo>
                <a:close/>
                <a:moveTo>
                  <a:pt x="1208" y="741"/>
                </a:moveTo>
                <a:lnTo>
                  <a:pt x="1208" y="741"/>
                </a:lnTo>
                <a:lnTo>
                  <a:pt x="1231" y="710"/>
                </a:lnTo>
                <a:lnTo>
                  <a:pt x="1253" y="679"/>
                </a:lnTo>
                <a:lnTo>
                  <a:pt x="1266" y="663"/>
                </a:lnTo>
                <a:lnTo>
                  <a:pt x="1279" y="648"/>
                </a:lnTo>
                <a:lnTo>
                  <a:pt x="1293" y="634"/>
                </a:lnTo>
                <a:lnTo>
                  <a:pt x="1308" y="621"/>
                </a:lnTo>
                <a:lnTo>
                  <a:pt x="1308" y="621"/>
                </a:lnTo>
                <a:lnTo>
                  <a:pt x="1310" y="623"/>
                </a:lnTo>
                <a:lnTo>
                  <a:pt x="1310" y="625"/>
                </a:lnTo>
                <a:lnTo>
                  <a:pt x="1308" y="630"/>
                </a:lnTo>
                <a:lnTo>
                  <a:pt x="1307" y="631"/>
                </a:lnTo>
                <a:lnTo>
                  <a:pt x="1305" y="631"/>
                </a:lnTo>
                <a:lnTo>
                  <a:pt x="1304" y="631"/>
                </a:lnTo>
                <a:lnTo>
                  <a:pt x="1303" y="628"/>
                </a:lnTo>
                <a:lnTo>
                  <a:pt x="1303" y="628"/>
                </a:lnTo>
                <a:lnTo>
                  <a:pt x="1280" y="662"/>
                </a:lnTo>
                <a:lnTo>
                  <a:pt x="1258" y="693"/>
                </a:lnTo>
                <a:lnTo>
                  <a:pt x="1234" y="725"/>
                </a:lnTo>
                <a:lnTo>
                  <a:pt x="1211" y="759"/>
                </a:lnTo>
                <a:lnTo>
                  <a:pt x="1211" y="759"/>
                </a:lnTo>
                <a:lnTo>
                  <a:pt x="1208" y="756"/>
                </a:lnTo>
                <a:lnTo>
                  <a:pt x="1207" y="751"/>
                </a:lnTo>
                <a:lnTo>
                  <a:pt x="1207" y="746"/>
                </a:lnTo>
                <a:lnTo>
                  <a:pt x="1208" y="741"/>
                </a:lnTo>
                <a:lnTo>
                  <a:pt x="1208" y="741"/>
                </a:lnTo>
                <a:close/>
                <a:moveTo>
                  <a:pt x="1223" y="758"/>
                </a:moveTo>
                <a:lnTo>
                  <a:pt x="1223" y="758"/>
                </a:lnTo>
                <a:lnTo>
                  <a:pt x="1245" y="725"/>
                </a:lnTo>
                <a:lnTo>
                  <a:pt x="1267" y="692"/>
                </a:lnTo>
                <a:lnTo>
                  <a:pt x="1291" y="658"/>
                </a:lnTo>
                <a:lnTo>
                  <a:pt x="1304" y="642"/>
                </a:lnTo>
                <a:lnTo>
                  <a:pt x="1318" y="627"/>
                </a:lnTo>
                <a:lnTo>
                  <a:pt x="1318" y="627"/>
                </a:lnTo>
                <a:lnTo>
                  <a:pt x="1319" y="625"/>
                </a:lnTo>
                <a:lnTo>
                  <a:pt x="1321" y="627"/>
                </a:lnTo>
                <a:lnTo>
                  <a:pt x="1322" y="631"/>
                </a:lnTo>
                <a:lnTo>
                  <a:pt x="1322" y="637"/>
                </a:lnTo>
                <a:lnTo>
                  <a:pt x="1321" y="641"/>
                </a:lnTo>
                <a:lnTo>
                  <a:pt x="1321" y="641"/>
                </a:lnTo>
                <a:lnTo>
                  <a:pt x="1272" y="720"/>
                </a:lnTo>
                <a:lnTo>
                  <a:pt x="1246" y="759"/>
                </a:lnTo>
                <a:lnTo>
                  <a:pt x="1220" y="796"/>
                </a:lnTo>
                <a:lnTo>
                  <a:pt x="1220" y="796"/>
                </a:lnTo>
                <a:lnTo>
                  <a:pt x="1215" y="787"/>
                </a:lnTo>
                <a:lnTo>
                  <a:pt x="1215" y="777"/>
                </a:lnTo>
                <a:lnTo>
                  <a:pt x="1217" y="767"/>
                </a:lnTo>
                <a:lnTo>
                  <a:pt x="1223" y="758"/>
                </a:lnTo>
                <a:lnTo>
                  <a:pt x="1223" y="758"/>
                </a:lnTo>
                <a:close/>
                <a:moveTo>
                  <a:pt x="1329" y="648"/>
                </a:moveTo>
                <a:lnTo>
                  <a:pt x="1329" y="648"/>
                </a:lnTo>
                <a:lnTo>
                  <a:pt x="1334" y="649"/>
                </a:lnTo>
                <a:lnTo>
                  <a:pt x="1339" y="648"/>
                </a:lnTo>
                <a:lnTo>
                  <a:pt x="1348" y="644"/>
                </a:lnTo>
                <a:lnTo>
                  <a:pt x="1366" y="632"/>
                </a:lnTo>
                <a:lnTo>
                  <a:pt x="1366" y="632"/>
                </a:lnTo>
                <a:lnTo>
                  <a:pt x="1343" y="662"/>
                </a:lnTo>
                <a:lnTo>
                  <a:pt x="1321" y="694"/>
                </a:lnTo>
                <a:lnTo>
                  <a:pt x="1300" y="727"/>
                </a:lnTo>
                <a:lnTo>
                  <a:pt x="1282" y="759"/>
                </a:lnTo>
                <a:lnTo>
                  <a:pt x="1282" y="759"/>
                </a:lnTo>
                <a:lnTo>
                  <a:pt x="1304" y="701"/>
                </a:lnTo>
                <a:lnTo>
                  <a:pt x="1317" y="673"/>
                </a:lnTo>
                <a:lnTo>
                  <a:pt x="1329" y="648"/>
                </a:lnTo>
                <a:lnTo>
                  <a:pt x="1329" y="648"/>
                </a:lnTo>
                <a:close/>
                <a:moveTo>
                  <a:pt x="1234" y="803"/>
                </a:moveTo>
                <a:lnTo>
                  <a:pt x="1234" y="803"/>
                </a:lnTo>
                <a:lnTo>
                  <a:pt x="1258" y="766"/>
                </a:lnTo>
                <a:lnTo>
                  <a:pt x="1269" y="748"/>
                </a:lnTo>
                <a:lnTo>
                  <a:pt x="1280" y="729"/>
                </a:lnTo>
                <a:lnTo>
                  <a:pt x="1280" y="729"/>
                </a:lnTo>
                <a:lnTo>
                  <a:pt x="1282" y="731"/>
                </a:lnTo>
                <a:lnTo>
                  <a:pt x="1282" y="732"/>
                </a:lnTo>
                <a:lnTo>
                  <a:pt x="1282" y="732"/>
                </a:lnTo>
                <a:lnTo>
                  <a:pt x="1282" y="732"/>
                </a:lnTo>
                <a:lnTo>
                  <a:pt x="1272" y="752"/>
                </a:lnTo>
                <a:lnTo>
                  <a:pt x="1260" y="772"/>
                </a:lnTo>
                <a:lnTo>
                  <a:pt x="1255" y="780"/>
                </a:lnTo>
                <a:lnTo>
                  <a:pt x="1248" y="790"/>
                </a:lnTo>
                <a:lnTo>
                  <a:pt x="1241" y="797"/>
                </a:lnTo>
                <a:lnTo>
                  <a:pt x="1234" y="803"/>
                </a:lnTo>
                <a:lnTo>
                  <a:pt x="1234" y="803"/>
                </a:lnTo>
                <a:close/>
                <a:moveTo>
                  <a:pt x="1279" y="772"/>
                </a:moveTo>
                <a:lnTo>
                  <a:pt x="1279" y="772"/>
                </a:lnTo>
                <a:lnTo>
                  <a:pt x="1321" y="708"/>
                </a:lnTo>
                <a:lnTo>
                  <a:pt x="1342" y="676"/>
                </a:lnTo>
                <a:lnTo>
                  <a:pt x="1366" y="647"/>
                </a:lnTo>
                <a:lnTo>
                  <a:pt x="1366" y="647"/>
                </a:lnTo>
                <a:lnTo>
                  <a:pt x="1367" y="652"/>
                </a:lnTo>
                <a:lnTo>
                  <a:pt x="1367" y="655"/>
                </a:lnTo>
                <a:lnTo>
                  <a:pt x="1367" y="656"/>
                </a:lnTo>
                <a:lnTo>
                  <a:pt x="1367" y="656"/>
                </a:lnTo>
                <a:lnTo>
                  <a:pt x="1353" y="675"/>
                </a:lnTo>
                <a:lnTo>
                  <a:pt x="1339" y="696"/>
                </a:lnTo>
                <a:lnTo>
                  <a:pt x="1312" y="742"/>
                </a:lnTo>
                <a:lnTo>
                  <a:pt x="1312" y="742"/>
                </a:lnTo>
                <a:lnTo>
                  <a:pt x="1308" y="752"/>
                </a:lnTo>
                <a:lnTo>
                  <a:pt x="1305" y="756"/>
                </a:lnTo>
                <a:lnTo>
                  <a:pt x="1301" y="762"/>
                </a:lnTo>
                <a:lnTo>
                  <a:pt x="1297" y="766"/>
                </a:lnTo>
                <a:lnTo>
                  <a:pt x="1291" y="769"/>
                </a:lnTo>
                <a:lnTo>
                  <a:pt x="1286" y="772"/>
                </a:lnTo>
                <a:lnTo>
                  <a:pt x="1279" y="772"/>
                </a:lnTo>
                <a:lnTo>
                  <a:pt x="1279" y="772"/>
                </a:lnTo>
                <a:close/>
                <a:moveTo>
                  <a:pt x="1353" y="687"/>
                </a:moveTo>
                <a:lnTo>
                  <a:pt x="1353" y="687"/>
                </a:lnTo>
                <a:lnTo>
                  <a:pt x="1352" y="696"/>
                </a:lnTo>
                <a:lnTo>
                  <a:pt x="1349" y="703"/>
                </a:lnTo>
                <a:lnTo>
                  <a:pt x="1341" y="715"/>
                </a:lnTo>
                <a:lnTo>
                  <a:pt x="1341" y="715"/>
                </a:lnTo>
                <a:lnTo>
                  <a:pt x="1341" y="708"/>
                </a:lnTo>
                <a:lnTo>
                  <a:pt x="1345" y="700"/>
                </a:lnTo>
                <a:lnTo>
                  <a:pt x="1349" y="694"/>
                </a:lnTo>
                <a:lnTo>
                  <a:pt x="1353" y="687"/>
                </a:lnTo>
                <a:lnTo>
                  <a:pt x="1353" y="687"/>
                </a:lnTo>
                <a:close/>
                <a:moveTo>
                  <a:pt x="1332" y="744"/>
                </a:moveTo>
                <a:lnTo>
                  <a:pt x="1332" y="744"/>
                </a:lnTo>
                <a:lnTo>
                  <a:pt x="1353" y="707"/>
                </a:lnTo>
                <a:lnTo>
                  <a:pt x="1376" y="670"/>
                </a:lnTo>
                <a:lnTo>
                  <a:pt x="1423" y="599"/>
                </a:lnTo>
                <a:lnTo>
                  <a:pt x="1423" y="599"/>
                </a:lnTo>
                <a:lnTo>
                  <a:pt x="1425" y="603"/>
                </a:lnTo>
                <a:lnTo>
                  <a:pt x="1423" y="609"/>
                </a:lnTo>
                <a:lnTo>
                  <a:pt x="1422" y="611"/>
                </a:lnTo>
                <a:lnTo>
                  <a:pt x="1419" y="616"/>
                </a:lnTo>
                <a:lnTo>
                  <a:pt x="1415" y="623"/>
                </a:lnTo>
                <a:lnTo>
                  <a:pt x="1412" y="627"/>
                </a:lnTo>
                <a:lnTo>
                  <a:pt x="1411" y="631"/>
                </a:lnTo>
                <a:lnTo>
                  <a:pt x="1412" y="634"/>
                </a:lnTo>
                <a:lnTo>
                  <a:pt x="1412" y="634"/>
                </a:lnTo>
                <a:lnTo>
                  <a:pt x="1409" y="638"/>
                </a:lnTo>
                <a:lnTo>
                  <a:pt x="1408" y="642"/>
                </a:lnTo>
                <a:lnTo>
                  <a:pt x="1407" y="647"/>
                </a:lnTo>
                <a:lnTo>
                  <a:pt x="1405" y="651"/>
                </a:lnTo>
                <a:lnTo>
                  <a:pt x="1405" y="651"/>
                </a:lnTo>
                <a:lnTo>
                  <a:pt x="1405" y="652"/>
                </a:lnTo>
                <a:lnTo>
                  <a:pt x="1405" y="652"/>
                </a:lnTo>
                <a:lnTo>
                  <a:pt x="1405" y="652"/>
                </a:lnTo>
                <a:lnTo>
                  <a:pt x="1397" y="663"/>
                </a:lnTo>
                <a:lnTo>
                  <a:pt x="1388" y="676"/>
                </a:lnTo>
                <a:lnTo>
                  <a:pt x="1373" y="701"/>
                </a:lnTo>
                <a:lnTo>
                  <a:pt x="1364" y="714"/>
                </a:lnTo>
                <a:lnTo>
                  <a:pt x="1355" y="725"/>
                </a:lnTo>
                <a:lnTo>
                  <a:pt x="1345" y="735"/>
                </a:lnTo>
                <a:lnTo>
                  <a:pt x="1332" y="744"/>
                </a:lnTo>
                <a:lnTo>
                  <a:pt x="1332" y="744"/>
                </a:lnTo>
                <a:close/>
                <a:moveTo>
                  <a:pt x="1369" y="666"/>
                </a:moveTo>
                <a:lnTo>
                  <a:pt x="1369" y="666"/>
                </a:lnTo>
                <a:lnTo>
                  <a:pt x="1370" y="663"/>
                </a:lnTo>
                <a:lnTo>
                  <a:pt x="1371" y="659"/>
                </a:lnTo>
                <a:lnTo>
                  <a:pt x="1374" y="655"/>
                </a:lnTo>
                <a:lnTo>
                  <a:pt x="1376" y="651"/>
                </a:lnTo>
                <a:lnTo>
                  <a:pt x="1376" y="651"/>
                </a:lnTo>
                <a:lnTo>
                  <a:pt x="1378" y="637"/>
                </a:lnTo>
                <a:lnTo>
                  <a:pt x="1380" y="630"/>
                </a:lnTo>
                <a:lnTo>
                  <a:pt x="1384" y="624"/>
                </a:lnTo>
                <a:lnTo>
                  <a:pt x="1387" y="618"/>
                </a:lnTo>
                <a:lnTo>
                  <a:pt x="1393" y="614"/>
                </a:lnTo>
                <a:lnTo>
                  <a:pt x="1400" y="611"/>
                </a:lnTo>
                <a:lnTo>
                  <a:pt x="1407" y="610"/>
                </a:lnTo>
                <a:lnTo>
                  <a:pt x="1369" y="666"/>
                </a:lnTo>
                <a:close/>
                <a:moveTo>
                  <a:pt x="1460" y="571"/>
                </a:moveTo>
                <a:lnTo>
                  <a:pt x="1460" y="571"/>
                </a:lnTo>
                <a:lnTo>
                  <a:pt x="1461" y="569"/>
                </a:lnTo>
                <a:lnTo>
                  <a:pt x="1464" y="569"/>
                </a:lnTo>
                <a:lnTo>
                  <a:pt x="1464" y="569"/>
                </a:lnTo>
                <a:lnTo>
                  <a:pt x="1454" y="586"/>
                </a:lnTo>
                <a:lnTo>
                  <a:pt x="1443" y="603"/>
                </a:lnTo>
                <a:lnTo>
                  <a:pt x="1421" y="634"/>
                </a:lnTo>
                <a:lnTo>
                  <a:pt x="1421" y="634"/>
                </a:lnTo>
                <a:lnTo>
                  <a:pt x="1426" y="614"/>
                </a:lnTo>
                <a:lnTo>
                  <a:pt x="1429" y="604"/>
                </a:lnTo>
                <a:lnTo>
                  <a:pt x="1433" y="596"/>
                </a:lnTo>
                <a:lnTo>
                  <a:pt x="1439" y="588"/>
                </a:lnTo>
                <a:lnTo>
                  <a:pt x="1445" y="581"/>
                </a:lnTo>
                <a:lnTo>
                  <a:pt x="1452" y="575"/>
                </a:lnTo>
                <a:lnTo>
                  <a:pt x="1460" y="571"/>
                </a:lnTo>
                <a:lnTo>
                  <a:pt x="1460" y="571"/>
                </a:lnTo>
                <a:close/>
                <a:moveTo>
                  <a:pt x="1383" y="707"/>
                </a:moveTo>
                <a:lnTo>
                  <a:pt x="1463" y="586"/>
                </a:lnTo>
                <a:lnTo>
                  <a:pt x="1467" y="593"/>
                </a:lnTo>
                <a:lnTo>
                  <a:pt x="1467" y="593"/>
                </a:lnTo>
                <a:lnTo>
                  <a:pt x="1440" y="637"/>
                </a:lnTo>
                <a:lnTo>
                  <a:pt x="1428" y="659"/>
                </a:lnTo>
                <a:lnTo>
                  <a:pt x="1416" y="683"/>
                </a:lnTo>
                <a:lnTo>
                  <a:pt x="1416" y="683"/>
                </a:lnTo>
                <a:lnTo>
                  <a:pt x="1411" y="689"/>
                </a:lnTo>
                <a:lnTo>
                  <a:pt x="1401" y="697"/>
                </a:lnTo>
                <a:lnTo>
                  <a:pt x="1390" y="704"/>
                </a:lnTo>
                <a:lnTo>
                  <a:pt x="1386" y="707"/>
                </a:lnTo>
                <a:lnTo>
                  <a:pt x="1383" y="707"/>
                </a:lnTo>
                <a:lnTo>
                  <a:pt x="1383" y="707"/>
                </a:lnTo>
                <a:close/>
                <a:moveTo>
                  <a:pt x="1539" y="523"/>
                </a:moveTo>
                <a:lnTo>
                  <a:pt x="1539" y="523"/>
                </a:lnTo>
                <a:lnTo>
                  <a:pt x="1529" y="541"/>
                </a:lnTo>
                <a:lnTo>
                  <a:pt x="1519" y="559"/>
                </a:lnTo>
                <a:lnTo>
                  <a:pt x="1519" y="559"/>
                </a:lnTo>
                <a:lnTo>
                  <a:pt x="1501" y="595"/>
                </a:lnTo>
                <a:lnTo>
                  <a:pt x="1491" y="613"/>
                </a:lnTo>
                <a:lnTo>
                  <a:pt x="1481" y="630"/>
                </a:lnTo>
                <a:lnTo>
                  <a:pt x="1470" y="647"/>
                </a:lnTo>
                <a:lnTo>
                  <a:pt x="1457" y="662"/>
                </a:lnTo>
                <a:lnTo>
                  <a:pt x="1449" y="668"/>
                </a:lnTo>
                <a:lnTo>
                  <a:pt x="1442" y="673"/>
                </a:lnTo>
                <a:lnTo>
                  <a:pt x="1433" y="679"/>
                </a:lnTo>
                <a:lnTo>
                  <a:pt x="1423" y="683"/>
                </a:lnTo>
                <a:lnTo>
                  <a:pt x="1423" y="683"/>
                </a:lnTo>
                <a:lnTo>
                  <a:pt x="1436" y="661"/>
                </a:lnTo>
                <a:lnTo>
                  <a:pt x="1450" y="640"/>
                </a:lnTo>
                <a:lnTo>
                  <a:pt x="1480" y="599"/>
                </a:lnTo>
                <a:lnTo>
                  <a:pt x="1509" y="561"/>
                </a:lnTo>
                <a:lnTo>
                  <a:pt x="1539" y="523"/>
                </a:lnTo>
                <a:lnTo>
                  <a:pt x="1539" y="523"/>
                </a:lnTo>
                <a:close/>
                <a:moveTo>
                  <a:pt x="1473" y="569"/>
                </a:moveTo>
                <a:lnTo>
                  <a:pt x="1473" y="569"/>
                </a:lnTo>
                <a:lnTo>
                  <a:pt x="1477" y="566"/>
                </a:lnTo>
                <a:lnTo>
                  <a:pt x="1480" y="562"/>
                </a:lnTo>
                <a:lnTo>
                  <a:pt x="1482" y="558"/>
                </a:lnTo>
                <a:lnTo>
                  <a:pt x="1484" y="558"/>
                </a:lnTo>
                <a:lnTo>
                  <a:pt x="1487" y="558"/>
                </a:lnTo>
                <a:lnTo>
                  <a:pt x="1487" y="558"/>
                </a:lnTo>
                <a:lnTo>
                  <a:pt x="1482" y="564"/>
                </a:lnTo>
                <a:lnTo>
                  <a:pt x="1481" y="566"/>
                </a:lnTo>
                <a:lnTo>
                  <a:pt x="1482" y="571"/>
                </a:lnTo>
                <a:lnTo>
                  <a:pt x="1482" y="571"/>
                </a:lnTo>
                <a:lnTo>
                  <a:pt x="1484" y="565"/>
                </a:lnTo>
                <a:lnTo>
                  <a:pt x="1487" y="559"/>
                </a:lnTo>
                <a:lnTo>
                  <a:pt x="1494" y="550"/>
                </a:lnTo>
                <a:lnTo>
                  <a:pt x="1504" y="543"/>
                </a:lnTo>
                <a:lnTo>
                  <a:pt x="1515" y="538"/>
                </a:lnTo>
                <a:lnTo>
                  <a:pt x="1515" y="538"/>
                </a:lnTo>
                <a:lnTo>
                  <a:pt x="1506" y="551"/>
                </a:lnTo>
                <a:lnTo>
                  <a:pt x="1497" y="566"/>
                </a:lnTo>
                <a:lnTo>
                  <a:pt x="1484" y="582"/>
                </a:lnTo>
                <a:lnTo>
                  <a:pt x="1473" y="595"/>
                </a:lnTo>
                <a:lnTo>
                  <a:pt x="1473" y="595"/>
                </a:lnTo>
                <a:lnTo>
                  <a:pt x="1473" y="593"/>
                </a:lnTo>
                <a:lnTo>
                  <a:pt x="1471" y="593"/>
                </a:lnTo>
                <a:lnTo>
                  <a:pt x="1471" y="593"/>
                </a:lnTo>
                <a:lnTo>
                  <a:pt x="1474" y="586"/>
                </a:lnTo>
                <a:lnTo>
                  <a:pt x="1480" y="578"/>
                </a:lnTo>
                <a:lnTo>
                  <a:pt x="1481" y="573"/>
                </a:lnTo>
                <a:lnTo>
                  <a:pt x="1480" y="571"/>
                </a:lnTo>
                <a:lnTo>
                  <a:pt x="1478" y="569"/>
                </a:lnTo>
                <a:lnTo>
                  <a:pt x="1473" y="569"/>
                </a:lnTo>
                <a:lnTo>
                  <a:pt x="1473" y="569"/>
                </a:lnTo>
                <a:close/>
                <a:moveTo>
                  <a:pt x="1578" y="492"/>
                </a:moveTo>
                <a:lnTo>
                  <a:pt x="1522" y="569"/>
                </a:lnTo>
                <a:lnTo>
                  <a:pt x="1522" y="569"/>
                </a:lnTo>
                <a:lnTo>
                  <a:pt x="1527" y="558"/>
                </a:lnTo>
                <a:lnTo>
                  <a:pt x="1533" y="547"/>
                </a:lnTo>
                <a:lnTo>
                  <a:pt x="1546" y="526"/>
                </a:lnTo>
                <a:lnTo>
                  <a:pt x="1551" y="514"/>
                </a:lnTo>
                <a:lnTo>
                  <a:pt x="1560" y="506"/>
                </a:lnTo>
                <a:lnTo>
                  <a:pt x="1568" y="498"/>
                </a:lnTo>
                <a:lnTo>
                  <a:pt x="1578" y="492"/>
                </a:lnTo>
                <a:lnTo>
                  <a:pt x="1578" y="492"/>
                </a:lnTo>
                <a:close/>
                <a:moveTo>
                  <a:pt x="1438" y="690"/>
                </a:moveTo>
                <a:lnTo>
                  <a:pt x="1532" y="628"/>
                </a:lnTo>
                <a:lnTo>
                  <a:pt x="1532" y="628"/>
                </a:lnTo>
                <a:lnTo>
                  <a:pt x="1509" y="644"/>
                </a:lnTo>
                <a:lnTo>
                  <a:pt x="1485" y="661"/>
                </a:lnTo>
                <a:lnTo>
                  <a:pt x="1438" y="690"/>
                </a:lnTo>
                <a:lnTo>
                  <a:pt x="1438" y="690"/>
                </a:lnTo>
                <a:close/>
                <a:moveTo>
                  <a:pt x="1487" y="641"/>
                </a:moveTo>
                <a:lnTo>
                  <a:pt x="1487" y="641"/>
                </a:lnTo>
                <a:lnTo>
                  <a:pt x="1495" y="630"/>
                </a:lnTo>
                <a:lnTo>
                  <a:pt x="1502" y="617"/>
                </a:lnTo>
                <a:lnTo>
                  <a:pt x="1508" y="603"/>
                </a:lnTo>
                <a:lnTo>
                  <a:pt x="1512" y="588"/>
                </a:lnTo>
                <a:lnTo>
                  <a:pt x="1515" y="600"/>
                </a:lnTo>
                <a:lnTo>
                  <a:pt x="1515" y="600"/>
                </a:lnTo>
                <a:lnTo>
                  <a:pt x="1523" y="583"/>
                </a:lnTo>
                <a:lnTo>
                  <a:pt x="1533" y="566"/>
                </a:lnTo>
                <a:lnTo>
                  <a:pt x="1554" y="534"/>
                </a:lnTo>
                <a:lnTo>
                  <a:pt x="1577" y="503"/>
                </a:lnTo>
                <a:lnTo>
                  <a:pt x="1602" y="472"/>
                </a:lnTo>
                <a:lnTo>
                  <a:pt x="1602" y="472"/>
                </a:lnTo>
                <a:lnTo>
                  <a:pt x="1602" y="481"/>
                </a:lnTo>
                <a:lnTo>
                  <a:pt x="1599" y="486"/>
                </a:lnTo>
                <a:lnTo>
                  <a:pt x="1593" y="496"/>
                </a:lnTo>
                <a:lnTo>
                  <a:pt x="1591" y="502"/>
                </a:lnTo>
                <a:lnTo>
                  <a:pt x="1589" y="506"/>
                </a:lnTo>
                <a:lnTo>
                  <a:pt x="1591" y="512"/>
                </a:lnTo>
                <a:lnTo>
                  <a:pt x="1593" y="519"/>
                </a:lnTo>
                <a:lnTo>
                  <a:pt x="1593" y="519"/>
                </a:lnTo>
                <a:lnTo>
                  <a:pt x="1601" y="496"/>
                </a:lnTo>
                <a:lnTo>
                  <a:pt x="1605" y="485"/>
                </a:lnTo>
                <a:lnTo>
                  <a:pt x="1609" y="477"/>
                </a:lnTo>
                <a:lnTo>
                  <a:pt x="1616" y="468"/>
                </a:lnTo>
                <a:lnTo>
                  <a:pt x="1623" y="461"/>
                </a:lnTo>
                <a:lnTo>
                  <a:pt x="1631" y="455"/>
                </a:lnTo>
                <a:lnTo>
                  <a:pt x="1641" y="453"/>
                </a:lnTo>
                <a:lnTo>
                  <a:pt x="1641" y="453"/>
                </a:lnTo>
                <a:lnTo>
                  <a:pt x="1644" y="451"/>
                </a:lnTo>
                <a:lnTo>
                  <a:pt x="1645" y="450"/>
                </a:lnTo>
                <a:lnTo>
                  <a:pt x="1647" y="448"/>
                </a:lnTo>
                <a:lnTo>
                  <a:pt x="1650" y="448"/>
                </a:lnTo>
                <a:lnTo>
                  <a:pt x="1585" y="533"/>
                </a:lnTo>
                <a:lnTo>
                  <a:pt x="1582" y="530"/>
                </a:lnTo>
                <a:lnTo>
                  <a:pt x="1582" y="530"/>
                </a:lnTo>
                <a:lnTo>
                  <a:pt x="1568" y="547"/>
                </a:lnTo>
                <a:lnTo>
                  <a:pt x="1554" y="568"/>
                </a:lnTo>
                <a:lnTo>
                  <a:pt x="1542" y="590"/>
                </a:lnTo>
                <a:lnTo>
                  <a:pt x="1533" y="611"/>
                </a:lnTo>
                <a:lnTo>
                  <a:pt x="1533" y="611"/>
                </a:lnTo>
                <a:lnTo>
                  <a:pt x="1530" y="616"/>
                </a:lnTo>
                <a:lnTo>
                  <a:pt x="1526" y="620"/>
                </a:lnTo>
                <a:lnTo>
                  <a:pt x="1515" y="628"/>
                </a:lnTo>
                <a:lnTo>
                  <a:pt x="1487" y="641"/>
                </a:lnTo>
                <a:lnTo>
                  <a:pt x="1487" y="641"/>
                </a:lnTo>
                <a:close/>
                <a:moveTo>
                  <a:pt x="1557" y="597"/>
                </a:moveTo>
                <a:lnTo>
                  <a:pt x="1577" y="555"/>
                </a:lnTo>
                <a:lnTo>
                  <a:pt x="1577" y="555"/>
                </a:lnTo>
                <a:lnTo>
                  <a:pt x="1577" y="551"/>
                </a:lnTo>
                <a:lnTo>
                  <a:pt x="1578" y="547"/>
                </a:lnTo>
                <a:lnTo>
                  <a:pt x="1582" y="538"/>
                </a:lnTo>
                <a:lnTo>
                  <a:pt x="1582" y="538"/>
                </a:lnTo>
                <a:lnTo>
                  <a:pt x="1582" y="544"/>
                </a:lnTo>
                <a:lnTo>
                  <a:pt x="1581" y="548"/>
                </a:lnTo>
                <a:lnTo>
                  <a:pt x="1577" y="555"/>
                </a:lnTo>
                <a:lnTo>
                  <a:pt x="1648" y="461"/>
                </a:lnTo>
                <a:lnTo>
                  <a:pt x="1648" y="461"/>
                </a:lnTo>
                <a:lnTo>
                  <a:pt x="1641" y="477"/>
                </a:lnTo>
                <a:lnTo>
                  <a:pt x="1633" y="491"/>
                </a:lnTo>
                <a:lnTo>
                  <a:pt x="1616" y="520"/>
                </a:lnTo>
                <a:lnTo>
                  <a:pt x="1599" y="548"/>
                </a:lnTo>
                <a:lnTo>
                  <a:pt x="1591" y="564"/>
                </a:lnTo>
                <a:lnTo>
                  <a:pt x="1584" y="579"/>
                </a:lnTo>
                <a:lnTo>
                  <a:pt x="1584" y="579"/>
                </a:lnTo>
                <a:lnTo>
                  <a:pt x="1579" y="583"/>
                </a:lnTo>
                <a:lnTo>
                  <a:pt x="1572" y="589"/>
                </a:lnTo>
                <a:lnTo>
                  <a:pt x="1557" y="597"/>
                </a:lnTo>
                <a:lnTo>
                  <a:pt x="1557" y="597"/>
                </a:lnTo>
                <a:close/>
                <a:moveTo>
                  <a:pt x="1606" y="562"/>
                </a:moveTo>
                <a:lnTo>
                  <a:pt x="1606" y="562"/>
                </a:lnTo>
                <a:lnTo>
                  <a:pt x="1610" y="550"/>
                </a:lnTo>
                <a:lnTo>
                  <a:pt x="1616" y="538"/>
                </a:lnTo>
                <a:lnTo>
                  <a:pt x="1622" y="527"/>
                </a:lnTo>
                <a:lnTo>
                  <a:pt x="1629" y="516"/>
                </a:lnTo>
                <a:lnTo>
                  <a:pt x="1629" y="524"/>
                </a:lnTo>
                <a:lnTo>
                  <a:pt x="1629" y="524"/>
                </a:lnTo>
                <a:lnTo>
                  <a:pt x="1650" y="491"/>
                </a:lnTo>
                <a:lnTo>
                  <a:pt x="1672" y="458"/>
                </a:lnTo>
                <a:lnTo>
                  <a:pt x="1695" y="429"/>
                </a:lnTo>
                <a:lnTo>
                  <a:pt x="1719" y="401"/>
                </a:lnTo>
                <a:lnTo>
                  <a:pt x="1719" y="401"/>
                </a:lnTo>
                <a:lnTo>
                  <a:pt x="1717" y="405"/>
                </a:lnTo>
                <a:lnTo>
                  <a:pt x="1716" y="409"/>
                </a:lnTo>
                <a:lnTo>
                  <a:pt x="1712" y="419"/>
                </a:lnTo>
                <a:lnTo>
                  <a:pt x="1712" y="419"/>
                </a:lnTo>
                <a:lnTo>
                  <a:pt x="1692" y="461"/>
                </a:lnTo>
                <a:lnTo>
                  <a:pt x="1671" y="505"/>
                </a:lnTo>
                <a:lnTo>
                  <a:pt x="1671" y="505"/>
                </a:lnTo>
                <a:lnTo>
                  <a:pt x="1665" y="514"/>
                </a:lnTo>
                <a:lnTo>
                  <a:pt x="1660" y="524"/>
                </a:lnTo>
                <a:lnTo>
                  <a:pt x="1653" y="533"/>
                </a:lnTo>
                <a:lnTo>
                  <a:pt x="1644" y="541"/>
                </a:lnTo>
                <a:lnTo>
                  <a:pt x="1636" y="548"/>
                </a:lnTo>
                <a:lnTo>
                  <a:pt x="1627" y="554"/>
                </a:lnTo>
                <a:lnTo>
                  <a:pt x="1617" y="558"/>
                </a:lnTo>
                <a:lnTo>
                  <a:pt x="1606" y="562"/>
                </a:lnTo>
                <a:lnTo>
                  <a:pt x="1606" y="562"/>
                </a:lnTo>
                <a:close/>
                <a:moveTo>
                  <a:pt x="1667" y="439"/>
                </a:moveTo>
                <a:lnTo>
                  <a:pt x="1667" y="439"/>
                </a:lnTo>
                <a:lnTo>
                  <a:pt x="1672" y="434"/>
                </a:lnTo>
                <a:lnTo>
                  <a:pt x="1678" y="430"/>
                </a:lnTo>
                <a:lnTo>
                  <a:pt x="1683" y="425"/>
                </a:lnTo>
                <a:lnTo>
                  <a:pt x="1690" y="422"/>
                </a:lnTo>
                <a:lnTo>
                  <a:pt x="1661" y="461"/>
                </a:lnTo>
                <a:lnTo>
                  <a:pt x="1661" y="461"/>
                </a:lnTo>
                <a:lnTo>
                  <a:pt x="1662" y="458"/>
                </a:lnTo>
                <a:lnTo>
                  <a:pt x="1662" y="455"/>
                </a:lnTo>
                <a:lnTo>
                  <a:pt x="1661" y="450"/>
                </a:lnTo>
                <a:lnTo>
                  <a:pt x="1661" y="447"/>
                </a:lnTo>
                <a:lnTo>
                  <a:pt x="1661" y="444"/>
                </a:lnTo>
                <a:lnTo>
                  <a:pt x="1662" y="441"/>
                </a:lnTo>
                <a:lnTo>
                  <a:pt x="1667" y="439"/>
                </a:lnTo>
                <a:lnTo>
                  <a:pt x="1667" y="439"/>
                </a:lnTo>
                <a:close/>
                <a:moveTo>
                  <a:pt x="1765" y="370"/>
                </a:moveTo>
                <a:lnTo>
                  <a:pt x="1706" y="444"/>
                </a:lnTo>
                <a:lnTo>
                  <a:pt x="1706" y="444"/>
                </a:lnTo>
                <a:lnTo>
                  <a:pt x="1706" y="443"/>
                </a:lnTo>
                <a:lnTo>
                  <a:pt x="1707" y="440"/>
                </a:lnTo>
                <a:lnTo>
                  <a:pt x="1709" y="437"/>
                </a:lnTo>
                <a:lnTo>
                  <a:pt x="1709" y="437"/>
                </a:lnTo>
                <a:lnTo>
                  <a:pt x="1719" y="416"/>
                </a:lnTo>
                <a:lnTo>
                  <a:pt x="1724" y="405"/>
                </a:lnTo>
                <a:lnTo>
                  <a:pt x="1730" y="395"/>
                </a:lnTo>
                <a:lnTo>
                  <a:pt x="1738" y="387"/>
                </a:lnTo>
                <a:lnTo>
                  <a:pt x="1745" y="378"/>
                </a:lnTo>
                <a:lnTo>
                  <a:pt x="1755" y="373"/>
                </a:lnTo>
                <a:lnTo>
                  <a:pt x="1766" y="368"/>
                </a:lnTo>
                <a:lnTo>
                  <a:pt x="1766" y="368"/>
                </a:lnTo>
                <a:lnTo>
                  <a:pt x="1765" y="370"/>
                </a:lnTo>
                <a:lnTo>
                  <a:pt x="1765" y="370"/>
                </a:lnTo>
                <a:close/>
                <a:moveTo>
                  <a:pt x="1668" y="526"/>
                </a:moveTo>
                <a:lnTo>
                  <a:pt x="1668" y="526"/>
                </a:lnTo>
                <a:lnTo>
                  <a:pt x="1679" y="503"/>
                </a:lnTo>
                <a:lnTo>
                  <a:pt x="1692" y="482"/>
                </a:lnTo>
                <a:lnTo>
                  <a:pt x="1705" y="462"/>
                </a:lnTo>
                <a:lnTo>
                  <a:pt x="1717" y="443"/>
                </a:lnTo>
                <a:lnTo>
                  <a:pt x="1745" y="406"/>
                </a:lnTo>
                <a:lnTo>
                  <a:pt x="1775" y="373"/>
                </a:lnTo>
                <a:lnTo>
                  <a:pt x="1775" y="373"/>
                </a:lnTo>
                <a:lnTo>
                  <a:pt x="1779" y="370"/>
                </a:lnTo>
                <a:lnTo>
                  <a:pt x="1709" y="500"/>
                </a:lnTo>
                <a:lnTo>
                  <a:pt x="1709" y="500"/>
                </a:lnTo>
                <a:lnTo>
                  <a:pt x="1706" y="503"/>
                </a:lnTo>
                <a:lnTo>
                  <a:pt x="1703" y="507"/>
                </a:lnTo>
                <a:lnTo>
                  <a:pt x="1692" y="513"/>
                </a:lnTo>
                <a:lnTo>
                  <a:pt x="1681" y="519"/>
                </a:lnTo>
                <a:lnTo>
                  <a:pt x="1668" y="526"/>
                </a:lnTo>
                <a:lnTo>
                  <a:pt x="1668" y="526"/>
                </a:lnTo>
                <a:close/>
                <a:moveTo>
                  <a:pt x="1761" y="465"/>
                </a:moveTo>
                <a:lnTo>
                  <a:pt x="1761" y="465"/>
                </a:lnTo>
                <a:lnTo>
                  <a:pt x="1758" y="469"/>
                </a:lnTo>
                <a:lnTo>
                  <a:pt x="1755" y="472"/>
                </a:lnTo>
                <a:lnTo>
                  <a:pt x="1745" y="478"/>
                </a:lnTo>
                <a:lnTo>
                  <a:pt x="1735" y="484"/>
                </a:lnTo>
                <a:lnTo>
                  <a:pt x="1726" y="491"/>
                </a:lnTo>
                <a:lnTo>
                  <a:pt x="1726" y="491"/>
                </a:lnTo>
                <a:lnTo>
                  <a:pt x="1747" y="451"/>
                </a:lnTo>
                <a:lnTo>
                  <a:pt x="1768" y="413"/>
                </a:lnTo>
                <a:lnTo>
                  <a:pt x="1792" y="378"/>
                </a:lnTo>
                <a:lnTo>
                  <a:pt x="1816" y="344"/>
                </a:lnTo>
                <a:lnTo>
                  <a:pt x="1816" y="344"/>
                </a:lnTo>
                <a:lnTo>
                  <a:pt x="1821" y="337"/>
                </a:lnTo>
                <a:lnTo>
                  <a:pt x="1821" y="337"/>
                </a:lnTo>
                <a:lnTo>
                  <a:pt x="1792" y="405"/>
                </a:lnTo>
                <a:lnTo>
                  <a:pt x="1776" y="437"/>
                </a:lnTo>
                <a:lnTo>
                  <a:pt x="1761" y="465"/>
                </a:lnTo>
                <a:lnTo>
                  <a:pt x="1761" y="465"/>
                </a:lnTo>
                <a:close/>
                <a:moveTo>
                  <a:pt x="1785" y="377"/>
                </a:moveTo>
                <a:lnTo>
                  <a:pt x="1785" y="377"/>
                </a:lnTo>
                <a:lnTo>
                  <a:pt x="1787" y="371"/>
                </a:lnTo>
                <a:lnTo>
                  <a:pt x="1790" y="366"/>
                </a:lnTo>
                <a:lnTo>
                  <a:pt x="1794" y="356"/>
                </a:lnTo>
                <a:lnTo>
                  <a:pt x="1796" y="350"/>
                </a:lnTo>
                <a:lnTo>
                  <a:pt x="1800" y="346"/>
                </a:lnTo>
                <a:lnTo>
                  <a:pt x="1804" y="342"/>
                </a:lnTo>
                <a:lnTo>
                  <a:pt x="1810" y="339"/>
                </a:lnTo>
                <a:lnTo>
                  <a:pt x="1810" y="339"/>
                </a:lnTo>
                <a:lnTo>
                  <a:pt x="1803" y="349"/>
                </a:lnTo>
                <a:lnTo>
                  <a:pt x="1797" y="358"/>
                </a:lnTo>
                <a:lnTo>
                  <a:pt x="1792" y="368"/>
                </a:lnTo>
                <a:lnTo>
                  <a:pt x="1785" y="377"/>
                </a:lnTo>
                <a:lnTo>
                  <a:pt x="1785" y="377"/>
                </a:lnTo>
                <a:close/>
                <a:moveTo>
                  <a:pt x="1771" y="475"/>
                </a:moveTo>
                <a:lnTo>
                  <a:pt x="1771" y="475"/>
                </a:lnTo>
                <a:lnTo>
                  <a:pt x="1773" y="471"/>
                </a:lnTo>
                <a:lnTo>
                  <a:pt x="1778" y="468"/>
                </a:lnTo>
                <a:lnTo>
                  <a:pt x="1783" y="467"/>
                </a:lnTo>
                <a:lnTo>
                  <a:pt x="1787" y="462"/>
                </a:lnTo>
                <a:lnTo>
                  <a:pt x="1787" y="462"/>
                </a:lnTo>
                <a:lnTo>
                  <a:pt x="1789" y="465"/>
                </a:lnTo>
                <a:lnTo>
                  <a:pt x="1789" y="467"/>
                </a:lnTo>
                <a:lnTo>
                  <a:pt x="1787" y="468"/>
                </a:lnTo>
                <a:lnTo>
                  <a:pt x="1783" y="471"/>
                </a:lnTo>
                <a:lnTo>
                  <a:pt x="1776" y="474"/>
                </a:lnTo>
                <a:lnTo>
                  <a:pt x="1771" y="475"/>
                </a:lnTo>
                <a:lnTo>
                  <a:pt x="1771" y="475"/>
                </a:lnTo>
                <a:close/>
                <a:moveTo>
                  <a:pt x="1799" y="444"/>
                </a:moveTo>
                <a:lnTo>
                  <a:pt x="1799" y="444"/>
                </a:lnTo>
                <a:lnTo>
                  <a:pt x="1796" y="447"/>
                </a:lnTo>
                <a:lnTo>
                  <a:pt x="1790" y="451"/>
                </a:lnTo>
                <a:lnTo>
                  <a:pt x="1778" y="458"/>
                </a:lnTo>
                <a:lnTo>
                  <a:pt x="1778" y="458"/>
                </a:lnTo>
                <a:lnTo>
                  <a:pt x="1789" y="433"/>
                </a:lnTo>
                <a:lnTo>
                  <a:pt x="1801" y="408"/>
                </a:lnTo>
                <a:lnTo>
                  <a:pt x="1807" y="395"/>
                </a:lnTo>
                <a:lnTo>
                  <a:pt x="1811" y="381"/>
                </a:lnTo>
                <a:lnTo>
                  <a:pt x="1816" y="367"/>
                </a:lnTo>
                <a:lnTo>
                  <a:pt x="1817" y="353"/>
                </a:lnTo>
                <a:lnTo>
                  <a:pt x="1817" y="353"/>
                </a:lnTo>
                <a:lnTo>
                  <a:pt x="1818" y="357"/>
                </a:lnTo>
                <a:lnTo>
                  <a:pt x="1821" y="358"/>
                </a:lnTo>
                <a:lnTo>
                  <a:pt x="1824" y="358"/>
                </a:lnTo>
                <a:lnTo>
                  <a:pt x="1799" y="444"/>
                </a:lnTo>
                <a:close/>
                <a:moveTo>
                  <a:pt x="1289" y="104"/>
                </a:moveTo>
                <a:lnTo>
                  <a:pt x="1289" y="104"/>
                </a:lnTo>
                <a:lnTo>
                  <a:pt x="1289" y="115"/>
                </a:lnTo>
                <a:lnTo>
                  <a:pt x="1290" y="125"/>
                </a:lnTo>
                <a:lnTo>
                  <a:pt x="1290" y="125"/>
                </a:lnTo>
                <a:lnTo>
                  <a:pt x="1289" y="132"/>
                </a:lnTo>
                <a:lnTo>
                  <a:pt x="1287" y="139"/>
                </a:lnTo>
                <a:lnTo>
                  <a:pt x="1279" y="153"/>
                </a:lnTo>
                <a:lnTo>
                  <a:pt x="1270" y="167"/>
                </a:lnTo>
                <a:lnTo>
                  <a:pt x="1267" y="174"/>
                </a:lnTo>
                <a:lnTo>
                  <a:pt x="1266" y="183"/>
                </a:lnTo>
                <a:lnTo>
                  <a:pt x="1266" y="183"/>
                </a:lnTo>
                <a:lnTo>
                  <a:pt x="1267" y="181"/>
                </a:lnTo>
                <a:lnTo>
                  <a:pt x="1270" y="180"/>
                </a:lnTo>
                <a:lnTo>
                  <a:pt x="1270" y="180"/>
                </a:lnTo>
                <a:lnTo>
                  <a:pt x="1276" y="173"/>
                </a:lnTo>
                <a:lnTo>
                  <a:pt x="1280" y="163"/>
                </a:lnTo>
                <a:lnTo>
                  <a:pt x="1291" y="142"/>
                </a:lnTo>
                <a:lnTo>
                  <a:pt x="1291" y="142"/>
                </a:lnTo>
                <a:lnTo>
                  <a:pt x="1293" y="149"/>
                </a:lnTo>
                <a:lnTo>
                  <a:pt x="1294" y="156"/>
                </a:lnTo>
                <a:lnTo>
                  <a:pt x="1293" y="163"/>
                </a:lnTo>
                <a:lnTo>
                  <a:pt x="1291" y="170"/>
                </a:lnTo>
                <a:lnTo>
                  <a:pt x="1291" y="170"/>
                </a:lnTo>
                <a:lnTo>
                  <a:pt x="1289" y="173"/>
                </a:lnTo>
                <a:lnTo>
                  <a:pt x="1284" y="176"/>
                </a:lnTo>
                <a:lnTo>
                  <a:pt x="1279" y="179"/>
                </a:lnTo>
                <a:lnTo>
                  <a:pt x="1273" y="183"/>
                </a:lnTo>
                <a:lnTo>
                  <a:pt x="1273" y="183"/>
                </a:lnTo>
                <a:lnTo>
                  <a:pt x="1270" y="184"/>
                </a:lnTo>
                <a:lnTo>
                  <a:pt x="1267" y="187"/>
                </a:lnTo>
                <a:lnTo>
                  <a:pt x="1266" y="187"/>
                </a:lnTo>
                <a:lnTo>
                  <a:pt x="1266" y="187"/>
                </a:lnTo>
                <a:lnTo>
                  <a:pt x="1266" y="183"/>
                </a:lnTo>
                <a:lnTo>
                  <a:pt x="1266" y="183"/>
                </a:lnTo>
                <a:lnTo>
                  <a:pt x="1263" y="186"/>
                </a:lnTo>
                <a:lnTo>
                  <a:pt x="1260" y="187"/>
                </a:lnTo>
                <a:lnTo>
                  <a:pt x="1258" y="187"/>
                </a:lnTo>
                <a:lnTo>
                  <a:pt x="1253" y="187"/>
                </a:lnTo>
                <a:lnTo>
                  <a:pt x="1239" y="184"/>
                </a:lnTo>
                <a:lnTo>
                  <a:pt x="1239" y="184"/>
                </a:lnTo>
                <a:lnTo>
                  <a:pt x="1246" y="176"/>
                </a:lnTo>
                <a:lnTo>
                  <a:pt x="1253" y="167"/>
                </a:lnTo>
                <a:lnTo>
                  <a:pt x="1262" y="160"/>
                </a:lnTo>
                <a:lnTo>
                  <a:pt x="1269" y="152"/>
                </a:lnTo>
                <a:lnTo>
                  <a:pt x="1269" y="152"/>
                </a:lnTo>
                <a:lnTo>
                  <a:pt x="1265" y="151"/>
                </a:lnTo>
                <a:lnTo>
                  <a:pt x="1260" y="152"/>
                </a:lnTo>
                <a:lnTo>
                  <a:pt x="1258" y="155"/>
                </a:lnTo>
                <a:lnTo>
                  <a:pt x="1253" y="158"/>
                </a:lnTo>
                <a:lnTo>
                  <a:pt x="1246" y="167"/>
                </a:lnTo>
                <a:lnTo>
                  <a:pt x="1239" y="174"/>
                </a:lnTo>
                <a:lnTo>
                  <a:pt x="1239" y="174"/>
                </a:lnTo>
                <a:lnTo>
                  <a:pt x="1241" y="177"/>
                </a:lnTo>
                <a:lnTo>
                  <a:pt x="1238" y="177"/>
                </a:lnTo>
                <a:lnTo>
                  <a:pt x="1235" y="177"/>
                </a:lnTo>
                <a:lnTo>
                  <a:pt x="1234" y="176"/>
                </a:lnTo>
                <a:lnTo>
                  <a:pt x="1234" y="176"/>
                </a:lnTo>
                <a:lnTo>
                  <a:pt x="1258" y="139"/>
                </a:lnTo>
                <a:lnTo>
                  <a:pt x="1270" y="120"/>
                </a:lnTo>
                <a:lnTo>
                  <a:pt x="1280" y="100"/>
                </a:lnTo>
                <a:lnTo>
                  <a:pt x="1280" y="100"/>
                </a:lnTo>
                <a:lnTo>
                  <a:pt x="1283" y="96"/>
                </a:lnTo>
                <a:lnTo>
                  <a:pt x="1284" y="94"/>
                </a:lnTo>
                <a:lnTo>
                  <a:pt x="1286" y="94"/>
                </a:lnTo>
                <a:lnTo>
                  <a:pt x="1287" y="96"/>
                </a:lnTo>
                <a:lnTo>
                  <a:pt x="1289" y="101"/>
                </a:lnTo>
                <a:lnTo>
                  <a:pt x="1289" y="104"/>
                </a:lnTo>
                <a:lnTo>
                  <a:pt x="1289" y="104"/>
                </a:lnTo>
                <a:close/>
                <a:moveTo>
                  <a:pt x="1293" y="190"/>
                </a:moveTo>
                <a:lnTo>
                  <a:pt x="1273" y="188"/>
                </a:lnTo>
                <a:lnTo>
                  <a:pt x="1273" y="188"/>
                </a:lnTo>
                <a:lnTo>
                  <a:pt x="1279" y="187"/>
                </a:lnTo>
                <a:lnTo>
                  <a:pt x="1284" y="183"/>
                </a:lnTo>
                <a:lnTo>
                  <a:pt x="1293" y="174"/>
                </a:lnTo>
                <a:lnTo>
                  <a:pt x="1293" y="174"/>
                </a:lnTo>
                <a:lnTo>
                  <a:pt x="1293" y="183"/>
                </a:lnTo>
                <a:lnTo>
                  <a:pt x="1294" y="186"/>
                </a:lnTo>
                <a:lnTo>
                  <a:pt x="1293" y="190"/>
                </a:lnTo>
                <a:lnTo>
                  <a:pt x="1293" y="190"/>
                </a:lnTo>
                <a:close/>
                <a:moveTo>
                  <a:pt x="1211" y="181"/>
                </a:moveTo>
                <a:lnTo>
                  <a:pt x="1217" y="170"/>
                </a:lnTo>
                <a:lnTo>
                  <a:pt x="1221" y="166"/>
                </a:lnTo>
                <a:lnTo>
                  <a:pt x="1223" y="165"/>
                </a:lnTo>
                <a:lnTo>
                  <a:pt x="1223" y="165"/>
                </a:lnTo>
                <a:lnTo>
                  <a:pt x="1231" y="156"/>
                </a:lnTo>
                <a:lnTo>
                  <a:pt x="1239" y="146"/>
                </a:lnTo>
                <a:lnTo>
                  <a:pt x="1246" y="136"/>
                </a:lnTo>
                <a:lnTo>
                  <a:pt x="1249" y="135"/>
                </a:lnTo>
                <a:lnTo>
                  <a:pt x="1253" y="134"/>
                </a:lnTo>
                <a:lnTo>
                  <a:pt x="1253" y="134"/>
                </a:lnTo>
                <a:lnTo>
                  <a:pt x="1245" y="142"/>
                </a:lnTo>
                <a:lnTo>
                  <a:pt x="1238" y="153"/>
                </a:lnTo>
                <a:lnTo>
                  <a:pt x="1231" y="165"/>
                </a:lnTo>
                <a:lnTo>
                  <a:pt x="1225" y="176"/>
                </a:lnTo>
                <a:lnTo>
                  <a:pt x="1225" y="176"/>
                </a:lnTo>
                <a:lnTo>
                  <a:pt x="1224" y="179"/>
                </a:lnTo>
                <a:lnTo>
                  <a:pt x="1220" y="181"/>
                </a:lnTo>
                <a:lnTo>
                  <a:pt x="1215" y="183"/>
                </a:lnTo>
                <a:lnTo>
                  <a:pt x="1214" y="183"/>
                </a:lnTo>
                <a:lnTo>
                  <a:pt x="1211" y="181"/>
                </a:lnTo>
                <a:lnTo>
                  <a:pt x="1211" y="181"/>
                </a:lnTo>
                <a:close/>
                <a:moveTo>
                  <a:pt x="1220" y="194"/>
                </a:moveTo>
                <a:lnTo>
                  <a:pt x="1220" y="194"/>
                </a:lnTo>
                <a:lnTo>
                  <a:pt x="1214" y="195"/>
                </a:lnTo>
                <a:lnTo>
                  <a:pt x="1208" y="197"/>
                </a:lnTo>
                <a:lnTo>
                  <a:pt x="1197" y="195"/>
                </a:lnTo>
                <a:lnTo>
                  <a:pt x="1197" y="195"/>
                </a:lnTo>
                <a:lnTo>
                  <a:pt x="1199" y="193"/>
                </a:lnTo>
                <a:lnTo>
                  <a:pt x="1201" y="193"/>
                </a:lnTo>
                <a:lnTo>
                  <a:pt x="1201" y="193"/>
                </a:lnTo>
                <a:lnTo>
                  <a:pt x="1210" y="193"/>
                </a:lnTo>
                <a:lnTo>
                  <a:pt x="1220" y="194"/>
                </a:lnTo>
                <a:lnTo>
                  <a:pt x="1220" y="194"/>
                </a:lnTo>
                <a:close/>
                <a:moveTo>
                  <a:pt x="1259" y="108"/>
                </a:moveTo>
                <a:lnTo>
                  <a:pt x="1259" y="108"/>
                </a:lnTo>
                <a:lnTo>
                  <a:pt x="1242" y="134"/>
                </a:lnTo>
                <a:lnTo>
                  <a:pt x="1234" y="145"/>
                </a:lnTo>
                <a:lnTo>
                  <a:pt x="1230" y="149"/>
                </a:lnTo>
                <a:lnTo>
                  <a:pt x="1224" y="152"/>
                </a:lnTo>
                <a:lnTo>
                  <a:pt x="1223" y="153"/>
                </a:lnTo>
                <a:lnTo>
                  <a:pt x="1201" y="180"/>
                </a:lnTo>
                <a:lnTo>
                  <a:pt x="1201" y="180"/>
                </a:lnTo>
                <a:lnTo>
                  <a:pt x="1241" y="108"/>
                </a:lnTo>
                <a:lnTo>
                  <a:pt x="1262" y="75"/>
                </a:lnTo>
                <a:lnTo>
                  <a:pt x="1282" y="41"/>
                </a:lnTo>
                <a:lnTo>
                  <a:pt x="1282" y="41"/>
                </a:lnTo>
                <a:lnTo>
                  <a:pt x="1286" y="52"/>
                </a:lnTo>
                <a:lnTo>
                  <a:pt x="1287" y="63"/>
                </a:lnTo>
                <a:lnTo>
                  <a:pt x="1286" y="73"/>
                </a:lnTo>
                <a:lnTo>
                  <a:pt x="1282" y="82"/>
                </a:lnTo>
                <a:lnTo>
                  <a:pt x="1277" y="90"/>
                </a:lnTo>
                <a:lnTo>
                  <a:pt x="1272" y="97"/>
                </a:lnTo>
                <a:lnTo>
                  <a:pt x="1265" y="104"/>
                </a:lnTo>
                <a:lnTo>
                  <a:pt x="1259" y="108"/>
                </a:lnTo>
                <a:lnTo>
                  <a:pt x="1259" y="108"/>
                </a:lnTo>
                <a:close/>
                <a:moveTo>
                  <a:pt x="1221" y="117"/>
                </a:moveTo>
                <a:lnTo>
                  <a:pt x="1221" y="117"/>
                </a:lnTo>
                <a:lnTo>
                  <a:pt x="1223" y="113"/>
                </a:lnTo>
                <a:lnTo>
                  <a:pt x="1224" y="108"/>
                </a:lnTo>
                <a:lnTo>
                  <a:pt x="1230" y="101"/>
                </a:lnTo>
                <a:lnTo>
                  <a:pt x="1230" y="101"/>
                </a:lnTo>
                <a:lnTo>
                  <a:pt x="1228" y="110"/>
                </a:lnTo>
                <a:lnTo>
                  <a:pt x="1225" y="114"/>
                </a:lnTo>
                <a:lnTo>
                  <a:pt x="1221" y="117"/>
                </a:lnTo>
                <a:lnTo>
                  <a:pt x="1221" y="117"/>
                </a:lnTo>
                <a:close/>
                <a:moveTo>
                  <a:pt x="1282" y="21"/>
                </a:moveTo>
                <a:lnTo>
                  <a:pt x="1282" y="21"/>
                </a:lnTo>
                <a:lnTo>
                  <a:pt x="1283" y="20"/>
                </a:lnTo>
                <a:lnTo>
                  <a:pt x="1284" y="21"/>
                </a:lnTo>
                <a:lnTo>
                  <a:pt x="1284" y="25"/>
                </a:lnTo>
                <a:lnTo>
                  <a:pt x="1284" y="37"/>
                </a:lnTo>
                <a:lnTo>
                  <a:pt x="1284" y="37"/>
                </a:lnTo>
                <a:lnTo>
                  <a:pt x="1282" y="35"/>
                </a:lnTo>
                <a:lnTo>
                  <a:pt x="1280" y="35"/>
                </a:lnTo>
                <a:lnTo>
                  <a:pt x="1276" y="37"/>
                </a:lnTo>
                <a:lnTo>
                  <a:pt x="1272" y="42"/>
                </a:lnTo>
                <a:lnTo>
                  <a:pt x="1272" y="42"/>
                </a:lnTo>
                <a:lnTo>
                  <a:pt x="1262" y="56"/>
                </a:lnTo>
                <a:lnTo>
                  <a:pt x="1258" y="63"/>
                </a:lnTo>
                <a:lnTo>
                  <a:pt x="1251" y="69"/>
                </a:lnTo>
                <a:lnTo>
                  <a:pt x="1251" y="69"/>
                </a:lnTo>
                <a:lnTo>
                  <a:pt x="1265" y="44"/>
                </a:lnTo>
                <a:lnTo>
                  <a:pt x="1272" y="31"/>
                </a:lnTo>
                <a:lnTo>
                  <a:pt x="1282" y="21"/>
                </a:lnTo>
                <a:lnTo>
                  <a:pt x="1282" y="21"/>
                </a:lnTo>
                <a:close/>
                <a:moveTo>
                  <a:pt x="1251" y="48"/>
                </a:moveTo>
                <a:lnTo>
                  <a:pt x="1251" y="48"/>
                </a:lnTo>
                <a:lnTo>
                  <a:pt x="1241" y="58"/>
                </a:lnTo>
                <a:lnTo>
                  <a:pt x="1231" y="70"/>
                </a:lnTo>
                <a:lnTo>
                  <a:pt x="1213" y="94"/>
                </a:lnTo>
                <a:lnTo>
                  <a:pt x="1213" y="94"/>
                </a:lnTo>
                <a:lnTo>
                  <a:pt x="1210" y="96"/>
                </a:lnTo>
                <a:lnTo>
                  <a:pt x="1208" y="97"/>
                </a:lnTo>
                <a:lnTo>
                  <a:pt x="1208" y="97"/>
                </a:lnTo>
                <a:lnTo>
                  <a:pt x="1210" y="89"/>
                </a:lnTo>
                <a:lnTo>
                  <a:pt x="1213" y="80"/>
                </a:lnTo>
                <a:lnTo>
                  <a:pt x="1217" y="72"/>
                </a:lnTo>
                <a:lnTo>
                  <a:pt x="1223" y="65"/>
                </a:lnTo>
                <a:lnTo>
                  <a:pt x="1228" y="59"/>
                </a:lnTo>
                <a:lnTo>
                  <a:pt x="1235" y="55"/>
                </a:lnTo>
                <a:lnTo>
                  <a:pt x="1244" y="51"/>
                </a:lnTo>
                <a:lnTo>
                  <a:pt x="1251" y="48"/>
                </a:lnTo>
                <a:lnTo>
                  <a:pt x="1251" y="48"/>
                </a:lnTo>
                <a:close/>
                <a:moveTo>
                  <a:pt x="1197" y="82"/>
                </a:moveTo>
                <a:lnTo>
                  <a:pt x="1197" y="82"/>
                </a:lnTo>
                <a:lnTo>
                  <a:pt x="1200" y="79"/>
                </a:lnTo>
                <a:lnTo>
                  <a:pt x="1203" y="77"/>
                </a:lnTo>
                <a:lnTo>
                  <a:pt x="1203" y="77"/>
                </a:lnTo>
                <a:lnTo>
                  <a:pt x="1206" y="76"/>
                </a:lnTo>
                <a:lnTo>
                  <a:pt x="1207" y="76"/>
                </a:lnTo>
                <a:lnTo>
                  <a:pt x="1207" y="77"/>
                </a:lnTo>
                <a:lnTo>
                  <a:pt x="1207" y="79"/>
                </a:lnTo>
                <a:lnTo>
                  <a:pt x="1201" y="86"/>
                </a:lnTo>
                <a:lnTo>
                  <a:pt x="1201" y="86"/>
                </a:lnTo>
                <a:lnTo>
                  <a:pt x="1200" y="93"/>
                </a:lnTo>
                <a:lnTo>
                  <a:pt x="1196" y="99"/>
                </a:lnTo>
                <a:lnTo>
                  <a:pt x="1193" y="104"/>
                </a:lnTo>
                <a:lnTo>
                  <a:pt x="1190" y="111"/>
                </a:lnTo>
                <a:lnTo>
                  <a:pt x="1190" y="111"/>
                </a:lnTo>
                <a:lnTo>
                  <a:pt x="1189" y="106"/>
                </a:lnTo>
                <a:lnTo>
                  <a:pt x="1190" y="96"/>
                </a:lnTo>
                <a:lnTo>
                  <a:pt x="1192" y="87"/>
                </a:lnTo>
                <a:lnTo>
                  <a:pt x="1194" y="83"/>
                </a:lnTo>
                <a:lnTo>
                  <a:pt x="1197" y="82"/>
                </a:lnTo>
                <a:lnTo>
                  <a:pt x="1197" y="82"/>
                </a:lnTo>
                <a:close/>
                <a:moveTo>
                  <a:pt x="1187" y="131"/>
                </a:moveTo>
                <a:lnTo>
                  <a:pt x="1187" y="131"/>
                </a:lnTo>
                <a:lnTo>
                  <a:pt x="1192" y="124"/>
                </a:lnTo>
                <a:lnTo>
                  <a:pt x="1199" y="115"/>
                </a:lnTo>
                <a:lnTo>
                  <a:pt x="1214" y="101"/>
                </a:lnTo>
                <a:lnTo>
                  <a:pt x="1214" y="101"/>
                </a:lnTo>
                <a:lnTo>
                  <a:pt x="1208" y="113"/>
                </a:lnTo>
                <a:lnTo>
                  <a:pt x="1201" y="124"/>
                </a:lnTo>
                <a:lnTo>
                  <a:pt x="1194" y="138"/>
                </a:lnTo>
                <a:lnTo>
                  <a:pt x="1193" y="143"/>
                </a:lnTo>
                <a:lnTo>
                  <a:pt x="1193" y="151"/>
                </a:lnTo>
                <a:lnTo>
                  <a:pt x="1193" y="151"/>
                </a:lnTo>
                <a:lnTo>
                  <a:pt x="1197" y="149"/>
                </a:lnTo>
                <a:lnTo>
                  <a:pt x="1200" y="146"/>
                </a:lnTo>
                <a:lnTo>
                  <a:pt x="1206" y="139"/>
                </a:lnTo>
                <a:lnTo>
                  <a:pt x="1211" y="132"/>
                </a:lnTo>
                <a:lnTo>
                  <a:pt x="1217" y="127"/>
                </a:lnTo>
                <a:lnTo>
                  <a:pt x="1217" y="127"/>
                </a:lnTo>
                <a:lnTo>
                  <a:pt x="1214" y="122"/>
                </a:lnTo>
                <a:lnTo>
                  <a:pt x="1214" y="121"/>
                </a:lnTo>
                <a:lnTo>
                  <a:pt x="1215" y="121"/>
                </a:lnTo>
                <a:lnTo>
                  <a:pt x="1218" y="121"/>
                </a:lnTo>
                <a:lnTo>
                  <a:pt x="1221" y="124"/>
                </a:lnTo>
                <a:lnTo>
                  <a:pt x="1190" y="180"/>
                </a:lnTo>
                <a:lnTo>
                  <a:pt x="1190" y="180"/>
                </a:lnTo>
                <a:lnTo>
                  <a:pt x="1187" y="169"/>
                </a:lnTo>
                <a:lnTo>
                  <a:pt x="1185" y="156"/>
                </a:lnTo>
                <a:lnTo>
                  <a:pt x="1185" y="143"/>
                </a:lnTo>
                <a:lnTo>
                  <a:pt x="1187" y="131"/>
                </a:lnTo>
                <a:lnTo>
                  <a:pt x="1187" y="131"/>
                </a:lnTo>
                <a:close/>
                <a:moveTo>
                  <a:pt x="1106" y="190"/>
                </a:moveTo>
                <a:lnTo>
                  <a:pt x="1175" y="191"/>
                </a:lnTo>
                <a:lnTo>
                  <a:pt x="1175" y="191"/>
                </a:lnTo>
                <a:lnTo>
                  <a:pt x="1168" y="194"/>
                </a:lnTo>
                <a:lnTo>
                  <a:pt x="1161" y="194"/>
                </a:lnTo>
                <a:lnTo>
                  <a:pt x="1142" y="194"/>
                </a:lnTo>
                <a:lnTo>
                  <a:pt x="1124" y="193"/>
                </a:lnTo>
                <a:lnTo>
                  <a:pt x="1109" y="191"/>
                </a:lnTo>
                <a:lnTo>
                  <a:pt x="1109" y="191"/>
                </a:lnTo>
                <a:lnTo>
                  <a:pt x="1106" y="190"/>
                </a:lnTo>
                <a:lnTo>
                  <a:pt x="1106" y="190"/>
                </a:lnTo>
                <a:lnTo>
                  <a:pt x="1102" y="191"/>
                </a:lnTo>
                <a:lnTo>
                  <a:pt x="1097" y="193"/>
                </a:lnTo>
                <a:lnTo>
                  <a:pt x="1097" y="193"/>
                </a:lnTo>
                <a:lnTo>
                  <a:pt x="1075" y="191"/>
                </a:lnTo>
                <a:lnTo>
                  <a:pt x="1064" y="191"/>
                </a:lnTo>
                <a:lnTo>
                  <a:pt x="1054" y="190"/>
                </a:lnTo>
                <a:lnTo>
                  <a:pt x="1106" y="190"/>
                </a:lnTo>
                <a:close/>
                <a:moveTo>
                  <a:pt x="836" y="193"/>
                </a:moveTo>
                <a:lnTo>
                  <a:pt x="836" y="193"/>
                </a:lnTo>
                <a:lnTo>
                  <a:pt x="1072" y="202"/>
                </a:lnTo>
                <a:lnTo>
                  <a:pt x="1308" y="215"/>
                </a:lnTo>
                <a:lnTo>
                  <a:pt x="1308" y="215"/>
                </a:lnTo>
                <a:lnTo>
                  <a:pt x="1303" y="135"/>
                </a:lnTo>
                <a:lnTo>
                  <a:pt x="1296" y="54"/>
                </a:lnTo>
                <a:lnTo>
                  <a:pt x="1296" y="54"/>
                </a:lnTo>
                <a:lnTo>
                  <a:pt x="1296" y="45"/>
                </a:lnTo>
                <a:lnTo>
                  <a:pt x="1297" y="37"/>
                </a:lnTo>
                <a:lnTo>
                  <a:pt x="1297" y="37"/>
                </a:lnTo>
                <a:lnTo>
                  <a:pt x="1301" y="55"/>
                </a:lnTo>
                <a:lnTo>
                  <a:pt x="1304" y="73"/>
                </a:lnTo>
                <a:lnTo>
                  <a:pt x="1308" y="114"/>
                </a:lnTo>
                <a:lnTo>
                  <a:pt x="1310" y="153"/>
                </a:lnTo>
                <a:lnTo>
                  <a:pt x="1312" y="194"/>
                </a:lnTo>
                <a:lnTo>
                  <a:pt x="1312" y="194"/>
                </a:lnTo>
                <a:lnTo>
                  <a:pt x="1311" y="194"/>
                </a:lnTo>
                <a:lnTo>
                  <a:pt x="1310" y="194"/>
                </a:lnTo>
                <a:lnTo>
                  <a:pt x="1310" y="200"/>
                </a:lnTo>
                <a:lnTo>
                  <a:pt x="1312" y="207"/>
                </a:lnTo>
                <a:lnTo>
                  <a:pt x="1315" y="208"/>
                </a:lnTo>
                <a:lnTo>
                  <a:pt x="1318" y="210"/>
                </a:lnTo>
                <a:lnTo>
                  <a:pt x="1318" y="210"/>
                </a:lnTo>
                <a:lnTo>
                  <a:pt x="1322" y="210"/>
                </a:lnTo>
                <a:lnTo>
                  <a:pt x="1325" y="208"/>
                </a:lnTo>
                <a:lnTo>
                  <a:pt x="1326" y="205"/>
                </a:lnTo>
                <a:lnTo>
                  <a:pt x="1328" y="202"/>
                </a:lnTo>
                <a:lnTo>
                  <a:pt x="1328" y="202"/>
                </a:lnTo>
                <a:lnTo>
                  <a:pt x="1324" y="155"/>
                </a:lnTo>
                <a:lnTo>
                  <a:pt x="1319" y="107"/>
                </a:lnTo>
                <a:lnTo>
                  <a:pt x="1317" y="83"/>
                </a:lnTo>
                <a:lnTo>
                  <a:pt x="1314" y="61"/>
                </a:lnTo>
                <a:lnTo>
                  <a:pt x="1310" y="38"/>
                </a:lnTo>
                <a:lnTo>
                  <a:pt x="1304" y="18"/>
                </a:lnTo>
                <a:lnTo>
                  <a:pt x="1304" y="18"/>
                </a:lnTo>
                <a:lnTo>
                  <a:pt x="1350" y="48"/>
                </a:lnTo>
                <a:lnTo>
                  <a:pt x="1400" y="76"/>
                </a:lnTo>
                <a:lnTo>
                  <a:pt x="1450" y="103"/>
                </a:lnTo>
                <a:lnTo>
                  <a:pt x="1501" y="128"/>
                </a:lnTo>
                <a:lnTo>
                  <a:pt x="1602" y="177"/>
                </a:lnTo>
                <a:lnTo>
                  <a:pt x="1653" y="204"/>
                </a:lnTo>
                <a:lnTo>
                  <a:pt x="1702" y="232"/>
                </a:lnTo>
                <a:lnTo>
                  <a:pt x="1702" y="232"/>
                </a:lnTo>
                <a:lnTo>
                  <a:pt x="1734" y="249"/>
                </a:lnTo>
                <a:lnTo>
                  <a:pt x="1769" y="266"/>
                </a:lnTo>
                <a:lnTo>
                  <a:pt x="1806" y="283"/>
                </a:lnTo>
                <a:lnTo>
                  <a:pt x="1841" y="301"/>
                </a:lnTo>
                <a:lnTo>
                  <a:pt x="1841" y="301"/>
                </a:lnTo>
                <a:lnTo>
                  <a:pt x="1779" y="340"/>
                </a:lnTo>
                <a:lnTo>
                  <a:pt x="1717" y="381"/>
                </a:lnTo>
                <a:lnTo>
                  <a:pt x="1596" y="464"/>
                </a:lnTo>
                <a:lnTo>
                  <a:pt x="1475" y="545"/>
                </a:lnTo>
                <a:lnTo>
                  <a:pt x="1414" y="586"/>
                </a:lnTo>
                <a:lnTo>
                  <a:pt x="1350" y="624"/>
                </a:lnTo>
                <a:lnTo>
                  <a:pt x="1350" y="624"/>
                </a:lnTo>
                <a:lnTo>
                  <a:pt x="1346" y="625"/>
                </a:lnTo>
                <a:lnTo>
                  <a:pt x="1342" y="625"/>
                </a:lnTo>
                <a:lnTo>
                  <a:pt x="1339" y="623"/>
                </a:lnTo>
                <a:lnTo>
                  <a:pt x="1338" y="618"/>
                </a:lnTo>
                <a:lnTo>
                  <a:pt x="1338" y="618"/>
                </a:lnTo>
                <a:lnTo>
                  <a:pt x="1334" y="583"/>
                </a:lnTo>
                <a:lnTo>
                  <a:pt x="1326" y="550"/>
                </a:lnTo>
                <a:lnTo>
                  <a:pt x="1321" y="514"/>
                </a:lnTo>
                <a:lnTo>
                  <a:pt x="1319" y="496"/>
                </a:lnTo>
                <a:lnTo>
                  <a:pt x="1318" y="478"/>
                </a:lnTo>
                <a:lnTo>
                  <a:pt x="1318" y="478"/>
                </a:lnTo>
                <a:lnTo>
                  <a:pt x="1317" y="472"/>
                </a:lnTo>
                <a:lnTo>
                  <a:pt x="1312" y="468"/>
                </a:lnTo>
                <a:lnTo>
                  <a:pt x="1308" y="465"/>
                </a:lnTo>
                <a:lnTo>
                  <a:pt x="1300" y="464"/>
                </a:lnTo>
                <a:lnTo>
                  <a:pt x="1300" y="464"/>
                </a:lnTo>
                <a:lnTo>
                  <a:pt x="1182" y="460"/>
                </a:lnTo>
                <a:lnTo>
                  <a:pt x="1062" y="455"/>
                </a:lnTo>
                <a:lnTo>
                  <a:pt x="943" y="454"/>
                </a:lnTo>
                <a:lnTo>
                  <a:pt x="885" y="454"/>
                </a:lnTo>
                <a:lnTo>
                  <a:pt x="826" y="455"/>
                </a:lnTo>
                <a:lnTo>
                  <a:pt x="826" y="455"/>
                </a:lnTo>
                <a:lnTo>
                  <a:pt x="798" y="460"/>
                </a:lnTo>
                <a:lnTo>
                  <a:pt x="770" y="462"/>
                </a:lnTo>
                <a:lnTo>
                  <a:pt x="742" y="464"/>
                </a:lnTo>
                <a:lnTo>
                  <a:pt x="714" y="464"/>
                </a:lnTo>
                <a:lnTo>
                  <a:pt x="656" y="462"/>
                </a:lnTo>
                <a:lnTo>
                  <a:pt x="599" y="458"/>
                </a:lnTo>
                <a:lnTo>
                  <a:pt x="483" y="448"/>
                </a:lnTo>
                <a:lnTo>
                  <a:pt x="426" y="443"/>
                </a:lnTo>
                <a:lnTo>
                  <a:pt x="368" y="440"/>
                </a:lnTo>
                <a:lnTo>
                  <a:pt x="181" y="439"/>
                </a:lnTo>
                <a:lnTo>
                  <a:pt x="181" y="439"/>
                </a:lnTo>
                <a:lnTo>
                  <a:pt x="178" y="440"/>
                </a:lnTo>
                <a:lnTo>
                  <a:pt x="177" y="441"/>
                </a:lnTo>
                <a:lnTo>
                  <a:pt x="176" y="446"/>
                </a:lnTo>
                <a:lnTo>
                  <a:pt x="176" y="450"/>
                </a:lnTo>
                <a:lnTo>
                  <a:pt x="176" y="450"/>
                </a:lnTo>
                <a:lnTo>
                  <a:pt x="163" y="392"/>
                </a:lnTo>
                <a:lnTo>
                  <a:pt x="150" y="333"/>
                </a:lnTo>
                <a:lnTo>
                  <a:pt x="139" y="274"/>
                </a:lnTo>
                <a:lnTo>
                  <a:pt x="129" y="214"/>
                </a:lnTo>
                <a:lnTo>
                  <a:pt x="129" y="214"/>
                </a:lnTo>
                <a:lnTo>
                  <a:pt x="131" y="218"/>
                </a:lnTo>
                <a:lnTo>
                  <a:pt x="132" y="219"/>
                </a:lnTo>
                <a:lnTo>
                  <a:pt x="133" y="219"/>
                </a:lnTo>
                <a:lnTo>
                  <a:pt x="133" y="218"/>
                </a:lnTo>
                <a:lnTo>
                  <a:pt x="133" y="212"/>
                </a:lnTo>
                <a:lnTo>
                  <a:pt x="132" y="210"/>
                </a:lnTo>
                <a:lnTo>
                  <a:pt x="131" y="208"/>
                </a:lnTo>
                <a:lnTo>
                  <a:pt x="131" y="208"/>
                </a:lnTo>
                <a:lnTo>
                  <a:pt x="219" y="205"/>
                </a:lnTo>
                <a:lnTo>
                  <a:pt x="306" y="202"/>
                </a:lnTo>
                <a:lnTo>
                  <a:pt x="481" y="194"/>
                </a:lnTo>
                <a:lnTo>
                  <a:pt x="569" y="191"/>
                </a:lnTo>
                <a:lnTo>
                  <a:pt x="656" y="190"/>
                </a:lnTo>
                <a:lnTo>
                  <a:pt x="746" y="190"/>
                </a:lnTo>
                <a:lnTo>
                  <a:pt x="836" y="193"/>
                </a:lnTo>
                <a:lnTo>
                  <a:pt x="836" y="193"/>
                </a:lnTo>
                <a:close/>
                <a:moveTo>
                  <a:pt x="126" y="201"/>
                </a:moveTo>
                <a:lnTo>
                  <a:pt x="126" y="201"/>
                </a:lnTo>
                <a:lnTo>
                  <a:pt x="129" y="200"/>
                </a:lnTo>
                <a:lnTo>
                  <a:pt x="133" y="200"/>
                </a:lnTo>
                <a:lnTo>
                  <a:pt x="135" y="201"/>
                </a:lnTo>
                <a:lnTo>
                  <a:pt x="135" y="202"/>
                </a:lnTo>
                <a:lnTo>
                  <a:pt x="133" y="204"/>
                </a:lnTo>
                <a:lnTo>
                  <a:pt x="133" y="204"/>
                </a:lnTo>
                <a:lnTo>
                  <a:pt x="129" y="205"/>
                </a:lnTo>
                <a:lnTo>
                  <a:pt x="126" y="204"/>
                </a:lnTo>
                <a:lnTo>
                  <a:pt x="125" y="204"/>
                </a:lnTo>
                <a:lnTo>
                  <a:pt x="125" y="204"/>
                </a:lnTo>
                <a:lnTo>
                  <a:pt x="126" y="201"/>
                </a:lnTo>
                <a:lnTo>
                  <a:pt x="126" y="201"/>
                </a:lnTo>
                <a:close/>
                <a:moveTo>
                  <a:pt x="108" y="308"/>
                </a:moveTo>
                <a:lnTo>
                  <a:pt x="108" y="308"/>
                </a:lnTo>
                <a:lnTo>
                  <a:pt x="91" y="330"/>
                </a:lnTo>
                <a:lnTo>
                  <a:pt x="74" y="353"/>
                </a:lnTo>
                <a:lnTo>
                  <a:pt x="59" y="377"/>
                </a:lnTo>
                <a:lnTo>
                  <a:pt x="45" y="401"/>
                </a:lnTo>
                <a:lnTo>
                  <a:pt x="45" y="401"/>
                </a:lnTo>
                <a:lnTo>
                  <a:pt x="44" y="403"/>
                </a:lnTo>
                <a:lnTo>
                  <a:pt x="44" y="405"/>
                </a:lnTo>
                <a:lnTo>
                  <a:pt x="73" y="371"/>
                </a:lnTo>
                <a:lnTo>
                  <a:pt x="73" y="371"/>
                </a:lnTo>
                <a:lnTo>
                  <a:pt x="63" y="387"/>
                </a:lnTo>
                <a:lnTo>
                  <a:pt x="55" y="403"/>
                </a:lnTo>
                <a:lnTo>
                  <a:pt x="35" y="437"/>
                </a:lnTo>
                <a:lnTo>
                  <a:pt x="35" y="437"/>
                </a:lnTo>
                <a:lnTo>
                  <a:pt x="34" y="440"/>
                </a:lnTo>
                <a:lnTo>
                  <a:pt x="31" y="443"/>
                </a:lnTo>
                <a:lnTo>
                  <a:pt x="29" y="443"/>
                </a:lnTo>
                <a:lnTo>
                  <a:pt x="28" y="441"/>
                </a:lnTo>
                <a:lnTo>
                  <a:pt x="28" y="437"/>
                </a:lnTo>
                <a:lnTo>
                  <a:pt x="28" y="437"/>
                </a:lnTo>
                <a:lnTo>
                  <a:pt x="29" y="430"/>
                </a:lnTo>
                <a:lnTo>
                  <a:pt x="31" y="422"/>
                </a:lnTo>
                <a:lnTo>
                  <a:pt x="34" y="416"/>
                </a:lnTo>
                <a:lnTo>
                  <a:pt x="39" y="410"/>
                </a:lnTo>
                <a:lnTo>
                  <a:pt x="39" y="410"/>
                </a:lnTo>
                <a:lnTo>
                  <a:pt x="38" y="408"/>
                </a:lnTo>
                <a:lnTo>
                  <a:pt x="38" y="403"/>
                </a:lnTo>
                <a:lnTo>
                  <a:pt x="36" y="402"/>
                </a:lnTo>
                <a:lnTo>
                  <a:pt x="35" y="406"/>
                </a:lnTo>
                <a:lnTo>
                  <a:pt x="35" y="406"/>
                </a:lnTo>
                <a:lnTo>
                  <a:pt x="29" y="415"/>
                </a:lnTo>
                <a:lnTo>
                  <a:pt x="25" y="423"/>
                </a:lnTo>
                <a:lnTo>
                  <a:pt x="25" y="423"/>
                </a:lnTo>
                <a:lnTo>
                  <a:pt x="32" y="405"/>
                </a:lnTo>
                <a:lnTo>
                  <a:pt x="41" y="388"/>
                </a:lnTo>
                <a:lnTo>
                  <a:pt x="59" y="354"/>
                </a:lnTo>
                <a:lnTo>
                  <a:pt x="79" y="322"/>
                </a:lnTo>
                <a:lnTo>
                  <a:pt x="100" y="291"/>
                </a:lnTo>
                <a:lnTo>
                  <a:pt x="100" y="291"/>
                </a:lnTo>
                <a:lnTo>
                  <a:pt x="105" y="284"/>
                </a:lnTo>
                <a:lnTo>
                  <a:pt x="111" y="276"/>
                </a:lnTo>
                <a:lnTo>
                  <a:pt x="115" y="269"/>
                </a:lnTo>
                <a:lnTo>
                  <a:pt x="118" y="260"/>
                </a:lnTo>
                <a:lnTo>
                  <a:pt x="118" y="260"/>
                </a:lnTo>
                <a:lnTo>
                  <a:pt x="122" y="267"/>
                </a:lnTo>
                <a:lnTo>
                  <a:pt x="124" y="274"/>
                </a:lnTo>
                <a:lnTo>
                  <a:pt x="125" y="281"/>
                </a:lnTo>
                <a:lnTo>
                  <a:pt x="124" y="288"/>
                </a:lnTo>
                <a:lnTo>
                  <a:pt x="121" y="294"/>
                </a:lnTo>
                <a:lnTo>
                  <a:pt x="118" y="299"/>
                </a:lnTo>
                <a:lnTo>
                  <a:pt x="114" y="305"/>
                </a:lnTo>
                <a:lnTo>
                  <a:pt x="108" y="308"/>
                </a:lnTo>
                <a:lnTo>
                  <a:pt x="108" y="308"/>
                </a:lnTo>
                <a:close/>
                <a:moveTo>
                  <a:pt x="111" y="211"/>
                </a:moveTo>
                <a:lnTo>
                  <a:pt x="111" y="211"/>
                </a:lnTo>
                <a:lnTo>
                  <a:pt x="112" y="208"/>
                </a:lnTo>
                <a:lnTo>
                  <a:pt x="114" y="208"/>
                </a:lnTo>
                <a:lnTo>
                  <a:pt x="115" y="208"/>
                </a:lnTo>
                <a:lnTo>
                  <a:pt x="115" y="210"/>
                </a:lnTo>
                <a:lnTo>
                  <a:pt x="115" y="212"/>
                </a:lnTo>
                <a:lnTo>
                  <a:pt x="114" y="214"/>
                </a:lnTo>
                <a:lnTo>
                  <a:pt x="111" y="214"/>
                </a:lnTo>
                <a:lnTo>
                  <a:pt x="111" y="214"/>
                </a:lnTo>
                <a:lnTo>
                  <a:pt x="117" y="229"/>
                </a:lnTo>
                <a:lnTo>
                  <a:pt x="118" y="236"/>
                </a:lnTo>
                <a:lnTo>
                  <a:pt x="117" y="243"/>
                </a:lnTo>
                <a:lnTo>
                  <a:pt x="117" y="243"/>
                </a:lnTo>
                <a:lnTo>
                  <a:pt x="114" y="247"/>
                </a:lnTo>
                <a:lnTo>
                  <a:pt x="110" y="252"/>
                </a:lnTo>
                <a:lnTo>
                  <a:pt x="100" y="259"/>
                </a:lnTo>
                <a:lnTo>
                  <a:pt x="100" y="259"/>
                </a:lnTo>
                <a:lnTo>
                  <a:pt x="103" y="252"/>
                </a:lnTo>
                <a:lnTo>
                  <a:pt x="104" y="246"/>
                </a:lnTo>
                <a:lnTo>
                  <a:pt x="105" y="238"/>
                </a:lnTo>
                <a:lnTo>
                  <a:pt x="105" y="238"/>
                </a:lnTo>
                <a:lnTo>
                  <a:pt x="56" y="305"/>
                </a:lnTo>
                <a:lnTo>
                  <a:pt x="34" y="337"/>
                </a:lnTo>
                <a:lnTo>
                  <a:pt x="13" y="371"/>
                </a:lnTo>
                <a:lnTo>
                  <a:pt x="13" y="371"/>
                </a:lnTo>
                <a:lnTo>
                  <a:pt x="24" y="350"/>
                </a:lnTo>
                <a:lnTo>
                  <a:pt x="35" y="329"/>
                </a:lnTo>
                <a:lnTo>
                  <a:pt x="59" y="290"/>
                </a:lnTo>
                <a:lnTo>
                  <a:pt x="111" y="211"/>
                </a:lnTo>
                <a:lnTo>
                  <a:pt x="111" y="21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rgbClr val="5261AC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>
              <a:solidFill>
                <a:schemeClr val="bg1"/>
              </a:solidFill>
              <a:latin typeface="方正喵呜体" panose="02010600010101010101" pitchFamily="2" charset="-122"/>
              <a:ea typeface="方正喵呜体" panose="02010600010101010101" pitchFamily="2" charset="-122"/>
            </a:endParaRPr>
          </a:p>
        </p:txBody>
      </p:sp>
      <p:sp>
        <p:nvSpPr>
          <p:cNvPr id="59" name="Freeform 140">
            <a:extLst>
              <a:ext uri="{FF2B5EF4-FFF2-40B4-BE49-F238E27FC236}">
                <a16:creationId xmlns="" xmlns:a16="http://schemas.microsoft.com/office/drawing/2014/main" id="{3BDD1B1A-2FD6-48FE-85B9-9C92AC12F3EB}"/>
              </a:ext>
            </a:extLst>
          </p:cNvPr>
          <p:cNvSpPr>
            <a:spLocks noEditPoints="1"/>
          </p:cNvSpPr>
          <p:nvPr/>
        </p:nvSpPr>
        <p:spPr bwMode="auto">
          <a:xfrm>
            <a:off x="1050761" y="4032474"/>
            <a:ext cx="1177115" cy="842962"/>
          </a:xfrm>
          <a:custGeom>
            <a:avLst/>
            <a:gdLst/>
            <a:ahLst/>
            <a:cxnLst>
              <a:cxn ang="0">
                <a:pos x="1197" y="631"/>
              </a:cxn>
              <a:cxn ang="0">
                <a:pos x="1794" y="471"/>
              </a:cxn>
              <a:cxn ang="0">
                <a:pos x="828" y="176"/>
              </a:cxn>
              <a:cxn ang="0">
                <a:pos x="21" y="382"/>
              </a:cxn>
              <a:cxn ang="0">
                <a:pos x="117" y="373"/>
              </a:cxn>
              <a:cxn ang="0">
                <a:pos x="100" y="488"/>
              </a:cxn>
              <a:cxn ang="0">
                <a:pos x="87" y="613"/>
              </a:cxn>
              <a:cxn ang="0">
                <a:pos x="200" y="507"/>
              </a:cxn>
              <a:cxn ang="0">
                <a:pos x="386" y="462"/>
              </a:cxn>
              <a:cxn ang="0">
                <a:pos x="458" y="485"/>
              </a:cxn>
              <a:cxn ang="0">
                <a:pos x="277" y="472"/>
              </a:cxn>
              <a:cxn ang="0">
                <a:pos x="301" y="514"/>
              </a:cxn>
              <a:cxn ang="0">
                <a:pos x="308" y="537"/>
              </a:cxn>
              <a:cxn ang="0">
                <a:pos x="344" y="564"/>
              </a:cxn>
              <a:cxn ang="0">
                <a:pos x="420" y="529"/>
              </a:cxn>
              <a:cxn ang="0">
                <a:pos x="513" y="589"/>
              </a:cxn>
              <a:cxn ang="0">
                <a:pos x="579" y="488"/>
              </a:cxn>
              <a:cxn ang="0">
                <a:pos x="585" y="533"/>
              </a:cxn>
              <a:cxn ang="0">
                <a:pos x="658" y="507"/>
              </a:cxn>
              <a:cxn ang="0">
                <a:pos x="620" y="590"/>
              </a:cxn>
              <a:cxn ang="0">
                <a:pos x="739" y="486"/>
              </a:cxn>
              <a:cxn ang="0">
                <a:pos x="726" y="585"/>
              </a:cxn>
              <a:cxn ang="0">
                <a:pos x="1183" y="491"/>
              </a:cxn>
              <a:cxn ang="0">
                <a:pos x="1027" y="568"/>
              </a:cxn>
              <a:cxn ang="0">
                <a:pos x="867" y="534"/>
              </a:cxn>
              <a:cxn ang="0">
                <a:pos x="749" y="575"/>
              </a:cxn>
              <a:cxn ang="0">
                <a:pos x="812" y="530"/>
              </a:cxn>
              <a:cxn ang="0">
                <a:pos x="849" y="561"/>
              </a:cxn>
              <a:cxn ang="0">
                <a:pos x="881" y="607"/>
              </a:cxn>
              <a:cxn ang="0">
                <a:pos x="970" y="492"/>
              </a:cxn>
              <a:cxn ang="0">
                <a:pos x="1060" y="513"/>
              </a:cxn>
              <a:cxn ang="0">
                <a:pos x="1117" y="507"/>
              </a:cxn>
              <a:cxn ang="0">
                <a:pos x="1078" y="602"/>
              </a:cxn>
              <a:cxn ang="0">
                <a:pos x="1237" y="530"/>
              </a:cxn>
              <a:cxn ang="0">
                <a:pos x="1137" y="610"/>
              </a:cxn>
              <a:cxn ang="0">
                <a:pos x="1241" y="474"/>
              </a:cxn>
              <a:cxn ang="0">
                <a:pos x="1303" y="533"/>
              </a:cxn>
              <a:cxn ang="0">
                <a:pos x="1262" y="573"/>
              </a:cxn>
              <a:cxn ang="0">
                <a:pos x="1196" y="738"/>
              </a:cxn>
              <a:cxn ang="0">
                <a:pos x="1231" y="710"/>
              </a:cxn>
              <a:cxn ang="0">
                <a:pos x="1220" y="796"/>
              </a:cxn>
              <a:cxn ang="0">
                <a:pos x="1342" y="676"/>
              </a:cxn>
              <a:cxn ang="0">
                <a:pos x="1411" y="631"/>
              </a:cxn>
              <a:cxn ang="0">
                <a:pos x="1421" y="634"/>
              </a:cxn>
              <a:cxn ang="0">
                <a:pos x="1539" y="523"/>
              </a:cxn>
              <a:cxn ang="0">
                <a:pos x="1560" y="506"/>
              </a:cxn>
              <a:cxn ang="0">
                <a:pos x="1645" y="450"/>
              </a:cxn>
              <a:cxn ang="0">
                <a:pos x="1616" y="538"/>
              </a:cxn>
              <a:cxn ang="0">
                <a:pos x="1765" y="370"/>
              </a:cxn>
              <a:cxn ang="0">
                <a:pos x="1726" y="491"/>
              </a:cxn>
              <a:cxn ang="0">
                <a:pos x="1799" y="444"/>
              </a:cxn>
              <a:cxn ang="0">
                <a:pos x="1279" y="179"/>
              </a:cxn>
              <a:cxn ang="0">
                <a:pos x="1289" y="104"/>
              </a:cxn>
              <a:cxn ang="0">
                <a:pos x="1201" y="193"/>
              </a:cxn>
              <a:cxn ang="0">
                <a:pos x="1284" y="37"/>
              </a:cxn>
              <a:cxn ang="0">
                <a:pos x="1201" y="86"/>
              </a:cxn>
              <a:cxn ang="0">
                <a:pos x="1106" y="190"/>
              </a:cxn>
              <a:cxn ang="0">
                <a:pos x="1322" y="210"/>
              </a:cxn>
              <a:cxn ang="0">
                <a:pos x="1318" y="478"/>
              </a:cxn>
              <a:cxn ang="0">
                <a:pos x="306" y="202"/>
              </a:cxn>
              <a:cxn ang="0">
                <a:pos x="29" y="430"/>
              </a:cxn>
              <a:cxn ang="0">
                <a:pos x="111" y="214"/>
              </a:cxn>
            </a:cxnLst>
            <a:rect l="0" t="0" r="r" b="b"/>
            <a:pathLst>
              <a:path w="1858" h="840">
                <a:moveTo>
                  <a:pt x="15" y="443"/>
                </a:moveTo>
                <a:lnTo>
                  <a:pt x="15" y="443"/>
                </a:lnTo>
                <a:lnTo>
                  <a:pt x="21" y="467"/>
                </a:lnTo>
                <a:lnTo>
                  <a:pt x="27" y="491"/>
                </a:lnTo>
                <a:lnTo>
                  <a:pt x="35" y="543"/>
                </a:lnTo>
                <a:lnTo>
                  <a:pt x="35" y="543"/>
                </a:lnTo>
                <a:lnTo>
                  <a:pt x="39" y="566"/>
                </a:lnTo>
                <a:lnTo>
                  <a:pt x="45" y="590"/>
                </a:lnTo>
                <a:lnTo>
                  <a:pt x="48" y="602"/>
                </a:lnTo>
                <a:lnTo>
                  <a:pt x="53" y="613"/>
                </a:lnTo>
                <a:lnTo>
                  <a:pt x="58" y="621"/>
                </a:lnTo>
                <a:lnTo>
                  <a:pt x="65" y="628"/>
                </a:lnTo>
                <a:lnTo>
                  <a:pt x="65" y="628"/>
                </a:lnTo>
                <a:lnTo>
                  <a:pt x="94" y="624"/>
                </a:lnTo>
                <a:lnTo>
                  <a:pt x="124" y="621"/>
                </a:lnTo>
                <a:lnTo>
                  <a:pt x="155" y="618"/>
                </a:lnTo>
                <a:lnTo>
                  <a:pt x="185" y="617"/>
                </a:lnTo>
                <a:lnTo>
                  <a:pt x="312" y="614"/>
                </a:lnTo>
                <a:lnTo>
                  <a:pt x="312" y="614"/>
                </a:lnTo>
                <a:lnTo>
                  <a:pt x="415" y="613"/>
                </a:lnTo>
                <a:lnTo>
                  <a:pt x="516" y="613"/>
                </a:lnTo>
                <a:lnTo>
                  <a:pt x="618" y="614"/>
                </a:lnTo>
                <a:lnTo>
                  <a:pt x="719" y="617"/>
                </a:lnTo>
                <a:lnTo>
                  <a:pt x="923" y="623"/>
                </a:lnTo>
                <a:lnTo>
                  <a:pt x="1026" y="625"/>
                </a:lnTo>
                <a:lnTo>
                  <a:pt x="1128" y="627"/>
                </a:lnTo>
                <a:lnTo>
                  <a:pt x="1128" y="627"/>
                </a:lnTo>
                <a:lnTo>
                  <a:pt x="1158" y="625"/>
                </a:lnTo>
                <a:lnTo>
                  <a:pt x="1172" y="627"/>
                </a:lnTo>
                <a:lnTo>
                  <a:pt x="1179" y="630"/>
                </a:lnTo>
                <a:lnTo>
                  <a:pt x="1185" y="632"/>
                </a:lnTo>
                <a:lnTo>
                  <a:pt x="1185" y="632"/>
                </a:lnTo>
                <a:lnTo>
                  <a:pt x="1187" y="625"/>
                </a:lnTo>
                <a:lnTo>
                  <a:pt x="1192" y="618"/>
                </a:lnTo>
                <a:lnTo>
                  <a:pt x="1201" y="604"/>
                </a:lnTo>
                <a:lnTo>
                  <a:pt x="1214" y="592"/>
                </a:lnTo>
                <a:lnTo>
                  <a:pt x="1225" y="582"/>
                </a:lnTo>
                <a:lnTo>
                  <a:pt x="1225" y="582"/>
                </a:lnTo>
                <a:lnTo>
                  <a:pt x="1214" y="600"/>
                </a:lnTo>
                <a:lnTo>
                  <a:pt x="1203" y="618"/>
                </a:lnTo>
                <a:lnTo>
                  <a:pt x="1203" y="618"/>
                </a:lnTo>
                <a:lnTo>
                  <a:pt x="1197" y="631"/>
                </a:lnTo>
                <a:lnTo>
                  <a:pt x="1196" y="637"/>
                </a:lnTo>
                <a:lnTo>
                  <a:pt x="1197" y="638"/>
                </a:lnTo>
                <a:lnTo>
                  <a:pt x="1199" y="637"/>
                </a:lnTo>
                <a:lnTo>
                  <a:pt x="1199" y="637"/>
                </a:lnTo>
                <a:lnTo>
                  <a:pt x="1230" y="607"/>
                </a:lnTo>
                <a:lnTo>
                  <a:pt x="1259" y="578"/>
                </a:lnTo>
                <a:lnTo>
                  <a:pt x="1200" y="661"/>
                </a:lnTo>
                <a:lnTo>
                  <a:pt x="1193" y="627"/>
                </a:lnTo>
                <a:lnTo>
                  <a:pt x="1193" y="627"/>
                </a:lnTo>
                <a:lnTo>
                  <a:pt x="1192" y="631"/>
                </a:lnTo>
                <a:lnTo>
                  <a:pt x="1190" y="634"/>
                </a:lnTo>
                <a:lnTo>
                  <a:pt x="1185" y="638"/>
                </a:lnTo>
                <a:lnTo>
                  <a:pt x="1182" y="640"/>
                </a:lnTo>
                <a:lnTo>
                  <a:pt x="1179" y="642"/>
                </a:lnTo>
                <a:lnTo>
                  <a:pt x="1176" y="647"/>
                </a:lnTo>
                <a:lnTo>
                  <a:pt x="1176" y="652"/>
                </a:lnTo>
                <a:lnTo>
                  <a:pt x="1176" y="652"/>
                </a:lnTo>
                <a:lnTo>
                  <a:pt x="1176" y="677"/>
                </a:lnTo>
                <a:lnTo>
                  <a:pt x="1176" y="703"/>
                </a:lnTo>
                <a:lnTo>
                  <a:pt x="1179" y="728"/>
                </a:lnTo>
                <a:lnTo>
                  <a:pt x="1182" y="752"/>
                </a:lnTo>
                <a:lnTo>
                  <a:pt x="1189" y="797"/>
                </a:lnTo>
                <a:lnTo>
                  <a:pt x="1197" y="840"/>
                </a:lnTo>
                <a:lnTo>
                  <a:pt x="1197" y="840"/>
                </a:lnTo>
                <a:lnTo>
                  <a:pt x="1277" y="794"/>
                </a:lnTo>
                <a:lnTo>
                  <a:pt x="1359" y="748"/>
                </a:lnTo>
                <a:lnTo>
                  <a:pt x="1439" y="701"/>
                </a:lnTo>
                <a:lnTo>
                  <a:pt x="1478" y="677"/>
                </a:lnTo>
                <a:lnTo>
                  <a:pt x="1516" y="654"/>
                </a:lnTo>
                <a:lnTo>
                  <a:pt x="1516" y="654"/>
                </a:lnTo>
                <a:lnTo>
                  <a:pt x="1547" y="632"/>
                </a:lnTo>
                <a:lnTo>
                  <a:pt x="1577" y="610"/>
                </a:lnTo>
                <a:lnTo>
                  <a:pt x="1634" y="568"/>
                </a:lnTo>
                <a:lnTo>
                  <a:pt x="1665" y="547"/>
                </a:lnTo>
                <a:lnTo>
                  <a:pt x="1696" y="529"/>
                </a:lnTo>
                <a:lnTo>
                  <a:pt x="1728" y="510"/>
                </a:lnTo>
                <a:lnTo>
                  <a:pt x="1762" y="495"/>
                </a:lnTo>
                <a:lnTo>
                  <a:pt x="1762" y="495"/>
                </a:lnTo>
                <a:lnTo>
                  <a:pt x="1772" y="489"/>
                </a:lnTo>
                <a:lnTo>
                  <a:pt x="1780" y="485"/>
                </a:lnTo>
                <a:lnTo>
                  <a:pt x="1787" y="478"/>
                </a:lnTo>
                <a:lnTo>
                  <a:pt x="1794" y="471"/>
                </a:lnTo>
                <a:lnTo>
                  <a:pt x="1807" y="457"/>
                </a:lnTo>
                <a:lnTo>
                  <a:pt x="1820" y="441"/>
                </a:lnTo>
                <a:lnTo>
                  <a:pt x="1820" y="441"/>
                </a:lnTo>
                <a:lnTo>
                  <a:pt x="1827" y="403"/>
                </a:lnTo>
                <a:lnTo>
                  <a:pt x="1835" y="366"/>
                </a:lnTo>
                <a:lnTo>
                  <a:pt x="1846" y="329"/>
                </a:lnTo>
                <a:lnTo>
                  <a:pt x="1858" y="294"/>
                </a:lnTo>
                <a:lnTo>
                  <a:pt x="1296" y="2"/>
                </a:lnTo>
                <a:lnTo>
                  <a:pt x="1296" y="2"/>
                </a:lnTo>
                <a:lnTo>
                  <a:pt x="1293" y="0"/>
                </a:lnTo>
                <a:lnTo>
                  <a:pt x="1289" y="3"/>
                </a:lnTo>
                <a:lnTo>
                  <a:pt x="1287" y="6"/>
                </a:lnTo>
                <a:lnTo>
                  <a:pt x="1286" y="9"/>
                </a:lnTo>
                <a:lnTo>
                  <a:pt x="1286" y="9"/>
                </a:lnTo>
                <a:lnTo>
                  <a:pt x="1284" y="11"/>
                </a:lnTo>
                <a:lnTo>
                  <a:pt x="1284" y="11"/>
                </a:lnTo>
                <a:lnTo>
                  <a:pt x="1282" y="9"/>
                </a:lnTo>
                <a:lnTo>
                  <a:pt x="1280" y="4"/>
                </a:lnTo>
                <a:lnTo>
                  <a:pt x="1277" y="4"/>
                </a:lnTo>
                <a:lnTo>
                  <a:pt x="1276" y="4"/>
                </a:lnTo>
                <a:lnTo>
                  <a:pt x="1276" y="4"/>
                </a:lnTo>
                <a:lnTo>
                  <a:pt x="1256" y="21"/>
                </a:lnTo>
                <a:lnTo>
                  <a:pt x="1237" y="37"/>
                </a:lnTo>
                <a:lnTo>
                  <a:pt x="1217" y="51"/>
                </a:lnTo>
                <a:lnTo>
                  <a:pt x="1206" y="56"/>
                </a:lnTo>
                <a:lnTo>
                  <a:pt x="1194" y="62"/>
                </a:lnTo>
                <a:lnTo>
                  <a:pt x="1194" y="62"/>
                </a:lnTo>
                <a:lnTo>
                  <a:pt x="1189" y="65"/>
                </a:lnTo>
                <a:lnTo>
                  <a:pt x="1186" y="69"/>
                </a:lnTo>
                <a:lnTo>
                  <a:pt x="1183" y="73"/>
                </a:lnTo>
                <a:lnTo>
                  <a:pt x="1180" y="79"/>
                </a:lnTo>
                <a:lnTo>
                  <a:pt x="1178" y="91"/>
                </a:lnTo>
                <a:lnTo>
                  <a:pt x="1175" y="104"/>
                </a:lnTo>
                <a:lnTo>
                  <a:pt x="1175" y="104"/>
                </a:lnTo>
                <a:lnTo>
                  <a:pt x="1172" y="122"/>
                </a:lnTo>
                <a:lnTo>
                  <a:pt x="1171" y="142"/>
                </a:lnTo>
                <a:lnTo>
                  <a:pt x="1172" y="160"/>
                </a:lnTo>
                <a:lnTo>
                  <a:pt x="1175" y="179"/>
                </a:lnTo>
                <a:lnTo>
                  <a:pt x="1069" y="179"/>
                </a:lnTo>
                <a:lnTo>
                  <a:pt x="1069" y="179"/>
                </a:lnTo>
                <a:lnTo>
                  <a:pt x="948" y="176"/>
                </a:lnTo>
                <a:lnTo>
                  <a:pt x="828" y="176"/>
                </a:lnTo>
                <a:lnTo>
                  <a:pt x="708" y="177"/>
                </a:lnTo>
                <a:lnTo>
                  <a:pt x="589" y="180"/>
                </a:lnTo>
                <a:lnTo>
                  <a:pt x="353" y="186"/>
                </a:lnTo>
                <a:lnTo>
                  <a:pt x="233" y="188"/>
                </a:lnTo>
                <a:lnTo>
                  <a:pt x="115" y="190"/>
                </a:lnTo>
                <a:lnTo>
                  <a:pt x="115" y="190"/>
                </a:lnTo>
                <a:lnTo>
                  <a:pt x="98" y="210"/>
                </a:lnTo>
                <a:lnTo>
                  <a:pt x="84" y="231"/>
                </a:lnTo>
                <a:lnTo>
                  <a:pt x="55" y="273"/>
                </a:lnTo>
                <a:lnTo>
                  <a:pt x="28" y="318"/>
                </a:lnTo>
                <a:lnTo>
                  <a:pt x="0" y="363"/>
                </a:lnTo>
                <a:lnTo>
                  <a:pt x="0" y="363"/>
                </a:lnTo>
                <a:lnTo>
                  <a:pt x="1" y="378"/>
                </a:lnTo>
                <a:lnTo>
                  <a:pt x="4" y="395"/>
                </a:lnTo>
                <a:lnTo>
                  <a:pt x="8" y="412"/>
                </a:lnTo>
                <a:lnTo>
                  <a:pt x="8" y="420"/>
                </a:lnTo>
                <a:lnTo>
                  <a:pt x="8" y="429"/>
                </a:lnTo>
                <a:lnTo>
                  <a:pt x="8" y="429"/>
                </a:lnTo>
                <a:lnTo>
                  <a:pt x="8" y="436"/>
                </a:lnTo>
                <a:lnTo>
                  <a:pt x="8" y="441"/>
                </a:lnTo>
                <a:lnTo>
                  <a:pt x="10" y="443"/>
                </a:lnTo>
                <a:lnTo>
                  <a:pt x="11" y="444"/>
                </a:lnTo>
                <a:lnTo>
                  <a:pt x="13" y="444"/>
                </a:lnTo>
                <a:lnTo>
                  <a:pt x="15" y="443"/>
                </a:lnTo>
                <a:lnTo>
                  <a:pt x="15" y="443"/>
                </a:lnTo>
                <a:close/>
                <a:moveTo>
                  <a:pt x="32" y="364"/>
                </a:moveTo>
                <a:lnTo>
                  <a:pt x="32" y="364"/>
                </a:lnTo>
                <a:lnTo>
                  <a:pt x="48" y="337"/>
                </a:lnTo>
                <a:lnTo>
                  <a:pt x="66" y="311"/>
                </a:lnTo>
                <a:lnTo>
                  <a:pt x="84" y="287"/>
                </a:lnTo>
                <a:lnTo>
                  <a:pt x="104" y="266"/>
                </a:lnTo>
                <a:lnTo>
                  <a:pt x="104" y="266"/>
                </a:lnTo>
                <a:lnTo>
                  <a:pt x="107" y="266"/>
                </a:lnTo>
                <a:lnTo>
                  <a:pt x="107" y="266"/>
                </a:lnTo>
                <a:lnTo>
                  <a:pt x="79" y="309"/>
                </a:lnTo>
                <a:lnTo>
                  <a:pt x="49" y="356"/>
                </a:lnTo>
                <a:lnTo>
                  <a:pt x="21" y="405"/>
                </a:lnTo>
                <a:lnTo>
                  <a:pt x="21" y="405"/>
                </a:lnTo>
                <a:lnTo>
                  <a:pt x="18" y="399"/>
                </a:lnTo>
                <a:lnTo>
                  <a:pt x="18" y="394"/>
                </a:lnTo>
                <a:lnTo>
                  <a:pt x="20" y="388"/>
                </a:lnTo>
                <a:lnTo>
                  <a:pt x="21" y="382"/>
                </a:lnTo>
                <a:lnTo>
                  <a:pt x="27" y="373"/>
                </a:lnTo>
                <a:lnTo>
                  <a:pt x="32" y="364"/>
                </a:lnTo>
                <a:lnTo>
                  <a:pt x="32" y="364"/>
                </a:lnTo>
                <a:close/>
                <a:moveTo>
                  <a:pt x="135" y="378"/>
                </a:moveTo>
                <a:lnTo>
                  <a:pt x="94" y="425"/>
                </a:lnTo>
                <a:lnTo>
                  <a:pt x="94" y="425"/>
                </a:lnTo>
                <a:lnTo>
                  <a:pt x="104" y="406"/>
                </a:lnTo>
                <a:lnTo>
                  <a:pt x="114" y="389"/>
                </a:lnTo>
                <a:lnTo>
                  <a:pt x="136" y="354"/>
                </a:lnTo>
                <a:lnTo>
                  <a:pt x="136" y="354"/>
                </a:lnTo>
                <a:lnTo>
                  <a:pt x="138" y="356"/>
                </a:lnTo>
                <a:lnTo>
                  <a:pt x="139" y="358"/>
                </a:lnTo>
                <a:lnTo>
                  <a:pt x="140" y="364"/>
                </a:lnTo>
                <a:lnTo>
                  <a:pt x="139" y="371"/>
                </a:lnTo>
                <a:lnTo>
                  <a:pt x="135" y="378"/>
                </a:lnTo>
                <a:lnTo>
                  <a:pt x="135" y="378"/>
                </a:lnTo>
                <a:close/>
                <a:moveTo>
                  <a:pt x="143" y="391"/>
                </a:moveTo>
                <a:lnTo>
                  <a:pt x="143" y="391"/>
                </a:lnTo>
                <a:lnTo>
                  <a:pt x="146" y="396"/>
                </a:lnTo>
                <a:lnTo>
                  <a:pt x="148" y="403"/>
                </a:lnTo>
                <a:lnTo>
                  <a:pt x="146" y="413"/>
                </a:lnTo>
                <a:lnTo>
                  <a:pt x="145" y="417"/>
                </a:lnTo>
                <a:lnTo>
                  <a:pt x="142" y="422"/>
                </a:lnTo>
                <a:lnTo>
                  <a:pt x="96" y="478"/>
                </a:lnTo>
                <a:lnTo>
                  <a:pt x="96" y="478"/>
                </a:lnTo>
                <a:lnTo>
                  <a:pt x="118" y="434"/>
                </a:lnTo>
                <a:lnTo>
                  <a:pt x="143" y="391"/>
                </a:lnTo>
                <a:lnTo>
                  <a:pt x="143" y="391"/>
                </a:lnTo>
                <a:close/>
                <a:moveTo>
                  <a:pt x="129" y="332"/>
                </a:moveTo>
                <a:lnTo>
                  <a:pt x="129" y="332"/>
                </a:lnTo>
                <a:lnTo>
                  <a:pt x="110" y="356"/>
                </a:lnTo>
                <a:lnTo>
                  <a:pt x="90" y="381"/>
                </a:lnTo>
                <a:lnTo>
                  <a:pt x="70" y="406"/>
                </a:lnTo>
                <a:lnTo>
                  <a:pt x="63" y="420"/>
                </a:lnTo>
                <a:lnTo>
                  <a:pt x="56" y="436"/>
                </a:lnTo>
                <a:lnTo>
                  <a:pt x="56" y="436"/>
                </a:lnTo>
                <a:lnTo>
                  <a:pt x="73" y="415"/>
                </a:lnTo>
                <a:lnTo>
                  <a:pt x="90" y="394"/>
                </a:lnTo>
                <a:lnTo>
                  <a:pt x="108" y="373"/>
                </a:lnTo>
                <a:lnTo>
                  <a:pt x="125" y="354"/>
                </a:lnTo>
                <a:lnTo>
                  <a:pt x="125" y="354"/>
                </a:lnTo>
                <a:lnTo>
                  <a:pt x="117" y="373"/>
                </a:lnTo>
                <a:lnTo>
                  <a:pt x="107" y="389"/>
                </a:lnTo>
                <a:lnTo>
                  <a:pt x="84" y="423"/>
                </a:lnTo>
                <a:lnTo>
                  <a:pt x="60" y="455"/>
                </a:lnTo>
                <a:lnTo>
                  <a:pt x="38" y="491"/>
                </a:lnTo>
                <a:lnTo>
                  <a:pt x="38" y="491"/>
                </a:lnTo>
                <a:lnTo>
                  <a:pt x="38" y="478"/>
                </a:lnTo>
                <a:lnTo>
                  <a:pt x="39" y="467"/>
                </a:lnTo>
                <a:lnTo>
                  <a:pt x="44" y="448"/>
                </a:lnTo>
                <a:lnTo>
                  <a:pt x="51" y="430"/>
                </a:lnTo>
                <a:lnTo>
                  <a:pt x="59" y="413"/>
                </a:lnTo>
                <a:lnTo>
                  <a:pt x="124" y="306"/>
                </a:lnTo>
                <a:lnTo>
                  <a:pt x="124" y="306"/>
                </a:lnTo>
                <a:lnTo>
                  <a:pt x="125" y="305"/>
                </a:lnTo>
                <a:lnTo>
                  <a:pt x="126" y="306"/>
                </a:lnTo>
                <a:lnTo>
                  <a:pt x="129" y="315"/>
                </a:lnTo>
                <a:lnTo>
                  <a:pt x="131" y="325"/>
                </a:lnTo>
                <a:lnTo>
                  <a:pt x="131" y="329"/>
                </a:lnTo>
                <a:lnTo>
                  <a:pt x="129" y="332"/>
                </a:lnTo>
                <a:lnTo>
                  <a:pt x="129" y="332"/>
                </a:lnTo>
                <a:close/>
                <a:moveTo>
                  <a:pt x="65" y="479"/>
                </a:moveTo>
                <a:lnTo>
                  <a:pt x="65" y="477"/>
                </a:lnTo>
                <a:lnTo>
                  <a:pt x="65" y="472"/>
                </a:lnTo>
                <a:lnTo>
                  <a:pt x="133" y="395"/>
                </a:lnTo>
                <a:lnTo>
                  <a:pt x="133" y="395"/>
                </a:lnTo>
                <a:lnTo>
                  <a:pt x="111" y="432"/>
                </a:lnTo>
                <a:lnTo>
                  <a:pt x="88" y="468"/>
                </a:lnTo>
                <a:lnTo>
                  <a:pt x="48" y="544"/>
                </a:lnTo>
                <a:lnTo>
                  <a:pt x="48" y="544"/>
                </a:lnTo>
                <a:lnTo>
                  <a:pt x="44" y="533"/>
                </a:lnTo>
                <a:lnTo>
                  <a:pt x="42" y="524"/>
                </a:lnTo>
                <a:lnTo>
                  <a:pt x="44" y="514"/>
                </a:lnTo>
                <a:lnTo>
                  <a:pt x="45" y="506"/>
                </a:lnTo>
                <a:lnTo>
                  <a:pt x="49" y="498"/>
                </a:lnTo>
                <a:lnTo>
                  <a:pt x="53" y="491"/>
                </a:lnTo>
                <a:lnTo>
                  <a:pt x="59" y="485"/>
                </a:lnTo>
                <a:lnTo>
                  <a:pt x="65" y="479"/>
                </a:lnTo>
                <a:lnTo>
                  <a:pt x="65" y="479"/>
                </a:lnTo>
                <a:close/>
                <a:moveTo>
                  <a:pt x="49" y="562"/>
                </a:moveTo>
                <a:lnTo>
                  <a:pt x="49" y="562"/>
                </a:lnTo>
                <a:lnTo>
                  <a:pt x="65" y="537"/>
                </a:lnTo>
                <a:lnTo>
                  <a:pt x="81" y="512"/>
                </a:lnTo>
                <a:lnTo>
                  <a:pt x="100" y="488"/>
                </a:lnTo>
                <a:lnTo>
                  <a:pt x="118" y="465"/>
                </a:lnTo>
                <a:lnTo>
                  <a:pt x="55" y="581"/>
                </a:lnTo>
                <a:lnTo>
                  <a:pt x="55" y="581"/>
                </a:lnTo>
                <a:lnTo>
                  <a:pt x="53" y="576"/>
                </a:lnTo>
                <a:lnTo>
                  <a:pt x="52" y="571"/>
                </a:lnTo>
                <a:lnTo>
                  <a:pt x="49" y="566"/>
                </a:lnTo>
                <a:lnTo>
                  <a:pt x="49" y="562"/>
                </a:lnTo>
                <a:lnTo>
                  <a:pt x="49" y="562"/>
                </a:lnTo>
                <a:close/>
                <a:moveTo>
                  <a:pt x="66" y="581"/>
                </a:moveTo>
                <a:lnTo>
                  <a:pt x="66" y="581"/>
                </a:lnTo>
                <a:lnTo>
                  <a:pt x="110" y="500"/>
                </a:lnTo>
                <a:lnTo>
                  <a:pt x="131" y="464"/>
                </a:lnTo>
                <a:lnTo>
                  <a:pt x="153" y="427"/>
                </a:lnTo>
                <a:lnTo>
                  <a:pt x="153" y="427"/>
                </a:lnTo>
                <a:lnTo>
                  <a:pt x="155" y="430"/>
                </a:lnTo>
                <a:lnTo>
                  <a:pt x="155" y="434"/>
                </a:lnTo>
                <a:lnTo>
                  <a:pt x="155" y="439"/>
                </a:lnTo>
                <a:lnTo>
                  <a:pt x="155" y="439"/>
                </a:lnTo>
                <a:lnTo>
                  <a:pt x="131" y="482"/>
                </a:lnTo>
                <a:lnTo>
                  <a:pt x="110" y="526"/>
                </a:lnTo>
                <a:lnTo>
                  <a:pt x="87" y="569"/>
                </a:lnTo>
                <a:lnTo>
                  <a:pt x="65" y="610"/>
                </a:lnTo>
                <a:lnTo>
                  <a:pt x="65" y="610"/>
                </a:lnTo>
                <a:lnTo>
                  <a:pt x="63" y="607"/>
                </a:lnTo>
                <a:lnTo>
                  <a:pt x="62" y="603"/>
                </a:lnTo>
                <a:lnTo>
                  <a:pt x="62" y="595"/>
                </a:lnTo>
                <a:lnTo>
                  <a:pt x="63" y="586"/>
                </a:lnTo>
                <a:lnTo>
                  <a:pt x="66" y="581"/>
                </a:lnTo>
                <a:lnTo>
                  <a:pt x="66" y="581"/>
                </a:lnTo>
                <a:close/>
                <a:moveTo>
                  <a:pt x="84" y="602"/>
                </a:moveTo>
                <a:lnTo>
                  <a:pt x="156" y="460"/>
                </a:lnTo>
                <a:lnTo>
                  <a:pt x="156" y="460"/>
                </a:lnTo>
                <a:lnTo>
                  <a:pt x="159" y="462"/>
                </a:lnTo>
                <a:lnTo>
                  <a:pt x="160" y="464"/>
                </a:lnTo>
                <a:lnTo>
                  <a:pt x="167" y="465"/>
                </a:lnTo>
                <a:lnTo>
                  <a:pt x="173" y="465"/>
                </a:lnTo>
                <a:lnTo>
                  <a:pt x="176" y="467"/>
                </a:lnTo>
                <a:lnTo>
                  <a:pt x="178" y="469"/>
                </a:lnTo>
                <a:lnTo>
                  <a:pt x="90" y="610"/>
                </a:lnTo>
                <a:lnTo>
                  <a:pt x="90" y="610"/>
                </a:lnTo>
                <a:lnTo>
                  <a:pt x="88" y="613"/>
                </a:lnTo>
                <a:lnTo>
                  <a:pt x="87" y="613"/>
                </a:lnTo>
                <a:lnTo>
                  <a:pt x="86" y="613"/>
                </a:lnTo>
                <a:lnTo>
                  <a:pt x="84" y="610"/>
                </a:lnTo>
                <a:lnTo>
                  <a:pt x="84" y="606"/>
                </a:lnTo>
                <a:lnTo>
                  <a:pt x="84" y="602"/>
                </a:lnTo>
                <a:lnTo>
                  <a:pt x="84" y="602"/>
                </a:lnTo>
                <a:close/>
                <a:moveTo>
                  <a:pt x="104" y="610"/>
                </a:moveTo>
                <a:lnTo>
                  <a:pt x="104" y="610"/>
                </a:lnTo>
                <a:lnTo>
                  <a:pt x="124" y="575"/>
                </a:lnTo>
                <a:lnTo>
                  <a:pt x="143" y="541"/>
                </a:lnTo>
                <a:lnTo>
                  <a:pt x="164" y="510"/>
                </a:lnTo>
                <a:lnTo>
                  <a:pt x="187" y="479"/>
                </a:lnTo>
                <a:lnTo>
                  <a:pt x="187" y="479"/>
                </a:lnTo>
                <a:lnTo>
                  <a:pt x="188" y="485"/>
                </a:lnTo>
                <a:lnTo>
                  <a:pt x="187" y="491"/>
                </a:lnTo>
                <a:lnTo>
                  <a:pt x="184" y="496"/>
                </a:lnTo>
                <a:lnTo>
                  <a:pt x="180" y="500"/>
                </a:lnTo>
                <a:lnTo>
                  <a:pt x="180" y="500"/>
                </a:lnTo>
                <a:lnTo>
                  <a:pt x="177" y="503"/>
                </a:lnTo>
                <a:lnTo>
                  <a:pt x="176" y="507"/>
                </a:lnTo>
                <a:lnTo>
                  <a:pt x="174" y="516"/>
                </a:lnTo>
                <a:lnTo>
                  <a:pt x="176" y="519"/>
                </a:lnTo>
                <a:lnTo>
                  <a:pt x="126" y="607"/>
                </a:lnTo>
                <a:lnTo>
                  <a:pt x="126" y="607"/>
                </a:lnTo>
                <a:lnTo>
                  <a:pt x="115" y="607"/>
                </a:lnTo>
                <a:lnTo>
                  <a:pt x="110" y="607"/>
                </a:lnTo>
                <a:lnTo>
                  <a:pt x="104" y="610"/>
                </a:lnTo>
                <a:lnTo>
                  <a:pt x="104" y="610"/>
                </a:lnTo>
                <a:close/>
                <a:moveTo>
                  <a:pt x="140" y="606"/>
                </a:moveTo>
                <a:lnTo>
                  <a:pt x="140" y="606"/>
                </a:lnTo>
                <a:lnTo>
                  <a:pt x="155" y="572"/>
                </a:lnTo>
                <a:lnTo>
                  <a:pt x="170" y="540"/>
                </a:lnTo>
                <a:lnTo>
                  <a:pt x="187" y="506"/>
                </a:lnTo>
                <a:lnTo>
                  <a:pt x="201" y="472"/>
                </a:lnTo>
                <a:lnTo>
                  <a:pt x="201" y="472"/>
                </a:lnTo>
                <a:lnTo>
                  <a:pt x="204" y="469"/>
                </a:lnTo>
                <a:lnTo>
                  <a:pt x="207" y="468"/>
                </a:lnTo>
                <a:lnTo>
                  <a:pt x="215" y="467"/>
                </a:lnTo>
                <a:lnTo>
                  <a:pt x="226" y="468"/>
                </a:lnTo>
                <a:lnTo>
                  <a:pt x="235" y="471"/>
                </a:lnTo>
                <a:lnTo>
                  <a:pt x="235" y="471"/>
                </a:lnTo>
                <a:lnTo>
                  <a:pt x="211" y="495"/>
                </a:lnTo>
                <a:lnTo>
                  <a:pt x="200" y="507"/>
                </a:lnTo>
                <a:lnTo>
                  <a:pt x="190" y="521"/>
                </a:lnTo>
                <a:lnTo>
                  <a:pt x="180" y="534"/>
                </a:lnTo>
                <a:lnTo>
                  <a:pt x="170" y="550"/>
                </a:lnTo>
                <a:lnTo>
                  <a:pt x="162" y="565"/>
                </a:lnTo>
                <a:lnTo>
                  <a:pt x="155" y="581"/>
                </a:lnTo>
                <a:lnTo>
                  <a:pt x="155" y="581"/>
                </a:lnTo>
                <a:lnTo>
                  <a:pt x="191" y="533"/>
                </a:lnTo>
                <a:lnTo>
                  <a:pt x="209" y="509"/>
                </a:lnTo>
                <a:lnTo>
                  <a:pt x="230" y="485"/>
                </a:lnTo>
                <a:lnTo>
                  <a:pt x="223" y="513"/>
                </a:lnTo>
                <a:lnTo>
                  <a:pt x="223" y="513"/>
                </a:lnTo>
                <a:lnTo>
                  <a:pt x="222" y="512"/>
                </a:lnTo>
                <a:lnTo>
                  <a:pt x="221" y="509"/>
                </a:lnTo>
                <a:lnTo>
                  <a:pt x="219" y="510"/>
                </a:lnTo>
                <a:lnTo>
                  <a:pt x="218" y="513"/>
                </a:lnTo>
                <a:lnTo>
                  <a:pt x="218" y="513"/>
                </a:lnTo>
                <a:lnTo>
                  <a:pt x="216" y="519"/>
                </a:lnTo>
                <a:lnTo>
                  <a:pt x="216" y="521"/>
                </a:lnTo>
                <a:lnTo>
                  <a:pt x="216" y="524"/>
                </a:lnTo>
                <a:lnTo>
                  <a:pt x="216" y="524"/>
                </a:lnTo>
                <a:lnTo>
                  <a:pt x="192" y="561"/>
                </a:lnTo>
                <a:lnTo>
                  <a:pt x="180" y="582"/>
                </a:lnTo>
                <a:lnTo>
                  <a:pt x="174" y="592"/>
                </a:lnTo>
                <a:lnTo>
                  <a:pt x="170" y="602"/>
                </a:lnTo>
                <a:lnTo>
                  <a:pt x="140" y="606"/>
                </a:lnTo>
                <a:close/>
                <a:moveTo>
                  <a:pt x="319" y="457"/>
                </a:moveTo>
                <a:lnTo>
                  <a:pt x="236" y="454"/>
                </a:lnTo>
                <a:lnTo>
                  <a:pt x="236" y="454"/>
                </a:lnTo>
                <a:lnTo>
                  <a:pt x="235" y="454"/>
                </a:lnTo>
                <a:lnTo>
                  <a:pt x="233" y="451"/>
                </a:lnTo>
                <a:lnTo>
                  <a:pt x="233" y="451"/>
                </a:lnTo>
                <a:lnTo>
                  <a:pt x="280" y="450"/>
                </a:lnTo>
                <a:lnTo>
                  <a:pt x="325" y="450"/>
                </a:lnTo>
                <a:lnTo>
                  <a:pt x="370" y="453"/>
                </a:lnTo>
                <a:lnTo>
                  <a:pt x="415" y="455"/>
                </a:lnTo>
                <a:lnTo>
                  <a:pt x="504" y="462"/>
                </a:lnTo>
                <a:lnTo>
                  <a:pt x="593" y="471"/>
                </a:lnTo>
                <a:lnTo>
                  <a:pt x="593" y="471"/>
                </a:lnTo>
                <a:lnTo>
                  <a:pt x="558" y="471"/>
                </a:lnTo>
                <a:lnTo>
                  <a:pt x="523" y="471"/>
                </a:lnTo>
                <a:lnTo>
                  <a:pt x="454" y="468"/>
                </a:lnTo>
                <a:lnTo>
                  <a:pt x="386" y="462"/>
                </a:lnTo>
                <a:lnTo>
                  <a:pt x="319" y="457"/>
                </a:lnTo>
                <a:lnTo>
                  <a:pt x="319" y="457"/>
                </a:lnTo>
                <a:close/>
                <a:moveTo>
                  <a:pt x="556" y="486"/>
                </a:moveTo>
                <a:lnTo>
                  <a:pt x="556" y="486"/>
                </a:lnTo>
                <a:lnTo>
                  <a:pt x="521" y="517"/>
                </a:lnTo>
                <a:lnTo>
                  <a:pt x="504" y="534"/>
                </a:lnTo>
                <a:lnTo>
                  <a:pt x="488" y="551"/>
                </a:lnTo>
                <a:lnTo>
                  <a:pt x="488" y="551"/>
                </a:lnTo>
                <a:lnTo>
                  <a:pt x="492" y="543"/>
                </a:lnTo>
                <a:lnTo>
                  <a:pt x="496" y="536"/>
                </a:lnTo>
                <a:lnTo>
                  <a:pt x="507" y="520"/>
                </a:lnTo>
                <a:lnTo>
                  <a:pt x="518" y="505"/>
                </a:lnTo>
                <a:lnTo>
                  <a:pt x="524" y="496"/>
                </a:lnTo>
                <a:lnTo>
                  <a:pt x="530" y="488"/>
                </a:lnTo>
                <a:lnTo>
                  <a:pt x="530" y="488"/>
                </a:lnTo>
                <a:lnTo>
                  <a:pt x="531" y="486"/>
                </a:lnTo>
                <a:lnTo>
                  <a:pt x="533" y="485"/>
                </a:lnTo>
                <a:lnTo>
                  <a:pt x="541" y="485"/>
                </a:lnTo>
                <a:lnTo>
                  <a:pt x="556" y="486"/>
                </a:lnTo>
                <a:lnTo>
                  <a:pt x="556" y="486"/>
                </a:lnTo>
                <a:close/>
                <a:moveTo>
                  <a:pt x="503" y="486"/>
                </a:moveTo>
                <a:lnTo>
                  <a:pt x="503" y="486"/>
                </a:lnTo>
                <a:lnTo>
                  <a:pt x="483" y="502"/>
                </a:lnTo>
                <a:lnTo>
                  <a:pt x="465" y="519"/>
                </a:lnTo>
                <a:lnTo>
                  <a:pt x="448" y="537"/>
                </a:lnTo>
                <a:lnTo>
                  <a:pt x="433" y="558"/>
                </a:lnTo>
                <a:lnTo>
                  <a:pt x="433" y="558"/>
                </a:lnTo>
                <a:lnTo>
                  <a:pt x="443" y="540"/>
                </a:lnTo>
                <a:lnTo>
                  <a:pt x="452" y="524"/>
                </a:lnTo>
                <a:lnTo>
                  <a:pt x="464" y="509"/>
                </a:lnTo>
                <a:lnTo>
                  <a:pt x="474" y="492"/>
                </a:lnTo>
                <a:lnTo>
                  <a:pt x="474" y="492"/>
                </a:lnTo>
                <a:lnTo>
                  <a:pt x="478" y="488"/>
                </a:lnTo>
                <a:lnTo>
                  <a:pt x="479" y="485"/>
                </a:lnTo>
                <a:lnTo>
                  <a:pt x="482" y="484"/>
                </a:lnTo>
                <a:lnTo>
                  <a:pt x="482" y="484"/>
                </a:lnTo>
                <a:lnTo>
                  <a:pt x="488" y="484"/>
                </a:lnTo>
                <a:lnTo>
                  <a:pt x="493" y="485"/>
                </a:lnTo>
                <a:lnTo>
                  <a:pt x="503" y="486"/>
                </a:lnTo>
                <a:lnTo>
                  <a:pt x="503" y="486"/>
                </a:lnTo>
                <a:close/>
                <a:moveTo>
                  <a:pt x="458" y="485"/>
                </a:moveTo>
                <a:lnTo>
                  <a:pt x="458" y="485"/>
                </a:lnTo>
                <a:lnTo>
                  <a:pt x="441" y="498"/>
                </a:lnTo>
                <a:lnTo>
                  <a:pt x="426" y="512"/>
                </a:lnTo>
                <a:lnTo>
                  <a:pt x="410" y="527"/>
                </a:lnTo>
                <a:lnTo>
                  <a:pt x="396" y="543"/>
                </a:lnTo>
                <a:lnTo>
                  <a:pt x="430" y="484"/>
                </a:lnTo>
                <a:lnTo>
                  <a:pt x="430" y="484"/>
                </a:lnTo>
                <a:lnTo>
                  <a:pt x="431" y="482"/>
                </a:lnTo>
                <a:lnTo>
                  <a:pt x="434" y="481"/>
                </a:lnTo>
                <a:lnTo>
                  <a:pt x="441" y="481"/>
                </a:lnTo>
                <a:lnTo>
                  <a:pt x="450" y="482"/>
                </a:lnTo>
                <a:lnTo>
                  <a:pt x="458" y="485"/>
                </a:lnTo>
                <a:lnTo>
                  <a:pt x="458" y="485"/>
                </a:lnTo>
                <a:close/>
                <a:moveTo>
                  <a:pt x="407" y="479"/>
                </a:moveTo>
                <a:lnTo>
                  <a:pt x="407" y="479"/>
                </a:lnTo>
                <a:lnTo>
                  <a:pt x="393" y="492"/>
                </a:lnTo>
                <a:lnTo>
                  <a:pt x="381" y="506"/>
                </a:lnTo>
                <a:lnTo>
                  <a:pt x="355" y="533"/>
                </a:lnTo>
                <a:lnTo>
                  <a:pt x="355" y="533"/>
                </a:lnTo>
                <a:lnTo>
                  <a:pt x="364" y="520"/>
                </a:lnTo>
                <a:lnTo>
                  <a:pt x="374" y="506"/>
                </a:lnTo>
                <a:lnTo>
                  <a:pt x="382" y="492"/>
                </a:lnTo>
                <a:lnTo>
                  <a:pt x="391" y="479"/>
                </a:lnTo>
                <a:lnTo>
                  <a:pt x="407" y="479"/>
                </a:lnTo>
                <a:close/>
                <a:moveTo>
                  <a:pt x="332" y="469"/>
                </a:moveTo>
                <a:lnTo>
                  <a:pt x="332" y="469"/>
                </a:lnTo>
                <a:lnTo>
                  <a:pt x="315" y="486"/>
                </a:lnTo>
                <a:lnTo>
                  <a:pt x="298" y="505"/>
                </a:lnTo>
                <a:lnTo>
                  <a:pt x="282" y="523"/>
                </a:lnTo>
                <a:lnTo>
                  <a:pt x="267" y="541"/>
                </a:lnTo>
                <a:lnTo>
                  <a:pt x="302" y="471"/>
                </a:lnTo>
                <a:lnTo>
                  <a:pt x="302" y="471"/>
                </a:lnTo>
                <a:lnTo>
                  <a:pt x="313" y="471"/>
                </a:lnTo>
                <a:lnTo>
                  <a:pt x="332" y="469"/>
                </a:lnTo>
                <a:lnTo>
                  <a:pt x="332" y="469"/>
                </a:lnTo>
                <a:close/>
                <a:moveTo>
                  <a:pt x="244" y="482"/>
                </a:moveTo>
                <a:lnTo>
                  <a:pt x="244" y="482"/>
                </a:lnTo>
                <a:lnTo>
                  <a:pt x="249" y="475"/>
                </a:lnTo>
                <a:lnTo>
                  <a:pt x="253" y="472"/>
                </a:lnTo>
                <a:lnTo>
                  <a:pt x="257" y="472"/>
                </a:lnTo>
                <a:lnTo>
                  <a:pt x="261" y="472"/>
                </a:lnTo>
                <a:lnTo>
                  <a:pt x="261" y="472"/>
                </a:lnTo>
                <a:lnTo>
                  <a:pt x="277" y="472"/>
                </a:lnTo>
                <a:lnTo>
                  <a:pt x="294" y="471"/>
                </a:lnTo>
                <a:lnTo>
                  <a:pt x="294" y="471"/>
                </a:lnTo>
                <a:lnTo>
                  <a:pt x="268" y="498"/>
                </a:lnTo>
                <a:lnTo>
                  <a:pt x="244" y="526"/>
                </a:lnTo>
                <a:lnTo>
                  <a:pt x="223" y="554"/>
                </a:lnTo>
                <a:lnTo>
                  <a:pt x="202" y="585"/>
                </a:lnTo>
                <a:lnTo>
                  <a:pt x="202" y="585"/>
                </a:lnTo>
                <a:lnTo>
                  <a:pt x="198" y="589"/>
                </a:lnTo>
                <a:lnTo>
                  <a:pt x="194" y="595"/>
                </a:lnTo>
                <a:lnTo>
                  <a:pt x="187" y="599"/>
                </a:lnTo>
                <a:lnTo>
                  <a:pt x="180" y="602"/>
                </a:lnTo>
                <a:lnTo>
                  <a:pt x="244" y="482"/>
                </a:lnTo>
                <a:close/>
                <a:moveTo>
                  <a:pt x="195" y="600"/>
                </a:moveTo>
                <a:lnTo>
                  <a:pt x="274" y="502"/>
                </a:lnTo>
                <a:lnTo>
                  <a:pt x="274" y="502"/>
                </a:lnTo>
                <a:lnTo>
                  <a:pt x="275" y="510"/>
                </a:lnTo>
                <a:lnTo>
                  <a:pt x="274" y="517"/>
                </a:lnTo>
                <a:lnTo>
                  <a:pt x="273" y="520"/>
                </a:lnTo>
                <a:lnTo>
                  <a:pt x="270" y="521"/>
                </a:lnTo>
                <a:lnTo>
                  <a:pt x="270" y="521"/>
                </a:lnTo>
                <a:lnTo>
                  <a:pt x="270" y="519"/>
                </a:lnTo>
                <a:lnTo>
                  <a:pt x="270" y="519"/>
                </a:lnTo>
                <a:lnTo>
                  <a:pt x="267" y="520"/>
                </a:lnTo>
                <a:lnTo>
                  <a:pt x="266" y="523"/>
                </a:lnTo>
                <a:lnTo>
                  <a:pt x="264" y="524"/>
                </a:lnTo>
                <a:lnTo>
                  <a:pt x="266" y="526"/>
                </a:lnTo>
                <a:lnTo>
                  <a:pt x="225" y="600"/>
                </a:lnTo>
                <a:lnTo>
                  <a:pt x="225" y="600"/>
                </a:lnTo>
                <a:lnTo>
                  <a:pt x="223" y="602"/>
                </a:lnTo>
                <a:lnTo>
                  <a:pt x="219" y="603"/>
                </a:lnTo>
                <a:lnTo>
                  <a:pt x="212" y="603"/>
                </a:lnTo>
                <a:lnTo>
                  <a:pt x="195" y="600"/>
                </a:lnTo>
                <a:lnTo>
                  <a:pt x="195" y="600"/>
                </a:lnTo>
                <a:close/>
                <a:moveTo>
                  <a:pt x="237" y="599"/>
                </a:moveTo>
                <a:lnTo>
                  <a:pt x="251" y="575"/>
                </a:lnTo>
                <a:lnTo>
                  <a:pt x="251" y="575"/>
                </a:lnTo>
                <a:lnTo>
                  <a:pt x="254" y="575"/>
                </a:lnTo>
                <a:lnTo>
                  <a:pt x="257" y="572"/>
                </a:lnTo>
                <a:lnTo>
                  <a:pt x="257" y="572"/>
                </a:lnTo>
                <a:lnTo>
                  <a:pt x="270" y="552"/>
                </a:lnTo>
                <a:lnTo>
                  <a:pt x="285" y="533"/>
                </a:lnTo>
                <a:lnTo>
                  <a:pt x="301" y="514"/>
                </a:lnTo>
                <a:lnTo>
                  <a:pt x="318" y="496"/>
                </a:lnTo>
                <a:lnTo>
                  <a:pt x="318" y="496"/>
                </a:lnTo>
                <a:lnTo>
                  <a:pt x="318" y="500"/>
                </a:lnTo>
                <a:lnTo>
                  <a:pt x="318" y="500"/>
                </a:lnTo>
                <a:lnTo>
                  <a:pt x="306" y="523"/>
                </a:lnTo>
                <a:lnTo>
                  <a:pt x="295" y="545"/>
                </a:lnTo>
                <a:lnTo>
                  <a:pt x="268" y="590"/>
                </a:lnTo>
                <a:lnTo>
                  <a:pt x="268" y="590"/>
                </a:lnTo>
                <a:lnTo>
                  <a:pt x="266" y="595"/>
                </a:lnTo>
                <a:lnTo>
                  <a:pt x="261" y="597"/>
                </a:lnTo>
                <a:lnTo>
                  <a:pt x="259" y="599"/>
                </a:lnTo>
                <a:lnTo>
                  <a:pt x="254" y="599"/>
                </a:lnTo>
                <a:lnTo>
                  <a:pt x="246" y="599"/>
                </a:lnTo>
                <a:lnTo>
                  <a:pt x="237" y="599"/>
                </a:lnTo>
                <a:lnTo>
                  <a:pt x="237" y="599"/>
                </a:lnTo>
                <a:close/>
                <a:moveTo>
                  <a:pt x="305" y="599"/>
                </a:moveTo>
                <a:lnTo>
                  <a:pt x="305" y="599"/>
                </a:lnTo>
                <a:lnTo>
                  <a:pt x="289" y="599"/>
                </a:lnTo>
                <a:lnTo>
                  <a:pt x="271" y="602"/>
                </a:lnTo>
                <a:lnTo>
                  <a:pt x="298" y="562"/>
                </a:lnTo>
                <a:lnTo>
                  <a:pt x="298" y="562"/>
                </a:lnTo>
                <a:lnTo>
                  <a:pt x="296" y="561"/>
                </a:lnTo>
                <a:lnTo>
                  <a:pt x="295" y="559"/>
                </a:lnTo>
                <a:lnTo>
                  <a:pt x="295" y="559"/>
                </a:lnTo>
                <a:lnTo>
                  <a:pt x="298" y="554"/>
                </a:lnTo>
                <a:lnTo>
                  <a:pt x="301" y="548"/>
                </a:lnTo>
                <a:lnTo>
                  <a:pt x="305" y="543"/>
                </a:lnTo>
                <a:lnTo>
                  <a:pt x="308" y="537"/>
                </a:lnTo>
                <a:lnTo>
                  <a:pt x="308" y="537"/>
                </a:lnTo>
                <a:lnTo>
                  <a:pt x="318" y="521"/>
                </a:lnTo>
                <a:lnTo>
                  <a:pt x="325" y="506"/>
                </a:lnTo>
                <a:lnTo>
                  <a:pt x="340" y="472"/>
                </a:lnTo>
                <a:lnTo>
                  <a:pt x="340" y="472"/>
                </a:lnTo>
                <a:lnTo>
                  <a:pt x="346" y="474"/>
                </a:lnTo>
                <a:lnTo>
                  <a:pt x="353" y="474"/>
                </a:lnTo>
                <a:lnTo>
                  <a:pt x="360" y="475"/>
                </a:lnTo>
                <a:lnTo>
                  <a:pt x="367" y="477"/>
                </a:lnTo>
                <a:lnTo>
                  <a:pt x="367" y="477"/>
                </a:lnTo>
                <a:lnTo>
                  <a:pt x="351" y="491"/>
                </a:lnTo>
                <a:lnTo>
                  <a:pt x="337" y="506"/>
                </a:lnTo>
                <a:lnTo>
                  <a:pt x="308" y="537"/>
                </a:lnTo>
                <a:lnTo>
                  <a:pt x="308" y="537"/>
                </a:lnTo>
                <a:lnTo>
                  <a:pt x="308" y="538"/>
                </a:lnTo>
                <a:lnTo>
                  <a:pt x="309" y="541"/>
                </a:lnTo>
                <a:lnTo>
                  <a:pt x="309" y="541"/>
                </a:lnTo>
                <a:lnTo>
                  <a:pt x="303" y="551"/>
                </a:lnTo>
                <a:lnTo>
                  <a:pt x="301" y="562"/>
                </a:lnTo>
                <a:lnTo>
                  <a:pt x="301" y="562"/>
                </a:lnTo>
                <a:lnTo>
                  <a:pt x="318" y="540"/>
                </a:lnTo>
                <a:lnTo>
                  <a:pt x="337" y="517"/>
                </a:lnTo>
                <a:lnTo>
                  <a:pt x="358" y="496"/>
                </a:lnTo>
                <a:lnTo>
                  <a:pt x="370" y="486"/>
                </a:lnTo>
                <a:lnTo>
                  <a:pt x="382" y="477"/>
                </a:lnTo>
                <a:lnTo>
                  <a:pt x="382" y="477"/>
                </a:lnTo>
                <a:lnTo>
                  <a:pt x="379" y="484"/>
                </a:lnTo>
                <a:lnTo>
                  <a:pt x="377" y="489"/>
                </a:lnTo>
                <a:lnTo>
                  <a:pt x="368" y="499"/>
                </a:lnTo>
                <a:lnTo>
                  <a:pt x="361" y="509"/>
                </a:lnTo>
                <a:lnTo>
                  <a:pt x="354" y="520"/>
                </a:lnTo>
                <a:lnTo>
                  <a:pt x="355" y="523"/>
                </a:lnTo>
                <a:lnTo>
                  <a:pt x="355" y="523"/>
                </a:lnTo>
                <a:lnTo>
                  <a:pt x="343" y="540"/>
                </a:lnTo>
                <a:lnTo>
                  <a:pt x="329" y="558"/>
                </a:lnTo>
                <a:lnTo>
                  <a:pt x="316" y="579"/>
                </a:lnTo>
                <a:lnTo>
                  <a:pt x="305" y="599"/>
                </a:lnTo>
                <a:lnTo>
                  <a:pt x="305" y="599"/>
                </a:lnTo>
                <a:close/>
                <a:moveTo>
                  <a:pt x="319" y="602"/>
                </a:moveTo>
                <a:lnTo>
                  <a:pt x="319" y="602"/>
                </a:lnTo>
                <a:lnTo>
                  <a:pt x="322" y="595"/>
                </a:lnTo>
                <a:lnTo>
                  <a:pt x="325" y="588"/>
                </a:lnTo>
                <a:lnTo>
                  <a:pt x="327" y="581"/>
                </a:lnTo>
                <a:lnTo>
                  <a:pt x="334" y="576"/>
                </a:lnTo>
                <a:lnTo>
                  <a:pt x="333" y="573"/>
                </a:lnTo>
                <a:lnTo>
                  <a:pt x="333" y="573"/>
                </a:lnTo>
                <a:lnTo>
                  <a:pt x="334" y="566"/>
                </a:lnTo>
                <a:lnTo>
                  <a:pt x="336" y="564"/>
                </a:lnTo>
                <a:lnTo>
                  <a:pt x="339" y="562"/>
                </a:lnTo>
                <a:lnTo>
                  <a:pt x="339" y="562"/>
                </a:lnTo>
                <a:lnTo>
                  <a:pt x="337" y="566"/>
                </a:lnTo>
                <a:lnTo>
                  <a:pt x="337" y="568"/>
                </a:lnTo>
                <a:lnTo>
                  <a:pt x="339" y="568"/>
                </a:lnTo>
                <a:lnTo>
                  <a:pt x="343" y="565"/>
                </a:lnTo>
                <a:lnTo>
                  <a:pt x="344" y="564"/>
                </a:lnTo>
                <a:lnTo>
                  <a:pt x="344" y="564"/>
                </a:lnTo>
                <a:lnTo>
                  <a:pt x="363" y="541"/>
                </a:lnTo>
                <a:lnTo>
                  <a:pt x="381" y="520"/>
                </a:lnTo>
                <a:lnTo>
                  <a:pt x="399" y="500"/>
                </a:lnTo>
                <a:lnTo>
                  <a:pt x="419" y="482"/>
                </a:lnTo>
                <a:lnTo>
                  <a:pt x="419" y="482"/>
                </a:lnTo>
                <a:lnTo>
                  <a:pt x="420" y="482"/>
                </a:lnTo>
                <a:lnTo>
                  <a:pt x="420" y="482"/>
                </a:lnTo>
                <a:lnTo>
                  <a:pt x="419" y="488"/>
                </a:lnTo>
                <a:lnTo>
                  <a:pt x="416" y="499"/>
                </a:lnTo>
                <a:lnTo>
                  <a:pt x="416" y="499"/>
                </a:lnTo>
                <a:lnTo>
                  <a:pt x="413" y="499"/>
                </a:lnTo>
                <a:lnTo>
                  <a:pt x="412" y="500"/>
                </a:lnTo>
                <a:lnTo>
                  <a:pt x="406" y="506"/>
                </a:lnTo>
                <a:lnTo>
                  <a:pt x="402" y="513"/>
                </a:lnTo>
                <a:lnTo>
                  <a:pt x="399" y="521"/>
                </a:lnTo>
                <a:lnTo>
                  <a:pt x="400" y="524"/>
                </a:lnTo>
                <a:lnTo>
                  <a:pt x="400" y="524"/>
                </a:lnTo>
                <a:lnTo>
                  <a:pt x="386" y="541"/>
                </a:lnTo>
                <a:lnTo>
                  <a:pt x="372" y="561"/>
                </a:lnTo>
                <a:lnTo>
                  <a:pt x="360" y="582"/>
                </a:lnTo>
                <a:lnTo>
                  <a:pt x="347" y="602"/>
                </a:lnTo>
                <a:lnTo>
                  <a:pt x="319" y="602"/>
                </a:lnTo>
                <a:close/>
                <a:moveTo>
                  <a:pt x="361" y="602"/>
                </a:moveTo>
                <a:lnTo>
                  <a:pt x="361" y="602"/>
                </a:lnTo>
                <a:lnTo>
                  <a:pt x="363" y="597"/>
                </a:lnTo>
                <a:lnTo>
                  <a:pt x="365" y="593"/>
                </a:lnTo>
                <a:lnTo>
                  <a:pt x="371" y="585"/>
                </a:lnTo>
                <a:lnTo>
                  <a:pt x="378" y="578"/>
                </a:lnTo>
                <a:lnTo>
                  <a:pt x="384" y="569"/>
                </a:lnTo>
                <a:lnTo>
                  <a:pt x="379" y="571"/>
                </a:lnTo>
                <a:lnTo>
                  <a:pt x="379" y="571"/>
                </a:lnTo>
                <a:lnTo>
                  <a:pt x="381" y="565"/>
                </a:lnTo>
                <a:lnTo>
                  <a:pt x="384" y="561"/>
                </a:lnTo>
                <a:lnTo>
                  <a:pt x="389" y="552"/>
                </a:lnTo>
                <a:lnTo>
                  <a:pt x="389" y="552"/>
                </a:lnTo>
                <a:lnTo>
                  <a:pt x="389" y="557"/>
                </a:lnTo>
                <a:lnTo>
                  <a:pt x="388" y="559"/>
                </a:lnTo>
                <a:lnTo>
                  <a:pt x="385" y="564"/>
                </a:lnTo>
                <a:lnTo>
                  <a:pt x="384" y="569"/>
                </a:lnTo>
                <a:lnTo>
                  <a:pt x="384" y="569"/>
                </a:lnTo>
                <a:lnTo>
                  <a:pt x="402" y="548"/>
                </a:lnTo>
                <a:lnTo>
                  <a:pt x="420" y="529"/>
                </a:lnTo>
                <a:lnTo>
                  <a:pt x="441" y="507"/>
                </a:lnTo>
                <a:lnTo>
                  <a:pt x="452" y="499"/>
                </a:lnTo>
                <a:lnTo>
                  <a:pt x="465" y="491"/>
                </a:lnTo>
                <a:lnTo>
                  <a:pt x="465" y="491"/>
                </a:lnTo>
                <a:lnTo>
                  <a:pt x="459" y="500"/>
                </a:lnTo>
                <a:lnTo>
                  <a:pt x="455" y="509"/>
                </a:lnTo>
                <a:lnTo>
                  <a:pt x="452" y="516"/>
                </a:lnTo>
                <a:lnTo>
                  <a:pt x="447" y="523"/>
                </a:lnTo>
                <a:lnTo>
                  <a:pt x="447" y="523"/>
                </a:lnTo>
                <a:lnTo>
                  <a:pt x="445" y="519"/>
                </a:lnTo>
                <a:lnTo>
                  <a:pt x="445" y="521"/>
                </a:lnTo>
                <a:lnTo>
                  <a:pt x="445" y="521"/>
                </a:lnTo>
                <a:lnTo>
                  <a:pt x="443" y="523"/>
                </a:lnTo>
                <a:lnTo>
                  <a:pt x="443" y="524"/>
                </a:lnTo>
                <a:lnTo>
                  <a:pt x="444" y="529"/>
                </a:lnTo>
                <a:lnTo>
                  <a:pt x="444" y="529"/>
                </a:lnTo>
                <a:lnTo>
                  <a:pt x="434" y="543"/>
                </a:lnTo>
                <a:lnTo>
                  <a:pt x="423" y="557"/>
                </a:lnTo>
                <a:lnTo>
                  <a:pt x="413" y="571"/>
                </a:lnTo>
                <a:lnTo>
                  <a:pt x="403" y="586"/>
                </a:lnTo>
                <a:lnTo>
                  <a:pt x="403" y="586"/>
                </a:lnTo>
                <a:lnTo>
                  <a:pt x="403" y="590"/>
                </a:lnTo>
                <a:lnTo>
                  <a:pt x="403" y="596"/>
                </a:lnTo>
                <a:lnTo>
                  <a:pt x="403" y="597"/>
                </a:lnTo>
                <a:lnTo>
                  <a:pt x="405" y="599"/>
                </a:lnTo>
                <a:lnTo>
                  <a:pt x="406" y="597"/>
                </a:lnTo>
                <a:lnTo>
                  <a:pt x="407" y="596"/>
                </a:lnTo>
                <a:lnTo>
                  <a:pt x="407" y="596"/>
                </a:lnTo>
                <a:lnTo>
                  <a:pt x="419" y="579"/>
                </a:lnTo>
                <a:lnTo>
                  <a:pt x="430" y="565"/>
                </a:lnTo>
                <a:lnTo>
                  <a:pt x="443" y="551"/>
                </a:lnTo>
                <a:lnTo>
                  <a:pt x="455" y="537"/>
                </a:lnTo>
                <a:lnTo>
                  <a:pt x="469" y="524"/>
                </a:lnTo>
                <a:lnTo>
                  <a:pt x="485" y="513"/>
                </a:lnTo>
                <a:lnTo>
                  <a:pt x="516" y="491"/>
                </a:lnTo>
                <a:lnTo>
                  <a:pt x="444" y="603"/>
                </a:lnTo>
                <a:lnTo>
                  <a:pt x="444" y="603"/>
                </a:lnTo>
                <a:lnTo>
                  <a:pt x="402" y="602"/>
                </a:lnTo>
                <a:lnTo>
                  <a:pt x="381" y="602"/>
                </a:lnTo>
                <a:lnTo>
                  <a:pt x="361" y="602"/>
                </a:lnTo>
                <a:lnTo>
                  <a:pt x="361" y="602"/>
                </a:lnTo>
                <a:close/>
                <a:moveTo>
                  <a:pt x="513" y="589"/>
                </a:moveTo>
                <a:lnTo>
                  <a:pt x="513" y="589"/>
                </a:lnTo>
                <a:lnTo>
                  <a:pt x="520" y="578"/>
                </a:lnTo>
                <a:lnTo>
                  <a:pt x="527" y="565"/>
                </a:lnTo>
                <a:lnTo>
                  <a:pt x="533" y="552"/>
                </a:lnTo>
                <a:lnTo>
                  <a:pt x="538" y="537"/>
                </a:lnTo>
                <a:lnTo>
                  <a:pt x="538" y="537"/>
                </a:lnTo>
                <a:lnTo>
                  <a:pt x="526" y="551"/>
                </a:lnTo>
                <a:lnTo>
                  <a:pt x="514" y="566"/>
                </a:lnTo>
                <a:lnTo>
                  <a:pt x="503" y="583"/>
                </a:lnTo>
                <a:lnTo>
                  <a:pt x="495" y="602"/>
                </a:lnTo>
                <a:lnTo>
                  <a:pt x="461" y="600"/>
                </a:lnTo>
                <a:lnTo>
                  <a:pt x="461" y="600"/>
                </a:lnTo>
                <a:lnTo>
                  <a:pt x="465" y="593"/>
                </a:lnTo>
                <a:lnTo>
                  <a:pt x="469" y="588"/>
                </a:lnTo>
                <a:lnTo>
                  <a:pt x="475" y="582"/>
                </a:lnTo>
                <a:lnTo>
                  <a:pt x="479" y="575"/>
                </a:lnTo>
                <a:lnTo>
                  <a:pt x="483" y="571"/>
                </a:lnTo>
                <a:lnTo>
                  <a:pt x="479" y="571"/>
                </a:lnTo>
                <a:lnTo>
                  <a:pt x="479" y="571"/>
                </a:lnTo>
                <a:lnTo>
                  <a:pt x="479" y="566"/>
                </a:lnTo>
                <a:lnTo>
                  <a:pt x="481" y="562"/>
                </a:lnTo>
                <a:lnTo>
                  <a:pt x="483" y="558"/>
                </a:lnTo>
                <a:lnTo>
                  <a:pt x="489" y="558"/>
                </a:lnTo>
                <a:lnTo>
                  <a:pt x="483" y="571"/>
                </a:lnTo>
                <a:lnTo>
                  <a:pt x="483" y="571"/>
                </a:lnTo>
                <a:lnTo>
                  <a:pt x="500" y="551"/>
                </a:lnTo>
                <a:lnTo>
                  <a:pt x="520" y="530"/>
                </a:lnTo>
                <a:lnTo>
                  <a:pt x="541" y="510"/>
                </a:lnTo>
                <a:lnTo>
                  <a:pt x="563" y="492"/>
                </a:lnTo>
                <a:lnTo>
                  <a:pt x="552" y="514"/>
                </a:lnTo>
                <a:lnTo>
                  <a:pt x="552" y="514"/>
                </a:lnTo>
                <a:lnTo>
                  <a:pt x="547" y="519"/>
                </a:lnTo>
                <a:lnTo>
                  <a:pt x="541" y="524"/>
                </a:lnTo>
                <a:lnTo>
                  <a:pt x="540" y="527"/>
                </a:lnTo>
                <a:lnTo>
                  <a:pt x="538" y="531"/>
                </a:lnTo>
                <a:lnTo>
                  <a:pt x="540" y="534"/>
                </a:lnTo>
                <a:lnTo>
                  <a:pt x="542" y="537"/>
                </a:lnTo>
                <a:lnTo>
                  <a:pt x="542" y="537"/>
                </a:lnTo>
                <a:lnTo>
                  <a:pt x="551" y="526"/>
                </a:lnTo>
                <a:lnTo>
                  <a:pt x="562" y="513"/>
                </a:lnTo>
                <a:lnTo>
                  <a:pt x="579" y="488"/>
                </a:lnTo>
                <a:lnTo>
                  <a:pt x="579" y="488"/>
                </a:lnTo>
                <a:lnTo>
                  <a:pt x="580" y="486"/>
                </a:lnTo>
                <a:lnTo>
                  <a:pt x="583" y="485"/>
                </a:lnTo>
                <a:lnTo>
                  <a:pt x="586" y="486"/>
                </a:lnTo>
                <a:lnTo>
                  <a:pt x="589" y="489"/>
                </a:lnTo>
                <a:lnTo>
                  <a:pt x="589" y="491"/>
                </a:lnTo>
                <a:lnTo>
                  <a:pt x="589" y="493"/>
                </a:lnTo>
                <a:lnTo>
                  <a:pt x="589" y="493"/>
                </a:lnTo>
                <a:lnTo>
                  <a:pt x="569" y="519"/>
                </a:lnTo>
                <a:lnTo>
                  <a:pt x="551" y="545"/>
                </a:lnTo>
                <a:lnTo>
                  <a:pt x="534" y="572"/>
                </a:lnTo>
                <a:lnTo>
                  <a:pt x="518" y="599"/>
                </a:lnTo>
                <a:lnTo>
                  <a:pt x="518" y="599"/>
                </a:lnTo>
                <a:lnTo>
                  <a:pt x="516" y="602"/>
                </a:lnTo>
                <a:lnTo>
                  <a:pt x="514" y="602"/>
                </a:lnTo>
                <a:lnTo>
                  <a:pt x="513" y="602"/>
                </a:lnTo>
                <a:lnTo>
                  <a:pt x="511" y="600"/>
                </a:lnTo>
                <a:lnTo>
                  <a:pt x="510" y="595"/>
                </a:lnTo>
                <a:lnTo>
                  <a:pt x="511" y="592"/>
                </a:lnTo>
                <a:lnTo>
                  <a:pt x="513" y="589"/>
                </a:lnTo>
                <a:lnTo>
                  <a:pt x="513" y="589"/>
                </a:lnTo>
                <a:close/>
                <a:moveTo>
                  <a:pt x="542" y="600"/>
                </a:moveTo>
                <a:lnTo>
                  <a:pt x="542" y="600"/>
                </a:lnTo>
                <a:lnTo>
                  <a:pt x="541" y="599"/>
                </a:lnTo>
                <a:lnTo>
                  <a:pt x="541" y="597"/>
                </a:lnTo>
                <a:lnTo>
                  <a:pt x="542" y="593"/>
                </a:lnTo>
                <a:lnTo>
                  <a:pt x="544" y="592"/>
                </a:lnTo>
                <a:lnTo>
                  <a:pt x="542" y="590"/>
                </a:lnTo>
                <a:lnTo>
                  <a:pt x="540" y="590"/>
                </a:lnTo>
                <a:lnTo>
                  <a:pt x="535" y="592"/>
                </a:lnTo>
                <a:lnTo>
                  <a:pt x="535" y="592"/>
                </a:lnTo>
                <a:lnTo>
                  <a:pt x="549" y="566"/>
                </a:lnTo>
                <a:lnTo>
                  <a:pt x="565" y="540"/>
                </a:lnTo>
                <a:lnTo>
                  <a:pt x="583" y="513"/>
                </a:lnTo>
                <a:lnTo>
                  <a:pt x="600" y="489"/>
                </a:lnTo>
                <a:lnTo>
                  <a:pt x="600" y="489"/>
                </a:lnTo>
                <a:lnTo>
                  <a:pt x="601" y="488"/>
                </a:lnTo>
                <a:lnTo>
                  <a:pt x="604" y="486"/>
                </a:lnTo>
                <a:lnTo>
                  <a:pt x="611" y="486"/>
                </a:lnTo>
                <a:lnTo>
                  <a:pt x="630" y="488"/>
                </a:lnTo>
                <a:lnTo>
                  <a:pt x="630" y="488"/>
                </a:lnTo>
                <a:lnTo>
                  <a:pt x="606" y="510"/>
                </a:lnTo>
                <a:lnTo>
                  <a:pt x="585" y="533"/>
                </a:lnTo>
                <a:lnTo>
                  <a:pt x="575" y="545"/>
                </a:lnTo>
                <a:lnTo>
                  <a:pt x="565" y="558"/>
                </a:lnTo>
                <a:lnTo>
                  <a:pt x="556" y="571"/>
                </a:lnTo>
                <a:lnTo>
                  <a:pt x="548" y="585"/>
                </a:lnTo>
                <a:lnTo>
                  <a:pt x="548" y="585"/>
                </a:lnTo>
                <a:lnTo>
                  <a:pt x="590" y="537"/>
                </a:lnTo>
                <a:lnTo>
                  <a:pt x="613" y="513"/>
                </a:lnTo>
                <a:lnTo>
                  <a:pt x="637" y="491"/>
                </a:lnTo>
                <a:lnTo>
                  <a:pt x="637" y="491"/>
                </a:lnTo>
                <a:lnTo>
                  <a:pt x="637" y="495"/>
                </a:lnTo>
                <a:lnTo>
                  <a:pt x="637" y="499"/>
                </a:lnTo>
                <a:lnTo>
                  <a:pt x="632" y="506"/>
                </a:lnTo>
                <a:lnTo>
                  <a:pt x="628" y="513"/>
                </a:lnTo>
                <a:lnTo>
                  <a:pt x="624" y="519"/>
                </a:lnTo>
                <a:lnTo>
                  <a:pt x="624" y="519"/>
                </a:lnTo>
                <a:lnTo>
                  <a:pt x="622" y="520"/>
                </a:lnTo>
                <a:lnTo>
                  <a:pt x="621" y="520"/>
                </a:lnTo>
                <a:lnTo>
                  <a:pt x="620" y="521"/>
                </a:lnTo>
                <a:lnTo>
                  <a:pt x="569" y="600"/>
                </a:lnTo>
                <a:lnTo>
                  <a:pt x="569" y="600"/>
                </a:lnTo>
                <a:lnTo>
                  <a:pt x="563" y="602"/>
                </a:lnTo>
                <a:lnTo>
                  <a:pt x="555" y="602"/>
                </a:lnTo>
                <a:lnTo>
                  <a:pt x="547" y="602"/>
                </a:lnTo>
                <a:lnTo>
                  <a:pt x="542" y="600"/>
                </a:lnTo>
                <a:lnTo>
                  <a:pt x="542" y="600"/>
                </a:lnTo>
                <a:close/>
                <a:moveTo>
                  <a:pt x="592" y="597"/>
                </a:moveTo>
                <a:lnTo>
                  <a:pt x="600" y="585"/>
                </a:lnTo>
                <a:lnTo>
                  <a:pt x="600" y="585"/>
                </a:lnTo>
                <a:lnTo>
                  <a:pt x="597" y="586"/>
                </a:lnTo>
                <a:lnTo>
                  <a:pt x="593" y="589"/>
                </a:lnTo>
                <a:lnTo>
                  <a:pt x="590" y="592"/>
                </a:lnTo>
                <a:lnTo>
                  <a:pt x="587" y="592"/>
                </a:lnTo>
                <a:lnTo>
                  <a:pt x="585" y="592"/>
                </a:lnTo>
                <a:lnTo>
                  <a:pt x="646" y="491"/>
                </a:lnTo>
                <a:lnTo>
                  <a:pt x="646" y="491"/>
                </a:lnTo>
                <a:lnTo>
                  <a:pt x="648" y="488"/>
                </a:lnTo>
                <a:lnTo>
                  <a:pt x="651" y="488"/>
                </a:lnTo>
                <a:lnTo>
                  <a:pt x="658" y="486"/>
                </a:lnTo>
                <a:lnTo>
                  <a:pt x="667" y="486"/>
                </a:lnTo>
                <a:lnTo>
                  <a:pt x="676" y="489"/>
                </a:lnTo>
                <a:lnTo>
                  <a:pt x="676" y="489"/>
                </a:lnTo>
                <a:lnTo>
                  <a:pt x="658" y="507"/>
                </a:lnTo>
                <a:lnTo>
                  <a:pt x="638" y="527"/>
                </a:lnTo>
                <a:lnTo>
                  <a:pt x="621" y="550"/>
                </a:lnTo>
                <a:lnTo>
                  <a:pt x="614" y="561"/>
                </a:lnTo>
                <a:lnTo>
                  <a:pt x="607" y="573"/>
                </a:lnTo>
                <a:lnTo>
                  <a:pt x="607" y="573"/>
                </a:lnTo>
                <a:lnTo>
                  <a:pt x="607" y="569"/>
                </a:lnTo>
                <a:lnTo>
                  <a:pt x="607" y="568"/>
                </a:lnTo>
                <a:lnTo>
                  <a:pt x="606" y="568"/>
                </a:lnTo>
                <a:lnTo>
                  <a:pt x="604" y="568"/>
                </a:lnTo>
                <a:lnTo>
                  <a:pt x="601" y="572"/>
                </a:lnTo>
                <a:lnTo>
                  <a:pt x="601" y="573"/>
                </a:lnTo>
                <a:lnTo>
                  <a:pt x="601" y="575"/>
                </a:lnTo>
                <a:lnTo>
                  <a:pt x="601" y="575"/>
                </a:lnTo>
                <a:lnTo>
                  <a:pt x="599" y="576"/>
                </a:lnTo>
                <a:lnTo>
                  <a:pt x="596" y="578"/>
                </a:lnTo>
                <a:lnTo>
                  <a:pt x="596" y="579"/>
                </a:lnTo>
                <a:lnTo>
                  <a:pt x="596" y="581"/>
                </a:lnTo>
                <a:lnTo>
                  <a:pt x="600" y="585"/>
                </a:lnTo>
                <a:lnTo>
                  <a:pt x="666" y="509"/>
                </a:lnTo>
                <a:lnTo>
                  <a:pt x="666" y="509"/>
                </a:lnTo>
                <a:lnTo>
                  <a:pt x="673" y="505"/>
                </a:lnTo>
                <a:lnTo>
                  <a:pt x="676" y="503"/>
                </a:lnTo>
                <a:lnTo>
                  <a:pt x="677" y="505"/>
                </a:lnTo>
                <a:lnTo>
                  <a:pt x="677" y="506"/>
                </a:lnTo>
                <a:lnTo>
                  <a:pt x="677" y="506"/>
                </a:lnTo>
                <a:lnTo>
                  <a:pt x="676" y="510"/>
                </a:lnTo>
                <a:lnTo>
                  <a:pt x="674" y="514"/>
                </a:lnTo>
                <a:lnTo>
                  <a:pt x="669" y="521"/>
                </a:lnTo>
                <a:lnTo>
                  <a:pt x="666" y="524"/>
                </a:lnTo>
                <a:lnTo>
                  <a:pt x="666" y="524"/>
                </a:lnTo>
                <a:lnTo>
                  <a:pt x="665" y="526"/>
                </a:lnTo>
                <a:lnTo>
                  <a:pt x="663" y="527"/>
                </a:lnTo>
                <a:lnTo>
                  <a:pt x="662" y="530"/>
                </a:lnTo>
                <a:lnTo>
                  <a:pt x="662" y="530"/>
                </a:lnTo>
                <a:lnTo>
                  <a:pt x="662" y="534"/>
                </a:lnTo>
                <a:lnTo>
                  <a:pt x="662" y="534"/>
                </a:lnTo>
                <a:lnTo>
                  <a:pt x="652" y="543"/>
                </a:lnTo>
                <a:lnTo>
                  <a:pt x="644" y="554"/>
                </a:lnTo>
                <a:lnTo>
                  <a:pt x="630" y="576"/>
                </a:lnTo>
                <a:lnTo>
                  <a:pt x="630" y="576"/>
                </a:lnTo>
                <a:lnTo>
                  <a:pt x="624" y="585"/>
                </a:lnTo>
                <a:lnTo>
                  <a:pt x="620" y="590"/>
                </a:lnTo>
                <a:lnTo>
                  <a:pt x="615" y="595"/>
                </a:lnTo>
                <a:lnTo>
                  <a:pt x="610" y="599"/>
                </a:lnTo>
                <a:lnTo>
                  <a:pt x="604" y="600"/>
                </a:lnTo>
                <a:lnTo>
                  <a:pt x="599" y="600"/>
                </a:lnTo>
                <a:lnTo>
                  <a:pt x="592" y="597"/>
                </a:lnTo>
                <a:lnTo>
                  <a:pt x="592" y="597"/>
                </a:lnTo>
                <a:close/>
                <a:moveTo>
                  <a:pt x="693" y="488"/>
                </a:moveTo>
                <a:lnTo>
                  <a:pt x="725" y="488"/>
                </a:lnTo>
                <a:lnTo>
                  <a:pt x="725" y="488"/>
                </a:lnTo>
                <a:lnTo>
                  <a:pt x="704" y="507"/>
                </a:lnTo>
                <a:lnTo>
                  <a:pt x="683" y="529"/>
                </a:lnTo>
                <a:lnTo>
                  <a:pt x="672" y="538"/>
                </a:lnTo>
                <a:lnTo>
                  <a:pt x="662" y="550"/>
                </a:lnTo>
                <a:lnTo>
                  <a:pt x="653" y="561"/>
                </a:lnTo>
                <a:lnTo>
                  <a:pt x="646" y="573"/>
                </a:lnTo>
                <a:lnTo>
                  <a:pt x="646" y="573"/>
                </a:lnTo>
                <a:lnTo>
                  <a:pt x="651" y="562"/>
                </a:lnTo>
                <a:lnTo>
                  <a:pt x="656" y="551"/>
                </a:lnTo>
                <a:lnTo>
                  <a:pt x="667" y="530"/>
                </a:lnTo>
                <a:lnTo>
                  <a:pt x="681" y="510"/>
                </a:lnTo>
                <a:lnTo>
                  <a:pt x="693" y="488"/>
                </a:lnTo>
                <a:lnTo>
                  <a:pt x="693" y="488"/>
                </a:lnTo>
                <a:close/>
                <a:moveTo>
                  <a:pt x="684" y="602"/>
                </a:moveTo>
                <a:lnTo>
                  <a:pt x="710" y="568"/>
                </a:lnTo>
                <a:lnTo>
                  <a:pt x="710" y="568"/>
                </a:lnTo>
                <a:lnTo>
                  <a:pt x="708" y="566"/>
                </a:lnTo>
                <a:lnTo>
                  <a:pt x="708" y="565"/>
                </a:lnTo>
                <a:lnTo>
                  <a:pt x="711" y="558"/>
                </a:lnTo>
                <a:lnTo>
                  <a:pt x="715" y="551"/>
                </a:lnTo>
                <a:lnTo>
                  <a:pt x="715" y="548"/>
                </a:lnTo>
                <a:lnTo>
                  <a:pt x="714" y="547"/>
                </a:lnTo>
                <a:lnTo>
                  <a:pt x="714" y="541"/>
                </a:lnTo>
                <a:lnTo>
                  <a:pt x="714" y="541"/>
                </a:lnTo>
                <a:lnTo>
                  <a:pt x="703" y="554"/>
                </a:lnTo>
                <a:lnTo>
                  <a:pt x="691" y="569"/>
                </a:lnTo>
                <a:lnTo>
                  <a:pt x="683" y="586"/>
                </a:lnTo>
                <a:lnTo>
                  <a:pt x="674" y="602"/>
                </a:lnTo>
                <a:lnTo>
                  <a:pt x="627" y="602"/>
                </a:lnTo>
                <a:lnTo>
                  <a:pt x="627" y="602"/>
                </a:lnTo>
                <a:lnTo>
                  <a:pt x="681" y="543"/>
                </a:lnTo>
                <a:lnTo>
                  <a:pt x="710" y="514"/>
                </a:lnTo>
                <a:lnTo>
                  <a:pt x="739" y="486"/>
                </a:lnTo>
                <a:lnTo>
                  <a:pt x="739" y="486"/>
                </a:lnTo>
                <a:lnTo>
                  <a:pt x="736" y="496"/>
                </a:lnTo>
                <a:lnTo>
                  <a:pt x="732" y="507"/>
                </a:lnTo>
                <a:lnTo>
                  <a:pt x="728" y="514"/>
                </a:lnTo>
                <a:lnTo>
                  <a:pt x="726" y="514"/>
                </a:lnTo>
                <a:lnTo>
                  <a:pt x="726" y="513"/>
                </a:lnTo>
                <a:lnTo>
                  <a:pt x="726" y="513"/>
                </a:lnTo>
                <a:lnTo>
                  <a:pt x="718" y="523"/>
                </a:lnTo>
                <a:lnTo>
                  <a:pt x="715" y="529"/>
                </a:lnTo>
                <a:lnTo>
                  <a:pt x="715" y="531"/>
                </a:lnTo>
                <a:lnTo>
                  <a:pt x="717" y="533"/>
                </a:lnTo>
                <a:lnTo>
                  <a:pt x="717" y="533"/>
                </a:lnTo>
                <a:lnTo>
                  <a:pt x="726" y="524"/>
                </a:lnTo>
                <a:lnTo>
                  <a:pt x="735" y="513"/>
                </a:lnTo>
                <a:lnTo>
                  <a:pt x="742" y="502"/>
                </a:lnTo>
                <a:lnTo>
                  <a:pt x="748" y="488"/>
                </a:lnTo>
                <a:lnTo>
                  <a:pt x="748" y="488"/>
                </a:lnTo>
                <a:lnTo>
                  <a:pt x="760" y="491"/>
                </a:lnTo>
                <a:lnTo>
                  <a:pt x="767" y="491"/>
                </a:lnTo>
                <a:lnTo>
                  <a:pt x="774" y="491"/>
                </a:lnTo>
                <a:lnTo>
                  <a:pt x="774" y="491"/>
                </a:lnTo>
                <a:lnTo>
                  <a:pt x="757" y="506"/>
                </a:lnTo>
                <a:lnTo>
                  <a:pt x="739" y="524"/>
                </a:lnTo>
                <a:lnTo>
                  <a:pt x="731" y="534"/>
                </a:lnTo>
                <a:lnTo>
                  <a:pt x="722" y="545"/>
                </a:lnTo>
                <a:lnTo>
                  <a:pt x="715" y="557"/>
                </a:lnTo>
                <a:lnTo>
                  <a:pt x="710" y="568"/>
                </a:lnTo>
                <a:lnTo>
                  <a:pt x="710" y="568"/>
                </a:lnTo>
                <a:lnTo>
                  <a:pt x="726" y="550"/>
                </a:lnTo>
                <a:lnTo>
                  <a:pt x="745" y="531"/>
                </a:lnTo>
                <a:lnTo>
                  <a:pt x="764" y="514"/>
                </a:lnTo>
                <a:lnTo>
                  <a:pt x="784" y="499"/>
                </a:lnTo>
                <a:lnTo>
                  <a:pt x="784" y="499"/>
                </a:lnTo>
                <a:lnTo>
                  <a:pt x="780" y="507"/>
                </a:lnTo>
                <a:lnTo>
                  <a:pt x="773" y="516"/>
                </a:lnTo>
                <a:lnTo>
                  <a:pt x="767" y="524"/>
                </a:lnTo>
                <a:lnTo>
                  <a:pt x="760" y="534"/>
                </a:lnTo>
                <a:lnTo>
                  <a:pt x="763" y="538"/>
                </a:lnTo>
                <a:lnTo>
                  <a:pt x="763" y="538"/>
                </a:lnTo>
                <a:lnTo>
                  <a:pt x="750" y="552"/>
                </a:lnTo>
                <a:lnTo>
                  <a:pt x="738" y="568"/>
                </a:lnTo>
                <a:lnTo>
                  <a:pt x="726" y="585"/>
                </a:lnTo>
                <a:lnTo>
                  <a:pt x="715" y="602"/>
                </a:lnTo>
                <a:lnTo>
                  <a:pt x="684" y="602"/>
                </a:lnTo>
                <a:close/>
                <a:moveTo>
                  <a:pt x="1161" y="512"/>
                </a:moveTo>
                <a:lnTo>
                  <a:pt x="1161" y="512"/>
                </a:lnTo>
                <a:lnTo>
                  <a:pt x="1155" y="520"/>
                </a:lnTo>
                <a:lnTo>
                  <a:pt x="1152" y="523"/>
                </a:lnTo>
                <a:lnTo>
                  <a:pt x="1149" y="524"/>
                </a:lnTo>
                <a:lnTo>
                  <a:pt x="1149" y="524"/>
                </a:lnTo>
                <a:lnTo>
                  <a:pt x="1147" y="523"/>
                </a:lnTo>
                <a:lnTo>
                  <a:pt x="1147" y="523"/>
                </a:lnTo>
                <a:lnTo>
                  <a:pt x="1152" y="516"/>
                </a:lnTo>
                <a:lnTo>
                  <a:pt x="1156" y="513"/>
                </a:lnTo>
                <a:lnTo>
                  <a:pt x="1161" y="512"/>
                </a:lnTo>
                <a:lnTo>
                  <a:pt x="1161" y="512"/>
                </a:lnTo>
                <a:close/>
                <a:moveTo>
                  <a:pt x="1083" y="566"/>
                </a:moveTo>
                <a:lnTo>
                  <a:pt x="1083" y="566"/>
                </a:lnTo>
                <a:lnTo>
                  <a:pt x="1079" y="571"/>
                </a:lnTo>
                <a:lnTo>
                  <a:pt x="1078" y="573"/>
                </a:lnTo>
                <a:lnTo>
                  <a:pt x="1076" y="576"/>
                </a:lnTo>
                <a:lnTo>
                  <a:pt x="1076" y="576"/>
                </a:lnTo>
                <a:lnTo>
                  <a:pt x="1075" y="581"/>
                </a:lnTo>
                <a:lnTo>
                  <a:pt x="1072" y="583"/>
                </a:lnTo>
                <a:lnTo>
                  <a:pt x="1065" y="590"/>
                </a:lnTo>
                <a:lnTo>
                  <a:pt x="1065" y="590"/>
                </a:lnTo>
                <a:lnTo>
                  <a:pt x="1067" y="586"/>
                </a:lnTo>
                <a:lnTo>
                  <a:pt x="1069" y="582"/>
                </a:lnTo>
                <a:lnTo>
                  <a:pt x="1076" y="576"/>
                </a:lnTo>
                <a:lnTo>
                  <a:pt x="1076" y="576"/>
                </a:lnTo>
                <a:lnTo>
                  <a:pt x="1082" y="564"/>
                </a:lnTo>
                <a:lnTo>
                  <a:pt x="1089" y="552"/>
                </a:lnTo>
                <a:lnTo>
                  <a:pt x="1104" y="531"/>
                </a:lnTo>
                <a:lnTo>
                  <a:pt x="1140" y="491"/>
                </a:lnTo>
                <a:lnTo>
                  <a:pt x="1140" y="491"/>
                </a:lnTo>
                <a:lnTo>
                  <a:pt x="1141" y="491"/>
                </a:lnTo>
                <a:lnTo>
                  <a:pt x="1144" y="489"/>
                </a:lnTo>
                <a:lnTo>
                  <a:pt x="1151" y="489"/>
                </a:lnTo>
                <a:lnTo>
                  <a:pt x="1159" y="491"/>
                </a:lnTo>
                <a:lnTo>
                  <a:pt x="1171" y="489"/>
                </a:lnTo>
                <a:lnTo>
                  <a:pt x="1083" y="566"/>
                </a:lnTo>
                <a:close/>
                <a:moveTo>
                  <a:pt x="1182" y="492"/>
                </a:moveTo>
                <a:lnTo>
                  <a:pt x="1182" y="492"/>
                </a:lnTo>
                <a:lnTo>
                  <a:pt x="1183" y="491"/>
                </a:lnTo>
                <a:lnTo>
                  <a:pt x="1186" y="489"/>
                </a:lnTo>
                <a:lnTo>
                  <a:pt x="1193" y="489"/>
                </a:lnTo>
                <a:lnTo>
                  <a:pt x="1200" y="491"/>
                </a:lnTo>
                <a:lnTo>
                  <a:pt x="1207" y="491"/>
                </a:lnTo>
                <a:lnTo>
                  <a:pt x="1133" y="555"/>
                </a:lnTo>
                <a:lnTo>
                  <a:pt x="1182" y="492"/>
                </a:lnTo>
                <a:close/>
                <a:moveTo>
                  <a:pt x="769" y="471"/>
                </a:moveTo>
                <a:lnTo>
                  <a:pt x="769" y="471"/>
                </a:lnTo>
                <a:lnTo>
                  <a:pt x="788" y="467"/>
                </a:lnTo>
                <a:lnTo>
                  <a:pt x="814" y="465"/>
                </a:lnTo>
                <a:lnTo>
                  <a:pt x="864" y="464"/>
                </a:lnTo>
                <a:lnTo>
                  <a:pt x="864" y="464"/>
                </a:lnTo>
                <a:lnTo>
                  <a:pt x="953" y="464"/>
                </a:lnTo>
                <a:lnTo>
                  <a:pt x="1041" y="465"/>
                </a:lnTo>
                <a:lnTo>
                  <a:pt x="1133" y="468"/>
                </a:lnTo>
                <a:lnTo>
                  <a:pt x="1225" y="469"/>
                </a:lnTo>
                <a:lnTo>
                  <a:pt x="1225" y="469"/>
                </a:lnTo>
                <a:lnTo>
                  <a:pt x="1228" y="471"/>
                </a:lnTo>
                <a:lnTo>
                  <a:pt x="1230" y="472"/>
                </a:lnTo>
                <a:lnTo>
                  <a:pt x="1231" y="474"/>
                </a:lnTo>
                <a:lnTo>
                  <a:pt x="1231" y="475"/>
                </a:lnTo>
                <a:lnTo>
                  <a:pt x="1227" y="475"/>
                </a:lnTo>
                <a:lnTo>
                  <a:pt x="1227" y="475"/>
                </a:lnTo>
                <a:lnTo>
                  <a:pt x="1111" y="475"/>
                </a:lnTo>
                <a:lnTo>
                  <a:pt x="998" y="475"/>
                </a:lnTo>
                <a:lnTo>
                  <a:pt x="882" y="474"/>
                </a:lnTo>
                <a:lnTo>
                  <a:pt x="826" y="472"/>
                </a:lnTo>
                <a:lnTo>
                  <a:pt x="769" y="471"/>
                </a:lnTo>
                <a:lnTo>
                  <a:pt x="769" y="471"/>
                </a:lnTo>
                <a:close/>
                <a:moveTo>
                  <a:pt x="1057" y="500"/>
                </a:moveTo>
                <a:lnTo>
                  <a:pt x="1057" y="500"/>
                </a:lnTo>
                <a:lnTo>
                  <a:pt x="1045" y="509"/>
                </a:lnTo>
                <a:lnTo>
                  <a:pt x="1034" y="517"/>
                </a:lnTo>
                <a:lnTo>
                  <a:pt x="1013" y="536"/>
                </a:lnTo>
                <a:lnTo>
                  <a:pt x="1013" y="536"/>
                </a:lnTo>
                <a:lnTo>
                  <a:pt x="1019" y="524"/>
                </a:lnTo>
                <a:lnTo>
                  <a:pt x="1024" y="512"/>
                </a:lnTo>
                <a:lnTo>
                  <a:pt x="1031" y="500"/>
                </a:lnTo>
                <a:lnTo>
                  <a:pt x="1037" y="489"/>
                </a:lnTo>
                <a:lnTo>
                  <a:pt x="1114" y="491"/>
                </a:lnTo>
                <a:lnTo>
                  <a:pt x="1027" y="568"/>
                </a:lnTo>
                <a:lnTo>
                  <a:pt x="1027" y="568"/>
                </a:lnTo>
                <a:lnTo>
                  <a:pt x="1041" y="551"/>
                </a:lnTo>
                <a:lnTo>
                  <a:pt x="1054" y="534"/>
                </a:lnTo>
                <a:lnTo>
                  <a:pt x="1065" y="516"/>
                </a:lnTo>
                <a:lnTo>
                  <a:pt x="1075" y="498"/>
                </a:lnTo>
                <a:lnTo>
                  <a:pt x="1075" y="498"/>
                </a:lnTo>
                <a:lnTo>
                  <a:pt x="1075" y="495"/>
                </a:lnTo>
                <a:lnTo>
                  <a:pt x="1075" y="493"/>
                </a:lnTo>
                <a:lnTo>
                  <a:pt x="1069" y="495"/>
                </a:lnTo>
                <a:lnTo>
                  <a:pt x="1062" y="498"/>
                </a:lnTo>
                <a:lnTo>
                  <a:pt x="1057" y="500"/>
                </a:lnTo>
                <a:lnTo>
                  <a:pt x="1057" y="500"/>
                </a:lnTo>
                <a:close/>
                <a:moveTo>
                  <a:pt x="988" y="491"/>
                </a:moveTo>
                <a:lnTo>
                  <a:pt x="1019" y="489"/>
                </a:lnTo>
                <a:lnTo>
                  <a:pt x="961" y="544"/>
                </a:lnTo>
                <a:lnTo>
                  <a:pt x="961" y="544"/>
                </a:lnTo>
                <a:lnTo>
                  <a:pt x="974" y="520"/>
                </a:lnTo>
                <a:lnTo>
                  <a:pt x="981" y="509"/>
                </a:lnTo>
                <a:lnTo>
                  <a:pt x="986" y="498"/>
                </a:lnTo>
                <a:lnTo>
                  <a:pt x="986" y="498"/>
                </a:lnTo>
                <a:lnTo>
                  <a:pt x="988" y="491"/>
                </a:lnTo>
                <a:lnTo>
                  <a:pt x="988" y="491"/>
                </a:lnTo>
                <a:close/>
                <a:moveTo>
                  <a:pt x="948" y="491"/>
                </a:moveTo>
                <a:lnTo>
                  <a:pt x="948" y="491"/>
                </a:lnTo>
                <a:lnTo>
                  <a:pt x="936" y="503"/>
                </a:lnTo>
                <a:lnTo>
                  <a:pt x="925" y="517"/>
                </a:lnTo>
                <a:lnTo>
                  <a:pt x="911" y="530"/>
                </a:lnTo>
                <a:lnTo>
                  <a:pt x="904" y="536"/>
                </a:lnTo>
                <a:lnTo>
                  <a:pt x="896" y="541"/>
                </a:lnTo>
                <a:lnTo>
                  <a:pt x="896" y="541"/>
                </a:lnTo>
                <a:lnTo>
                  <a:pt x="913" y="520"/>
                </a:lnTo>
                <a:lnTo>
                  <a:pt x="920" y="509"/>
                </a:lnTo>
                <a:lnTo>
                  <a:pt x="927" y="496"/>
                </a:lnTo>
                <a:lnTo>
                  <a:pt x="927" y="496"/>
                </a:lnTo>
                <a:lnTo>
                  <a:pt x="927" y="493"/>
                </a:lnTo>
                <a:lnTo>
                  <a:pt x="929" y="491"/>
                </a:lnTo>
                <a:lnTo>
                  <a:pt x="929" y="491"/>
                </a:lnTo>
                <a:lnTo>
                  <a:pt x="933" y="489"/>
                </a:lnTo>
                <a:lnTo>
                  <a:pt x="939" y="489"/>
                </a:lnTo>
                <a:lnTo>
                  <a:pt x="948" y="491"/>
                </a:lnTo>
                <a:lnTo>
                  <a:pt x="948" y="491"/>
                </a:lnTo>
                <a:close/>
                <a:moveTo>
                  <a:pt x="912" y="489"/>
                </a:moveTo>
                <a:lnTo>
                  <a:pt x="867" y="534"/>
                </a:lnTo>
                <a:lnTo>
                  <a:pt x="867" y="534"/>
                </a:lnTo>
                <a:lnTo>
                  <a:pt x="873" y="523"/>
                </a:lnTo>
                <a:lnTo>
                  <a:pt x="880" y="512"/>
                </a:lnTo>
                <a:lnTo>
                  <a:pt x="895" y="489"/>
                </a:lnTo>
                <a:lnTo>
                  <a:pt x="895" y="489"/>
                </a:lnTo>
                <a:lnTo>
                  <a:pt x="898" y="489"/>
                </a:lnTo>
                <a:lnTo>
                  <a:pt x="902" y="489"/>
                </a:lnTo>
                <a:lnTo>
                  <a:pt x="912" y="489"/>
                </a:lnTo>
                <a:lnTo>
                  <a:pt x="912" y="489"/>
                </a:lnTo>
                <a:close/>
                <a:moveTo>
                  <a:pt x="873" y="492"/>
                </a:moveTo>
                <a:lnTo>
                  <a:pt x="873" y="492"/>
                </a:lnTo>
                <a:lnTo>
                  <a:pt x="856" y="502"/>
                </a:lnTo>
                <a:lnTo>
                  <a:pt x="842" y="514"/>
                </a:lnTo>
                <a:lnTo>
                  <a:pt x="814" y="538"/>
                </a:lnTo>
                <a:lnTo>
                  <a:pt x="814" y="538"/>
                </a:lnTo>
                <a:lnTo>
                  <a:pt x="814" y="543"/>
                </a:lnTo>
                <a:lnTo>
                  <a:pt x="812" y="545"/>
                </a:lnTo>
                <a:lnTo>
                  <a:pt x="809" y="548"/>
                </a:lnTo>
                <a:lnTo>
                  <a:pt x="807" y="551"/>
                </a:lnTo>
                <a:lnTo>
                  <a:pt x="811" y="541"/>
                </a:lnTo>
                <a:lnTo>
                  <a:pt x="812" y="538"/>
                </a:lnTo>
                <a:lnTo>
                  <a:pt x="814" y="538"/>
                </a:lnTo>
                <a:lnTo>
                  <a:pt x="814" y="538"/>
                </a:lnTo>
                <a:lnTo>
                  <a:pt x="818" y="533"/>
                </a:lnTo>
                <a:lnTo>
                  <a:pt x="822" y="526"/>
                </a:lnTo>
                <a:lnTo>
                  <a:pt x="830" y="512"/>
                </a:lnTo>
                <a:lnTo>
                  <a:pt x="835" y="503"/>
                </a:lnTo>
                <a:lnTo>
                  <a:pt x="839" y="498"/>
                </a:lnTo>
                <a:lnTo>
                  <a:pt x="845" y="492"/>
                </a:lnTo>
                <a:lnTo>
                  <a:pt x="852" y="489"/>
                </a:lnTo>
                <a:lnTo>
                  <a:pt x="852" y="489"/>
                </a:lnTo>
                <a:lnTo>
                  <a:pt x="857" y="489"/>
                </a:lnTo>
                <a:lnTo>
                  <a:pt x="863" y="489"/>
                </a:lnTo>
                <a:lnTo>
                  <a:pt x="868" y="491"/>
                </a:lnTo>
                <a:lnTo>
                  <a:pt x="873" y="492"/>
                </a:lnTo>
                <a:lnTo>
                  <a:pt x="873" y="492"/>
                </a:lnTo>
                <a:close/>
                <a:moveTo>
                  <a:pt x="729" y="602"/>
                </a:moveTo>
                <a:lnTo>
                  <a:pt x="729" y="602"/>
                </a:lnTo>
                <a:lnTo>
                  <a:pt x="738" y="588"/>
                </a:lnTo>
                <a:lnTo>
                  <a:pt x="743" y="581"/>
                </a:lnTo>
                <a:lnTo>
                  <a:pt x="749" y="575"/>
                </a:lnTo>
                <a:lnTo>
                  <a:pt x="749" y="575"/>
                </a:lnTo>
                <a:lnTo>
                  <a:pt x="748" y="573"/>
                </a:lnTo>
                <a:lnTo>
                  <a:pt x="746" y="572"/>
                </a:lnTo>
                <a:lnTo>
                  <a:pt x="746" y="572"/>
                </a:lnTo>
                <a:lnTo>
                  <a:pt x="749" y="568"/>
                </a:lnTo>
                <a:lnTo>
                  <a:pt x="752" y="564"/>
                </a:lnTo>
                <a:lnTo>
                  <a:pt x="755" y="559"/>
                </a:lnTo>
                <a:lnTo>
                  <a:pt x="757" y="555"/>
                </a:lnTo>
                <a:lnTo>
                  <a:pt x="759" y="554"/>
                </a:lnTo>
                <a:lnTo>
                  <a:pt x="756" y="552"/>
                </a:lnTo>
                <a:lnTo>
                  <a:pt x="756" y="552"/>
                </a:lnTo>
                <a:lnTo>
                  <a:pt x="777" y="523"/>
                </a:lnTo>
                <a:lnTo>
                  <a:pt x="788" y="509"/>
                </a:lnTo>
                <a:lnTo>
                  <a:pt x="797" y="492"/>
                </a:lnTo>
                <a:lnTo>
                  <a:pt x="797" y="492"/>
                </a:lnTo>
                <a:lnTo>
                  <a:pt x="800" y="489"/>
                </a:lnTo>
                <a:lnTo>
                  <a:pt x="801" y="489"/>
                </a:lnTo>
                <a:lnTo>
                  <a:pt x="808" y="489"/>
                </a:lnTo>
                <a:lnTo>
                  <a:pt x="825" y="491"/>
                </a:lnTo>
                <a:lnTo>
                  <a:pt x="825" y="491"/>
                </a:lnTo>
                <a:lnTo>
                  <a:pt x="791" y="520"/>
                </a:lnTo>
                <a:lnTo>
                  <a:pt x="776" y="536"/>
                </a:lnTo>
                <a:lnTo>
                  <a:pt x="760" y="551"/>
                </a:lnTo>
                <a:lnTo>
                  <a:pt x="762" y="555"/>
                </a:lnTo>
                <a:lnTo>
                  <a:pt x="762" y="555"/>
                </a:lnTo>
                <a:lnTo>
                  <a:pt x="759" y="558"/>
                </a:lnTo>
                <a:lnTo>
                  <a:pt x="756" y="564"/>
                </a:lnTo>
                <a:lnTo>
                  <a:pt x="752" y="572"/>
                </a:lnTo>
                <a:lnTo>
                  <a:pt x="752" y="572"/>
                </a:lnTo>
                <a:lnTo>
                  <a:pt x="769" y="554"/>
                </a:lnTo>
                <a:lnTo>
                  <a:pt x="787" y="536"/>
                </a:lnTo>
                <a:lnTo>
                  <a:pt x="807" y="517"/>
                </a:lnTo>
                <a:lnTo>
                  <a:pt x="828" y="499"/>
                </a:lnTo>
                <a:lnTo>
                  <a:pt x="828" y="499"/>
                </a:lnTo>
                <a:lnTo>
                  <a:pt x="826" y="506"/>
                </a:lnTo>
                <a:lnTo>
                  <a:pt x="823" y="512"/>
                </a:lnTo>
                <a:lnTo>
                  <a:pt x="821" y="519"/>
                </a:lnTo>
                <a:lnTo>
                  <a:pt x="815" y="524"/>
                </a:lnTo>
                <a:lnTo>
                  <a:pt x="815" y="524"/>
                </a:lnTo>
                <a:lnTo>
                  <a:pt x="814" y="521"/>
                </a:lnTo>
                <a:lnTo>
                  <a:pt x="814" y="523"/>
                </a:lnTo>
                <a:lnTo>
                  <a:pt x="811" y="527"/>
                </a:lnTo>
                <a:lnTo>
                  <a:pt x="812" y="530"/>
                </a:lnTo>
                <a:lnTo>
                  <a:pt x="812" y="530"/>
                </a:lnTo>
                <a:lnTo>
                  <a:pt x="802" y="543"/>
                </a:lnTo>
                <a:lnTo>
                  <a:pt x="793" y="555"/>
                </a:lnTo>
                <a:lnTo>
                  <a:pt x="781" y="569"/>
                </a:lnTo>
                <a:lnTo>
                  <a:pt x="773" y="582"/>
                </a:lnTo>
                <a:lnTo>
                  <a:pt x="773" y="582"/>
                </a:lnTo>
                <a:lnTo>
                  <a:pt x="764" y="593"/>
                </a:lnTo>
                <a:lnTo>
                  <a:pt x="763" y="596"/>
                </a:lnTo>
                <a:lnTo>
                  <a:pt x="762" y="599"/>
                </a:lnTo>
                <a:lnTo>
                  <a:pt x="763" y="602"/>
                </a:lnTo>
                <a:lnTo>
                  <a:pt x="764" y="606"/>
                </a:lnTo>
                <a:lnTo>
                  <a:pt x="764" y="606"/>
                </a:lnTo>
                <a:lnTo>
                  <a:pt x="748" y="603"/>
                </a:lnTo>
                <a:lnTo>
                  <a:pt x="729" y="602"/>
                </a:lnTo>
                <a:lnTo>
                  <a:pt x="729" y="602"/>
                </a:lnTo>
                <a:close/>
                <a:moveTo>
                  <a:pt x="769" y="604"/>
                </a:moveTo>
                <a:lnTo>
                  <a:pt x="769" y="604"/>
                </a:lnTo>
                <a:lnTo>
                  <a:pt x="791" y="576"/>
                </a:lnTo>
                <a:lnTo>
                  <a:pt x="816" y="550"/>
                </a:lnTo>
                <a:lnTo>
                  <a:pt x="843" y="524"/>
                </a:lnTo>
                <a:lnTo>
                  <a:pt x="871" y="502"/>
                </a:lnTo>
                <a:lnTo>
                  <a:pt x="871" y="502"/>
                </a:lnTo>
                <a:lnTo>
                  <a:pt x="871" y="507"/>
                </a:lnTo>
                <a:lnTo>
                  <a:pt x="871" y="513"/>
                </a:lnTo>
                <a:lnTo>
                  <a:pt x="868" y="519"/>
                </a:lnTo>
                <a:lnTo>
                  <a:pt x="864" y="521"/>
                </a:lnTo>
                <a:lnTo>
                  <a:pt x="863" y="523"/>
                </a:lnTo>
                <a:lnTo>
                  <a:pt x="860" y="526"/>
                </a:lnTo>
                <a:lnTo>
                  <a:pt x="860" y="526"/>
                </a:lnTo>
                <a:lnTo>
                  <a:pt x="846" y="547"/>
                </a:lnTo>
                <a:lnTo>
                  <a:pt x="832" y="566"/>
                </a:lnTo>
                <a:lnTo>
                  <a:pt x="816" y="586"/>
                </a:lnTo>
                <a:lnTo>
                  <a:pt x="804" y="606"/>
                </a:lnTo>
                <a:lnTo>
                  <a:pt x="804" y="606"/>
                </a:lnTo>
                <a:lnTo>
                  <a:pt x="801" y="606"/>
                </a:lnTo>
                <a:lnTo>
                  <a:pt x="798" y="607"/>
                </a:lnTo>
                <a:lnTo>
                  <a:pt x="787" y="606"/>
                </a:lnTo>
                <a:lnTo>
                  <a:pt x="769" y="604"/>
                </a:lnTo>
                <a:lnTo>
                  <a:pt x="769" y="604"/>
                </a:lnTo>
                <a:close/>
                <a:moveTo>
                  <a:pt x="850" y="557"/>
                </a:moveTo>
                <a:lnTo>
                  <a:pt x="850" y="557"/>
                </a:lnTo>
                <a:lnTo>
                  <a:pt x="849" y="561"/>
                </a:lnTo>
                <a:lnTo>
                  <a:pt x="847" y="565"/>
                </a:lnTo>
                <a:lnTo>
                  <a:pt x="845" y="568"/>
                </a:lnTo>
                <a:lnTo>
                  <a:pt x="840" y="569"/>
                </a:lnTo>
                <a:lnTo>
                  <a:pt x="840" y="569"/>
                </a:lnTo>
                <a:lnTo>
                  <a:pt x="842" y="566"/>
                </a:lnTo>
                <a:lnTo>
                  <a:pt x="845" y="564"/>
                </a:lnTo>
                <a:lnTo>
                  <a:pt x="850" y="557"/>
                </a:lnTo>
                <a:lnTo>
                  <a:pt x="850" y="557"/>
                </a:lnTo>
                <a:close/>
                <a:moveTo>
                  <a:pt x="819" y="606"/>
                </a:moveTo>
                <a:lnTo>
                  <a:pt x="819" y="606"/>
                </a:lnTo>
                <a:lnTo>
                  <a:pt x="825" y="597"/>
                </a:lnTo>
                <a:lnTo>
                  <a:pt x="828" y="589"/>
                </a:lnTo>
                <a:lnTo>
                  <a:pt x="832" y="581"/>
                </a:lnTo>
                <a:lnTo>
                  <a:pt x="835" y="576"/>
                </a:lnTo>
                <a:lnTo>
                  <a:pt x="839" y="573"/>
                </a:lnTo>
                <a:lnTo>
                  <a:pt x="837" y="582"/>
                </a:lnTo>
                <a:lnTo>
                  <a:pt x="837" y="582"/>
                </a:lnTo>
                <a:lnTo>
                  <a:pt x="874" y="540"/>
                </a:lnTo>
                <a:lnTo>
                  <a:pt x="892" y="520"/>
                </a:lnTo>
                <a:lnTo>
                  <a:pt x="913" y="500"/>
                </a:lnTo>
                <a:lnTo>
                  <a:pt x="913" y="500"/>
                </a:lnTo>
                <a:lnTo>
                  <a:pt x="912" y="506"/>
                </a:lnTo>
                <a:lnTo>
                  <a:pt x="911" y="510"/>
                </a:lnTo>
                <a:lnTo>
                  <a:pt x="906" y="517"/>
                </a:lnTo>
                <a:lnTo>
                  <a:pt x="899" y="523"/>
                </a:lnTo>
                <a:lnTo>
                  <a:pt x="892" y="533"/>
                </a:lnTo>
                <a:lnTo>
                  <a:pt x="894" y="537"/>
                </a:lnTo>
                <a:lnTo>
                  <a:pt x="894" y="537"/>
                </a:lnTo>
                <a:lnTo>
                  <a:pt x="868" y="571"/>
                </a:lnTo>
                <a:lnTo>
                  <a:pt x="857" y="589"/>
                </a:lnTo>
                <a:lnTo>
                  <a:pt x="846" y="606"/>
                </a:lnTo>
                <a:lnTo>
                  <a:pt x="819" y="606"/>
                </a:lnTo>
                <a:close/>
                <a:moveTo>
                  <a:pt x="894" y="604"/>
                </a:moveTo>
                <a:lnTo>
                  <a:pt x="894" y="604"/>
                </a:lnTo>
                <a:lnTo>
                  <a:pt x="916" y="572"/>
                </a:lnTo>
                <a:lnTo>
                  <a:pt x="926" y="555"/>
                </a:lnTo>
                <a:lnTo>
                  <a:pt x="936" y="537"/>
                </a:lnTo>
                <a:lnTo>
                  <a:pt x="936" y="537"/>
                </a:lnTo>
                <a:lnTo>
                  <a:pt x="922" y="552"/>
                </a:lnTo>
                <a:lnTo>
                  <a:pt x="906" y="569"/>
                </a:lnTo>
                <a:lnTo>
                  <a:pt x="892" y="588"/>
                </a:lnTo>
                <a:lnTo>
                  <a:pt x="881" y="607"/>
                </a:lnTo>
                <a:lnTo>
                  <a:pt x="860" y="607"/>
                </a:lnTo>
                <a:lnTo>
                  <a:pt x="891" y="555"/>
                </a:lnTo>
                <a:lnTo>
                  <a:pt x="891" y="555"/>
                </a:lnTo>
                <a:lnTo>
                  <a:pt x="892" y="558"/>
                </a:lnTo>
                <a:lnTo>
                  <a:pt x="891" y="561"/>
                </a:lnTo>
                <a:lnTo>
                  <a:pt x="889" y="564"/>
                </a:lnTo>
                <a:lnTo>
                  <a:pt x="889" y="568"/>
                </a:lnTo>
                <a:lnTo>
                  <a:pt x="889" y="568"/>
                </a:lnTo>
                <a:lnTo>
                  <a:pt x="904" y="551"/>
                </a:lnTo>
                <a:lnTo>
                  <a:pt x="919" y="534"/>
                </a:lnTo>
                <a:lnTo>
                  <a:pt x="951" y="502"/>
                </a:lnTo>
                <a:lnTo>
                  <a:pt x="951" y="502"/>
                </a:lnTo>
                <a:lnTo>
                  <a:pt x="948" y="507"/>
                </a:lnTo>
                <a:lnTo>
                  <a:pt x="944" y="513"/>
                </a:lnTo>
                <a:lnTo>
                  <a:pt x="939" y="520"/>
                </a:lnTo>
                <a:lnTo>
                  <a:pt x="937" y="523"/>
                </a:lnTo>
                <a:lnTo>
                  <a:pt x="936" y="527"/>
                </a:lnTo>
                <a:lnTo>
                  <a:pt x="936" y="527"/>
                </a:lnTo>
                <a:lnTo>
                  <a:pt x="939" y="526"/>
                </a:lnTo>
                <a:lnTo>
                  <a:pt x="946" y="523"/>
                </a:lnTo>
                <a:lnTo>
                  <a:pt x="948" y="521"/>
                </a:lnTo>
                <a:lnTo>
                  <a:pt x="953" y="520"/>
                </a:lnTo>
                <a:lnTo>
                  <a:pt x="954" y="516"/>
                </a:lnTo>
                <a:lnTo>
                  <a:pt x="956" y="512"/>
                </a:lnTo>
                <a:lnTo>
                  <a:pt x="956" y="512"/>
                </a:lnTo>
                <a:lnTo>
                  <a:pt x="956" y="509"/>
                </a:lnTo>
                <a:lnTo>
                  <a:pt x="957" y="506"/>
                </a:lnTo>
                <a:lnTo>
                  <a:pt x="957" y="506"/>
                </a:lnTo>
                <a:lnTo>
                  <a:pt x="954" y="505"/>
                </a:lnTo>
                <a:lnTo>
                  <a:pt x="953" y="502"/>
                </a:lnTo>
                <a:lnTo>
                  <a:pt x="954" y="499"/>
                </a:lnTo>
                <a:lnTo>
                  <a:pt x="957" y="498"/>
                </a:lnTo>
                <a:lnTo>
                  <a:pt x="957" y="498"/>
                </a:lnTo>
                <a:lnTo>
                  <a:pt x="960" y="498"/>
                </a:lnTo>
                <a:lnTo>
                  <a:pt x="958" y="499"/>
                </a:lnTo>
                <a:lnTo>
                  <a:pt x="957" y="502"/>
                </a:lnTo>
                <a:lnTo>
                  <a:pt x="957" y="505"/>
                </a:lnTo>
                <a:lnTo>
                  <a:pt x="957" y="506"/>
                </a:lnTo>
                <a:lnTo>
                  <a:pt x="957" y="506"/>
                </a:lnTo>
                <a:lnTo>
                  <a:pt x="961" y="500"/>
                </a:lnTo>
                <a:lnTo>
                  <a:pt x="967" y="493"/>
                </a:lnTo>
                <a:lnTo>
                  <a:pt x="970" y="492"/>
                </a:lnTo>
                <a:lnTo>
                  <a:pt x="974" y="489"/>
                </a:lnTo>
                <a:lnTo>
                  <a:pt x="978" y="489"/>
                </a:lnTo>
                <a:lnTo>
                  <a:pt x="984" y="491"/>
                </a:lnTo>
                <a:lnTo>
                  <a:pt x="984" y="491"/>
                </a:lnTo>
                <a:lnTo>
                  <a:pt x="946" y="550"/>
                </a:lnTo>
                <a:lnTo>
                  <a:pt x="908" y="610"/>
                </a:lnTo>
                <a:lnTo>
                  <a:pt x="908" y="610"/>
                </a:lnTo>
                <a:lnTo>
                  <a:pt x="902" y="604"/>
                </a:lnTo>
                <a:lnTo>
                  <a:pt x="898" y="603"/>
                </a:lnTo>
                <a:lnTo>
                  <a:pt x="894" y="604"/>
                </a:lnTo>
                <a:lnTo>
                  <a:pt x="894" y="604"/>
                </a:lnTo>
                <a:close/>
                <a:moveTo>
                  <a:pt x="920" y="607"/>
                </a:moveTo>
                <a:lnTo>
                  <a:pt x="920" y="607"/>
                </a:lnTo>
                <a:lnTo>
                  <a:pt x="930" y="590"/>
                </a:lnTo>
                <a:lnTo>
                  <a:pt x="940" y="578"/>
                </a:lnTo>
                <a:lnTo>
                  <a:pt x="951" y="565"/>
                </a:lnTo>
                <a:lnTo>
                  <a:pt x="964" y="552"/>
                </a:lnTo>
                <a:lnTo>
                  <a:pt x="964" y="552"/>
                </a:lnTo>
                <a:lnTo>
                  <a:pt x="992" y="526"/>
                </a:lnTo>
                <a:lnTo>
                  <a:pt x="1006" y="513"/>
                </a:lnTo>
                <a:lnTo>
                  <a:pt x="1022" y="502"/>
                </a:lnTo>
                <a:lnTo>
                  <a:pt x="1022" y="502"/>
                </a:lnTo>
                <a:lnTo>
                  <a:pt x="1013" y="516"/>
                </a:lnTo>
                <a:lnTo>
                  <a:pt x="1005" y="530"/>
                </a:lnTo>
                <a:lnTo>
                  <a:pt x="986" y="557"/>
                </a:lnTo>
                <a:lnTo>
                  <a:pt x="968" y="582"/>
                </a:lnTo>
                <a:lnTo>
                  <a:pt x="950" y="607"/>
                </a:lnTo>
                <a:lnTo>
                  <a:pt x="950" y="607"/>
                </a:lnTo>
                <a:lnTo>
                  <a:pt x="948" y="610"/>
                </a:lnTo>
                <a:lnTo>
                  <a:pt x="944" y="611"/>
                </a:lnTo>
                <a:lnTo>
                  <a:pt x="936" y="611"/>
                </a:lnTo>
                <a:lnTo>
                  <a:pt x="927" y="610"/>
                </a:lnTo>
                <a:lnTo>
                  <a:pt x="920" y="607"/>
                </a:lnTo>
                <a:lnTo>
                  <a:pt x="920" y="607"/>
                </a:lnTo>
                <a:close/>
                <a:moveTo>
                  <a:pt x="961" y="609"/>
                </a:moveTo>
                <a:lnTo>
                  <a:pt x="961" y="609"/>
                </a:lnTo>
                <a:lnTo>
                  <a:pt x="984" y="581"/>
                </a:lnTo>
                <a:lnTo>
                  <a:pt x="1008" y="554"/>
                </a:lnTo>
                <a:lnTo>
                  <a:pt x="1033" y="530"/>
                </a:lnTo>
                <a:lnTo>
                  <a:pt x="1060" y="506"/>
                </a:lnTo>
                <a:lnTo>
                  <a:pt x="1060" y="506"/>
                </a:lnTo>
                <a:lnTo>
                  <a:pt x="1060" y="513"/>
                </a:lnTo>
                <a:lnTo>
                  <a:pt x="1058" y="519"/>
                </a:lnTo>
                <a:lnTo>
                  <a:pt x="1058" y="519"/>
                </a:lnTo>
                <a:lnTo>
                  <a:pt x="1045" y="537"/>
                </a:lnTo>
                <a:lnTo>
                  <a:pt x="1031" y="555"/>
                </a:lnTo>
                <a:lnTo>
                  <a:pt x="1016" y="575"/>
                </a:lnTo>
                <a:lnTo>
                  <a:pt x="1009" y="583"/>
                </a:lnTo>
                <a:lnTo>
                  <a:pt x="999" y="592"/>
                </a:lnTo>
                <a:lnTo>
                  <a:pt x="999" y="592"/>
                </a:lnTo>
                <a:lnTo>
                  <a:pt x="995" y="597"/>
                </a:lnTo>
                <a:lnTo>
                  <a:pt x="985" y="606"/>
                </a:lnTo>
                <a:lnTo>
                  <a:pt x="981" y="610"/>
                </a:lnTo>
                <a:lnTo>
                  <a:pt x="974" y="611"/>
                </a:lnTo>
                <a:lnTo>
                  <a:pt x="968" y="611"/>
                </a:lnTo>
                <a:lnTo>
                  <a:pt x="961" y="609"/>
                </a:lnTo>
                <a:lnTo>
                  <a:pt x="961" y="609"/>
                </a:lnTo>
                <a:close/>
                <a:moveTo>
                  <a:pt x="1000" y="611"/>
                </a:moveTo>
                <a:lnTo>
                  <a:pt x="1000" y="611"/>
                </a:lnTo>
                <a:lnTo>
                  <a:pt x="1010" y="597"/>
                </a:lnTo>
                <a:lnTo>
                  <a:pt x="1013" y="593"/>
                </a:lnTo>
                <a:lnTo>
                  <a:pt x="1020" y="590"/>
                </a:lnTo>
                <a:lnTo>
                  <a:pt x="1020" y="590"/>
                </a:lnTo>
                <a:lnTo>
                  <a:pt x="1016" y="590"/>
                </a:lnTo>
                <a:lnTo>
                  <a:pt x="1015" y="590"/>
                </a:lnTo>
                <a:lnTo>
                  <a:pt x="1015" y="589"/>
                </a:lnTo>
                <a:lnTo>
                  <a:pt x="1015" y="588"/>
                </a:lnTo>
                <a:lnTo>
                  <a:pt x="1017" y="585"/>
                </a:lnTo>
                <a:lnTo>
                  <a:pt x="1020" y="583"/>
                </a:lnTo>
                <a:lnTo>
                  <a:pt x="1031" y="571"/>
                </a:lnTo>
                <a:lnTo>
                  <a:pt x="1022" y="586"/>
                </a:lnTo>
                <a:lnTo>
                  <a:pt x="1022" y="586"/>
                </a:lnTo>
                <a:lnTo>
                  <a:pt x="1071" y="540"/>
                </a:lnTo>
                <a:lnTo>
                  <a:pt x="1096" y="519"/>
                </a:lnTo>
                <a:lnTo>
                  <a:pt x="1121" y="498"/>
                </a:lnTo>
                <a:lnTo>
                  <a:pt x="1121" y="498"/>
                </a:lnTo>
                <a:lnTo>
                  <a:pt x="1126" y="493"/>
                </a:lnTo>
                <a:lnTo>
                  <a:pt x="1127" y="495"/>
                </a:lnTo>
                <a:lnTo>
                  <a:pt x="1126" y="496"/>
                </a:lnTo>
                <a:lnTo>
                  <a:pt x="1124" y="500"/>
                </a:lnTo>
                <a:lnTo>
                  <a:pt x="1123" y="505"/>
                </a:lnTo>
                <a:lnTo>
                  <a:pt x="1123" y="505"/>
                </a:lnTo>
                <a:lnTo>
                  <a:pt x="1120" y="506"/>
                </a:lnTo>
                <a:lnTo>
                  <a:pt x="1117" y="507"/>
                </a:lnTo>
                <a:lnTo>
                  <a:pt x="1114" y="509"/>
                </a:lnTo>
                <a:lnTo>
                  <a:pt x="1113" y="510"/>
                </a:lnTo>
                <a:lnTo>
                  <a:pt x="1113" y="510"/>
                </a:lnTo>
                <a:lnTo>
                  <a:pt x="1103" y="524"/>
                </a:lnTo>
                <a:lnTo>
                  <a:pt x="1093" y="537"/>
                </a:lnTo>
                <a:lnTo>
                  <a:pt x="1074" y="561"/>
                </a:lnTo>
                <a:lnTo>
                  <a:pt x="1052" y="585"/>
                </a:lnTo>
                <a:lnTo>
                  <a:pt x="1043" y="597"/>
                </a:lnTo>
                <a:lnTo>
                  <a:pt x="1034" y="611"/>
                </a:lnTo>
                <a:lnTo>
                  <a:pt x="1034" y="611"/>
                </a:lnTo>
                <a:lnTo>
                  <a:pt x="1031" y="613"/>
                </a:lnTo>
                <a:lnTo>
                  <a:pt x="1027" y="614"/>
                </a:lnTo>
                <a:lnTo>
                  <a:pt x="1017" y="616"/>
                </a:lnTo>
                <a:lnTo>
                  <a:pt x="1008" y="614"/>
                </a:lnTo>
                <a:lnTo>
                  <a:pt x="1000" y="611"/>
                </a:lnTo>
                <a:lnTo>
                  <a:pt x="1000" y="611"/>
                </a:lnTo>
                <a:close/>
                <a:moveTo>
                  <a:pt x="1078" y="602"/>
                </a:moveTo>
                <a:lnTo>
                  <a:pt x="1076" y="606"/>
                </a:lnTo>
                <a:lnTo>
                  <a:pt x="1075" y="607"/>
                </a:lnTo>
                <a:lnTo>
                  <a:pt x="1072" y="609"/>
                </a:lnTo>
                <a:lnTo>
                  <a:pt x="1072" y="609"/>
                </a:lnTo>
                <a:lnTo>
                  <a:pt x="1071" y="610"/>
                </a:lnTo>
                <a:lnTo>
                  <a:pt x="1071" y="610"/>
                </a:lnTo>
                <a:lnTo>
                  <a:pt x="1068" y="613"/>
                </a:lnTo>
                <a:lnTo>
                  <a:pt x="1065" y="616"/>
                </a:lnTo>
                <a:lnTo>
                  <a:pt x="1058" y="616"/>
                </a:lnTo>
                <a:lnTo>
                  <a:pt x="1051" y="616"/>
                </a:lnTo>
                <a:lnTo>
                  <a:pt x="1044" y="616"/>
                </a:lnTo>
                <a:lnTo>
                  <a:pt x="1044" y="616"/>
                </a:lnTo>
                <a:lnTo>
                  <a:pt x="1092" y="571"/>
                </a:lnTo>
                <a:lnTo>
                  <a:pt x="1116" y="548"/>
                </a:lnTo>
                <a:lnTo>
                  <a:pt x="1140" y="527"/>
                </a:lnTo>
                <a:lnTo>
                  <a:pt x="1099" y="581"/>
                </a:lnTo>
                <a:lnTo>
                  <a:pt x="1097" y="581"/>
                </a:lnTo>
                <a:lnTo>
                  <a:pt x="1096" y="583"/>
                </a:lnTo>
                <a:lnTo>
                  <a:pt x="1096" y="585"/>
                </a:lnTo>
                <a:lnTo>
                  <a:pt x="1096" y="585"/>
                </a:lnTo>
                <a:lnTo>
                  <a:pt x="1092" y="589"/>
                </a:lnTo>
                <a:lnTo>
                  <a:pt x="1089" y="593"/>
                </a:lnTo>
                <a:lnTo>
                  <a:pt x="1085" y="599"/>
                </a:lnTo>
                <a:lnTo>
                  <a:pt x="1081" y="602"/>
                </a:lnTo>
                <a:lnTo>
                  <a:pt x="1078" y="602"/>
                </a:lnTo>
                <a:close/>
                <a:moveTo>
                  <a:pt x="1171" y="610"/>
                </a:moveTo>
                <a:lnTo>
                  <a:pt x="1171" y="610"/>
                </a:lnTo>
                <a:lnTo>
                  <a:pt x="1180" y="600"/>
                </a:lnTo>
                <a:lnTo>
                  <a:pt x="1190" y="590"/>
                </a:lnTo>
                <a:lnTo>
                  <a:pt x="1200" y="579"/>
                </a:lnTo>
                <a:lnTo>
                  <a:pt x="1210" y="572"/>
                </a:lnTo>
                <a:lnTo>
                  <a:pt x="1210" y="572"/>
                </a:lnTo>
                <a:lnTo>
                  <a:pt x="1210" y="573"/>
                </a:lnTo>
                <a:lnTo>
                  <a:pt x="1210" y="573"/>
                </a:lnTo>
                <a:lnTo>
                  <a:pt x="1210" y="573"/>
                </a:lnTo>
                <a:lnTo>
                  <a:pt x="1210" y="573"/>
                </a:lnTo>
                <a:lnTo>
                  <a:pt x="1203" y="585"/>
                </a:lnTo>
                <a:lnTo>
                  <a:pt x="1193" y="596"/>
                </a:lnTo>
                <a:lnTo>
                  <a:pt x="1183" y="604"/>
                </a:lnTo>
                <a:lnTo>
                  <a:pt x="1178" y="607"/>
                </a:lnTo>
                <a:lnTo>
                  <a:pt x="1171" y="610"/>
                </a:lnTo>
                <a:lnTo>
                  <a:pt x="1171" y="610"/>
                </a:lnTo>
                <a:close/>
                <a:moveTo>
                  <a:pt x="1214" y="568"/>
                </a:moveTo>
                <a:lnTo>
                  <a:pt x="1214" y="568"/>
                </a:lnTo>
                <a:lnTo>
                  <a:pt x="1218" y="561"/>
                </a:lnTo>
                <a:lnTo>
                  <a:pt x="1223" y="554"/>
                </a:lnTo>
                <a:lnTo>
                  <a:pt x="1232" y="541"/>
                </a:lnTo>
                <a:lnTo>
                  <a:pt x="1253" y="520"/>
                </a:lnTo>
                <a:lnTo>
                  <a:pt x="1253" y="520"/>
                </a:lnTo>
                <a:lnTo>
                  <a:pt x="1258" y="513"/>
                </a:lnTo>
                <a:lnTo>
                  <a:pt x="1260" y="506"/>
                </a:lnTo>
                <a:lnTo>
                  <a:pt x="1256" y="507"/>
                </a:lnTo>
                <a:lnTo>
                  <a:pt x="1256" y="507"/>
                </a:lnTo>
                <a:lnTo>
                  <a:pt x="1255" y="512"/>
                </a:lnTo>
                <a:lnTo>
                  <a:pt x="1253" y="513"/>
                </a:lnTo>
                <a:lnTo>
                  <a:pt x="1251" y="514"/>
                </a:lnTo>
                <a:lnTo>
                  <a:pt x="1249" y="513"/>
                </a:lnTo>
                <a:lnTo>
                  <a:pt x="1246" y="513"/>
                </a:lnTo>
                <a:lnTo>
                  <a:pt x="1244" y="514"/>
                </a:lnTo>
                <a:lnTo>
                  <a:pt x="1242" y="516"/>
                </a:lnTo>
                <a:lnTo>
                  <a:pt x="1241" y="520"/>
                </a:lnTo>
                <a:lnTo>
                  <a:pt x="1246" y="517"/>
                </a:lnTo>
                <a:lnTo>
                  <a:pt x="1246" y="517"/>
                </a:lnTo>
                <a:lnTo>
                  <a:pt x="1246" y="521"/>
                </a:lnTo>
                <a:lnTo>
                  <a:pt x="1244" y="524"/>
                </a:lnTo>
                <a:lnTo>
                  <a:pt x="1241" y="527"/>
                </a:lnTo>
                <a:lnTo>
                  <a:pt x="1237" y="530"/>
                </a:lnTo>
                <a:lnTo>
                  <a:pt x="1237" y="530"/>
                </a:lnTo>
                <a:lnTo>
                  <a:pt x="1227" y="543"/>
                </a:lnTo>
                <a:lnTo>
                  <a:pt x="1214" y="555"/>
                </a:lnTo>
                <a:lnTo>
                  <a:pt x="1200" y="569"/>
                </a:lnTo>
                <a:lnTo>
                  <a:pt x="1187" y="583"/>
                </a:lnTo>
                <a:lnTo>
                  <a:pt x="1186" y="583"/>
                </a:lnTo>
                <a:lnTo>
                  <a:pt x="1186" y="585"/>
                </a:lnTo>
                <a:lnTo>
                  <a:pt x="1182" y="589"/>
                </a:lnTo>
                <a:lnTo>
                  <a:pt x="1180" y="589"/>
                </a:lnTo>
                <a:lnTo>
                  <a:pt x="1178" y="590"/>
                </a:lnTo>
                <a:lnTo>
                  <a:pt x="1173" y="595"/>
                </a:lnTo>
                <a:lnTo>
                  <a:pt x="1173" y="596"/>
                </a:lnTo>
                <a:lnTo>
                  <a:pt x="1173" y="596"/>
                </a:lnTo>
                <a:lnTo>
                  <a:pt x="1171" y="602"/>
                </a:lnTo>
                <a:lnTo>
                  <a:pt x="1166" y="607"/>
                </a:lnTo>
                <a:lnTo>
                  <a:pt x="1161" y="611"/>
                </a:lnTo>
                <a:lnTo>
                  <a:pt x="1158" y="614"/>
                </a:lnTo>
                <a:lnTo>
                  <a:pt x="1154" y="614"/>
                </a:lnTo>
                <a:lnTo>
                  <a:pt x="1154" y="614"/>
                </a:lnTo>
                <a:lnTo>
                  <a:pt x="1137" y="616"/>
                </a:lnTo>
                <a:lnTo>
                  <a:pt x="1119" y="616"/>
                </a:lnTo>
                <a:lnTo>
                  <a:pt x="1082" y="616"/>
                </a:lnTo>
                <a:lnTo>
                  <a:pt x="1082" y="616"/>
                </a:lnTo>
                <a:lnTo>
                  <a:pt x="1113" y="585"/>
                </a:lnTo>
                <a:lnTo>
                  <a:pt x="1145" y="557"/>
                </a:lnTo>
                <a:lnTo>
                  <a:pt x="1211" y="499"/>
                </a:lnTo>
                <a:lnTo>
                  <a:pt x="1211" y="499"/>
                </a:lnTo>
                <a:lnTo>
                  <a:pt x="1214" y="496"/>
                </a:lnTo>
                <a:lnTo>
                  <a:pt x="1218" y="493"/>
                </a:lnTo>
                <a:lnTo>
                  <a:pt x="1224" y="493"/>
                </a:lnTo>
                <a:lnTo>
                  <a:pt x="1225" y="493"/>
                </a:lnTo>
                <a:lnTo>
                  <a:pt x="1227" y="496"/>
                </a:lnTo>
                <a:lnTo>
                  <a:pt x="1227" y="496"/>
                </a:lnTo>
                <a:lnTo>
                  <a:pt x="1217" y="509"/>
                </a:lnTo>
                <a:lnTo>
                  <a:pt x="1207" y="521"/>
                </a:lnTo>
                <a:lnTo>
                  <a:pt x="1186" y="545"/>
                </a:lnTo>
                <a:lnTo>
                  <a:pt x="1141" y="593"/>
                </a:lnTo>
                <a:lnTo>
                  <a:pt x="1141" y="593"/>
                </a:lnTo>
                <a:lnTo>
                  <a:pt x="1138" y="596"/>
                </a:lnTo>
                <a:lnTo>
                  <a:pt x="1135" y="599"/>
                </a:lnTo>
                <a:lnTo>
                  <a:pt x="1134" y="603"/>
                </a:lnTo>
                <a:lnTo>
                  <a:pt x="1137" y="610"/>
                </a:lnTo>
                <a:lnTo>
                  <a:pt x="1137" y="610"/>
                </a:lnTo>
                <a:lnTo>
                  <a:pt x="1196" y="547"/>
                </a:lnTo>
                <a:lnTo>
                  <a:pt x="1227" y="517"/>
                </a:lnTo>
                <a:lnTo>
                  <a:pt x="1259" y="489"/>
                </a:lnTo>
                <a:lnTo>
                  <a:pt x="1259" y="489"/>
                </a:lnTo>
                <a:lnTo>
                  <a:pt x="1260" y="492"/>
                </a:lnTo>
                <a:lnTo>
                  <a:pt x="1262" y="493"/>
                </a:lnTo>
                <a:lnTo>
                  <a:pt x="1259" y="498"/>
                </a:lnTo>
                <a:lnTo>
                  <a:pt x="1258" y="502"/>
                </a:lnTo>
                <a:lnTo>
                  <a:pt x="1259" y="503"/>
                </a:lnTo>
                <a:lnTo>
                  <a:pt x="1260" y="506"/>
                </a:lnTo>
                <a:lnTo>
                  <a:pt x="1260" y="506"/>
                </a:lnTo>
                <a:lnTo>
                  <a:pt x="1263" y="503"/>
                </a:lnTo>
                <a:lnTo>
                  <a:pt x="1267" y="499"/>
                </a:lnTo>
                <a:lnTo>
                  <a:pt x="1269" y="495"/>
                </a:lnTo>
                <a:lnTo>
                  <a:pt x="1272" y="492"/>
                </a:lnTo>
                <a:lnTo>
                  <a:pt x="1272" y="492"/>
                </a:lnTo>
                <a:lnTo>
                  <a:pt x="1279" y="489"/>
                </a:lnTo>
                <a:lnTo>
                  <a:pt x="1280" y="489"/>
                </a:lnTo>
                <a:lnTo>
                  <a:pt x="1280" y="491"/>
                </a:lnTo>
                <a:lnTo>
                  <a:pt x="1279" y="495"/>
                </a:lnTo>
                <a:lnTo>
                  <a:pt x="1276" y="498"/>
                </a:lnTo>
                <a:lnTo>
                  <a:pt x="1276" y="498"/>
                </a:lnTo>
                <a:lnTo>
                  <a:pt x="1245" y="534"/>
                </a:lnTo>
                <a:lnTo>
                  <a:pt x="1231" y="552"/>
                </a:lnTo>
                <a:lnTo>
                  <a:pt x="1214" y="568"/>
                </a:lnTo>
                <a:lnTo>
                  <a:pt x="1214" y="568"/>
                </a:lnTo>
                <a:close/>
                <a:moveTo>
                  <a:pt x="1244" y="493"/>
                </a:moveTo>
                <a:lnTo>
                  <a:pt x="1232" y="502"/>
                </a:lnTo>
                <a:lnTo>
                  <a:pt x="1232" y="502"/>
                </a:lnTo>
                <a:lnTo>
                  <a:pt x="1232" y="498"/>
                </a:lnTo>
                <a:lnTo>
                  <a:pt x="1234" y="495"/>
                </a:lnTo>
                <a:lnTo>
                  <a:pt x="1234" y="495"/>
                </a:lnTo>
                <a:lnTo>
                  <a:pt x="1237" y="493"/>
                </a:lnTo>
                <a:lnTo>
                  <a:pt x="1239" y="492"/>
                </a:lnTo>
                <a:lnTo>
                  <a:pt x="1244" y="493"/>
                </a:lnTo>
                <a:lnTo>
                  <a:pt x="1244" y="493"/>
                </a:lnTo>
                <a:close/>
                <a:moveTo>
                  <a:pt x="1241" y="469"/>
                </a:moveTo>
                <a:lnTo>
                  <a:pt x="1283" y="472"/>
                </a:lnTo>
                <a:lnTo>
                  <a:pt x="1242" y="478"/>
                </a:lnTo>
                <a:lnTo>
                  <a:pt x="1242" y="478"/>
                </a:lnTo>
                <a:lnTo>
                  <a:pt x="1241" y="474"/>
                </a:lnTo>
                <a:lnTo>
                  <a:pt x="1241" y="472"/>
                </a:lnTo>
                <a:lnTo>
                  <a:pt x="1241" y="469"/>
                </a:lnTo>
                <a:lnTo>
                  <a:pt x="1241" y="469"/>
                </a:lnTo>
                <a:close/>
                <a:moveTo>
                  <a:pt x="1224" y="606"/>
                </a:moveTo>
                <a:lnTo>
                  <a:pt x="1224" y="606"/>
                </a:lnTo>
                <a:lnTo>
                  <a:pt x="1241" y="576"/>
                </a:lnTo>
                <a:lnTo>
                  <a:pt x="1260" y="548"/>
                </a:lnTo>
                <a:lnTo>
                  <a:pt x="1280" y="520"/>
                </a:lnTo>
                <a:lnTo>
                  <a:pt x="1301" y="493"/>
                </a:lnTo>
                <a:lnTo>
                  <a:pt x="1301" y="493"/>
                </a:lnTo>
                <a:lnTo>
                  <a:pt x="1301" y="492"/>
                </a:lnTo>
                <a:lnTo>
                  <a:pt x="1301" y="489"/>
                </a:lnTo>
                <a:lnTo>
                  <a:pt x="1301" y="489"/>
                </a:lnTo>
                <a:lnTo>
                  <a:pt x="1303" y="488"/>
                </a:lnTo>
                <a:lnTo>
                  <a:pt x="1305" y="488"/>
                </a:lnTo>
                <a:lnTo>
                  <a:pt x="1307" y="491"/>
                </a:lnTo>
                <a:lnTo>
                  <a:pt x="1307" y="493"/>
                </a:lnTo>
                <a:lnTo>
                  <a:pt x="1308" y="500"/>
                </a:lnTo>
                <a:lnTo>
                  <a:pt x="1307" y="505"/>
                </a:lnTo>
                <a:lnTo>
                  <a:pt x="1307" y="505"/>
                </a:lnTo>
                <a:lnTo>
                  <a:pt x="1286" y="529"/>
                </a:lnTo>
                <a:lnTo>
                  <a:pt x="1265" y="554"/>
                </a:lnTo>
                <a:lnTo>
                  <a:pt x="1244" y="579"/>
                </a:lnTo>
                <a:lnTo>
                  <a:pt x="1224" y="606"/>
                </a:lnTo>
                <a:lnTo>
                  <a:pt x="1224" y="606"/>
                </a:lnTo>
                <a:close/>
                <a:moveTo>
                  <a:pt x="1283" y="602"/>
                </a:moveTo>
                <a:lnTo>
                  <a:pt x="1239" y="651"/>
                </a:lnTo>
                <a:lnTo>
                  <a:pt x="1307" y="551"/>
                </a:lnTo>
                <a:lnTo>
                  <a:pt x="1307" y="551"/>
                </a:lnTo>
                <a:lnTo>
                  <a:pt x="1307" y="550"/>
                </a:lnTo>
                <a:lnTo>
                  <a:pt x="1305" y="548"/>
                </a:lnTo>
                <a:lnTo>
                  <a:pt x="1300" y="552"/>
                </a:lnTo>
                <a:lnTo>
                  <a:pt x="1290" y="559"/>
                </a:lnTo>
                <a:lnTo>
                  <a:pt x="1283" y="566"/>
                </a:lnTo>
                <a:lnTo>
                  <a:pt x="1283" y="566"/>
                </a:lnTo>
                <a:lnTo>
                  <a:pt x="1286" y="558"/>
                </a:lnTo>
                <a:lnTo>
                  <a:pt x="1290" y="551"/>
                </a:lnTo>
                <a:lnTo>
                  <a:pt x="1293" y="545"/>
                </a:lnTo>
                <a:lnTo>
                  <a:pt x="1296" y="540"/>
                </a:lnTo>
                <a:lnTo>
                  <a:pt x="1296" y="540"/>
                </a:lnTo>
                <a:lnTo>
                  <a:pt x="1298" y="537"/>
                </a:lnTo>
                <a:lnTo>
                  <a:pt x="1303" y="533"/>
                </a:lnTo>
                <a:lnTo>
                  <a:pt x="1304" y="527"/>
                </a:lnTo>
                <a:lnTo>
                  <a:pt x="1307" y="521"/>
                </a:lnTo>
                <a:lnTo>
                  <a:pt x="1307" y="521"/>
                </a:lnTo>
                <a:lnTo>
                  <a:pt x="1311" y="534"/>
                </a:lnTo>
                <a:lnTo>
                  <a:pt x="1312" y="547"/>
                </a:lnTo>
                <a:lnTo>
                  <a:pt x="1311" y="558"/>
                </a:lnTo>
                <a:lnTo>
                  <a:pt x="1308" y="569"/>
                </a:lnTo>
                <a:lnTo>
                  <a:pt x="1304" y="581"/>
                </a:lnTo>
                <a:lnTo>
                  <a:pt x="1297" y="589"/>
                </a:lnTo>
                <a:lnTo>
                  <a:pt x="1291" y="596"/>
                </a:lnTo>
                <a:lnTo>
                  <a:pt x="1283" y="602"/>
                </a:lnTo>
                <a:lnTo>
                  <a:pt x="1283" y="602"/>
                </a:lnTo>
                <a:close/>
                <a:moveTo>
                  <a:pt x="1308" y="606"/>
                </a:moveTo>
                <a:lnTo>
                  <a:pt x="1308" y="606"/>
                </a:lnTo>
                <a:lnTo>
                  <a:pt x="1304" y="611"/>
                </a:lnTo>
                <a:lnTo>
                  <a:pt x="1298" y="617"/>
                </a:lnTo>
                <a:lnTo>
                  <a:pt x="1286" y="630"/>
                </a:lnTo>
                <a:lnTo>
                  <a:pt x="1286" y="630"/>
                </a:lnTo>
                <a:lnTo>
                  <a:pt x="1287" y="625"/>
                </a:lnTo>
                <a:lnTo>
                  <a:pt x="1289" y="623"/>
                </a:lnTo>
                <a:lnTo>
                  <a:pt x="1293" y="617"/>
                </a:lnTo>
                <a:lnTo>
                  <a:pt x="1298" y="611"/>
                </a:lnTo>
                <a:lnTo>
                  <a:pt x="1303" y="607"/>
                </a:lnTo>
                <a:lnTo>
                  <a:pt x="1303" y="607"/>
                </a:lnTo>
                <a:lnTo>
                  <a:pt x="1304" y="604"/>
                </a:lnTo>
                <a:lnTo>
                  <a:pt x="1305" y="603"/>
                </a:lnTo>
                <a:lnTo>
                  <a:pt x="1307" y="604"/>
                </a:lnTo>
                <a:lnTo>
                  <a:pt x="1308" y="606"/>
                </a:lnTo>
                <a:lnTo>
                  <a:pt x="1308" y="606"/>
                </a:lnTo>
                <a:close/>
                <a:moveTo>
                  <a:pt x="1279" y="625"/>
                </a:moveTo>
                <a:lnTo>
                  <a:pt x="1208" y="720"/>
                </a:lnTo>
                <a:lnTo>
                  <a:pt x="1208" y="720"/>
                </a:lnTo>
                <a:lnTo>
                  <a:pt x="1206" y="714"/>
                </a:lnTo>
                <a:lnTo>
                  <a:pt x="1204" y="708"/>
                </a:lnTo>
                <a:lnTo>
                  <a:pt x="1206" y="703"/>
                </a:lnTo>
                <a:lnTo>
                  <a:pt x="1208" y="697"/>
                </a:lnTo>
                <a:lnTo>
                  <a:pt x="1277" y="621"/>
                </a:lnTo>
                <a:lnTo>
                  <a:pt x="1277" y="621"/>
                </a:lnTo>
                <a:lnTo>
                  <a:pt x="1279" y="625"/>
                </a:lnTo>
                <a:lnTo>
                  <a:pt x="1279" y="625"/>
                </a:lnTo>
                <a:close/>
                <a:moveTo>
                  <a:pt x="1262" y="573"/>
                </a:moveTo>
                <a:lnTo>
                  <a:pt x="1262" y="573"/>
                </a:lnTo>
                <a:lnTo>
                  <a:pt x="1270" y="562"/>
                </a:lnTo>
                <a:lnTo>
                  <a:pt x="1275" y="557"/>
                </a:lnTo>
                <a:lnTo>
                  <a:pt x="1280" y="551"/>
                </a:lnTo>
                <a:lnTo>
                  <a:pt x="1280" y="551"/>
                </a:lnTo>
                <a:lnTo>
                  <a:pt x="1279" y="554"/>
                </a:lnTo>
                <a:lnTo>
                  <a:pt x="1279" y="554"/>
                </a:lnTo>
                <a:lnTo>
                  <a:pt x="1276" y="561"/>
                </a:lnTo>
                <a:lnTo>
                  <a:pt x="1273" y="565"/>
                </a:lnTo>
                <a:lnTo>
                  <a:pt x="1269" y="569"/>
                </a:lnTo>
                <a:lnTo>
                  <a:pt x="1262" y="573"/>
                </a:lnTo>
                <a:lnTo>
                  <a:pt x="1262" y="573"/>
                </a:lnTo>
                <a:close/>
                <a:moveTo>
                  <a:pt x="1214" y="655"/>
                </a:moveTo>
                <a:lnTo>
                  <a:pt x="1260" y="599"/>
                </a:lnTo>
                <a:lnTo>
                  <a:pt x="1204" y="686"/>
                </a:lnTo>
                <a:lnTo>
                  <a:pt x="1204" y="686"/>
                </a:lnTo>
                <a:lnTo>
                  <a:pt x="1201" y="682"/>
                </a:lnTo>
                <a:lnTo>
                  <a:pt x="1201" y="677"/>
                </a:lnTo>
                <a:lnTo>
                  <a:pt x="1203" y="673"/>
                </a:lnTo>
                <a:lnTo>
                  <a:pt x="1204" y="669"/>
                </a:lnTo>
                <a:lnTo>
                  <a:pt x="1208" y="661"/>
                </a:lnTo>
                <a:lnTo>
                  <a:pt x="1214" y="655"/>
                </a:lnTo>
                <a:lnTo>
                  <a:pt x="1214" y="655"/>
                </a:lnTo>
                <a:close/>
                <a:moveTo>
                  <a:pt x="1187" y="690"/>
                </a:moveTo>
                <a:lnTo>
                  <a:pt x="1187" y="690"/>
                </a:lnTo>
                <a:lnTo>
                  <a:pt x="1189" y="687"/>
                </a:lnTo>
                <a:lnTo>
                  <a:pt x="1190" y="686"/>
                </a:lnTo>
                <a:lnTo>
                  <a:pt x="1192" y="692"/>
                </a:lnTo>
                <a:lnTo>
                  <a:pt x="1192" y="701"/>
                </a:lnTo>
                <a:lnTo>
                  <a:pt x="1192" y="706"/>
                </a:lnTo>
                <a:lnTo>
                  <a:pt x="1189" y="708"/>
                </a:lnTo>
                <a:lnTo>
                  <a:pt x="1189" y="708"/>
                </a:lnTo>
                <a:lnTo>
                  <a:pt x="1187" y="704"/>
                </a:lnTo>
                <a:lnTo>
                  <a:pt x="1187" y="699"/>
                </a:lnTo>
                <a:lnTo>
                  <a:pt x="1187" y="690"/>
                </a:lnTo>
                <a:lnTo>
                  <a:pt x="1187" y="690"/>
                </a:lnTo>
                <a:close/>
                <a:moveTo>
                  <a:pt x="1190" y="725"/>
                </a:moveTo>
                <a:lnTo>
                  <a:pt x="1190" y="725"/>
                </a:lnTo>
                <a:lnTo>
                  <a:pt x="1193" y="722"/>
                </a:lnTo>
                <a:lnTo>
                  <a:pt x="1194" y="721"/>
                </a:lnTo>
                <a:lnTo>
                  <a:pt x="1194" y="721"/>
                </a:lnTo>
                <a:lnTo>
                  <a:pt x="1197" y="732"/>
                </a:lnTo>
                <a:lnTo>
                  <a:pt x="1196" y="738"/>
                </a:lnTo>
                <a:lnTo>
                  <a:pt x="1194" y="741"/>
                </a:lnTo>
                <a:lnTo>
                  <a:pt x="1192" y="744"/>
                </a:lnTo>
                <a:lnTo>
                  <a:pt x="1192" y="744"/>
                </a:lnTo>
                <a:lnTo>
                  <a:pt x="1190" y="739"/>
                </a:lnTo>
                <a:lnTo>
                  <a:pt x="1189" y="734"/>
                </a:lnTo>
                <a:lnTo>
                  <a:pt x="1190" y="729"/>
                </a:lnTo>
                <a:lnTo>
                  <a:pt x="1190" y="725"/>
                </a:lnTo>
                <a:lnTo>
                  <a:pt x="1190" y="725"/>
                </a:lnTo>
                <a:close/>
                <a:moveTo>
                  <a:pt x="1208" y="812"/>
                </a:moveTo>
                <a:lnTo>
                  <a:pt x="1208" y="812"/>
                </a:lnTo>
                <a:lnTo>
                  <a:pt x="1207" y="815"/>
                </a:lnTo>
                <a:lnTo>
                  <a:pt x="1207" y="815"/>
                </a:lnTo>
                <a:lnTo>
                  <a:pt x="1206" y="815"/>
                </a:lnTo>
                <a:lnTo>
                  <a:pt x="1204" y="814"/>
                </a:lnTo>
                <a:lnTo>
                  <a:pt x="1201" y="810"/>
                </a:lnTo>
                <a:lnTo>
                  <a:pt x="1201" y="805"/>
                </a:lnTo>
                <a:lnTo>
                  <a:pt x="1201" y="805"/>
                </a:lnTo>
                <a:lnTo>
                  <a:pt x="1201" y="800"/>
                </a:lnTo>
                <a:lnTo>
                  <a:pt x="1200" y="794"/>
                </a:lnTo>
                <a:lnTo>
                  <a:pt x="1196" y="784"/>
                </a:lnTo>
                <a:lnTo>
                  <a:pt x="1192" y="774"/>
                </a:lnTo>
                <a:lnTo>
                  <a:pt x="1192" y="769"/>
                </a:lnTo>
                <a:lnTo>
                  <a:pt x="1192" y="762"/>
                </a:lnTo>
                <a:lnTo>
                  <a:pt x="1192" y="762"/>
                </a:lnTo>
                <a:lnTo>
                  <a:pt x="1192" y="758"/>
                </a:lnTo>
                <a:lnTo>
                  <a:pt x="1193" y="755"/>
                </a:lnTo>
                <a:lnTo>
                  <a:pt x="1196" y="755"/>
                </a:lnTo>
                <a:lnTo>
                  <a:pt x="1197" y="756"/>
                </a:lnTo>
                <a:lnTo>
                  <a:pt x="1199" y="762"/>
                </a:lnTo>
                <a:lnTo>
                  <a:pt x="1200" y="765"/>
                </a:lnTo>
                <a:lnTo>
                  <a:pt x="1200" y="765"/>
                </a:lnTo>
                <a:lnTo>
                  <a:pt x="1199" y="772"/>
                </a:lnTo>
                <a:lnTo>
                  <a:pt x="1199" y="779"/>
                </a:lnTo>
                <a:lnTo>
                  <a:pt x="1200" y="784"/>
                </a:lnTo>
                <a:lnTo>
                  <a:pt x="1203" y="790"/>
                </a:lnTo>
                <a:lnTo>
                  <a:pt x="1208" y="801"/>
                </a:lnTo>
                <a:lnTo>
                  <a:pt x="1210" y="807"/>
                </a:lnTo>
                <a:lnTo>
                  <a:pt x="1208" y="812"/>
                </a:lnTo>
                <a:lnTo>
                  <a:pt x="1208" y="812"/>
                </a:lnTo>
                <a:close/>
                <a:moveTo>
                  <a:pt x="1208" y="741"/>
                </a:moveTo>
                <a:lnTo>
                  <a:pt x="1208" y="741"/>
                </a:lnTo>
                <a:lnTo>
                  <a:pt x="1231" y="710"/>
                </a:lnTo>
                <a:lnTo>
                  <a:pt x="1253" y="679"/>
                </a:lnTo>
                <a:lnTo>
                  <a:pt x="1266" y="663"/>
                </a:lnTo>
                <a:lnTo>
                  <a:pt x="1279" y="648"/>
                </a:lnTo>
                <a:lnTo>
                  <a:pt x="1293" y="634"/>
                </a:lnTo>
                <a:lnTo>
                  <a:pt x="1308" y="621"/>
                </a:lnTo>
                <a:lnTo>
                  <a:pt x="1308" y="621"/>
                </a:lnTo>
                <a:lnTo>
                  <a:pt x="1310" y="623"/>
                </a:lnTo>
                <a:lnTo>
                  <a:pt x="1310" y="625"/>
                </a:lnTo>
                <a:lnTo>
                  <a:pt x="1308" y="630"/>
                </a:lnTo>
                <a:lnTo>
                  <a:pt x="1307" y="631"/>
                </a:lnTo>
                <a:lnTo>
                  <a:pt x="1305" y="631"/>
                </a:lnTo>
                <a:lnTo>
                  <a:pt x="1304" y="631"/>
                </a:lnTo>
                <a:lnTo>
                  <a:pt x="1303" y="628"/>
                </a:lnTo>
                <a:lnTo>
                  <a:pt x="1303" y="628"/>
                </a:lnTo>
                <a:lnTo>
                  <a:pt x="1280" y="662"/>
                </a:lnTo>
                <a:lnTo>
                  <a:pt x="1258" y="693"/>
                </a:lnTo>
                <a:lnTo>
                  <a:pt x="1234" y="725"/>
                </a:lnTo>
                <a:lnTo>
                  <a:pt x="1211" y="759"/>
                </a:lnTo>
                <a:lnTo>
                  <a:pt x="1211" y="759"/>
                </a:lnTo>
                <a:lnTo>
                  <a:pt x="1208" y="756"/>
                </a:lnTo>
                <a:lnTo>
                  <a:pt x="1207" y="751"/>
                </a:lnTo>
                <a:lnTo>
                  <a:pt x="1207" y="746"/>
                </a:lnTo>
                <a:lnTo>
                  <a:pt x="1208" y="741"/>
                </a:lnTo>
                <a:lnTo>
                  <a:pt x="1208" y="741"/>
                </a:lnTo>
                <a:close/>
                <a:moveTo>
                  <a:pt x="1223" y="758"/>
                </a:moveTo>
                <a:lnTo>
                  <a:pt x="1223" y="758"/>
                </a:lnTo>
                <a:lnTo>
                  <a:pt x="1245" y="725"/>
                </a:lnTo>
                <a:lnTo>
                  <a:pt x="1267" y="692"/>
                </a:lnTo>
                <a:lnTo>
                  <a:pt x="1291" y="658"/>
                </a:lnTo>
                <a:lnTo>
                  <a:pt x="1304" y="642"/>
                </a:lnTo>
                <a:lnTo>
                  <a:pt x="1318" y="627"/>
                </a:lnTo>
                <a:lnTo>
                  <a:pt x="1318" y="627"/>
                </a:lnTo>
                <a:lnTo>
                  <a:pt x="1319" y="625"/>
                </a:lnTo>
                <a:lnTo>
                  <a:pt x="1321" y="627"/>
                </a:lnTo>
                <a:lnTo>
                  <a:pt x="1322" y="631"/>
                </a:lnTo>
                <a:lnTo>
                  <a:pt x="1322" y="637"/>
                </a:lnTo>
                <a:lnTo>
                  <a:pt x="1321" y="641"/>
                </a:lnTo>
                <a:lnTo>
                  <a:pt x="1321" y="641"/>
                </a:lnTo>
                <a:lnTo>
                  <a:pt x="1272" y="720"/>
                </a:lnTo>
                <a:lnTo>
                  <a:pt x="1246" y="759"/>
                </a:lnTo>
                <a:lnTo>
                  <a:pt x="1220" y="796"/>
                </a:lnTo>
                <a:lnTo>
                  <a:pt x="1220" y="796"/>
                </a:lnTo>
                <a:lnTo>
                  <a:pt x="1215" y="787"/>
                </a:lnTo>
                <a:lnTo>
                  <a:pt x="1215" y="777"/>
                </a:lnTo>
                <a:lnTo>
                  <a:pt x="1217" y="767"/>
                </a:lnTo>
                <a:lnTo>
                  <a:pt x="1223" y="758"/>
                </a:lnTo>
                <a:lnTo>
                  <a:pt x="1223" y="758"/>
                </a:lnTo>
                <a:close/>
                <a:moveTo>
                  <a:pt x="1329" y="648"/>
                </a:moveTo>
                <a:lnTo>
                  <a:pt x="1329" y="648"/>
                </a:lnTo>
                <a:lnTo>
                  <a:pt x="1334" y="649"/>
                </a:lnTo>
                <a:lnTo>
                  <a:pt x="1339" y="648"/>
                </a:lnTo>
                <a:lnTo>
                  <a:pt x="1348" y="644"/>
                </a:lnTo>
                <a:lnTo>
                  <a:pt x="1366" y="632"/>
                </a:lnTo>
                <a:lnTo>
                  <a:pt x="1366" y="632"/>
                </a:lnTo>
                <a:lnTo>
                  <a:pt x="1343" y="662"/>
                </a:lnTo>
                <a:lnTo>
                  <a:pt x="1321" y="694"/>
                </a:lnTo>
                <a:lnTo>
                  <a:pt x="1300" y="727"/>
                </a:lnTo>
                <a:lnTo>
                  <a:pt x="1282" y="759"/>
                </a:lnTo>
                <a:lnTo>
                  <a:pt x="1282" y="759"/>
                </a:lnTo>
                <a:lnTo>
                  <a:pt x="1304" y="701"/>
                </a:lnTo>
                <a:lnTo>
                  <a:pt x="1317" y="673"/>
                </a:lnTo>
                <a:lnTo>
                  <a:pt x="1329" y="648"/>
                </a:lnTo>
                <a:lnTo>
                  <a:pt x="1329" y="648"/>
                </a:lnTo>
                <a:close/>
                <a:moveTo>
                  <a:pt x="1234" y="803"/>
                </a:moveTo>
                <a:lnTo>
                  <a:pt x="1234" y="803"/>
                </a:lnTo>
                <a:lnTo>
                  <a:pt x="1258" y="766"/>
                </a:lnTo>
                <a:lnTo>
                  <a:pt x="1269" y="748"/>
                </a:lnTo>
                <a:lnTo>
                  <a:pt x="1280" y="729"/>
                </a:lnTo>
                <a:lnTo>
                  <a:pt x="1280" y="729"/>
                </a:lnTo>
                <a:lnTo>
                  <a:pt x="1282" y="731"/>
                </a:lnTo>
                <a:lnTo>
                  <a:pt x="1282" y="732"/>
                </a:lnTo>
                <a:lnTo>
                  <a:pt x="1282" y="732"/>
                </a:lnTo>
                <a:lnTo>
                  <a:pt x="1282" y="732"/>
                </a:lnTo>
                <a:lnTo>
                  <a:pt x="1272" y="752"/>
                </a:lnTo>
                <a:lnTo>
                  <a:pt x="1260" y="772"/>
                </a:lnTo>
                <a:lnTo>
                  <a:pt x="1255" y="780"/>
                </a:lnTo>
                <a:lnTo>
                  <a:pt x="1248" y="790"/>
                </a:lnTo>
                <a:lnTo>
                  <a:pt x="1241" y="797"/>
                </a:lnTo>
                <a:lnTo>
                  <a:pt x="1234" y="803"/>
                </a:lnTo>
                <a:lnTo>
                  <a:pt x="1234" y="803"/>
                </a:lnTo>
                <a:close/>
                <a:moveTo>
                  <a:pt x="1279" y="772"/>
                </a:moveTo>
                <a:lnTo>
                  <a:pt x="1279" y="772"/>
                </a:lnTo>
                <a:lnTo>
                  <a:pt x="1321" y="708"/>
                </a:lnTo>
                <a:lnTo>
                  <a:pt x="1342" y="676"/>
                </a:lnTo>
                <a:lnTo>
                  <a:pt x="1366" y="647"/>
                </a:lnTo>
                <a:lnTo>
                  <a:pt x="1366" y="647"/>
                </a:lnTo>
                <a:lnTo>
                  <a:pt x="1367" y="652"/>
                </a:lnTo>
                <a:lnTo>
                  <a:pt x="1367" y="655"/>
                </a:lnTo>
                <a:lnTo>
                  <a:pt x="1367" y="656"/>
                </a:lnTo>
                <a:lnTo>
                  <a:pt x="1367" y="656"/>
                </a:lnTo>
                <a:lnTo>
                  <a:pt x="1353" y="675"/>
                </a:lnTo>
                <a:lnTo>
                  <a:pt x="1339" y="696"/>
                </a:lnTo>
                <a:lnTo>
                  <a:pt x="1312" y="742"/>
                </a:lnTo>
                <a:lnTo>
                  <a:pt x="1312" y="742"/>
                </a:lnTo>
                <a:lnTo>
                  <a:pt x="1308" y="752"/>
                </a:lnTo>
                <a:lnTo>
                  <a:pt x="1305" y="756"/>
                </a:lnTo>
                <a:lnTo>
                  <a:pt x="1301" y="762"/>
                </a:lnTo>
                <a:lnTo>
                  <a:pt x="1297" y="766"/>
                </a:lnTo>
                <a:lnTo>
                  <a:pt x="1291" y="769"/>
                </a:lnTo>
                <a:lnTo>
                  <a:pt x="1286" y="772"/>
                </a:lnTo>
                <a:lnTo>
                  <a:pt x="1279" y="772"/>
                </a:lnTo>
                <a:lnTo>
                  <a:pt x="1279" y="772"/>
                </a:lnTo>
                <a:close/>
                <a:moveTo>
                  <a:pt x="1353" y="687"/>
                </a:moveTo>
                <a:lnTo>
                  <a:pt x="1353" y="687"/>
                </a:lnTo>
                <a:lnTo>
                  <a:pt x="1352" y="696"/>
                </a:lnTo>
                <a:lnTo>
                  <a:pt x="1349" y="703"/>
                </a:lnTo>
                <a:lnTo>
                  <a:pt x="1341" y="715"/>
                </a:lnTo>
                <a:lnTo>
                  <a:pt x="1341" y="715"/>
                </a:lnTo>
                <a:lnTo>
                  <a:pt x="1341" y="708"/>
                </a:lnTo>
                <a:lnTo>
                  <a:pt x="1345" y="700"/>
                </a:lnTo>
                <a:lnTo>
                  <a:pt x="1349" y="694"/>
                </a:lnTo>
                <a:lnTo>
                  <a:pt x="1353" y="687"/>
                </a:lnTo>
                <a:lnTo>
                  <a:pt x="1353" y="687"/>
                </a:lnTo>
                <a:close/>
                <a:moveTo>
                  <a:pt x="1332" y="744"/>
                </a:moveTo>
                <a:lnTo>
                  <a:pt x="1332" y="744"/>
                </a:lnTo>
                <a:lnTo>
                  <a:pt x="1353" y="707"/>
                </a:lnTo>
                <a:lnTo>
                  <a:pt x="1376" y="670"/>
                </a:lnTo>
                <a:lnTo>
                  <a:pt x="1423" y="599"/>
                </a:lnTo>
                <a:lnTo>
                  <a:pt x="1423" y="599"/>
                </a:lnTo>
                <a:lnTo>
                  <a:pt x="1425" y="603"/>
                </a:lnTo>
                <a:lnTo>
                  <a:pt x="1423" y="609"/>
                </a:lnTo>
                <a:lnTo>
                  <a:pt x="1422" y="611"/>
                </a:lnTo>
                <a:lnTo>
                  <a:pt x="1419" y="616"/>
                </a:lnTo>
                <a:lnTo>
                  <a:pt x="1415" y="623"/>
                </a:lnTo>
                <a:lnTo>
                  <a:pt x="1412" y="627"/>
                </a:lnTo>
                <a:lnTo>
                  <a:pt x="1411" y="631"/>
                </a:lnTo>
                <a:lnTo>
                  <a:pt x="1412" y="634"/>
                </a:lnTo>
                <a:lnTo>
                  <a:pt x="1412" y="634"/>
                </a:lnTo>
                <a:lnTo>
                  <a:pt x="1409" y="638"/>
                </a:lnTo>
                <a:lnTo>
                  <a:pt x="1408" y="642"/>
                </a:lnTo>
                <a:lnTo>
                  <a:pt x="1407" y="647"/>
                </a:lnTo>
                <a:lnTo>
                  <a:pt x="1405" y="651"/>
                </a:lnTo>
                <a:lnTo>
                  <a:pt x="1405" y="651"/>
                </a:lnTo>
                <a:lnTo>
                  <a:pt x="1405" y="652"/>
                </a:lnTo>
                <a:lnTo>
                  <a:pt x="1405" y="652"/>
                </a:lnTo>
                <a:lnTo>
                  <a:pt x="1405" y="652"/>
                </a:lnTo>
                <a:lnTo>
                  <a:pt x="1397" y="663"/>
                </a:lnTo>
                <a:lnTo>
                  <a:pt x="1388" y="676"/>
                </a:lnTo>
                <a:lnTo>
                  <a:pt x="1373" y="701"/>
                </a:lnTo>
                <a:lnTo>
                  <a:pt x="1364" y="714"/>
                </a:lnTo>
                <a:lnTo>
                  <a:pt x="1355" y="725"/>
                </a:lnTo>
                <a:lnTo>
                  <a:pt x="1345" y="735"/>
                </a:lnTo>
                <a:lnTo>
                  <a:pt x="1332" y="744"/>
                </a:lnTo>
                <a:lnTo>
                  <a:pt x="1332" y="744"/>
                </a:lnTo>
                <a:close/>
                <a:moveTo>
                  <a:pt x="1369" y="666"/>
                </a:moveTo>
                <a:lnTo>
                  <a:pt x="1369" y="666"/>
                </a:lnTo>
                <a:lnTo>
                  <a:pt x="1370" y="663"/>
                </a:lnTo>
                <a:lnTo>
                  <a:pt x="1371" y="659"/>
                </a:lnTo>
                <a:lnTo>
                  <a:pt x="1374" y="655"/>
                </a:lnTo>
                <a:lnTo>
                  <a:pt x="1376" y="651"/>
                </a:lnTo>
                <a:lnTo>
                  <a:pt x="1376" y="651"/>
                </a:lnTo>
                <a:lnTo>
                  <a:pt x="1378" y="637"/>
                </a:lnTo>
                <a:lnTo>
                  <a:pt x="1380" y="630"/>
                </a:lnTo>
                <a:lnTo>
                  <a:pt x="1384" y="624"/>
                </a:lnTo>
                <a:lnTo>
                  <a:pt x="1387" y="618"/>
                </a:lnTo>
                <a:lnTo>
                  <a:pt x="1393" y="614"/>
                </a:lnTo>
                <a:lnTo>
                  <a:pt x="1400" y="611"/>
                </a:lnTo>
                <a:lnTo>
                  <a:pt x="1407" y="610"/>
                </a:lnTo>
                <a:lnTo>
                  <a:pt x="1369" y="666"/>
                </a:lnTo>
                <a:close/>
                <a:moveTo>
                  <a:pt x="1460" y="571"/>
                </a:moveTo>
                <a:lnTo>
                  <a:pt x="1460" y="571"/>
                </a:lnTo>
                <a:lnTo>
                  <a:pt x="1461" y="569"/>
                </a:lnTo>
                <a:lnTo>
                  <a:pt x="1464" y="569"/>
                </a:lnTo>
                <a:lnTo>
                  <a:pt x="1464" y="569"/>
                </a:lnTo>
                <a:lnTo>
                  <a:pt x="1454" y="586"/>
                </a:lnTo>
                <a:lnTo>
                  <a:pt x="1443" y="603"/>
                </a:lnTo>
                <a:lnTo>
                  <a:pt x="1421" y="634"/>
                </a:lnTo>
                <a:lnTo>
                  <a:pt x="1421" y="634"/>
                </a:lnTo>
                <a:lnTo>
                  <a:pt x="1426" y="614"/>
                </a:lnTo>
                <a:lnTo>
                  <a:pt x="1429" y="604"/>
                </a:lnTo>
                <a:lnTo>
                  <a:pt x="1433" y="596"/>
                </a:lnTo>
                <a:lnTo>
                  <a:pt x="1439" y="588"/>
                </a:lnTo>
                <a:lnTo>
                  <a:pt x="1445" y="581"/>
                </a:lnTo>
                <a:lnTo>
                  <a:pt x="1452" y="575"/>
                </a:lnTo>
                <a:lnTo>
                  <a:pt x="1460" y="571"/>
                </a:lnTo>
                <a:lnTo>
                  <a:pt x="1460" y="571"/>
                </a:lnTo>
                <a:close/>
                <a:moveTo>
                  <a:pt x="1383" y="707"/>
                </a:moveTo>
                <a:lnTo>
                  <a:pt x="1463" y="586"/>
                </a:lnTo>
                <a:lnTo>
                  <a:pt x="1467" y="593"/>
                </a:lnTo>
                <a:lnTo>
                  <a:pt x="1467" y="593"/>
                </a:lnTo>
                <a:lnTo>
                  <a:pt x="1440" y="637"/>
                </a:lnTo>
                <a:lnTo>
                  <a:pt x="1428" y="659"/>
                </a:lnTo>
                <a:lnTo>
                  <a:pt x="1416" y="683"/>
                </a:lnTo>
                <a:lnTo>
                  <a:pt x="1416" y="683"/>
                </a:lnTo>
                <a:lnTo>
                  <a:pt x="1411" y="689"/>
                </a:lnTo>
                <a:lnTo>
                  <a:pt x="1401" y="697"/>
                </a:lnTo>
                <a:lnTo>
                  <a:pt x="1390" y="704"/>
                </a:lnTo>
                <a:lnTo>
                  <a:pt x="1386" y="707"/>
                </a:lnTo>
                <a:lnTo>
                  <a:pt x="1383" y="707"/>
                </a:lnTo>
                <a:lnTo>
                  <a:pt x="1383" y="707"/>
                </a:lnTo>
                <a:close/>
                <a:moveTo>
                  <a:pt x="1539" y="523"/>
                </a:moveTo>
                <a:lnTo>
                  <a:pt x="1539" y="523"/>
                </a:lnTo>
                <a:lnTo>
                  <a:pt x="1529" y="541"/>
                </a:lnTo>
                <a:lnTo>
                  <a:pt x="1519" y="559"/>
                </a:lnTo>
                <a:lnTo>
                  <a:pt x="1519" y="559"/>
                </a:lnTo>
                <a:lnTo>
                  <a:pt x="1501" y="595"/>
                </a:lnTo>
                <a:lnTo>
                  <a:pt x="1491" y="613"/>
                </a:lnTo>
                <a:lnTo>
                  <a:pt x="1481" y="630"/>
                </a:lnTo>
                <a:lnTo>
                  <a:pt x="1470" y="647"/>
                </a:lnTo>
                <a:lnTo>
                  <a:pt x="1457" y="662"/>
                </a:lnTo>
                <a:lnTo>
                  <a:pt x="1449" y="668"/>
                </a:lnTo>
                <a:lnTo>
                  <a:pt x="1442" y="673"/>
                </a:lnTo>
                <a:lnTo>
                  <a:pt x="1433" y="679"/>
                </a:lnTo>
                <a:lnTo>
                  <a:pt x="1423" y="683"/>
                </a:lnTo>
                <a:lnTo>
                  <a:pt x="1423" y="683"/>
                </a:lnTo>
                <a:lnTo>
                  <a:pt x="1436" y="661"/>
                </a:lnTo>
                <a:lnTo>
                  <a:pt x="1450" y="640"/>
                </a:lnTo>
                <a:lnTo>
                  <a:pt x="1480" y="599"/>
                </a:lnTo>
                <a:lnTo>
                  <a:pt x="1509" y="561"/>
                </a:lnTo>
                <a:lnTo>
                  <a:pt x="1539" y="523"/>
                </a:lnTo>
                <a:lnTo>
                  <a:pt x="1539" y="523"/>
                </a:lnTo>
                <a:close/>
                <a:moveTo>
                  <a:pt x="1473" y="569"/>
                </a:moveTo>
                <a:lnTo>
                  <a:pt x="1473" y="569"/>
                </a:lnTo>
                <a:lnTo>
                  <a:pt x="1477" y="566"/>
                </a:lnTo>
                <a:lnTo>
                  <a:pt x="1480" y="562"/>
                </a:lnTo>
                <a:lnTo>
                  <a:pt x="1482" y="558"/>
                </a:lnTo>
                <a:lnTo>
                  <a:pt x="1484" y="558"/>
                </a:lnTo>
                <a:lnTo>
                  <a:pt x="1487" y="558"/>
                </a:lnTo>
                <a:lnTo>
                  <a:pt x="1487" y="558"/>
                </a:lnTo>
                <a:lnTo>
                  <a:pt x="1482" y="564"/>
                </a:lnTo>
                <a:lnTo>
                  <a:pt x="1481" y="566"/>
                </a:lnTo>
                <a:lnTo>
                  <a:pt x="1482" y="571"/>
                </a:lnTo>
                <a:lnTo>
                  <a:pt x="1482" y="571"/>
                </a:lnTo>
                <a:lnTo>
                  <a:pt x="1484" y="565"/>
                </a:lnTo>
                <a:lnTo>
                  <a:pt x="1487" y="559"/>
                </a:lnTo>
                <a:lnTo>
                  <a:pt x="1494" y="550"/>
                </a:lnTo>
                <a:lnTo>
                  <a:pt x="1504" y="543"/>
                </a:lnTo>
                <a:lnTo>
                  <a:pt x="1515" y="538"/>
                </a:lnTo>
                <a:lnTo>
                  <a:pt x="1515" y="538"/>
                </a:lnTo>
                <a:lnTo>
                  <a:pt x="1506" y="551"/>
                </a:lnTo>
                <a:lnTo>
                  <a:pt x="1497" y="566"/>
                </a:lnTo>
                <a:lnTo>
                  <a:pt x="1484" y="582"/>
                </a:lnTo>
                <a:lnTo>
                  <a:pt x="1473" y="595"/>
                </a:lnTo>
                <a:lnTo>
                  <a:pt x="1473" y="595"/>
                </a:lnTo>
                <a:lnTo>
                  <a:pt x="1473" y="593"/>
                </a:lnTo>
                <a:lnTo>
                  <a:pt x="1471" y="593"/>
                </a:lnTo>
                <a:lnTo>
                  <a:pt x="1471" y="593"/>
                </a:lnTo>
                <a:lnTo>
                  <a:pt x="1474" y="586"/>
                </a:lnTo>
                <a:lnTo>
                  <a:pt x="1480" y="578"/>
                </a:lnTo>
                <a:lnTo>
                  <a:pt x="1481" y="573"/>
                </a:lnTo>
                <a:lnTo>
                  <a:pt x="1480" y="571"/>
                </a:lnTo>
                <a:lnTo>
                  <a:pt x="1478" y="569"/>
                </a:lnTo>
                <a:lnTo>
                  <a:pt x="1473" y="569"/>
                </a:lnTo>
                <a:lnTo>
                  <a:pt x="1473" y="569"/>
                </a:lnTo>
                <a:close/>
                <a:moveTo>
                  <a:pt x="1578" y="492"/>
                </a:moveTo>
                <a:lnTo>
                  <a:pt x="1522" y="569"/>
                </a:lnTo>
                <a:lnTo>
                  <a:pt x="1522" y="569"/>
                </a:lnTo>
                <a:lnTo>
                  <a:pt x="1527" y="558"/>
                </a:lnTo>
                <a:lnTo>
                  <a:pt x="1533" y="547"/>
                </a:lnTo>
                <a:lnTo>
                  <a:pt x="1546" y="526"/>
                </a:lnTo>
                <a:lnTo>
                  <a:pt x="1551" y="514"/>
                </a:lnTo>
                <a:lnTo>
                  <a:pt x="1560" y="506"/>
                </a:lnTo>
                <a:lnTo>
                  <a:pt x="1568" y="498"/>
                </a:lnTo>
                <a:lnTo>
                  <a:pt x="1578" y="492"/>
                </a:lnTo>
                <a:lnTo>
                  <a:pt x="1578" y="492"/>
                </a:lnTo>
                <a:close/>
                <a:moveTo>
                  <a:pt x="1438" y="690"/>
                </a:moveTo>
                <a:lnTo>
                  <a:pt x="1532" y="628"/>
                </a:lnTo>
                <a:lnTo>
                  <a:pt x="1532" y="628"/>
                </a:lnTo>
                <a:lnTo>
                  <a:pt x="1509" y="644"/>
                </a:lnTo>
                <a:lnTo>
                  <a:pt x="1485" y="661"/>
                </a:lnTo>
                <a:lnTo>
                  <a:pt x="1438" y="690"/>
                </a:lnTo>
                <a:lnTo>
                  <a:pt x="1438" y="690"/>
                </a:lnTo>
                <a:close/>
                <a:moveTo>
                  <a:pt x="1487" y="641"/>
                </a:moveTo>
                <a:lnTo>
                  <a:pt x="1487" y="641"/>
                </a:lnTo>
                <a:lnTo>
                  <a:pt x="1495" y="630"/>
                </a:lnTo>
                <a:lnTo>
                  <a:pt x="1502" y="617"/>
                </a:lnTo>
                <a:lnTo>
                  <a:pt x="1508" y="603"/>
                </a:lnTo>
                <a:lnTo>
                  <a:pt x="1512" y="588"/>
                </a:lnTo>
                <a:lnTo>
                  <a:pt x="1515" y="600"/>
                </a:lnTo>
                <a:lnTo>
                  <a:pt x="1515" y="600"/>
                </a:lnTo>
                <a:lnTo>
                  <a:pt x="1523" y="583"/>
                </a:lnTo>
                <a:lnTo>
                  <a:pt x="1533" y="566"/>
                </a:lnTo>
                <a:lnTo>
                  <a:pt x="1554" y="534"/>
                </a:lnTo>
                <a:lnTo>
                  <a:pt x="1577" y="503"/>
                </a:lnTo>
                <a:lnTo>
                  <a:pt x="1602" y="472"/>
                </a:lnTo>
                <a:lnTo>
                  <a:pt x="1602" y="472"/>
                </a:lnTo>
                <a:lnTo>
                  <a:pt x="1602" y="481"/>
                </a:lnTo>
                <a:lnTo>
                  <a:pt x="1599" y="486"/>
                </a:lnTo>
                <a:lnTo>
                  <a:pt x="1593" y="496"/>
                </a:lnTo>
                <a:lnTo>
                  <a:pt x="1591" y="502"/>
                </a:lnTo>
                <a:lnTo>
                  <a:pt x="1589" y="506"/>
                </a:lnTo>
                <a:lnTo>
                  <a:pt x="1591" y="512"/>
                </a:lnTo>
                <a:lnTo>
                  <a:pt x="1593" y="519"/>
                </a:lnTo>
                <a:lnTo>
                  <a:pt x="1593" y="519"/>
                </a:lnTo>
                <a:lnTo>
                  <a:pt x="1601" y="496"/>
                </a:lnTo>
                <a:lnTo>
                  <a:pt x="1605" y="485"/>
                </a:lnTo>
                <a:lnTo>
                  <a:pt x="1609" y="477"/>
                </a:lnTo>
                <a:lnTo>
                  <a:pt x="1616" y="468"/>
                </a:lnTo>
                <a:lnTo>
                  <a:pt x="1623" y="461"/>
                </a:lnTo>
                <a:lnTo>
                  <a:pt x="1631" y="455"/>
                </a:lnTo>
                <a:lnTo>
                  <a:pt x="1641" y="453"/>
                </a:lnTo>
                <a:lnTo>
                  <a:pt x="1641" y="453"/>
                </a:lnTo>
                <a:lnTo>
                  <a:pt x="1644" y="451"/>
                </a:lnTo>
                <a:lnTo>
                  <a:pt x="1645" y="450"/>
                </a:lnTo>
                <a:lnTo>
                  <a:pt x="1647" y="448"/>
                </a:lnTo>
                <a:lnTo>
                  <a:pt x="1650" y="448"/>
                </a:lnTo>
                <a:lnTo>
                  <a:pt x="1585" y="533"/>
                </a:lnTo>
                <a:lnTo>
                  <a:pt x="1582" y="530"/>
                </a:lnTo>
                <a:lnTo>
                  <a:pt x="1582" y="530"/>
                </a:lnTo>
                <a:lnTo>
                  <a:pt x="1568" y="547"/>
                </a:lnTo>
                <a:lnTo>
                  <a:pt x="1554" y="568"/>
                </a:lnTo>
                <a:lnTo>
                  <a:pt x="1542" y="590"/>
                </a:lnTo>
                <a:lnTo>
                  <a:pt x="1533" y="611"/>
                </a:lnTo>
                <a:lnTo>
                  <a:pt x="1533" y="611"/>
                </a:lnTo>
                <a:lnTo>
                  <a:pt x="1530" y="616"/>
                </a:lnTo>
                <a:lnTo>
                  <a:pt x="1526" y="620"/>
                </a:lnTo>
                <a:lnTo>
                  <a:pt x="1515" y="628"/>
                </a:lnTo>
                <a:lnTo>
                  <a:pt x="1487" y="641"/>
                </a:lnTo>
                <a:lnTo>
                  <a:pt x="1487" y="641"/>
                </a:lnTo>
                <a:close/>
                <a:moveTo>
                  <a:pt x="1557" y="597"/>
                </a:moveTo>
                <a:lnTo>
                  <a:pt x="1577" y="555"/>
                </a:lnTo>
                <a:lnTo>
                  <a:pt x="1577" y="555"/>
                </a:lnTo>
                <a:lnTo>
                  <a:pt x="1577" y="551"/>
                </a:lnTo>
                <a:lnTo>
                  <a:pt x="1578" y="547"/>
                </a:lnTo>
                <a:lnTo>
                  <a:pt x="1582" y="538"/>
                </a:lnTo>
                <a:lnTo>
                  <a:pt x="1582" y="538"/>
                </a:lnTo>
                <a:lnTo>
                  <a:pt x="1582" y="544"/>
                </a:lnTo>
                <a:lnTo>
                  <a:pt x="1581" y="548"/>
                </a:lnTo>
                <a:lnTo>
                  <a:pt x="1577" y="555"/>
                </a:lnTo>
                <a:lnTo>
                  <a:pt x="1648" y="461"/>
                </a:lnTo>
                <a:lnTo>
                  <a:pt x="1648" y="461"/>
                </a:lnTo>
                <a:lnTo>
                  <a:pt x="1641" y="477"/>
                </a:lnTo>
                <a:lnTo>
                  <a:pt x="1633" y="491"/>
                </a:lnTo>
                <a:lnTo>
                  <a:pt x="1616" y="520"/>
                </a:lnTo>
                <a:lnTo>
                  <a:pt x="1599" y="548"/>
                </a:lnTo>
                <a:lnTo>
                  <a:pt x="1591" y="564"/>
                </a:lnTo>
                <a:lnTo>
                  <a:pt x="1584" y="579"/>
                </a:lnTo>
                <a:lnTo>
                  <a:pt x="1584" y="579"/>
                </a:lnTo>
                <a:lnTo>
                  <a:pt x="1579" y="583"/>
                </a:lnTo>
                <a:lnTo>
                  <a:pt x="1572" y="589"/>
                </a:lnTo>
                <a:lnTo>
                  <a:pt x="1557" y="597"/>
                </a:lnTo>
                <a:lnTo>
                  <a:pt x="1557" y="597"/>
                </a:lnTo>
                <a:close/>
                <a:moveTo>
                  <a:pt x="1606" y="562"/>
                </a:moveTo>
                <a:lnTo>
                  <a:pt x="1606" y="562"/>
                </a:lnTo>
                <a:lnTo>
                  <a:pt x="1610" y="550"/>
                </a:lnTo>
                <a:lnTo>
                  <a:pt x="1616" y="538"/>
                </a:lnTo>
                <a:lnTo>
                  <a:pt x="1622" y="527"/>
                </a:lnTo>
                <a:lnTo>
                  <a:pt x="1629" y="516"/>
                </a:lnTo>
                <a:lnTo>
                  <a:pt x="1629" y="524"/>
                </a:lnTo>
                <a:lnTo>
                  <a:pt x="1629" y="524"/>
                </a:lnTo>
                <a:lnTo>
                  <a:pt x="1650" y="491"/>
                </a:lnTo>
                <a:lnTo>
                  <a:pt x="1672" y="458"/>
                </a:lnTo>
                <a:lnTo>
                  <a:pt x="1695" y="429"/>
                </a:lnTo>
                <a:lnTo>
                  <a:pt x="1719" y="401"/>
                </a:lnTo>
                <a:lnTo>
                  <a:pt x="1719" y="401"/>
                </a:lnTo>
                <a:lnTo>
                  <a:pt x="1717" y="405"/>
                </a:lnTo>
                <a:lnTo>
                  <a:pt x="1716" y="409"/>
                </a:lnTo>
                <a:lnTo>
                  <a:pt x="1712" y="419"/>
                </a:lnTo>
                <a:lnTo>
                  <a:pt x="1712" y="419"/>
                </a:lnTo>
                <a:lnTo>
                  <a:pt x="1692" y="461"/>
                </a:lnTo>
                <a:lnTo>
                  <a:pt x="1671" y="505"/>
                </a:lnTo>
                <a:lnTo>
                  <a:pt x="1671" y="505"/>
                </a:lnTo>
                <a:lnTo>
                  <a:pt x="1665" y="514"/>
                </a:lnTo>
                <a:lnTo>
                  <a:pt x="1660" y="524"/>
                </a:lnTo>
                <a:lnTo>
                  <a:pt x="1653" y="533"/>
                </a:lnTo>
                <a:lnTo>
                  <a:pt x="1644" y="541"/>
                </a:lnTo>
                <a:lnTo>
                  <a:pt x="1636" y="548"/>
                </a:lnTo>
                <a:lnTo>
                  <a:pt x="1627" y="554"/>
                </a:lnTo>
                <a:lnTo>
                  <a:pt x="1617" y="558"/>
                </a:lnTo>
                <a:lnTo>
                  <a:pt x="1606" y="562"/>
                </a:lnTo>
                <a:lnTo>
                  <a:pt x="1606" y="562"/>
                </a:lnTo>
                <a:close/>
                <a:moveTo>
                  <a:pt x="1667" y="439"/>
                </a:moveTo>
                <a:lnTo>
                  <a:pt x="1667" y="439"/>
                </a:lnTo>
                <a:lnTo>
                  <a:pt x="1672" y="434"/>
                </a:lnTo>
                <a:lnTo>
                  <a:pt x="1678" y="430"/>
                </a:lnTo>
                <a:lnTo>
                  <a:pt x="1683" y="425"/>
                </a:lnTo>
                <a:lnTo>
                  <a:pt x="1690" y="422"/>
                </a:lnTo>
                <a:lnTo>
                  <a:pt x="1661" y="461"/>
                </a:lnTo>
                <a:lnTo>
                  <a:pt x="1661" y="461"/>
                </a:lnTo>
                <a:lnTo>
                  <a:pt x="1662" y="458"/>
                </a:lnTo>
                <a:lnTo>
                  <a:pt x="1662" y="455"/>
                </a:lnTo>
                <a:lnTo>
                  <a:pt x="1661" y="450"/>
                </a:lnTo>
                <a:lnTo>
                  <a:pt x="1661" y="447"/>
                </a:lnTo>
                <a:lnTo>
                  <a:pt x="1661" y="444"/>
                </a:lnTo>
                <a:lnTo>
                  <a:pt x="1662" y="441"/>
                </a:lnTo>
                <a:lnTo>
                  <a:pt x="1667" y="439"/>
                </a:lnTo>
                <a:lnTo>
                  <a:pt x="1667" y="439"/>
                </a:lnTo>
                <a:close/>
                <a:moveTo>
                  <a:pt x="1765" y="370"/>
                </a:moveTo>
                <a:lnTo>
                  <a:pt x="1706" y="444"/>
                </a:lnTo>
                <a:lnTo>
                  <a:pt x="1706" y="444"/>
                </a:lnTo>
                <a:lnTo>
                  <a:pt x="1706" y="443"/>
                </a:lnTo>
                <a:lnTo>
                  <a:pt x="1707" y="440"/>
                </a:lnTo>
                <a:lnTo>
                  <a:pt x="1709" y="437"/>
                </a:lnTo>
                <a:lnTo>
                  <a:pt x="1709" y="437"/>
                </a:lnTo>
                <a:lnTo>
                  <a:pt x="1719" y="416"/>
                </a:lnTo>
                <a:lnTo>
                  <a:pt x="1724" y="405"/>
                </a:lnTo>
                <a:lnTo>
                  <a:pt x="1730" y="395"/>
                </a:lnTo>
                <a:lnTo>
                  <a:pt x="1738" y="387"/>
                </a:lnTo>
                <a:lnTo>
                  <a:pt x="1745" y="378"/>
                </a:lnTo>
                <a:lnTo>
                  <a:pt x="1755" y="373"/>
                </a:lnTo>
                <a:lnTo>
                  <a:pt x="1766" y="368"/>
                </a:lnTo>
                <a:lnTo>
                  <a:pt x="1766" y="368"/>
                </a:lnTo>
                <a:lnTo>
                  <a:pt x="1765" y="370"/>
                </a:lnTo>
                <a:lnTo>
                  <a:pt x="1765" y="370"/>
                </a:lnTo>
                <a:close/>
                <a:moveTo>
                  <a:pt x="1668" y="526"/>
                </a:moveTo>
                <a:lnTo>
                  <a:pt x="1668" y="526"/>
                </a:lnTo>
                <a:lnTo>
                  <a:pt x="1679" y="503"/>
                </a:lnTo>
                <a:lnTo>
                  <a:pt x="1692" y="482"/>
                </a:lnTo>
                <a:lnTo>
                  <a:pt x="1705" y="462"/>
                </a:lnTo>
                <a:lnTo>
                  <a:pt x="1717" y="443"/>
                </a:lnTo>
                <a:lnTo>
                  <a:pt x="1745" y="406"/>
                </a:lnTo>
                <a:lnTo>
                  <a:pt x="1775" y="373"/>
                </a:lnTo>
                <a:lnTo>
                  <a:pt x="1775" y="373"/>
                </a:lnTo>
                <a:lnTo>
                  <a:pt x="1779" y="370"/>
                </a:lnTo>
                <a:lnTo>
                  <a:pt x="1709" y="500"/>
                </a:lnTo>
                <a:lnTo>
                  <a:pt x="1709" y="500"/>
                </a:lnTo>
                <a:lnTo>
                  <a:pt x="1706" y="503"/>
                </a:lnTo>
                <a:lnTo>
                  <a:pt x="1703" y="507"/>
                </a:lnTo>
                <a:lnTo>
                  <a:pt x="1692" y="513"/>
                </a:lnTo>
                <a:lnTo>
                  <a:pt x="1681" y="519"/>
                </a:lnTo>
                <a:lnTo>
                  <a:pt x="1668" y="526"/>
                </a:lnTo>
                <a:lnTo>
                  <a:pt x="1668" y="526"/>
                </a:lnTo>
                <a:close/>
                <a:moveTo>
                  <a:pt x="1761" y="465"/>
                </a:moveTo>
                <a:lnTo>
                  <a:pt x="1761" y="465"/>
                </a:lnTo>
                <a:lnTo>
                  <a:pt x="1758" y="469"/>
                </a:lnTo>
                <a:lnTo>
                  <a:pt x="1755" y="472"/>
                </a:lnTo>
                <a:lnTo>
                  <a:pt x="1745" y="478"/>
                </a:lnTo>
                <a:lnTo>
                  <a:pt x="1735" y="484"/>
                </a:lnTo>
                <a:lnTo>
                  <a:pt x="1726" y="491"/>
                </a:lnTo>
                <a:lnTo>
                  <a:pt x="1726" y="491"/>
                </a:lnTo>
                <a:lnTo>
                  <a:pt x="1747" y="451"/>
                </a:lnTo>
                <a:lnTo>
                  <a:pt x="1768" y="413"/>
                </a:lnTo>
                <a:lnTo>
                  <a:pt x="1792" y="378"/>
                </a:lnTo>
                <a:lnTo>
                  <a:pt x="1816" y="344"/>
                </a:lnTo>
                <a:lnTo>
                  <a:pt x="1816" y="344"/>
                </a:lnTo>
                <a:lnTo>
                  <a:pt x="1821" y="337"/>
                </a:lnTo>
                <a:lnTo>
                  <a:pt x="1821" y="337"/>
                </a:lnTo>
                <a:lnTo>
                  <a:pt x="1792" y="405"/>
                </a:lnTo>
                <a:lnTo>
                  <a:pt x="1776" y="437"/>
                </a:lnTo>
                <a:lnTo>
                  <a:pt x="1761" y="465"/>
                </a:lnTo>
                <a:lnTo>
                  <a:pt x="1761" y="465"/>
                </a:lnTo>
                <a:close/>
                <a:moveTo>
                  <a:pt x="1785" y="377"/>
                </a:moveTo>
                <a:lnTo>
                  <a:pt x="1785" y="377"/>
                </a:lnTo>
                <a:lnTo>
                  <a:pt x="1787" y="371"/>
                </a:lnTo>
                <a:lnTo>
                  <a:pt x="1790" y="366"/>
                </a:lnTo>
                <a:lnTo>
                  <a:pt x="1794" y="356"/>
                </a:lnTo>
                <a:lnTo>
                  <a:pt x="1796" y="350"/>
                </a:lnTo>
                <a:lnTo>
                  <a:pt x="1800" y="346"/>
                </a:lnTo>
                <a:lnTo>
                  <a:pt x="1804" y="342"/>
                </a:lnTo>
                <a:lnTo>
                  <a:pt x="1810" y="339"/>
                </a:lnTo>
                <a:lnTo>
                  <a:pt x="1810" y="339"/>
                </a:lnTo>
                <a:lnTo>
                  <a:pt x="1803" y="349"/>
                </a:lnTo>
                <a:lnTo>
                  <a:pt x="1797" y="358"/>
                </a:lnTo>
                <a:lnTo>
                  <a:pt x="1792" y="368"/>
                </a:lnTo>
                <a:lnTo>
                  <a:pt x="1785" y="377"/>
                </a:lnTo>
                <a:lnTo>
                  <a:pt x="1785" y="377"/>
                </a:lnTo>
                <a:close/>
                <a:moveTo>
                  <a:pt x="1771" y="475"/>
                </a:moveTo>
                <a:lnTo>
                  <a:pt x="1771" y="475"/>
                </a:lnTo>
                <a:lnTo>
                  <a:pt x="1773" y="471"/>
                </a:lnTo>
                <a:lnTo>
                  <a:pt x="1778" y="468"/>
                </a:lnTo>
                <a:lnTo>
                  <a:pt x="1783" y="467"/>
                </a:lnTo>
                <a:lnTo>
                  <a:pt x="1787" y="462"/>
                </a:lnTo>
                <a:lnTo>
                  <a:pt x="1787" y="462"/>
                </a:lnTo>
                <a:lnTo>
                  <a:pt x="1789" y="465"/>
                </a:lnTo>
                <a:lnTo>
                  <a:pt x="1789" y="467"/>
                </a:lnTo>
                <a:lnTo>
                  <a:pt x="1787" y="468"/>
                </a:lnTo>
                <a:lnTo>
                  <a:pt x="1783" y="471"/>
                </a:lnTo>
                <a:lnTo>
                  <a:pt x="1776" y="474"/>
                </a:lnTo>
                <a:lnTo>
                  <a:pt x="1771" y="475"/>
                </a:lnTo>
                <a:lnTo>
                  <a:pt x="1771" y="475"/>
                </a:lnTo>
                <a:close/>
                <a:moveTo>
                  <a:pt x="1799" y="444"/>
                </a:moveTo>
                <a:lnTo>
                  <a:pt x="1799" y="444"/>
                </a:lnTo>
                <a:lnTo>
                  <a:pt x="1796" y="447"/>
                </a:lnTo>
                <a:lnTo>
                  <a:pt x="1790" y="451"/>
                </a:lnTo>
                <a:lnTo>
                  <a:pt x="1778" y="458"/>
                </a:lnTo>
                <a:lnTo>
                  <a:pt x="1778" y="458"/>
                </a:lnTo>
                <a:lnTo>
                  <a:pt x="1789" y="433"/>
                </a:lnTo>
                <a:lnTo>
                  <a:pt x="1801" y="408"/>
                </a:lnTo>
                <a:lnTo>
                  <a:pt x="1807" y="395"/>
                </a:lnTo>
                <a:lnTo>
                  <a:pt x="1811" y="381"/>
                </a:lnTo>
                <a:lnTo>
                  <a:pt x="1816" y="367"/>
                </a:lnTo>
                <a:lnTo>
                  <a:pt x="1817" y="353"/>
                </a:lnTo>
                <a:lnTo>
                  <a:pt x="1817" y="353"/>
                </a:lnTo>
                <a:lnTo>
                  <a:pt x="1818" y="357"/>
                </a:lnTo>
                <a:lnTo>
                  <a:pt x="1821" y="358"/>
                </a:lnTo>
                <a:lnTo>
                  <a:pt x="1824" y="358"/>
                </a:lnTo>
                <a:lnTo>
                  <a:pt x="1799" y="444"/>
                </a:lnTo>
                <a:close/>
                <a:moveTo>
                  <a:pt x="1289" y="104"/>
                </a:moveTo>
                <a:lnTo>
                  <a:pt x="1289" y="104"/>
                </a:lnTo>
                <a:lnTo>
                  <a:pt x="1289" y="115"/>
                </a:lnTo>
                <a:lnTo>
                  <a:pt x="1290" y="125"/>
                </a:lnTo>
                <a:lnTo>
                  <a:pt x="1290" y="125"/>
                </a:lnTo>
                <a:lnTo>
                  <a:pt x="1289" y="132"/>
                </a:lnTo>
                <a:lnTo>
                  <a:pt x="1287" y="139"/>
                </a:lnTo>
                <a:lnTo>
                  <a:pt x="1279" y="153"/>
                </a:lnTo>
                <a:lnTo>
                  <a:pt x="1270" y="167"/>
                </a:lnTo>
                <a:lnTo>
                  <a:pt x="1267" y="174"/>
                </a:lnTo>
                <a:lnTo>
                  <a:pt x="1266" y="183"/>
                </a:lnTo>
                <a:lnTo>
                  <a:pt x="1266" y="183"/>
                </a:lnTo>
                <a:lnTo>
                  <a:pt x="1267" y="181"/>
                </a:lnTo>
                <a:lnTo>
                  <a:pt x="1270" y="180"/>
                </a:lnTo>
                <a:lnTo>
                  <a:pt x="1270" y="180"/>
                </a:lnTo>
                <a:lnTo>
                  <a:pt x="1276" y="173"/>
                </a:lnTo>
                <a:lnTo>
                  <a:pt x="1280" y="163"/>
                </a:lnTo>
                <a:lnTo>
                  <a:pt x="1291" y="142"/>
                </a:lnTo>
                <a:lnTo>
                  <a:pt x="1291" y="142"/>
                </a:lnTo>
                <a:lnTo>
                  <a:pt x="1293" y="149"/>
                </a:lnTo>
                <a:lnTo>
                  <a:pt x="1294" y="156"/>
                </a:lnTo>
                <a:lnTo>
                  <a:pt x="1293" y="163"/>
                </a:lnTo>
                <a:lnTo>
                  <a:pt x="1291" y="170"/>
                </a:lnTo>
                <a:lnTo>
                  <a:pt x="1291" y="170"/>
                </a:lnTo>
                <a:lnTo>
                  <a:pt x="1289" y="173"/>
                </a:lnTo>
                <a:lnTo>
                  <a:pt x="1284" y="176"/>
                </a:lnTo>
                <a:lnTo>
                  <a:pt x="1279" y="179"/>
                </a:lnTo>
                <a:lnTo>
                  <a:pt x="1273" y="183"/>
                </a:lnTo>
                <a:lnTo>
                  <a:pt x="1273" y="183"/>
                </a:lnTo>
                <a:lnTo>
                  <a:pt x="1270" y="184"/>
                </a:lnTo>
                <a:lnTo>
                  <a:pt x="1267" y="187"/>
                </a:lnTo>
                <a:lnTo>
                  <a:pt x="1266" y="187"/>
                </a:lnTo>
                <a:lnTo>
                  <a:pt x="1266" y="187"/>
                </a:lnTo>
                <a:lnTo>
                  <a:pt x="1266" y="183"/>
                </a:lnTo>
                <a:lnTo>
                  <a:pt x="1266" y="183"/>
                </a:lnTo>
                <a:lnTo>
                  <a:pt x="1263" y="186"/>
                </a:lnTo>
                <a:lnTo>
                  <a:pt x="1260" y="187"/>
                </a:lnTo>
                <a:lnTo>
                  <a:pt x="1258" y="187"/>
                </a:lnTo>
                <a:lnTo>
                  <a:pt x="1253" y="187"/>
                </a:lnTo>
                <a:lnTo>
                  <a:pt x="1239" y="184"/>
                </a:lnTo>
                <a:lnTo>
                  <a:pt x="1239" y="184"/>
                </a:lnTo>
                <a:lnTo>
                  <a:pt x="1246" y="176"/>
                </a:lnTo>
                <a:lnTo>
                  <a:pt x="1253" y="167"/>
                </a:lnTo>
                <a:lnTo>
                  <a:pt x="1262" y="160"/>
                </a:lnTo>
                <a:lnTo>
                  <a:pt x="1269" y="152"/>
                </a:lnTo>
                <a:lnTo>
                  <a:pt x="1269" y="152"/>
                </a:lnTo>
                <a:lnTo>
                  <a:pt x="1265" y="151"/>
                </a:lnTo>
                <a:lnTo>
                  <a:pt x="1260" y="152"/>
                </a:lnTo>
                <a:lnTo>
                  <a:pt x="1258" y="155"/>
                </a:lnTo>
                <a:lnTo>
                  <a:pt x="1253" y="158"/>
                </a:lnTo>
                <a:lnTo>
                  <a:pt x="1246" y="167"/>
                </a:lnTo>
                <a:lnTo>
                  <a:pt x="1239" y="174"/>
                </a:lnTo>
                <a:lnTo>
                  <a:pt x="1239" y="174"/>
                </a:lnTo>
                <a:lnTo>
                  <a:pt x="1241" y="177"/>
                </a:lnTo>
                <a:lnTo>
                  <a:pt x="1238" y="177"/>
                </a:lnTo>
                <a:lnTo>
                  <a:pt x="1235" y="177"/>
                </a:lnTo>
                <a:lnTo>
                  <a:pt x="1234" y="176"/>
                </a:lnTo>
                <a:lnTo>
                  <a:pt x="1234" y="176"/>
                </a:lnTo>
                <a:lnTo>
                  <a:pt x="1258" y="139"/>
                </a:lnTo>
                <a:lnTo>
                  <a:pt x="1270" y="120"/>
                </a:lnTo>
                <a:lnTo>
                  <a:pt x="1280" y="100"/>
                </a:lnTo>
                <a:lnTo>
                  <a:pt x="1280" y="100"/>
                </a:lnTo>
                <a:lnTo>
                  <a:pt x="1283" y="96"/>
                </a:lnTo>
                <a:lnTo>
                  <a:pt x="1284" y="94"/>
                </a:lnTo>
                <a:lnTo>
                  <a:pt x="1286" y="94"/>
                </a:lnTo>
                <a:lnTo>
                  <a:pt x="1287" y="96"/>
                </a:lnTo>
                <a:lnTo>
                  <a:pt x="1289" y="101"/>
                </a:lnTo>
                <a:lnTo>
                  <a:pt x="1289" y="104"/>
                </a:lnTo>
                <a:lnTo>
                  <a:pt x="1289" y="104"/>
                </a:lnTo>
                <a:close/>
                <a:moveTo>
                  <a:pt x="1293" y="190"/>
                </a:moveTo>
                <a:lnTo>
                  <a:pt x="1273" y="188"/>
                </a:lnTo>
                <a:lnTo>
                  <a:pt x="1273" y="188"/>
                </a:lnTo>
                <a:lnTo>
                  <a:pt x="1279" y="187"/>
                </a:lnTo>
                <a:lnTo>
                  <a:pt x="1284" y="183"/>
                </a:lnTo>
                <a:lnTo>
                  <a:pt x="1293" y="174"/>
                </a:lnTo>
                <a:lnTo>
                  <a:pt x="1293" y="174"/>
                </a:lnTo>
                <a:lnTo>
                  <a:pt x="1293" y="183"/>
                </a:lnTo>
                <a:lnTo>
                  <a:pt x="1294" y="186"/>
                </a:lnTo>
                <a:lnTo>
                  <a:pt x="1293" y="190"/>
                </a:lnTo>
                <a:lnTo>
                  <a:pt x="1293" y="190"/>
                </a:lnTo>
                <a:close/>
                <a:moveTo>
                  <a:pt x="1211" y="181"/>
                </a:moveTo>
                <a:lnTo>
                  <a:pt x="1217" y="170"/>
                </a:lnTo>
                <a:lnTo>
                  <a:pt x="1221" y="166"/>
                </a:lnTo>
                <a:lnTo>
                  <a:pt x="1223" y="165"/>
                </a:lnTo>
                <a:lnTo>
                  <a:pt x="1223" y="165"/>
                </a:lnTo>
                <a:lnTo>
                  <a:pt x="1231" y="156"/>
                </a:lnTo>
                <a:lnTo>
                  <a:pt x="1239" y="146"/>
                </a:lnTo>
                <a:lnTo>
                  <a:pt x="1246" y="136"/>
                </a:lnTo>
                <a:lnTo>
                  <a:pt x="1249" y="135"/>
                </a:lnTo>
                <a:lnTo>
                  <a:pt x="1253" y="134"/>
                </a:lnTo>
                <a:lnTo>
                  <a:pt x="1253" y="134"/>
                </a:lnTo>
                <a:lnTo>
                  <a:pt x="1245" y="142"/>
                </a:lnTo>
                <a:lnTo>
                  <a:pt x="1238" y="153"/>
                </a:lnTo>
                <a:lnTo>
                  <a:pt x="1231" y="165"/>
                </a:lnTo>
                <a:lnTo>
                  <a:pt x="1225" y="176"/>
                </a:lnTo>
                <a:lnTo>
                  <a:pt x="1225" y="176"/>
                </a:lnTo>
                <a:lnTo>
                  <a:pt x="1224" y="179"/>
                </a:lnTo>
                <a:lnTo>
                  <a:pt x="1220" y="181"/>
                </a:lnTo>
                <a:lnTo>
                  <a:pt x="1215" y="183"/>
                </a:lnTo>
                <a:lnTo>
                  <a:pt x="1214" y="183"/>
                </a:lnTo>
                <a:lnTo>
                  <a:pt x="1211" y="181"/>
                </a:lnTo>
                <a:lnTo>
                  <a:pt x="1211" y="181"/>
                </a:lnTo>
                <a:close/>
                <a:moveTo>
                  <a:pt x="1220" y="194"/>
                </a:moveTo>
                <a:lnTo>
                  <a:pt x="1220" y="194"/>
                </a:lnTo>
                <a:lnTo>
                  <a:pt x="1214" y="195"/>
                </a:lnTo>
                <a:lnTo>
                  <a:pt x="1208" y="197"/>
                </a:lnTo>
                <a:lnTo>
                  <a:pt x="1197" y="195"/>
                </a:lnTo>
                <a:lnTo>
                  <a:pt x="1197" y="195"/>
                </a:lnTo>
                <a:lnTo>
                  <a:pt x="1199" y="193"/>
                </a:lnTo>
                <a:lnTo>
                  <a:pt x="1201" y="193"/>
                </a:lnTo>
                <a:lnTo>
                  <a:pt x="1201" y="193"/>
                </a:lnTo>
                <a:lnTo>
                  <a:pt x="1210" y="193"/>
                </a:lnTo>
                <a:lnTo>
                  <a:pt x="1220" y="194"/>
                </a:lnTo>
                <a:lnTo>
                  <a:pt x="1220" y="194"/>
                </a:lnTo>
                <a:close/>
                <a:moveTo>
                  <a:pt x="1259" y="108"/>
                </a:moveTo>
                <a:lnTo>
                  <a:pt x="1259" y="108"/>
                </a:lnTo>
                <a:lnTo>
                  <a:pt x="1242" y="134"/>
                </a:lnTo>
                <a:lnTo>
                  <a:pt x="1234" y="145"/>
                </a:lnTo>
                <a:lnTo>
                  <a:pt x="1230" y="149"/>
                </a:lnTo>
                <a:lnTo>
                  <a:pt x="1224" y="152"/>
                </a:lnTo>
                <a:lnTo>
                  <a:pt x="1223" y="153"/>
                </a:lnTo>
                <a:lnTo>
                  <a:pt x="1201" y="180"/>
                </a:lnTo>
                <a:lnTo>
                  <a:pt x="1201" y="180"/>
                </a:lnTo>
                <a:lnTo>
                  <a:pt x="1241" y="108"/>
                </a:lnTo>
                <a:lnTo>
                  <a:pt x="1262" y="75"/>
                </a:lnTo>
                <a:lnTo>
                  <a:pt x="1282" y="41"/>
                </a:lnTo>
                <a:lnTo>
                  <a:pt x="1282" y="41"/>
                </a:lnTo>
                <a:lnTo>
                  <a:pt x="1286" y="52"/>
                </a:lnTo>
                <a:lnTo>
                  <a:pt x="1287" y="63"/>
                </a:lnTo>
                <a:lnTo>
                  <a:pt x="1286" y="73"/>
                </a:lnTo>
                <a:lnTo>
                  <a:pt x="1282" y="82"/>
                </a:lnTo>
                <a:lnTo>
                  <a:pt x="1277" y="90"/>
                </a:lnTo>
                <a:lnTo>
                  <a:pt x="1272" y="97"/>
                </a:lnTo>
                <a:lnTo>
                  <a:pt x="1265" y="104"/>
                </a:lnTo>
                <a:lnTo>
                  <a:pt x="1259" y="108"/>
                </a:lnTo>
                <a:lnTo>
                  <a:pt x="1259" y="108"/>
                </a:lnTo>
                <a:close/>
                <a:moveTo>
                  <a:pt x="1221" y="117"/>
                </a:moveTo>
                <a:lnTo>
                  <a:pt x="1221" y="117"/>
                </a:lnTo>
                <a:lnTo>
                  <a:pt x="1223" y="113"/>
                </a:lnTo>
                <a:lnTo>
                  <a:pt x="1224" y="108"/>
                </a:lnTo>
                <a:lnTo>
                  <a:pt x="1230" y="101"/>
                </a:lnTo>
                <a:lnTo>
                  <a:pt x="1230" y="101"/>
                </a:lnTo>
                <a:lnTo>
                  <a:pt x="1228" y="110"/>
                </a:lnTo>
                <a:lnTo>
                  <a:pt x="1225" y="114"/>
                </a:lnTo>
                <a:lnTo>
                  <a:pt x="1221" y="117"/>
                </a:lnTo>
                <a:lnTo>
                  <a:pt x="1221" y="117"/>
                </a:lnTo>
                <a:close/>
                <a:moveTo>
                  <a:pt x="1282" y="21"/>
                </a:moveTo>
                <a:lnTo>
                  <a:pt x="1282" y="21"/>
                </a:lnTo>
                <a:lnTo>
                  <a:pt x="1283" y="20"/>
                </a:lnTo>
                <a:lnTo>
                  <a:pt x="1284" y="21"/>
                </a:lnTo>
                <a:lnTo>
                  <a:pt x="1284" y="25"/>
                </a:lnTo>
                <a:lnTo>
                  <a:pt x="1284" y="37"/>
                </a:lnTo>
                <a:lnTo>
                  <a:pt x="1284" y="37"/>
                </a:lnTo>
                <a:lnTo>
                  <a:pt x="1282" y="35"/>
                </a:lnTo>
                <a:lnTo>
                  <a:pt x="1280" y="35"/>
                </a:lnTo>
                <a:lnTo>
                  <a:pt x="1276" y="37"/>
                </a:lnTo>
                <a:lnTo>
                  <a:pt x="1272" y="42"/>
                </a:lnTo>
                <a:lnTo>
                  <a:pt x="1272" y="42"/>
                </a:lnTo>
                <a:lnTo>
                  <a:pt x="1262" y="56"/>
                </a:lnTo>
                <a:lnTo>
                  <a:pt x="1258" y="63"/>
                </a:lnTo>
                <a:lnTo>
                  <a:pt x="1251" y="69"/>
                </a:lnTo>
                <a:lnTo>
                  <a:pt x="1251" y="69"/>
                </a:lnTo>
                <a:lnTo>
                  <a:pt x="1265" y="44"/>
                </a:lnTo>
                <a:lnTo>
                  <a:pt x="1272" y="31"/>
                </a:lnTo>
                <a:lnTo>
                  <a:pt x="1282" y="21"/>
                </a:lnTo>
                <a:lnTo>
                  <a:pt x="1282" y="21"/>
                </a:lnTo>
                <a:close/>
                <a:moveTo>
                  <a:pt x="1251" y="48"/>
                </a:moveTo>
                <a:lnTo>
                  <a:pt x="1251" y="48"/>
                </a:lnTo>
                <a:lnTo>
                  <a:pt x="1241" y="58"/>
                </a:lnTo>
                <a:lnTo>
                  <a:pt x="1231" y="70"/>
                </a:lnTo>
                <a:lnTo>
                  <a:pt x="1213" y="94"/>
                </a:lnTo>
                <a:lnTo>
                  <a:pt x="1213" y="94"/>
                </a:lnTo>
                <a:lnTo>
                  <a:pt x="1210" y="96"/>
                </a:lnTo>
                <a:lnTo>
                  <a:pt x="1208" y="97"/>
                </a:lnTo>
                <a:lnTo>
                  <a:pt x="1208" y="97"/>
                </a:lnTo>
                <a:lnTo>
                  <a:pt x="1210" y="89"/>
                </a:lnTo>
                <a:lnTo>
                  <a:pt x="1213" y="80"/>
                </a:lnTo>
                <a:lnTo>
                  <a:pt x="1217" y="72"/>
                </a:lnTo>
                <a:lnTo>
                  <a:pt x="1223" y="65"/>
                </a:lnTo>
                <a:lnTo>
                  <a:pt x="1228" y="59"/>
                </a:lnTo>
                <a:lnTo>
                  <a:pt x="1235" y="55"/>
                </a:lnTo>
                <a:lnTo>
                  <a:pt x="1244" y="51"/>
                </a:lnTo>
                <a:lnTo>
                  <a:pt x="1251" y="48"/>
                </a:lnTo>
                <a:lnTo>
                  <a:pt x="1251" y="48"/>
                </a:lnTo>
                <a:close/>
                <a:moveTo>
                  <a:pt x="1197" y="82"/>
                </a:moveTo>
                <a:lnTo>
                  <a:pt x="1197" y="82"/>
                </a:lnTo>
                <a:lnTo>
                  <a:pt x="1200" y="79"/>
                </a:lnTo>
                <a:lnTo>
                  <a:pt x="1203" y="77"/>
                </a:lnTo>
                <a:lnTo>
                  <a:pt x="1203" y="77"/>
                </a:lnTo>
                <a:lnTo>
                  <a:pt x="1206" y="76"/>
                </a:lnTo>
                <a:lnTo>
                  <a:pt x="1207" y="76"/>
                </a:lnTo>
                <a:lnTo>
                  <a:pt x="1207" y="77"/>
                </a:lnTo>
                <a:lnTo>
                  <a:pt x="1207" y="79"/>
                </a:lnTo>
                <a:lnTo>
                  <a:pt x="1201" y="86"/>
                </a:lnTo>
                <a:lnTo>
                  <a:pt x="1201" y="86"/>
                </a:lnTo>
                <a:lnTo>
                  <a:pt x="1200" y="93"/>
                </a:lnTo>
                <a:lnTo>
                  <a:pt x="1196" y="99"/>
                </a:lnTo>
                <a:lnTo>
                  <a:pt x="1193" y="104"/>
                </a:lnTo>
                <a:lnTo>
                  <a:pt x="1190" y="111"/>
                </a:lnTo>
                <a:lnTo>
                  <a:pt x="1190" y="111"/>
                </a:lnTo>
                <a:lnTo>
                  <a:pt x="1189" y="106"/>
                </a:lnTo>
                <a:lnTo>
                  <a:pt x="1190" y="96"/>
                </a:lnTo>
                <a:lnTo>
                  <a:pt x="1192" y="87"/>
                </a:lnTo>
                <a:lnTo>
                  <a:pt x="1194" y="83"/>
                </a:lnTo>
                <a:lnTo>
                  <a:pt x="1197" y="82"/>
                </a:lnTo>
                <a:lnTo>
                  <a:pt x="1197" y="82"/>
                </a:lnTo>
                <a:close/>
                <a:moveTo>
                  <a:pt x="1187" y="131"/>
                </a:moveTo>
                <a:lnTo>
                  <a:pt x="1187" y="131"/>
                </a:lnTo>
                <a:lnTo>
                  <a:pt x="1192" y="124"/>
                </a:lnTo>
                <a:lnTo>
                  <a:pt x="1199" y="115"/>
                </a:lnTo>
                <a:lnTo>
                  <a:pt x="1214" y="101"/>
                </a:lnTo>
                <a:lnTo>
                  <a:pt x="1214" y="101"/>
                </a:lnTo>
                <a:lnTo>
                  <a:pt x="1208" y="113"/>
                </a:lnTo>
                <a:lnTo>
                  <a:pt x="1201" y="124"/>
                </a:lnTo>
                <a:lnTo>
                  <a:pt x="1194" y="138"/>
                </a:lnTo>
                <a:lnTo>
                  <a:pt x="1193" y="143"/>
                </a:lnTo>
                <a:lnTo>
                  <a:pt x="1193" y="151"/>
                </a:lnTo>
                <a:lnTo>
                  <a:pt x="1193" y="151"/>
                </a:lnTo>
                <a:lnTo>
                  <a:pt x="1197" y="149"/>
                </a:lnTo>
                <a:lnTo>
                  <a:pt x="1200" y="146"/>
                </a:lnTo>
                <a:lnTo>
                  <a:pt x="1206" y="139"/>
                </a:lnTo>
                <a:lnTo>
                  <a:pt x="1211" y="132"/>
                </a:lnTo>
                <a:lnTo>
                  <a:pt x="1217" y="127"/>
                </a:lnTo>
                <a:lnTo>
                  <a:pt x="1217" y="127"/>
                </a:lnTo>
                <a:lnTo>
                  <a:pt x="1214" y="122"/>
                </a:lnTo>
                <a:lnTo>
                  <a:pt x="1214" y="121"/>
                </a:lnTo>
                <a:lnTo>
                  <a:pt x="1215" y="121"/>
                </a:lnTo>
                <a:lnTo>
                  <a:pt x="1218" y="121"/>
                </a:lnTo>
                <a:lnTo>
                  <a:pt x="1221" y="124"/>
                </a:lnTo>
                <a:lnTo>
                  <a:pt x="1190" y="180"/>
                </a:lnTo>
                <a:lnTo>
                  <a:pt x="1190" y="180"/>
                </a:lnTo>
                <a:lnTo>
                  <a:pt x="1187" y="169"/>
                </a:lnTo>
                <a:lnTo>
                  <a:pt x="1185" y="156"/>
                </a:lnTo>
                <a:lnTo>
                  <a:pt x="1185" y="143"/>
                </a:lnTo>
                <a:lnTo>
                  <a:pt x="1187" y="131"/>
                </a:lnTo>
                <a:lnTo>
                  <a:pt x="1187" y="131"/>
                </a:lnTo>
                <a:close/>
                <a:moveTo>
                  <a:pt x="1106" y="190"/>
                </a:moveTo>
                <a:lnTo>
                  <a:pt x="1175" y="191"/>
                </a:lnTo>
                <a:lnTo>
                  <a:pt x="1175" y="191"/>
                </a:lnTo>
                <a:lnTo>
                  <a:pt x="1168" y="194"/>
                </a:lnTo>
                <a:lnTo>
                  <a:pt x="1161" y="194"/>
                </a:lnTo>
                <a:lnTo>
                  <a:pt x="1142" y="194"/>
                </a:lnTo>
                <a:lnTo>
                  <a:pt x="1124" y="193"/>
                </a:lnTo>
                <a:lnTo>
                  <a:pt x="1109" y="191"/>
                </a:lnTo>
                <a:lnTo>
                  <a:pt x="1109" y="191"/>
                </a:lnTo>
                <a:lnTo>
                  <a:pt x="1106" y="190"/>
                </a:lnTo>
                <a:lnTo>
                  <a:pt x="1106" y="190"/>
                </a:lnTo>
                <a:lnTo>
                  <a:pt x="1102" y="191"/>
                </a:lnTo>
                <a:lnTo>
                  <a:pt x="1097" y="193"/>
                </a:lnTo>
                <a:lnTo>
                  <a:pt x="1097" y="193"/>
                </a:lnTo>
                <a:lnTo>
                  <a:pt x="1075" y="191"/>
                </a:lnTo>
                <a:lnTo>
                  <a:pt x="1064" y="191"/>
                </a:lnTo>
                <a:lnTo>
                  <a:pt x="1054" y="190"/>
                </a:lnTo>
                <a:lnTo>
                  <a:pt x="1106" y="190"/>
                </a:lnTo>
                <a:close/>
                <a:moveTo>
                  <a:pt x="836" y="193"/>
                </a:moveTo>
                <a:lnTo>
                  <a:pt x="836" y="193"/>
                </a:lnTo>
                <a:lnTo>
                  <a:pt x="1072" y="202"/>
                </a:lnTo>
                <a:lnTo>
                  <a:pt x="1308" y="215"/>
                </a:lnTo>
                <a:lnTo>
                  <a:pt x="1308" y="215"/>
                </a:lnTo>
                <a:lnTo>
                  <a:pt x="1303" y="135"/>
                </a:lnTo>
                <a:lnTo>
                  <a:pt x="1296" y="54"/>
                </a:lnTo>
                <a:lnTo>
                  <a:pt x="1296" y="54"/>
                </a:lnTo>
                <a:lnTo>
                  <a:pt x="1296" y="45"/>
                </a:lnTo>
                <a:lnTo>
                  <a:pt x="1297" y="37"/>
                </a:lnTo>
                <a:lnTo>
                  <a:pt x="1297" y="37"/>
                </a:lnTo>
                <a:lnTo>
                  <a:pt x="1301" y="55"/>
                </a:lnTo>
                <a:lnTo>
                  <a:pt x="1304" y="73"/>
                </a:lnTo>
                <a:lnTo>
                  <a:pt x="1308" y="114"/>
                </a:lnTo>
                <a:lnTo>
                  <a:pt x="1310" y="153"/>
                </a:lnTo>
                <a:lnTo>
                  <a:pt x="1312" y="194"/>
                </a:lnTo>
                <a:lnTo>
                  <a:pt x="1312" y="194"/>
                </a:lnTo>
                <a:lnTo>
                  <a:pt x="1311" y="194"/>
                </a:lnTo>
                <a:lnTo>
                  <a:pt x="1310" y="194"/>
                </a:lnTo>
                <a:lnTo>
                  <a:pt x="1310" y="200"/>
                </a:lnTo>
                <a:lnTo>
                  <a:pt x="1312" y="207"/>
                </a:lnTo>
                <a:lnTo>
                  <a:pt x="1315" y="208"/>
                </a:lnTo>
                <a:lnTo>
                  <a:pt x="1318" y="210"/>
                </a:lnTo>
                <a:lnTo>
                  <a:pt x="1318" y="210"/>
                </a:lnTo>
                <a:lnTo>
                  <a:pt x="1322" y="210"/>
                </a:lnTo>
                <a:lnTo>
                  <a:pt x="1325" y="208"/>
                </a:lnTo>
                <a:lnTo>
                  <a:pt x="1326" y="205"/>
                </a:lnTo>
                <a:lnTo>
                  <a:pt x="1328" y="202"/>
                </a:lnTo>
                <a:lnTo>
                  <a:pt x="1328" y="202"/>
                </a:lnTo>
                <a:lnTo>
                  <a:pt x="1324" y="155"/>
                </a:lnTo>
                <a:lnTo>
                  <a:pt x="1319" y="107"/>
                </a:lnTo>
                <a:lnTo>
                  <a:pt x="1317" y="83"/>
                </a:lnTo>
                <a:lnTo>
                  <a:pt x="1314" y="61"/>
                </a:lnTo>
                <a:lnTo>
                  <a:pt x="1310" y="38"/>
                </a:lnTo>
                <a:lnTo>
                  <a:pt x="1304" y="18"/>
                </a:lnTo>
                <a:lnTo>
                  <a:pt x="1304" y="18"/>
                </a:lnTo>
                <a:lnTo>
                  <a:pt x="1350" y="48"/>
                </a:lnTo>
                <a:lnTo>
                  <a:pt x="1400" y="76"/>
                </a:lnTo>
                <a:lnTo>
                  <a:pt x="1450" y="103"/>
                </a:lnTo>
                <a:lnTo>
                  <a:pt x="1501" y="128"/>
                </a:lnTo>
                <a:lnTo>
                  <a:pt x="1602" y="177"/>
                </a:lnTo>
                <a:lnTo>
                  <a:pt x="1653" y="204"/>
                </a:lnTo>
                <a:lnTo>
                  <a:pt x="1702" y="232"/>
                </a:lnTo>
                <a:lnTo>
                  <a:pt x="1702" y="232"/>
                </a:lnTo>
                <a:lnTo>
                  <a:pt x="1734" y="249"/>
                </a:lnTo>
                <a:lnTo>
                  <a:pt x="1769" y="266"/>
                </a:lnTo>
                <a:lnTo>
                  <a:pt x="1806" y="283"/>
                </a:lnTo>
                <a:lnTo>
                  <a:pt x="1841" y="301"/>
                </a:lnTo>
                <a:lnTo>
                  <a:pt x="1841" y="301"/>
                </a:lnTo>
                <a:lnTo>
                  <a:pt x="1779" y="340"/>
                </a:lnTo>
                <a:lnTo>
                  <a:pt x="1717" y="381"/>
                </a:lnTo>
                <a:lnTo>
                  <a:pt x="1596" y="464"/>
                </a:lnTo>
                <a:lnTo>
                  <a:pt x="1475" y="545"/>
                </a:lnTo>
                <a:lnTo>
                  <a:pt x="1414" y="586"/>
                </a:lnTo>
                <a:lnTo>
                  <a:pt x="1350" y="624"/>
                </a:lnTo>
                <a:lnTo>
                  <a:pt x="1350" y="624"/>
                </a:lnTo>
                <a:lnTo>
                  <a:pt x="1346" y="625"/>
                </a:lnTo>
                <a:lnTo>
                  <a:pt x="1342" y="625"/>
                </a:lnTo>
                <a:lnTo>
                  <a:pt x="1339" y="623"/>
                </a:lnTo>
                <a:lnTo>
                  <a:pt x="1338" y="618"/>
                </a:lnTo>
                <a:lnTo>
                  <a:pt x="1338" y="618"/>
                </a:lnTo>
                <a:lnTo>
                  <a:pt x="1334" y="583"/>
                </a:lnTo>
                <a:lnTo>
                  <a:pt x="1326" y="550"/>
                </a:lnTo>
                <a:lnTo>
                  <a:pt x="1321" y="514"/>
                </a:lnTo>
                <a:lnTo>
                  <a:pt x="1319" y="496"/>
                </a:lnTo>
                <a:lnTo>
                  <a:pt x="1318" y="478"/>
                </a:lnTo>
                <a:lnTo>
                  <a:pt x="1318" y="478"/>
                </a:lnTo>
                <a:lnTo>
                  <a:pt x="1317" y="472"/>
                </a:lnTo>
                <a:lnTo>
                  <a:pt x="1312" y="468"/>
                </a:lnTo>
                <a:lnTo>
                  <a:pt x="1308" y="465"/>
                </a:lnTo>
                <a:lnTo>
                  <a:pt x="1300" y="464"/>
                </a:lnTo>
                <a:lnTo>
                  <a:pt x="1300" y="464"/>
                </a:lnTo>
                <a:lnTo>
                  <a:pt x="1182" y="460"/>
                </a:lnTo>
                <a:lnTo>
                  <a:pt x="1062" y="455"/>
                </a:lnTo>
                <a:lnTo>
                  <a:pt x="943" y="454"/>
                </a:lnTo>
                <a:lnTo>
                  <a:pt x="885" y="454"/>
                </a:lnTo>
                <a:lnTo>
                  <a:pt x="826" y="455"/>
                </a:lnTo>
                <a:lnTo>
                  <a:pt x="826" y="455"/>
                </a:lnTo>
                <a:lnTo>
                  <a:pt x="798" y="460"/>
                </a:lnTo>
                <a:lnTo>
                  <a:pt x="770" y="462"/>
                </a:lnTo>
                <a:lnTo>
                  <a:pt x="742" y="464"/>
                </a:lnTo>
                <a:lnTo>
                  <a:pt x="714" y="464"/>
                </a:lnTo>
                <a:lnTo>
                  <a:pt x="656" y="462"/>
                </a:lnTo>
                <a:lnTo>
                  <a:pt x="599" y="458"/>
                </a:lnTo>
                <a:lnTo>
                  <a:pt x="483" y="448"/>
                </a:lnTo>
                <a:lnTo>
                  <a:pt x="426" y="443"/>
                </a:lnTo>
                <a:lnTo>
                  <a:pt x="368" y="440"/>
                </a:lnTo>
                <a:lnTo>
                  <a:pt x="181" y="439"/>
                </a:lnTo>
                <a:lnTo>
                  <a:pt x="181" y="439"/>
                </a:lnTo>
                <a:lnTo>
                  <a:pt x="178" y="440"/>
                </a:lnTo>
                <a:lnTo>
                  <a:pt x="177" y="441"/>
                </a:lnTo>
                <a:lnTo>
                  <a:pt x="176" y="446"/>
                </a:lnTo>
                <a:lnTo>
                  <a:pt x="176" y="450"/>
                </a:lnTo>
                <a:lnTo>
                  <a:pt x="176" y="450"/>
                </a:lnTo>
                <a:lnTo>
                  <a:pt x="163" y="392"/>
                </a:lnTo>
                <a:lnTo>
                  <a:pt x="150" y="333"/>
                </a:lnTo>
                <a:lnTo>
                  <a:pt x="139" y="274"/>
                </a:lnTo>
                <a:lnTo>
                  <a:pt x="129" y="214"/>
                </a:lnTo>
                <a:lnTo>
                  <a:pt x="129" y="214"/>
                </a:lnTo>
                <a:lnTo>
                  <a:pt x="131" y="218"/>
                </a:lnTo>
                <a:lnTo>
                  <a:pt x="132" y="219"/>
                </a:lnTo>
                <a:lnTo>
                  <a:pt x="133" y="219"/>
                </a:lnTo>
                <a:lnTo>
                  <a:pt x="133" y="218"/>
                </a:lnTo>
                <a:lnTo>
                  <a:pt x="133" y="212"/>
                </a:lnTo>
                <a:lnTo>
                  <a:pt x="132" y="210"/>
                </a:lnTo>
                <a:lnTo>
                  <a:pt x="131" y="208"/>
                </a:lnTo>
                <a:lnTo>
                  <a:pt x="131" y="208"/>
                </a:lnTo>
                <a:lnTo>
                  <a:pt x="219" y="205"/>
                </a:lnTo>
                <a:lnTo>
                  <a:pt x="306" y="202"/>
                </a:lnTo>
                <a:lnTo>
                  <a:pt x="481" y="194"/>
                </a:lnTo>
                <a:lnTo>
                  <a:pt x="569" y="191"/>
                </a:lnTo>
                <a:lnTo>
                  <a:pt x="656" y="190"/>
                </a:lnTo>
                <a:lnTo>
                  <a:pt x="746" y="190"/>
                </a:lnTo>
                <a:lnTo>
                  <a:pt x="836" y="193"/>
                </a:lnTo>
                <a:lnTo>
                  <a:pt x="836" y="193"/>
                </a:lnTo>
                <a:close/>
                <a:moveTo>
                  <a:pt x="126" y="201"/>
                </a:moveTo>
                <a:lnTo>
                  <a:pt x="126" y="201"/>
                </a:lnTo>
                <a:lnTo>
                  <a:pt x="129" y="200"/>
                </a:lnTo>
                <a:lnTo>
                  <a:pt x="133" y="200"/>
                </a:lnTo>
                <a:lnTo>
                  <a:pt x="135" y="201"/>
                </a:lnTo>
                <a:lnTo>
                  <a:pt x="135" y="202"/>
                </a:lnTo>
                <a:lnTo>
                  <a:pt x="133" y="204"/>
                </a:lnTo>
                <a:lnTo>
                  <a:pt x="133" y="204"/>
                </a:lnTo>
                <a:lnTo>
                  <a:pt x="129" y="205"/>
                </a:lnTo>
                <a:lnTo>
                  <a:pt x="126" y="204"/>
                </a:lnTo>
                <a:lnTo>
                  <a:pt x="125" y="204"/>
                </a:lnTo>
                <a:lnTo>
                  <a:pt x="125" y="204"/>
                </a:lnTo>
                <a:lnTo>
                  <a:pt x="126" y="201"/>
                </a:lnTo>
                <a:lnTo>
                  <a:pt x="126" y="201"/>
                </a:lnTo>
                <a:close/>
                <a:moveTo>
                  <a:pt x="108" y="308"/>
                </a:moveTo>
                <a:lnTo>
                  <a:pt x="108" y="308"/>
                </a:lnTo>
                <a:lnTo>
                  <a:pt x="91" y="330"/>
                </a:lnTo>
                <a:lnTo>
                  <a:pt x="74" y="353"/>
                </a:lnTo>
                <a:lnTo>
                  <a:pt x="59" y="377"/>
                </a:lnTo>
                <a:lnTo>
                  <a:pt x="45" y="401"/>
                </a:lnTo>
                <a:lnTo>
                  <a:pt x="45" y="401"/>
                </a:lnTo>
                <a:lnTo>
                  <a:pt x="44" y="403"/>
                </a:lnTo>
                <a:lnTo>
                  <a:pt x="44" y="405"/>
                </a:lnTo>
                <a:lnTo>
                  <a:pt x="73" y="371"/>
                </a:lnTo>
                <a:lnTo>
                  <a:pt x="73" y="371"/>
                </a:lnTo>
                <a:lnTo>
                  <a:pt x="63" y="387"/>
                </a:lnTo>
                <a:lnTo>
                  <a:pt x="55" y="403"/>
                </a:lnTo>
                <a:lnTo>
                  <a:pt x="35" y="437"/>
                </a:lnTo>
                <a:lnTo>
                  <a:pt x="35" y="437"/>
                </a:lnTo>
                <a:lnTo>
                  <a:pt x="34" y="440"/>
                </a:lnTo>
                <a:lnTo>
                  <a:pt x="31" y="443"/>
                </a:lnTo>
                <a:lnTo>
                  <a:pt x="29" y="443"/>
                </a:lnTo>
                <a:lnTo>
                  <a:pt x="28" y="441"/>
                </a:lnTo>
                <a:lnTo>
                  <a:pt x="28" y="437"/>
                </a:lnTo>
                <a:lnTo>
                  <a:pt x="28" y="437"/>
                </a:lnTo>
                <a:lnTo>
                  <a:pt x="29" y="430"/>
                </a:lnTo>
                <a:lnTo>
                  <a:pt x="31" y="422"/>
                </a:lnTo>
                <a:lnTo>
                  <a:pt x="34" y="416"/>
                </a:lnTo>
                <a:lnTo>
                  <a:pt x="39" y="410"/>
                </a:lnTo>
                <a:lnTo>
                  <a:pt x="39" y="410"/>
                </a:lnTo>
                <a:lnTo>
                  <a:pt x="38" y="408"/>
                </a:lnTo>
                <a:lnTo>
                  <a:pt x="38" y="403"/>
                </a:lnTo>
                <a:lnTo>
                  <a:pt x="36" y="402"/>
                </a:lnTo>
                <a:lnTo>
                  <a:pt x="35" y="406"/>
                </a:lnTo>
                <a:lnTo>
                  <a:pt x="35" y="406"/>
                </a:lnTo>
                <a:lnTo>
                  <a:pt x="29" y="415"/>
                </a:lnTo>
                <a:lnTo>
                  <a:pt x="25" y="423"/>
                </a:lnTo>
                <a:lnTo>
                  <a:pt x="25" y="423"/>
                </a:lnTo>
                <a:lnTo>
                  <a:pt x="32" y="405"/>
                </a:lnTo>
                <a:lnTo>
                  <a:pt x="41" y="388"/>
                </a:lnTo>
                <a:lnTo>
                  <a:pt x="59" y="354"/>
                </a:lnTo>
                <a:lnTo>
                  <a:pt x="79" y="322"/>
                </a:lnTo>
                <a:lnTo>
                  <a:pt x="100" y="291"/>
                </a:lnTo>
                <a:lnTo>
                  <a:pt x="100" y="291"/>
                </a:lnTo>
                <a:lnTo>
                  <a:pt x="105" y="284"/>
                </a:lnTo>
                <a:lnTo>
                  <a:pt x="111" y="276"/>
                </a:lnTo>
                <a:lnTo>
                  <a:pt x="115" y="269"/>
                </a:lnTo>
                <a:lnTo>
                  <a:pt x="118" y="260"/>
                </a:lnTo>
                <a:lnTo>
                  <a:pt x="118" y="260"/>
                </a:lnTo>
                <a:lnTo>
                  <a:pt x="122" y="267"/>
                </a:lnTo>
                <a:lnTo>
                  <a:pt x="124" y="274"/>
                </a:lnTo>
                <a:lnTo>
                  <a:pt x="125" y="281"/>
                </a:lnTo>
                <a:lnTo>
                  <a:pt x="124" y="288"/>
                </a:lnTo>
                <a:lnTo>
                  <a:pt x="121" y="294"/>
                </a:lnTo>
                <a:lnTo>
                  <a:pt x="118" y="299"/>
                </a:lnTo>
                <a:lnTo>
                  <a:pt x="114" y="305"/>
                </a:lnTo>
                <a:lnTo>
                  <a:pt x="108" y="308"/>
                </a:lnTo>
                <a:lnTo>
                  <a:pt x="108" y="308"/>
                </a:lnTo>
                <a:close/>
                <a:moveTo>
                  <a:pt x="111" y="211"/>
                </a:moveTo>
                <a:lnTo>
                  <a:pt x="111" y="211"/>
                </a:lnTo>
                <a:lnTo>
                  <a:pt x="112" y="208"/>
                </a:lnTo>
                <a:lnTo>
                  <a:pt x="114" y="208"/>
                </a:lnTo>
                <a:lnTo>
                  <a:pt x="115" y="208"/>
                </a:lnTo>
                <a:lnTo>
                  <a:pt x="115" y="210"/>
                </a:lnTo>
                <a:lnTo>
                  <a:pt x="115" y="212"/>
                </a:lnTo>
                <a:lnTo>
                  <a:pt x="114" y="214"/>
                </a:lnTo>
                <a:lnTo>
                  <a:pt x="111" y="214"/>
                </a:lnTo>
                <a:lnTo>
                  <a:pt x="111" y="214"/>
                </a:lnTo>
                <a:lnTo>
                  <a:pt x="117" y="229"/>
                </a:lnTo>
                <a:lnTo>
                  <a:pt x="118" y="236"/>
                </a:lnTo>
                <a:lnTo>
                  <a:pt x="117" y="243"/>
                </a:lnTo>
                <a:lnTo>
                  <a:pt x="117" y="243"/>
                </a:lnTo>
                <a:lnTo>
                  <a:pt x="114" y="247"/>
                </a:lnTo>
                <a:lnTo>
                  <a:pt x="110" y="252"/>
                </a:lnTo>
                <a:lnTo>
                  <a:pt x="100" y="259"/>
                </a:lnTo>
                <a:lnTo>
                  <a:pt x="100" y="259"/>
                </a:lnTo>
                <a:lnTo>
                  <a:pt x="103" y="252"/>
                </a:lnTo>
                <a:lnTo>
                  <a:pt x="104" y="246"/>
                </a:lnTo>
                <a:lnTo>
                  <a:pt x="105" y="238"/>
                </a:lnTo>
                <a:lnTo>
                  <a:pt x="105" y="238"/>
                </a:lnTo>
                <a:lnTo>
                  <a:pt x="56" y="305"/>
                </a:lnTo>
                <a:lnTo>
                  <a:pt x="34" y="337"/>
                </a:lnTo>
                <a:lnTo>
                  <a:pt x="13" y="371"/>
                </a:lnTo>
                <a:lnTo>
                  <a:pt x="13" y="371"/>
                </a:lnTo>
                <a:lnTo>
                  <a:pt x="24" y="350"/>
                </a:lnTo>
                <a:lnTo>
                  <a:pt x="35" y="329"/>
                </a:lnTo>
                <a:lnTo>
                  <a:pt x="59" y="290"/>
                </a:lnTo>
                <a:lnTo>
                  <a:pt x="111" y="211"/>
                </a:lnTo>
                <a:lnTo>
                  <a:pt x="111" y="211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solidFill>
              <a:srgbClr val="D27091"/>
            </a:solidFill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zh-CN" altLang="en-US" sz="2400">
              <a:solidFill>
                <a:schemeClr val="bg1"/>
              </a:solidFill>
              <a:latin typeface="方正喵呜体" panose="02010600010101010101" pitchFamily="2" charset="-122"/>
              <a:ea typeface="方正喵呜体" panose="02010600010101010101" pitchFamily="2" charset="-122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="" xmlns:a16="http://schemas.microsoft.com/office/drawing/2014/main" id="{7C05DD1F-F7DC-48EE-AFE9-AF169B5C97E3}"/>
              </a:ext>
            </a:extLst>
          </p:cNvPr>
          <p:cNvSpPr txBox="1"/>
          <p:nvPr/>
        </p:nvSpPr>
        <p:spPr>
          <a:xfrm>
            <a:off x="2635212" y="5370113"/>
            <a:ext cx="2801256" cy="524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sz="2400">
                <a:solidFill>
                  <a:srgbClr val="5261AC"/>
                </a:solidFill>
                <a:latin typeface="#9Slide01 Tieu de ngan" panose="00000800000000000000" pitchFamily="2" charset="0"/>
                <a:cs typeface="Arial" panose="020B0604020202020204" pitchFamily="34" charset="0"/>
              </a:rPr>
              <a:t>Mặt đáy</a:t>
            </a:r>
            <a:endParaRPr lang="en-US" sz="2400" dirty="0">
              <a:solidFill>
                <a:srgbClr val="5261AC"/>
              </a:solidFill>
              <a:latin typeface="#9Slide01 Tieu de ngan" panose="00000800000000000000" pitchFamily="2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40197F87-404D-4A33-991D-2D408C6A3BC5}"/>
              </a:ext>
            </a:extLst>
          </p:cNvPr>
          <p:cNvSpPr txBox="1"/>
          <p:nvPr/>
        </p:nvSpPr>
        <p:spPr>
          <a:xfrm>
            <a:off x="2653584" y="2811471"/>
            <a:ext cx="2801256" cy="524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sz="2400">
                <a:solidFill>
                  <a:srgbClr val="5261AC"/>
                </a:solidFill>
                <a:latin typeface="#9Slide01 Tieu de ngan" panose="00000800000000000000" pitchFamily="2" charset="0"/>
                <a:cs typeface="Arial" panose="020B0604020202020204" pitchFamily="34" charset="0"/>
              </a:rPr>
              <a:t>Mặt đáy</a:t>
            </a:r>
            <a:endParaRPr lang="en-US" sz="2400" dirty="0">
              <a:solidFill>
                <a:srgbClr val="5261AC"/>
              </a:solidFill>
              <a:latin typeface="#9Slide01 Tieu de ngan" panose="00000800000000000000" pitchFamily="2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04852066-BE87-4FC2-A613-C44B44A0A31C}"/>
              </a:ext>
            </a:extLst>
          </p:cNvPr>
          <p:cNvSpPr txBox="1"/>
          <p:nvPr/>
        </p:nvSpPr>
        <p:spPr>
          <a:xfrm>
            <a:off x="1939044" y="3932332"/>
            <a:ext cx="2801256" cy="1004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400">
                <a:solidFill>
                  <a:srgbClr val="D27091"/>
                </a:solidFill>
                <a:latin typeface="#9Slide01 Tieu de ngan" panose="00000800000000000000" pitchFamily="2" charset="0"/>
                <a:cs typeface="Arial" panose="020B0604020202020204" pitchFamily="34" charset="0"/>
              </a:rPr>
              <a:t>Mặt </a:t>
            </a:r>
          </a:p>
          <a:p>
            <a:pPr algn="ctr">
              <a:lnSpc>
                <a:spcPct val="130000"/>
              </a:lnSpc>
            </a:pPr>
            <a:r>
              <a:rPr lang="en-US" sz="2400">
                <a:solidFill>
                  <a:srgbClr val="D27091"/>
                </a:solidFill>
                <a:latin typeface="#9Slide01 Tieu de ngan" panose="00000800000000000000" pitchFamily="2" charset="0"/>
                <a:cs typeface="Arial" panose="020B0604020202020204" pitchFamily="34" charset="0"/>
              </a:rPr>
              <a:t>xung quanh</a:t>
            </a:r>
            <a:endParaRPr lang="en-US" sz="2400" dirty="0">
              <a:solidFill>
                <a:srgbClr val="D27091"/>
              </a:solidFill>
              <a:latin typeface="#9Slide01 Tieu de ngan" panose="00000800000000000000" pitchFamily="2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632596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4" decel="3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50"/>
                            </p:stCondLst>
                            <p:childTnLst>
                              <p:par>
                                <p:cTn id="49" presetID="2" presetClass="entr" presetSubtype="4" decel="3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" presetClass="entr" presetSubtype="4" decel="3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75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7" grpId="1"/>
      <p:bldP spid="48" grpId="0"/>
      <p:bldP spid="57" grpId="0" animBg="1"/>
      <p:bldP spid="58" grpId="0" animBg="1"/>
      <p:bldP spid="59" grpId="0" animBg="1"/>
      <p:bldP spid="60" grpId="0"/>
      <p:bldP spid="61" grpId="0"/>
      <p:bldP spid="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sp>
        <p:nvSpPr>
          <p:cNvPr id="39" name="Rectangle: Rounded Corners 38">
            <a:extLst>
              <a:ext uri="{FF2B5EF4-FFF2-40B4-BE49-F238E27FC236}">
                <a16:creationId xmlns="" xmlns:a16="http://schemas.microsoft.com/office/drawing/2014/main" id="{A265A4A8-AD77-4D11-B0F8-9F2839916AFB}"/>
              </a:ext>
            </a:extLst>
          </p:cNvPr>
          <p:cNvSpPr/>
          <p:nvPr/>
        </p:nvSpPr>
        <p:spPr>
          <a:xfrm>
            <a:off x="2412269" y="438213"/>
            <a:ext cx="5796414" cy="1014102"/>
          </a:xfrm>
          <a:prstGeom prst="roundRect">
            <a:avLst/>
          </a:prstGeom>
          <a:solidFill>
            <a:srgbClr val="C9CEE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0" name="Oval 39">
            <a:extLst>
              <a:ext uri="{FF2B5EF4-FFF2-40B4-BE49-F238E27FC236}">
                <a16:creationId xmlns="" xmlns:a16="http://schemas.microsoft.com/office/drawing/2014/main" id="{C9E1DB57-22AE-4D3A-B750-EF7E2C36DD65}"/>
              </a:ext>
            </a:extLst>
          </p:cNvPr>
          <p:cNvSpPr/>
          <p:nvPr/>
        </p:nvSpPr>
        <p:spPr>
          <a:xfrm>
            <a:off x="1726759" y="345130"/>
            <a:ext cx="1190033" cy="1226112"/>
          </a:xfrm>
          <a:prstGeom prst="ellipse">
            <a:avLst/>
          </a:prstGeom>
          <a:solidFill>
            <a:srgbClr val="C9CEE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6600">
                <a:solidFill>
                  <a:srgbClr val="9A8CB6"/>
                </a:solidFill>
                <a:latin typeface="SVN-Dumpling" panose="02000000000000000000" pitchFamily="50" charset="0"/>
              </a:rPr>
              <a:t>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1C442FC8-6B03-476B-AAFB-1C250B12E41F}"/>
              </a:ext>
            </a:extLst>
          </p:cNvPr>
          <p:cNvSpPr/>
          <p:nvPr/>
        </p:nvSpPr>
        <p:spPr>
          <a:xfrm>
            <a:off x="1685460" y="395876"/>
            <a:ext cx="246650" cy="285991"/>
          </a:xfrm>
          <a:prstGeom prst="ellipse">
            <a:avLst/>
          </a:prstGeom>
          <a:solidFill>
            <a:srgbClr val="909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C3F26B03-01A4-4E86-82AC-3BB400EEF25F}"/>
              </a:ext>
            </a:extLst>
          </p:cNvPr>
          <p:cNvSpPr/>
          <p:nvPr/>
        </p:nvSpPr>
        <p:spPr>
          <a:xfrm>
            <a:off x="1933908" y="180706"/>
            <a:ext cx="246650" cy="285991"/>
          </a:xfrm>
          <a:prstGeom prst="ellipse">
            <a:avLst/>
          </a:prstGeom>
          <a:solidFill>
            <a:srgbClr val="909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696BD8ED-22B7-44D0-BDEF-DB7621D0202E}"/>
              </a:ext>
            </a:extLst>
          </p:cNvPr>
          <p:cNvSpPr txBox="1"/>
          <p:nvPr/>
        </p:nvSpPr>
        <p:spPr>
          <a:xfrm>
            <a:off x="3070827" y="560544"/>
            <a:ext cx="51378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D27091"/>
                </a:solidFill>
                <a:latin typeface="#9Slide05 SVNUT Triumph" panose="00000500000000000000" pitchFamily="2" charset="0"/>
              </a:rPr>
              <a:t>Giới thiệu hình trụ.</a:t>
            </a:r>
          </a:p>
        </p:txBody>
      </p:sp>
      <p:sp>
        <p:nvSpPr>
          <p:cNvPr id="42" name="文本框 54">
            <a:extLst>
              <a:ext uri="{FF2B5EF4-FFF2-40B4-BE49-F238E27FC236}">
                <a16:creationId xmlns="" xmlns:a16="http://schemas.microsoft.com/office/drawing/2014/main" id="{E28F141B-E56F-448F-817C-2C8AB11FB316}"/>
              </a:ext>
            </a:extLst>
          </p:cNvPr>
          <p:cNvSpPr txBox="1"/>
          <p:nvPr/>
        </p:nvSpPr>
        <p:spPr>
          <a:xfrm>
            <a:off x="1932110" y="1630941"/>
            <a:ext cx="87980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2400" b="1">
                <a:latin typeface="#9Slide01 Tieu de ngan" panose="00000800000000000000" pitchFamily="2" charset="0"/>
                <a:ea typeface="思源宋体 CN Medium" panose="02020500000000000000" charset="-122"/>
                <a:cs typeface="Algerian" panose="04020705040A02060702" charset="0"/>
                <a:sym typeface="+mn-lt"/>
              </a:rPr>
              <a:t>Quan sát video khai triển hình trụ và trả lời câu hỏi:</a:t>
            </a:r>
            <a:endParaRPr lang="en-US" altLang="zh-CN" sz="2400" b="1" dirty="0">
              <a:effectLst>
                <a:outerShdw blurRad="50800" dir="3660000" algn="bl" rotWithShape="0">
                  <a:srgbClr val="F55921">
                    <a:alpha val="40000"/>
                  </a:srgbClr>
                </a:outerShdw>
              </a:effectLst>
              <a:latin typeface="#9Slide01 Tieu de ngan" panose="00000800000000000000" pitchFamily="2" charset="0"/>
              <a:ea typeface="思源宋体 CN Medium" panose="02020500000000000000" charset="-122"/>
              <a:cs typeface="Algerian" panose="04020705040A02060702" charset="0"/>
              <a:sym typeface="+mn-lt"/>
            </a:endParaRPr>
          </a:p>
        </p:txBody>
      </p:sp>
      <p:pic>
        <p:nvPicPr>
          <p:cNvPr id="22" name="cylinders">
            <a:hlinkClick r:id="" action="ppaction://media"/>
            <a:extLst>
              <a:ext uri="{FF2B5EF4-FFF2-40B4-BE49-F238E27FC236}">
                <a16:creationId xmlns="" xmlns:a16="http://schemas.microsoft.com/office/drawing/2014/main" id="{3AFA59AF-57B9-4B80-AE9D-6946759CA07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8"/>
          <a:srcRect t="-2674" b="-2674"/>
          <a:stretch/>
        </p:blipFill>
        <p:spPr>
          <a:xfrm>
            <a:off x="5720409" y="2071158"/>
            <a:ext cx="4741969" cy="4808291"/>
          </a:xfrm>
          <a:prstGeom prst="rect">
            <a:avLst/>
          </a:prstGeom>
          <a:ln>
            <a:noFill/>
            <a:round/>
          </a:ln>
        </p:spPr>
      </p:pic>
      <p:pic>
        <p:nvPicPr>
          <p:cNvPr id="50" name="PA_库_图片 6">
            <a:extLst>
              <a:ext uri="{FF2B5EF4-FFF2-40B4-BE49-F238E27FC236}">
                <a16:creationId xmlns="" xmlns:a16="http://schemas.microsoft.com/office/drawing/2014/main" id="{291EB12B-A3CE-4413-ABD6-D69BA97EE75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087" y="2271232"/>
            <a:ext cx="5034915" cy="3964918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</p:pic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ABDF77A3-483B-4672-B9E2-0F8164BFEC09}"/>
              </a:ext>
            </a:extLst>
          </p:cNvPr>
          <p:cNvSpPr txBox="1"/>
          <p:nvPr/>
        </p:nvSpPr>
        <p:spPr>
          <a:xfrm>
            <a:off x="1995261" y="3041680"/>
            <a:ext cx="3143271" cy="2277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800">
                <a:solidFill>
                  <a:schemeClr val="bg2">
                    <a:lumMod val="25000"/>
                  </a:schemeClr>
                </a:solidFill>
                <a:latin typeface="#9Slide01 Tieu de ngan" panose="00000800000000000000" pitchFamily="2" charset="0"/>
                <a:cs typeface="Arial" panose="020B0604020202020204" pitchFamily="34" charset="0"/>
              </a:rPr>
              <a:t>Hình trụ có 2 mặt đáy là hình gì? Có bằng nhau không?</a:t>
            </a:r>
            <a:endParaRPr lang="en-US" sz="2800" dirty="0">
              <a:solidFill>
                <a:schemeClr val="bg2">
                  <a:lumMod val="25000"/>
                </a:schemeClr>
              </a:solidFill>
              <a:latin typeface="#9Slide01 Tieu de ngan" panose="00000800000000000000" pitchFamily="2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265523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237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53" grpId="0"/>
      <p:bldP spid="5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sp>
        <p:nvSpPr>
          <p:cNvPr id="39" name="Rectangle: Rounded Corners 38">
            <a:extLst>
              <a:ext uri="{FF2B5EF4-FFF2-40B4-BE49-F238E27FC236}">
                <a16:creationId xmlns="" xmlns:a16="http://schemas.microsoft.com/office/drawing/2014/main" id="{A265A4A8-AD77-4D11-B0F8-9F2839916AFB}"/>
              </a:ext>
            </a:extLst>
          </p:cNvPr>
          <p:cNvSpPr/>
          <p:nvPr/>
        </p:nvSpPr>
        <p:spPr>
          <a:xfrm>
            <a:off x="2412269" y="438213"/>
            <a:ext cx="5796414" cy="1014102"/>
          </a:xfrm>
          <a:prstGeom prst="roundRect">
            <a:avLst/>
          </a:prstGeom>
          <a:solidFill>
            <a:srgbClr val="C9CEE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0" name="Oval 39">
            <a:extLst>
              <a:ext uri="{FF2B5EF4-FFF2-40B4-BE49-F238E27FC236}">
                <a16:creationId xmlns="" xmlns:a16="http://schemas.microsoft.com/office/drawing/2014/main" id="{C9E1DB57-22AE-4D3A-B750-EF7E2C36DD65}"/>
              </a:ext>
            </a:extLst>
          </p:cNvPr>
          <p:cNvSpPr/>
          <p:nvPr/>
        </p:nvSpPr>
        <p:spPr>
          <a:xfrm>
            <a:off x="1726759" y="345130"/>
            <a:ext cx="1190033" cy="1226112"/>
          </a:xfrm>
          <a:prstGeom prst="ellipse">
            <a:avLst/>
          </a:prstGeom>
          <a:solidFill>
            <a:srgbClr val="C9CEE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6600">
                <a:solidFill>
                  <a:srgbClr val="9A8CB6"/>
                </a:solidFill>
                <a:latin typeface="SVN-Dumpling" panose="02000000000000000000" pitchFamily="50" charset="0"/>
              </a:rPr>
              <a:t>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1C442FC8-6B03-476B-AAFB-1C250B12E41F}"/>
              </a:ext>
            </a:extLst>
          </p:cNvPr>
          <p:cNvSpPr/>
          <p:nvPr/>
        </p:nvSpPr>
        <p:spPr>
          <a:xfrm>
            <a:off x="1685460" y="395876"/>
            <a:ext cx="246650" cy="285991"/>
          </a:xfrm>
          <a:prstGeom prst="ellipse">
            <a:avLst/>
          </a:prstGeom>
          <a:solidFill>
            <a:srgbClr val="909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4" name="Oval 33">
            <a:extLst>
              <a:ext uri="{FF2B5EF4-FFF2-40B4-BE49-F238E27FC236}">
                <a16:creationId xmlns="" xmlns:a16="http://schemas.microsoft.com/office/drawing/2014/main" id="{C3F26B03-01A4-4E86-82AC-3BB400EEF25F}"/>
              </a:ext>
            </a:extLst>
          </p:cNvPr>
          <p:cNvSpPr/>
          <p:nvPr/>
        </p:nvSpPr>
        <p:spPr>
          <a:xfrm>
            <a:off x="1933908" y="180706"/>
            <a:ext cx="246650" cy="285991"/>
          </a:xfrm>
          <a:prstGeom prst="ellipse">
            <a:avLst/>
          </a:prstGeom>
          <a:solidFill>
            <a:srgbClr val="909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696BD8ED-22B7-44D0-BDEF-DB7621D0202E}"/>
              </a:ext>
            </a:extLst>
          </p:cNvPr>
          <p:cNvSpPr txBox="1"/>
          <p:nvPr/>
        </p:nvSpPr>
        <p:spPr>
          <a:xfrm>
            <a:off x="3070827" y="560544"/>
            <a:ext cx="51378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D27091"/>
                </a:solidFill>
                <a:latin typeface="#9Slide05 SVNUT Triumph" panose="00000500000000000000" pitchFamily="2" charset="0"/>
              </a:rPr>
              <a:t>Giới thiệu hình trụ.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="" xmlns:a16="http://schemas.microsoft.com/office/drawing/2014/main" id="{0AF8B8FC-0B4C-4E64-9165-7DC78457DA90}"/>
              </a:ext>
            </a:extLst>
          </p:cNvPr>
          <p:cNvGrpSpPr/>
          <p:nvPr/>
        </p:nvGrpSpPr>
        <p:grpSpPr>
          <a:xfrm>
            <a:off x="2046456" y="3196036"/>
            <a:ext cx="3290981" cy="2962166"/>
            <a:chOff x="2046456" y="3196036"/>
            <a:chExt cx="3290981" cy="2962166"/>
          </a:xfrm>
        </p:grpSpPr>
        <p:grpSp>
          <p:nvGrpSpPr>
            <p:cNvPr id="30" name="Group 29">
              <a:extLst>
                <a:ext uri="{FF2B5EF4-FFF2-40B4-BE49-F238E27FC236}">
                  <a16:creationId xmlns="" xmlns:a16="http://schemas.microsoft.com/office/drawing/2014/main" id="{F9A7A309-F775-4AFF-A467-9AC37E7DF314}"/>
                </a:ext>
              </a:extLst>
            </p:cNvPr>
            <p:cNvGrpSpPr/>
            <p:nvPr/>
          </p:nvGrpSpPr>
          <p:grpSpPr>
            <a:xfrm>
              <a:off x="2303765" y="3196036"/>
              <a:ext cx="1790115" cy="2346950"/>
              <a:chOff x="4825340" y="2735580"/>
              <a:chExt cx="946810" cy="1257300"/>
            </a:xfrm>
            <a:solidFill>
              <a:srgbClr val="FCE8E7"/>
            </a:solidFill>
          </p:grpSpPr>
          <p:sp>
            <p:nvSpPr>
              <p:cNvPr id="31" name="Cylinder 30">
                <a:extLst>
                  <a:ext uri="{FF2B5EF4-FFF2-40B4-BE49-F238E27FC236}">
                    <a16:creationId xmlns="" xmlns:a16="http://schemas.microsoft.com/office/drawing/2014/main" id="{9D66FA69-8C3B-4BE7-8715-3F4D3EA32D2C}"/>
                  </a:ext>
                </a:extLst>
              </p:cNvPr>
              <p:cNvSpPr/>
              <p:nvPr/>
            </p:nvSpPr>
            <p:spPr>
              <a:xfrm>
                <a:off x="4825340" y="2735580"/>
                <a:ext cx="946810" cy="1257300"/>
              </a:xfrm>
              <a:prstGeom prst="can">
                <a:avLst>
                  <a:gd name="adj" fmla="val 34806"/>
                </a:avLst>
              </a:prstGeom>
              <a:grpFill/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="" xmlns:a16="http://schemas.microsoft.com/office/drawing/2014/main" id="{249D1A98-F2D3-4D46-856A-6A1EBAA1AA59}"/>
                  </a:ext>
                </a:extLst>
              </p:cNvPr>
              <p:cNvSpPr/>
              <p:nvPr/>
            </p:nvSpPr>
            <p:spPr>
              <a:xfrm>
                <a:off x="4825340" y="3684201"/>
                <a:ext cx="933128" cy="307459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F81A78FE-A6C8-4DC0-81E3-BED77CBA33CB}"/>
                </a:ext>
              </a:extLst>
            </p:cNvPr>
            <p:cNvSpPr txBox="1"/>
            <p:nvPr/>
          </p:nvSpPr>
          <p:spPr>
            <a:xfrm>
              <a:off x="2412269" y="5633443"/>
              <a:ext cx="2801256" cy="524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lang="en-US" sz="2400">
                  <a:solidFill>
                    <a:schemeClr val="bg2">
                      <a:lumMod val="25000"/>
                    </a:schemeClr>
                  </a:solidFill>
                  <a:latin typeface="#9Slide01 Tieu de ngan" panose="00000800000000000000" pitchFamily="2" charset="0"/>
                  <a:cs typeface="Arial" panose="020B0604020202020204" pitchFamily="34" charset="0"/>
                </a:rPr>
                <a:t>Hình trụ</a:t>
              </a:r>
              <a:endParaRPr lang="en-US" sz="2400" dirty="0">
                <a:solidFill>
                  <a:schemeClr val="bg2">
                    <a:lumMod val="25000"/>
                  </a:schemeClr>
                </a:solidFill>
                <a:latin typeface="#9Slide01 Tieu de ngan" panose="000008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="" xmlns:a16="http://schemas.microsoft.com/office/drawing/2014/main" id="{581EC560-7925-4C3A-91BE-F6CAF4AA5BEE}"/>
                </a:ext>
              </a:extLst>
            </p:cNvPr>
            <p:cNvSpPr txBox="1"/>
            <p:nvPr/>
          </p:nvSpPr>
          <p:spPr>
            <a:xfrm>
              <a:off x="2475705" y="4979808"/>
              <a:ext cx="2801256" cy="4526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lang="en-US" sz="2000">
                  <a:solidFill>
                    <a:srgbClr val="5261AC"/>
                  </a:solidFill>
                  <a:latin typeface="#9Slide01 Tieu de ngan" panose="00000800000000000000" pitchFamily="2" charset="0"/>
                  <a:cs typeface="Arial" panose="020B0604020202020204" pitchFamily="34" charset="0"/>
                </a:rPr>
                <a:t>Mặt đáy</a:t>
              </a:r>
              <a:endParaRPr lang="en-US" sz="2000" dirty="0">
                <a:solidFill>
                  <a:srgbClr val="5261AC"/>
                </a:solidFill>
                <a:latin typeface="#9Slide01 Tieu de ngan" panose="000008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830AF4DC-D64A-47A1-BBC2-D593BF6B0862}"/>
                </a:ext>
              </a:extLst>
            </p:cNvPr>
            <p:cNvSpPr txBox="1"/>
            <p:nvPr/>
          </p:nvSpPr>
          <p:spPr>
            <a:xfrm>
              <a:off x="2536181" y="3208639"/>
              <a:ext cx="2801256" cy="4526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ct val="130000"/>
                </a:lnSpc>
              </a:pPr>
              <a:r>
                <a:rPr lang="en-US" sz="2000">
                  <a:solidFill>
                    <a:srgbClr val="5261AC"/>
                  </a:solidFill>
                  <a:latin typeface="#9Slide01 Tieu de ngan" panose="00000800000000000000" pitchFamily="2" charset="0"/>
                  <a:cs typeface="Arial" panose="020B0604020202020204" pitchFamily="34" charset="0"/>
                </a:rPr>
                <a:t>Mặt đáy</a:t>
              </a:r>
              <a:endParaRPr lang="en-US" sz="2000" dirty="0">
                <a:solidFill>
                  <a:srgbClr val="5261AC"/>
                </a:solidFill>
                <a:latin typeface="#9Slide01 Tieu de ngan" panose="000008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6F7C8F60-4AB7-4C7D-87FF-C23B7551550A}"/>
                </a:ext>
              </a:extLst>
            </p:cNvPr>
            <p:cNvSpPr txBox="1"/>
            <p:nvPr/>
          </p:nvSpPr>
          <p:spPr>
            <a:xfrm>
              <a:off x="2046456" y="3877511"/>
              <a:ext cx="2324793" cy="852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2000">
                  <a:solidFill>
                    <a:srgbClr val="D27091"/>
                  </a:solidFill>
                  <a:latin typeface="#9Slide01 Tieu de ngan" panose="00000800000000000000" pitchFamily="2" charset="0"/>
                  <a:cs typeface="Arial" panose="020B0604020202020204" pitchFamily="34" charset="0"/>
                </a:rPr>
                <a:t>Mặt </a:t>
              </a:r>
            </a:p>
            <a:p>
              <a:pPr algn="ctr">
                <a:lnSpc>
                  <a:spcPct val="130000"/>
                </a:lnSpc>
              </a:pPr>
              <a:r>
                <a:rPr lang="en-US" sz="2000">
                  <a:solidFill>
                    <a:srgbClr val="D27091"/>
                  </a:solidFill>
                  <a:latin typeface="#9Slide01 Tieu de ngan" panose="00000800000000000000" pitchFamily="2" charset="0"/>
                  <a:cs typeface="Arial" panose="020B0604020202020204" pitchFamily="34" charset="0"/>
                </a:rPr>
                <a:t>xung quanh</a:t>
              </a:r>
              <a:endParaRPr lang="en-US" sz="2000" dirty="0">
                <a:solidFill>
                  <a:srgbClr val="D27091"/>
                </a:solidFill>
                <a:latin typeface="#9Slide01 Tieu de ngan" panose="00000800000000000000" pitchFamily="2" charset="0"/>
                <a:cs typeface="Arial" panose="020B0604020202020204" pitchFamily="34" charset="0"/>
              </a:endParaRPr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="" xmlns:a16="http://schemas.microsoft.com/office/drawing/2014/main" id="{15A536F2-1AE7-4C44-AF79-B56665B68AC1}"/>
              </a:ext>
            </a:extLst>
          </p:cNvPr>
          <p:cNvSpPr/>
          <p:nvPr/>
        </p:nvSpPr>
        <p:spPr>
          <a:xfrm>
            <a:off x="6641874" y="3421455"/>
            <a:ext cx="3818634" cy="1831053"/>
          </a:xfrm>
          <a:prstGeom prst="rect">
            <a:avLst/>
          </a:prstGeom>
          <a:solidFill>
            <a:srgbClr val="FCE8E7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="" xmlns:a16="http://schemas.microsoft.com/office/drawing/2014/main" id="{38C5D9B1-D16A-43F7-A391-F96308D6CDAD}"/>
              </a:ext>
            </a:extLst>
          </p:cNvPr>
          <p:cNvSpPr/>
          <p:nvPr/>
        </p:nvSpPr>
        <p:spPr>
          <a:xfrm>
            <a:off x="7728646" y="1820315"/>
            <a:ext cx="1578598" cy="1578598"/>
          </a:xfrm>
          <a:prstGeom prst="ellipse">
            <a:avLst/>
          </a:prstGeom>
          <a:solidFill>
            <a:srgbClr val="FCE8E7">
              <a:alpha val="74118"/>
            </a:srgb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="" xmlns:a16="http://schemas.microsoft.com/office/drawing/2014/main" id="{745DDF4F-E09F-45E4-9C55-1DE68F6CC37A}"/>
              </a:ext>
            </a:extLst>
          </p:cNvPr>
          <p:cNvSpPr/>
          <p:nvPr/>
        </p:nvSpPr>
        <p:spPr>
          <a:xfrm>
            <a:off x="7728646" y="5253295"/>
            <a:ext cx="1578598" cy="1578598"/>
          </a:xfrm>
          <a:prstGeom prst="ellipse">
            <a:avLst/>
          </a:prstGeom>
          <a:solidFill>
            <a:srgbClr val="FCE8E7">
              <a:alpha val="74118"/>
            </a:srgb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A2CC0F47-120B-44AA-B24D-6A6A6D4B15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18911">
            <a:off x="3840713" y="1471207"/>
            <a:ext cx="3582524" cy="201163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A116F5A1-B5DA-4BDF-AA8A-FC74A78A91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781089" flipV="1">
            <a:off x="3887056" y="5053333"/>
            <a:ext cx="3582524" cy="201163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9A0A83E2-9D7C-4123-912F-37233A164E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3906" y="3484991"/>
            <a:ext cx="2190303" cy="1722012"/>
          </a:xfrm>
          <a:prstGeom prst="rect">
            <a:avLst/>
          </a:prstGeom>
        </p:spPr>
      </p:pic>
      <p:cxnSp>
        <p:nvCxnSpPr>
          <p:cNvPr id="51" name="Straight Connector 50">
            <a:extLst>
              <a:ext uri="{FF2B5EF4-FFF2-40B4-BE49-F238E27FC236}">
                <a16:creationId xmlns="" xmlns:a16="http://schemas.microsoft.com/office/drawing/2014/main" id="{D1E2029B-ED9E-4B60-BB75-F9C735488207}"/>
              </a:ext>
            </a:extLst>
          </p:cNvPr>
          <p:cNvCxnSpPr>
            <a:cxnSpLocks/>
          </p:cNvCxnSpPr>
          <p:nvPr/>
        </p:nvCxnSpPr>
        <p:spPr>
          <a:xfrm>
            <a:off x="6606173" y="3429000"/>
            <a:ext cx="385433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val 55">
            <a:extLst>
              <a:ext uri="{FF2B5EF4-FFF2-40B4-BE49-F238E27FC236}">
                <a16:creationId xmlns="" xmlns:a16="http://schemas.microsoft.com/office/drawing/2014/main" id="{CF49C19B-22C4-497D-98FB-51513990B3DE}"/>
              </a:ext>
            </a:extLst>
          </p:cNvPr>
          <p:cNvSpPr/>
          <p:nvPr/>
        </p:nvSpPr>
        <p:spPr>
          <a:xfrm>
            <a:off x="7731685" y="1822622"/>
            <a:ext cx="1578598" cy="158356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Connector 57">
            <a:extLst>
              <a:ext uri="{FF2B5EF4-FFF2-40B4-BE49-F238E27FC236}">
                <a16:creationId xmlns="" xmlns:a16="http://schemas.microsoft.com/office/drawing/2014/main" id="{483AEA81-55AA-4C55-880A-A49C6C4EDB3C}"/>
              </a:ext>
            </a:extLst>
          </p:cNvPr>
          <p:cNvCxnSpPr>
            <a:cxnSpLocks/>
          </p:cNvCxnSpPr>
          <p:nvPr/>
        </p:nvCxnSpPr>
        <p:spPr>
          <a:xfrm>
            <a:off x="4093880" y="3539836"/>
            <a:ext cx="7720" cy="171267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="" xmlns:a16="http://schemas.microsoft.com/office/drawing/2014/main" id="{72CC07B1-5871-4A63-A6E0-F0445619DFB9}"/>
              </a:ext>
            </a:extLst>
          </p:cNvPr>
          <p:cNvCxnSpPr>
            <a:cxnSpLocks/>
          </p:cNvCxnSpPr>
          <p:nvPr/>
        </p:nvCxnSpPr>
        <p:spPr>
          <a:xfrm>
            <a:off x="6643717" y="3444274"/>
            <a:ext cx="0" cy="1801272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: Rounded Corners 11">
            <a:extLst>
              <a:ext uri="{FF2B5EF4-FFF2-40B4-BE49-F238E27FC236}">
                <a16:creationId xmlns="" xmlns:a16="http://schemas.microsoft.com/office/drawing/2014/main" id="{3CFFFBD3-C0D2-434F-B744-6671A8E6909C}"/>
              </a:ext>
            </a:extLst>
          </p:cNvPr>
          <p:cNvSpPr/>
          <p:nvPr/>
        </p:nvSpPr>
        <p:spPr>
          <a:xfrm>
            <a:off x="4577056" y="1571242"/>
            <a:ext cx="6062945" cy="5051345"/>
          </a:xfrm>
          <a:custGeom>
            <a:avLst/>
            <a:gdLst>
              <a:gd name="connsiteX0" fmla="*/ 0 w 8355841"/>
              <a:gd name="connsiteY0" fmla="*/ 851811 h 5110764"/>
              <a:gd name="connsiteX1" fmla="*/ 851811 w 8355841"/>
              <a:gd name="connsiteY1" fmla="*/ 0 h 5110764"/>
              <a:gd name="connsiteX2" fmla="*/ 7504030 w 8355841"/>
              <a:gd name="connsiteY2" fmla="*/ 0 h 5110764"/>
              <a:gd name="connsiteX3" fmla="*/ 8355841 w 8355841"/>
              <a:gd name="connsiteY3" fmla="*/ 851811 h 5110764"/>
              <a:gd name="connsiteX4" fmla="*/ 8355841 w 8355841"/>
              <a:gd name="connsiteY4" fmla="*/ 4258953 h 5110764"/>
              <a:gd name="connsiteX5" fmla="*/ 7504030 w 8355841"/>
              <a:gd name="connsiteY5" fmla="*/ 5110764 h 5110764"/>
              <a:gd name="connsiteX6" fmla="*/ 851811 w 8355841"/>
              <a:gd name="connsiteY6" fmla="*/ 5110764 h 5110764"/>
              <a:gd name="connsiteX7" fmla="*/ 0 w 8355841"/>
              <a:gd name="connsiteY7" fmla="*/ 4258953 h 5110764"/>
              <a:gd name="connsiteX8" fmla="*/ 0 w 8355841"/>
              <a:gd name="connsiteY8" fmla="*/ 851811 h 5110764"/>
              <a:gd name="connsiteX0" fmla="*/ 0 w 8355841"/>
              <a:gd name="connsiteY0" fmla="*/ 851952 h 5110905"/>
              <a:gd name="connsiteX1" fmla="*/ 851811 w 8355841"/>
              <a:gd name="connsiteY1" fmla="*/ 141 h 5110905"/>
              <a:gd name="connsiteX2" fmla="*/ 3678382 w 8355841"/>
              <a:gd name="connsiteY2" fmla="*/ 288987 h 5110905"/>
              <a:gd name="connsiteX3" fmla="*/ 7504030 w 8355841"/>
              <a:gd name="connsiteY3" fmla="*/ 141 h 5110905"/>
              <a:gd name="connsiteX4" fmla="*/ 8355841 w 8355841"/>
              <a:gd name="connsiteY4" fmla="*/ 851952 h 5110905"/>
              <a:gd name="connsiteX5" fmla="*/ 8355841 w 8355841"/>
              <a:gd name="connsiteY5" fmla="*/ 4259094 h 5110905"/>
              <a:gd name="connsiteX6" fmla="*/ 7504030 w 8355841"/>
              <a:gd name="connsiteY6" fmla="*/ 5110905 h 5110905"/>
              <a:gd name="connsiteX7" fmla="*/ 851811 w 8355841"/>
              <a:gd name="connsiteY7" fmla="*/ 5110905 h 5110905"/>
              <a:gd name="connsiteX8" fmla="*/ 0 w 8355841"/>
              <a:gd name="connsiteY8" fmla="*/ 4259094 h 5110905"/>
              <a:gd name="connsiteX9" fmla="*/ 0 w 8355841"/>
              <a:gd name="connsiteY9" fmla="*/ 851952 h 5110905"/>
              <a:gd name="connsiteX0" fmla="*/ 175 w 8356016"/>
              <a:gd name="connsiteY0" fmla="*/ 851952 h 5110905"/>
              <a:gd name="connsiteX1" fmla="*/ 851986 w 8356016"/>
              <a:gd name="connsiteY1" fmla="*/ 141 h 5110905"/>
              <a:gd name="connsiteX2" fmla="*/ 3678557 w 8356016"/>
              <a:gd name="connsiteY2" fmla="*/ 288987 h 5110905"/>
              <a:gd name="connsiteX3" fmla="*/ 7504205 w 8356016"/>
              <a:gd name="connsiteY3" fmla="*/ 141 h 5110905"/>
              <a:gd name="connsiteX4" fmla="*/ 8356016 w 8356016"/>
              <a:gd name="connsiteY4" fmla="*/ 851952 h 5110905"/>
              <a:gd name="connsiteX5" fmla="*/ 8356016 w 8356016"/>
              <a:gd name="connsiteY5" fmla="*/ 4259094 h 5110905"/>
              <a:gd name="connsiteX6" fmla="*/ 7504205 w 8356016"/>
              <a:gd name="connsiteY6" fmla="*/ 5110905 h 5110905"/>
              <a:gd name="connsiteX7" fmla="*/ 851986 w 8356016"/>
              <a:gd name="connsiteY7" fmla="*/ 5110905 h 5110905"/>
              <a:gd name="connsiteX8" fmla="*/ 175 w 8356016"/>
              <a:gd name="connsiteY8" fmla="*/ 4259094 h 5110905"/>
              <a:gd name="connsiteX9" fmla="*/ 187211 w 8356016"/>
              <a:gd name="connsiteY9" fmla="*/ 2408734 h 5110905"/>
              <a:gd name="connsiteX10" fmla="*/ 175 w 8356016"/>
              <a:gd name="connsiteY10" fmla="*/ 851952 h 5110905"/>
              <a:gd name="connsiteX0" fmla="*/ 175 w 8356016"/>
              <a:gd name="connsiteY0" fmla="*/ 851952 h 5111032"/>
              <a:gd name="connsiteX1" fmla="*/ 851986 w 8356016"/>
              <a:gd name="connsiteY1" fmla="*/ 141 h 5111032"/>
              <a:gd name="connsiteX2" fmla="*/ 3678557 w 8356016"/>
              <a:gd name="connsiteY2" fmla="*/ 288987 h 5111032"/>
              <a:gd name="connsiteX3" fmla="*/ 7504205 w 8356016"/>
              <a:gd name="connsiteY3" fmla="*/ 141 h 5111032"/>
              <a:gd name="connsiteX4" fmla="*/ 8356016 w 8356016"/>
              <a:gd name="connsiteY4" fmla="*/ 851952 h 5111032"/>
              <a:gd name="connsiteX5" fmla="*/ 8356016 w 8356016"/>
              <a:gd name="connsiteY5" fmla="*/ 4259094 h 5111032"/>
              <a:gd name="connsiteX6" fmla="*/ 7504205 w 8356016"/>
              <a:gd name="connsiteY6" fmla="*/ 5110905 h 5111032"/>
              <a:gd name="connsiteX7" fmla="*/ 5195629 w 8356016"/>
              <a:gd name="connsiteY7" fmla="*/ 4860988 h 5111032"/>
              <a:gd name="connsiteX8" fmla="*/ 851986 w 8356016"/>
              <a:gd name="connsiteY8" fmla="*/ 5110905 h 5111032"/>
              <a:gd name="connsiteX9" fmla="*/ 175 w 8356016"/>
              <a:gd name="connsiteY9" fmla="*/ 4259094 h 5111032"/>
              <a:gd name="connsiteX10" fmla="*/ 187211 w 8356016"/>
              <a:gd name="connsiteY10" fmla="*/ 2408734 h 5111032"/>
              <a:gd name="connsiteX11" fmla="*/ 175 w 8356016"/>
              <a:gd name="connsiteY11" fmla="*/ 851952 h 5111032"/>
              <a:gd name="connsiteX0" fmla="*/ 175 w 8356152"/>
              <a:gd name="connsiteY0" fmla="*/ 851952 h 5111032"/>
              <a:gd name="connsiteX1" fmla="*/ 851986 w 8356152"/>
              <a:gd name="connsiteY1" fmla="*/ 141 h 5111032"/>
              <a:gd name="connsiteX2" fmla="*/ 3678557 w 8356152"/>
              <a:gd name="connsiteY2" fmla="*/ 288987 h 5111032"/>
              <a:gd name="connsiteX3" fmla="*/ 7504205 w 8356152"/>
              <a:gd name="connsiteY3" fmla="*/ 141 h 5111032"/>
              <a:gd name="connsiteX4" fmla="*/ 8356016 w 8356152"/>
              <a:gd name="connsiteY4" fmla="*/ 851952 h 5111032"/>
              <a:gd name="connsiteX5" fmla="*/ 8146648 w 8356152"/>
              <a:gd name="connsiteY5" fmla="*/ 2637333 h 5111032"/>
              <a:gd name="connsiteX6" fmla="*/ 8356016 w 8356152"/>
              <a:gd name="connsiteY6" fmla="*/ 4259094 h 5111032"/>
              <a:gd name="connsiteX7" fmla="*/ 7504205 w 8356152"/>
              <a:gd name="connsiteY7" fmla="*/ 5110905 h 5111032"/>
              <a:gd name="connsiteX8" fmla="*/ 5195629 w 8356152"/>
              <a:gd name="connsiteY8" fmla="*/ 4860988 h 5111032"/>
              <a:gd name="connsiteX9" fmla="*/ 851986 w 8356152"/>
              <a:gd name="connsiteY9" fmla="*/ 5110905 h 5111032"/>
              <a:gd name="connsiteX10" fmla="*/ 175 w 8356152"/>
              <a:gd name="connsiteY10" fmla="*/ 4259094 h 5111032"/>
              <a:gd name="connsiteX11" fmla="*/ 187211 w 8356152"/>
              <a:gd name="connsiteY11" fmla="*/ 2408734 h 5111032"/>
              <a:gd name="connsiteX12" fmla="*/ 175 w 8356152"/>
              <a:gd name="connsiteY12" fmla="*/ 851952 h 5111032"/>
              <a:gd name="connsiteX0" fmla="*/ 0 w 8480668"/>
              <a:gd name="connsiteY0" fmla="*/ 997425 h 5111032"/>
              <a:gd name="connsiteX1" fmla="*/ 976502 w 8480668"/>
              <a:gd name="connsiteY1" fmla="*/ 141 h 5111032"/>
              <a:gd name="connsiteX2" fmla="*/ 3803073 w 8480668"/>
              <a:gd name="connsiteY2" fmla="*/ 288987 h 5111032"/>
              <a:gd name="connsiteX3" fmla="*/ 7628721 w 8480668"/>
              <a:gd name="connsiteY3" fmla="*/ 141 h 5111032"/>
              <a:gd name="connsiteX4" fmla="*/ 8480532 w 8480668"/>
              <a:gd name="connsiteY4" fmla="*/ 851952 h 5111032"/>
              <a:gd name="connsiteX5" fmla="*/ 8271164 w 8480668"/>
              <a:gd name="connsiteY5" fmla="*/ 2637333 h 5111032"/>
              <a:gd name="connsiteX6" fmla="*/ 8480532 w 8480668"/>
              <a:gd name="connsiteY6" fmla="*/ 4259094 h 5111032"/>
              <a:gd name="connsiteX7" fmla="*/ 7628721 w 8480668"/>
              <a:gd name="connsiteY7" fmla="*/ 5110905 h 5111032"/>
              <a:gd name="connsiteX8" fmla="*/ 5320145 w 8480668"/>
              <a:gd name="connsiteY8" fmla="*/ 4860988 h 5111032"/>
              <a:gd name="connsiteX9" fmla="*/ 976502 w 8480668"/>
              <a:gd name="connsiteY9" fmla="*/ 5110905 h 5111032"/>
              <a:gd name="connsiteX10" fmla="*/ 124691 w 8480668"/>
              <a:gd name="connsiteY10" fmla="*/ 4259094 h 5111032"/>
              <a:gd name="connsiteX11" fmla="*/ 311727 w 8480668"/>
              <a:gd name="connsiteY11" fmla="*/ 2408734 h 5111032"/>
              <a:gd name="connsiteX12" fmla="*/ 0 w 8480668"/>
              <a:gd name="connsiteY12" fmla="*/ 997425 h 5111032"/>
              <a:gd name="connsiteX0" fmla="*/ 20728 w 8501396"/>
              <a:gd name="connsiteY0" fmla="*/ 997425 h 5111032"/>
              <a:gd name="connsiteX1" fmla="*/ 997230 w 8501396"/>
              <a:gd name="connsiteY1" fmla="*/ 141 h 5111032"/>
              <a:gd name="connsiteX2" fmla="*/ 3823801 w 8501396"/>
              <a:gd name="connsiteY2" fmla="*/ 288987 h 5111032"/>
              <a:gd name="connsiteX3" fmla="*/ 7649449 w 8501396"/>
              <a:gd name="connsiteY3" fmla="*/ 141 h 5111032"/>
              <a:gd name="connsiteX4" fmla="*/ 8501260 w 8501396"/>
              <a:gd name="connsiteY4" fmla="*/ 851952 h 5111032"/>
              <a:gd name="connsiteX5" fmla="*/ 8291892 w 8501396"/>
              <a:gd name="connsiteY5" fmla="*/ 2637333 h 5111032"/>
              <a:gd name="connsiteX6" fmla="*/ 8501260 w 8501396"/>
              <a:gd name="connsiteY6" fmla="*/ 4259094 h 5111032"/>
              <a:gd name="connsiteX7" fmla="*/ 7649449 w 8501396"/>
              <a:gd name="connsiteY7" fmla="*/ 5110905 h 5111032"/>
              <a:gd name="connsiteX8" fmla="*/ 5340873 w 8501396"/>
              <a:gd name="connsiteY8" fmla="*/ 4860988 h 5111032"/>
              <a:gd name="connsiteX9" fmla="*/ 997230 w 8501396"/>
              <a:gd name="connsiteY9" fmla="*/ 5110905 h 5111032"/>
              <a:gd name="connsiteX10" fmla="*/ 145419 w 8501396"/>
              <a:gd name="connsiteY10" fmla="*/ 4259094 h 5111032"/>
              <a:gd name="connsiteX11" fmla="*/ 332455 w 8501396"/>
              <a:gd name="connsiteY11" fmla="*/ 2408734 h 5111032"/>
              <a:gd name="connsiteX12" fmla="*/ 20728 w 8501396"/>
              <a:gd name="connsiteY12" fmla="*/ 997425 h 5111032"/>
              <a:gd name="connsiteX0" fmla="*/ 4714 w 8485382"/>
              <a:gd name="connsiteY0" fmla="*/ 997425 h 5111032"/>
              <a:gd name="connsiteX1" fmla="*/ 981216 w 8485382"/>
              <a:gd name="connsiteY1" fmla="*/ 141 h 5111032"/>
              <a:gd name="connsiteX2" fmla="*/ 3807787 w 8485382"/>
              <a:gd name="connsiteY2" fmla="*/ 288987 h 5111032"/>
              <a:gd name="connsiteX3" fmla="*/ 7633435 w 8485382"/>
              <a:gd name="connsiteY3" fmla="*/ 141 h 5111032"/>
              <a:gd name="connsiteX4" fmla="*/ 8485246 w 8485382"/>
              <a:gd name="connsiteY4" fmla="*/ 851952 h 5111032"/>
              <a:gd name="connsiteX5" fmla="*/ 8275878 w 8485382"/>
              <a:gd name="connsiteY5" fmla="*/ 2637333 h 5111032"/>
              <a:gd name="connsiteX6" fmla="*/ 8485246 w 8485382"/>
              <a:gd name="connsiteY6" fmla="*/ 4259094 h 5111032"/>
              <a:gd name="connsiteX7" fmla="*/ 7633435 w 8485382"/>
              <a:gd name="connsiteY7" fmla="*/ 5110905 h 5111032"/>
              <a:gd name="connsiteX8" fmla="*/ 5324859 w 8485382"/>
              <a:gd name="connsiteY8" fmla="*/ 4860988 h 5111032"/>
              <a:gd name="connsiteX9" fmla="*/ 981216 w 8485382"/>
              <a:gd name="connsiteY9" fmla="*/ 5110905 h 5111032"/>
              <a:gd name="connsiteX10" fmla="*/ 129405 w 8485382"/>
              <a:gd name="connsiteY10" fmla="*/ 4259094 h 5111032"/>
              <a:gd name="connsiteX11" fmla="*/ 316441 w 8485382"/>
              <a:gd name="connsiteY11" fmla="*/ 2408734 h 5111032"/>
              <a:gd name="connsiteX12" fmla="*/ 4714 w 8485382"/>
              <a:gd name="connsiteY12" fmla="*/ 997425 h 5111032"/>
              <a:gd name="connsiteX0" fmla="*/ 5048 w 8444153"/>
              <a:gd name="connsiteY0" fmla="*/ 1246807 h 5111032"/>
              <a:gd name="connsiteX1" fmla="*/ 939987 w 8444153"/>
              <a:gd name="connsiteY1" fmla="*/ 141 h 5111032"/>
              <a:gd name="connsiteX2" fmla="*/ 3766558 w 8444153"/>
              <a:gd name="connsiteY2" fmla="*/ 288987 h 5111032"/>
              <a:gd name="connsiteX3" fmla="*/ 7592206 w 8444153"/>
              <a:gd name="connsiteY3" fmla="*/ 141 h 5111032"/>
              <a:gd name="connsiteX4" fmla="*/ 8444017 w 8444153"/>
              <a:gd name="connsiteY4" fmla="*/ 851952 h 5111032"/>
              <a:gd name="connsiteX5" fmla="*/ 8234649 w 8444153"/>
              <a:gd name="connsiteY5" fmla="*/ 2637333 h 5111032"/>
              <a:gd name="connsiteX6" fmla="*/ 8444017 w 8444153"/>
              <a:gd name="connsiteY6" fmla="*/ 4259094 h 5111032"/>
              <a:gd name="connsiteX7" fmla="*/ 7592206 w 8444153"/>
              <a:gd name="connsiteY7" fmla="*/ 5110905 h 5111032"/>
              <a:gd name="connsiteX8" fmla="*/ 5283630 w 8444153"/>
              <a:gd name="connsiteY8" fmla="*/ 4860988 h 5111032"/>
              <a:gd name="connsiteX9" fmla="*/ 939987 w 8444153"/>
              <a:gd name="connsiteY9" fmla="*/ 5110905 h 5111032"/>
              <a:gd name="connsiteX10" fmla="*/ 88176 w 8444153"/>
              <a:gd name="connsiteY10" fmla="*/ 4259094 h 5111032"/>
              <a:gd name="connsiteX11" fmla="*/ 275212 w 8444153"/>
              <a:gd name="connsiteY11" fmla="*/ 2408734 h 5111032"/>
              <a:gd name="connsiteX12" fmla="*/ 5048 w 8444153"/>
              <a:gd name="connsiteY12" fmla="*/ 1246807 h 5111032"/>
              <a:gd name="connsiteX0" fmla="*/ 21885 w 8460990"/>
              <a:gd name="connsiteY0" fmla="*/ 1246807 h 5111032"/>
              <a:gd name="connsiteX1" fmla="*/ 956824 w 8460990"/>
              <a:gd name="connsiteY1" fmla="*/ 141 h 5111032"/>
              <a:gd name="connsiteX2" fmla="*/ 3783395 w 8460990"/>
              <a:gd name="connsiteY2" fmla="*/ 288987 h 5111032"/>
              <a:gd name="connsiteX3" fmla="*/ 7609043 w 8460990"/>
              <a:gd name="connsiteY3" fmla="*/ 141 h 5111032"/>
              <a:gd name="connsiteX4" fmla="*/ 8460854 w 8460990"/>
              <a:gd name="connsiteY4" fmla="*/ 851952 h 5111032"/>
              <a:gd name="connsiteX5" fmla="*/ 8251486 w 8460990"/>
              <a:gd name="connsiteY5" fmla="*/ 2637333 h 5111032"/>
              <a:gd name="connsiteX6" fmla="*/ 8460854 w 8460990"/>
              <a:gd name="connsiteY6" fmla="*/ 4259094 h 5111032"/>
              <a:gd name="connsiteX7" fmla="*/ 7609043 w 8460990"/>
              <a:gd name="connsiteY7" fmla="*/ 5110905 h 5111032"/>
              <a:gd name="connsiteX8" fmla="*/ 5300467 w 8460990"/>
              <a:gd name="connsiteY8" fmla="*/ 4860988 h 5111032"/>
              <a:gd name="connsiteX9" fmla="*/ 956824 w 8460990"/>
              <a:gd name="connsiteY9" fmla="*/ 5110905 h 5111032"/>
              <a:gd name="connsiteX10" fmla="*/ 105013 w 8460990"/>
              <a:gd name="connsiteY10" fmla="*/ 4259094 h 5111032"/>
              <a:gd name="connsiteX11" fmla="*/ 292049 w 8460990"/>
              <a:gd name="connsiteY11" fmla="*/ 2408734 h 5111032"/>
              <a:gd name="connsiteX12" fmla="*/ 21885 w 8460990"/>
              <a:gd name="connsiteY12" fmla="*/ 1246807 h 5111032"/>
              <a:gd name="connsiteX0" fmla="*/ 21885 w 8460990"/>
              <a:gd name="connsiteY0" fmla="*/ 1246807 h 5111032"/>
              <a:gd name="connsiteX1" fmla="*/ 956824 w 8460990"/>
              <a:gd name="connsiteY1" fmla="*/ 141 h 5111032"/>
              <a:gd name="connsiteX2" fmla="*/ 3783395 w 8460990"/>
              <a:gd name="connsiteY2" fmla="*/ 288987 h 5111032"/>
              <a:gd name="connsiteX3" fmla="*/ 7609043 w 8460990"/>
              <a:gd name="connsiteY3" fmla="*/ 141 h 5111032"/>
              <a:gd name="connsiteX4" fmla="*/ 8460854 w 8460990"/>
              <a:gd name="connsiteY4" fmla="*/ 851952 h 5111032"/>
              <a:gd name="connsiteX5" fmla="*/ 8251486 w 8460990"/>
              <a:gd name="connsiteY5" fmla="*/ 2637333 h 5111032"/>
              <a:gd name="connsiteX6" fmla="*/ 8460854 w 8460990"/>
              <a:gd name="connsiteY6" fmla="*/ 4259094 h 5111032"/>
              <a:gd name="connsiteX7" fmla="*/ 7609043 w 8460990"/>
              <a:gd name="connsiteY7" fmla="*/ 5110905 h 5111032"/>
              <a:gd name="connsiteX8" fmla="*/ 5300467 w 8460990"/>
              <a:gd name="connsiteY8" fmla="*/ 4860988 h 5111032"/>
              <a:gd name="connsiteX9" fmla="*/ 956824 w 8460990"/>
              <a:gd name="connsiteY9" fmla="*/ 5110905 h 5111032"/>
              <a:gd name="connsiteX10" fmla="*/ 105013 w 8460990"/>
              <a:gd name="connsiteY10" fmla="*/ 4259094 h 5111032"/>
              <a:gd name="connsiteX11" fmla="*/ 292049 w 8460990"/>
              <a:gd name="connsiteY11" fmla="*/ 2408734 h 5111032"/>
              <a:gd name="connsiteX12" fmla="*/ 21885 w 8460990"/>
              <a:gd name="connsiteY12" fmla="*/ 1246807 h 5111032"/>
              <a:gd name="connsiteX0" fmla="*/ 21885 w 8460990"/>
              <a:gd name="connsiteY0" fmla="*/ 1246807 h 5150948"/>
              <a:gd name="connsiteX1" fmla="*/ 956824 w 8460990"/>
              <a:gd name="connsiteY1" fmla="*/ 141 h 5150948"/>
              <a:gd name="connsiteX2" fmla="*/ 3783395 w 8460990"/>
              <a:gd name="connsiteY2" fmla="*/ 288987 h 5150948"/>
              <a:gd name="connsiteX3" fmla="*/ 7609043 w 8460990"/>
              <a:gd name="connsiteY3" fmla="*/ 141 h 5150948"/>
              <a:gd name="connsiteX4" fmla="*/ 8460854 w 8460990"/>
              <a:gd name="connsiteY4" fmla="*/ 851952 h 5150948"/>
              <a:gd name="connsiteX5" fmla="*/ 8251486 w 8460990"/>
              <a:gd name="connsiteY5" fmla="*/ 2637333 h 5150948"/>
              <a:gd name="connsiteX6" fmla="*/ 8460854 w 8460990"/>
              <a:gd name="connsiteY6" fmla="*/ 4259094 h 5150948"/>
              <a:gd name="connsiteX7" fmla="*/ 7609043 w 8460990"/>
              <a:gd name="connsiteY7" fmla="*/ 5110905 h 5150948"/>
              <a:gd name="connsiteX8" fmla="*/ 5300467 w 8460990"/>
              <a:gd name="connsiteY8" fmla="*/ 4860988 h 5150948"/>
              <a:gd name="connsiteX9" fmla="*/ 956824 w 8460990"/>
              <a:gd name="connsiteY9" fmla="*/ 5110905 h 5150948"/>
              <a:gd name="connsiteX10" fmla="*/ 105013 w 8460990"/>
              <a:gd name="connsiteY10" fmla="*/ 4259094 h 5150948"/>
              <a:gd name="connsiteX11" fmla="*/ 292049 w 8460990"/>
              <a:gd name="connsiteY11" fmla="*/ 2408734 h 5150948"/>
              <a:gd name="connsiteX12" fmla="*/ 21885 w 8460990"/>
              <a:gd name="connsiteY12" fmla="*/ 1246807 h 5150948"/>
              <a:gd name="connsiteX0" fmla="*/ 21885 w 8460990"/>
              <a:gd name="connsiteY0" fmla="*/ 1246807 h 5230787"/>
              <a:gd name="connsiteX1" fmla="*/ 956824 w 8460990"/>
              <a:gd name="connsiteY1" fmla="*/ 141 h 5230787"/>
              <a:gd name="connsiteX2" fmla="*/ 3783395 w 8460990"/>
              <a:gd name="connsiteY2" fmla="*/ 288987 h 5230787"/>
              <a:gd name="connsiteX3" fmla="*/ 7609043 w 8460990"/>
              <a:gd name="connsiteY3" fmla="*/ 141 h 5230787"/>
              <a:gd name="connsiteX4" fmla="*/ 8460854 w 8460990"/>
              <a:gd name="connsiteY4" fmla="*/ 851952 h 5230787"/>
              <a:gd name="connsiteX5" fmla="*/ 8251486 w 8460990"/>
              <a:gd name="connsiteY5" fmla="*/ 2637333 h 5230787"/>
              <a:gd name="connsiteX6" fmla="*/ 8460854 w 8460990"/>
              <a:gd name="connsiteY6" fmla="*/ 4259094 h 5230787"/>
              <a:gd name="connsiteX7" fmla="*/ 7609043 w 8460990"/>
              <a:gd name="connsiteY7" fmla="*/ 5110905 h 5230787"/>
              <a:gd name="connsiteX8" fmla="*/ 5196558 w 8460990"/>
              <a:gd name="connsiteY8" fmla="*/ 5006461 h 5230787"/>
              <a:gd name="connsiteX9" fmla="*/ 956824 w 8460990"/>
              <a:gd name="connsiteY9" fmla="*/ 5110905 h 5230787"/>
              <a:gd name="connsiteX10" fmla="*/ 105013 w 8460990"/>
              <a:gd name="connsiteY10" fmla="*/ 4259094 h 5230787"/>
              <a:gd name="connsiteX11" fmla="*/ 292049 w 8460990"/>
              <a:gd name="connsiteY11" fmla="*/ 2408734 h 5230787"/>
              <a:gd name="connsiteX12" fmla="*/ 21885 w 8460990"/>
              <a:gd name="connsiteY12" fmla="*/ 1246807 h 5230787"/>
              <a:gd name="connsiteX0" fmla="*/ 21885 w 8460990"/>
              <a:gd name="connsiteY0" fmla="*/ 1246807 h 5128558"/>
              <a:gd name="connsiteX1" fmla="*/ 956824 w 8460990"/>
              <a:gd name="connsiteY1" fmla="*/ 141 h 5128558"/>
              <a:gd name="connsiteX2" fmla="*/ 3783395 w 8460990"/>
              <a:gd name="connsiteY2" fmla="*/ 288987 h 5128558"/>
              <a:gd name="connsiteX3" fmla="*/ 7609043 w 8460990"/>
              <a:gd name="connsiteY3" fmla="*/ 141 h 5128558"/>
              <a:gd name="connsiteX4" fmla="*/ 8460854 w 8460990"/>
              <a:gd name="connsiteY4" fmla="*/ 851952 h 5128558"/>
              <a:gd name="connsiteX5" fmla="*/ 8251486 w 8460990"/>
              <a:gd name="connsiteY5" fmla="*/ 2637333 h 5128558"/>
              <a:gd name="connsiteX6" fmla="*/ 8460854 w 8460990"/>
              <a:gd name="connsiteY6" fmla="*/ 4259094 h 5128558"/>
              <a:gd name="connsiteX7" fmla="*/ 7609043 w 8460990"/>
              <a:gd name="connsiteY7" fmla="*/ 5110905 h 5128558"/>
              <a:gd name="connsiteX8" fmla="*/ 5217340 w 8460990"/>
              <a:gd name="connsiteY8" fmla="*/ 4798643 h 5128558"/>
              <a:gd name="connsiteX9" fmla="*/ 956824 w 8460990"/>
              <a:gd name="connsiteY9" fmla="*/ 5110905 h 5128558"/>
              <a:gd name="connsiteX10" fmla="*/ 105013 w 8460990"/>
              <a:gd name="connsiteY10" fmla="*/ 4259094 h 5128558"/>
              <a:gd name="connsiteX11" fmla="*/ 292049 w 8460990"/>
              <a:gd name="connsiteY11" fmla="*/ 2408734 h 5128558"/>
              <a:gd name="connsiteX12" fmla="*/ 21885 w 8460990"/>
              <a:gd name="connsiteY12" fmla="*/ 1246807 h 5128558"/>
              <a:gd name="connsiteX0" fmla="*/ 21885 w 8460990"/>
              <a:gd name="connsiteY0" fmla="*/ 1246807 h 5112036"/>
              <a:gd name="connsiteX1" fmla="*/ 956824 w 8460990"/>
              <a:gd name="connsiteY1" fmla="*/ 141 h 5112036"/>
              <a:gd name="connsiteX2" fmla="*/ 3783395 w 8460990"/>
              <a:gd name="connsiteY2" fmla="*/ 288987 h 5112036"/>
              <a:gd name="connsiteX3" fmla="*/ 7609043 w 8460990"/>
              <a:gd name="connsiteY3" fmla="*/ 141 h 5112036"/>
              <a:gd name="connsiteX4" fmla="*/ 8460854 w 8460990"/>
              <a:gd name="connsiteY4" fmla="*/ 851952 h 5112036"/>
              <a:gd name="connsiteX5" fmla="*/ 8251486 w 8460990"/>
              <a:gd name="connsiteY5" fmla="*/ 2637333 h 5112036"/>
              <a:gd name="connsiteX6" fmla="*/ 8460854 w 8460990"/>
              <a:gd name="connsiteY6" fmla="*/ 4259094 h 5112036"/>
              <a:gd name="connsiteX7" fmla="*/ 7609043 w 8460990"/>
              <a:gd name="connsiteY7" fmla="*/ 5110905 h 5112036"/>
              <a:gd name="connsiteX8" fmla="*/ 5217340 w 8460990"/>
              <a:gd name="connsiteY8" fmla="*/ 4798643 h 5112036"/>
              <a:gd name="connsiteX9" fmla="*/ 956824 w 8460990"/>
              <a:gd name="connsiteY9" fmla="*/ 5110905 h 5112036"/>
              <a:gd name="connsiteX10" fmla="*/ 105013 w 8460990"/>
              <a:gd name="connsiteY10" fmla="*/ 4259094 h 5112036"/>
              <a:gd name="connsiteX11" fmla="*/ 292049 w 8460990"/>
              <a:gd name="connsiteY11" fmla="*/ 2408734 h 5112036"/>
              <a:gd name="connsiteX12" fmla="*/ 21885 w 8460990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460854 w 8460969"/>
              <a:gd name="connsiteY6" fmla="*/ 4259094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460854 w 8460969"/>
              <a:gd name="connsiteY6" fmla="*/ 4259094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854"/>
              <a:gd name="connsiteY0" fmla="*/ 1246807 h 5112036"/>
              <a:gd name="connsiteX1" fmla="*/ 956824 w 8460854"/>
              <a:gd name="connsiteY1" fmla="*/ 141 h 5112036"/>
              <a:gd name="connsiteX2" fmla="*/ 3783395 w 8460854"/>
              <a:gd name="connsiteY2" fmla="*/ 288987 h 5112036"/>
              <a:gd name="connsiteX3" fmla="*/ 7609043 w 8460854"/>
              <a:gd name="connsiteY3" fmla="*/ 141 h 5112036"/>
              <a:gd name="connsiteX4" fmla="*/ 8460854 w 8460854"/>
              <a:gd name="connsiteY4" fmla="*/ 851952 h 5112036"/>
              <a:gd name="connsiteX5" fmla="*/ 8209922 w 8460854"/>
              <a:gd name="connsiteY5" fmla="*/ 3530951 h 5112036"/>
              <a:gd name="connsiteX6" fmla="*/ 8398508 w 8460854"/>
              <a:gd name="connsiteY6" fmla="*/ 4363003 h 5112036"/>
              <a:gd name="connsiteX7" fmla="*/ 7609043 w 8460854"/>
              <a:gd name="connsiteY7" fmla="*/ 5110905 h 5112036"/>
              <a:gd name="connsiteX8" fmla="*/ 5217340 w 8460854"/>
              <a:gd name="connsiteY8" fmla="*/ 4798643 h 5112036"/>
              <a:gd name="connsiteX9" fmla="*/ 956824 w 8460854"/>
              <a:gd name="connsiteY9" fmla="*/ 5110905 h 5112036"/>
              <a:gd name="connsiteX10" fmla="*/ 105013 w 8460854"/>
              <a:gd name="connsiteY10" fmla="*/ 4259094 h 5112036"/>
              <a:gd name="connsiteX11" fmla="*/ 292049 w 8460854"/>
              <a:gd name="connsiteY11" fmla="*/ 2408734 h 5112036"/>
              <a:gd name="connsiteX12" fmla="*/ 21885 w 8460854"/>
              <a:gd name="connsiteY12" fmla="*/ 1246807 h 5112036"/>
              <a:gd name="connsiteX0" fmla="*/ 21885 w 8510422"/>
              <a:gd name="connsiteY0" fmla="*/ 1246807 h 5112036"/>
              <a:gd name="connsiteX1" fmla="*/ 956824 w 8510422"/>
              <a:gd name="connsiteY1" fmla="*/ 141 h 5112036"/>
              <a:gd name="connsiteX2" fmla="*/ 3783395 w 8510422"/>
              <a:gd name="connsiteY2" fmla="*/ 288987 h 5112036"/>
              <a:gd name="connsiteX3" fmla="*/ 7609043 w 8510422"/>
              <a:gd name="connsiteY3" fmla="*/ 141 h 5112036"/>
              <a:gd name="connsiteX4" fmla="*/ 8460854 w 8510422"/>
              <a:gd name="connsiteY4" fmla="*/ 851952 h 5112036"/>
              <a:gd name="connsiteX5" fmla="*/ 8209922 w 8510422"/>
              <a:gd name="connsiteY5" fmla="*/ 3530951 h 5112036"/>
              <a:gd name="connsiteX6" fmla="*/ 8398508 w 8510422"/>
              <a:gd name="connsiteY6" fmla="*/ 4363003 h 5112036"/>
              <a:gd name="connsiteX7" fmla="*/ 7609043 w 8510422"/>
              <a:gd name="connsiteY7" fmla="*/ 5110905 h 5112036"/>
              <a:gd name="connsiteX8" fmla="*/ 5217340 w 8510422"/>
              <a:gd name="connsiteY8" fmla="*/ 4798643 h 5112036"/>
              <a:gd name="connsiteX9" fmla="*/ 956824 w 8510422"/>
              <a:gd name="connsiteY9" fmla="*/ 5110905 h 5112036"/>
              <a:gd name="connsiteX10" fmla="*/ 105013 w 8510422"/>
              <a:gd name="connsiteY10" fmla="*/ 4259094 h 5112036"/>
              <a:gd name="connsiteX11" fmla="*/ 292049 w 8510422"/>
              <a:gd name="connsiteY11" fmla="*/ 2408734 h 5112036"/>
              <a:gd name="connsiteX12" fmla="*/ 21885 w 8510422"/>
              <a:gd name="connsiteY12" fmla="*/ 1246807 h 5112036"/>
              <a:gd name="connsiteX0" fmla="*/ 21885 w 8491281"/>
              <a:gd name="connsiteY0" fmla="*/ 1246807 h 5112036"/>
              <a:gd name="connsiteX1" fmla="*/ 956824 w 8491281"/>
              <a:gd name="connsiteY1" fmla="*/ 141 h 5112036"/>
              <a:gd name="connsiteX2" fmla="*/ 3783395 w 8491281"/>
              <a:gd name="connsiteY2" fmla="*/ 288987 h 5112036"/>
              <a:gd name="connsiteX3" fmla="*/ 7609043 w 8491281"/>
              <a:gd name="connsiteY3" fmla="*/ 141 h 5112036"/>
              <a:gd name="connsiteX4" fmla="*/ 8460854 w 8491281"/>
              <a:gd name="connsiteY4" fmla="*/ 851952 h 5112036"/>
              <a:gd name="connsiteX5" fmla="*/ 8209922 w 8491281"/>
              <a:gd name="connsiteY5" fmla="*/ 3530951 h 5112036"/>
              <a:gd name="connsiteX6" fmla="*/ 8398508 w 8491281"/>
              <a:gd name="connsiteY6" fmla="*/ 4363003 h 5112036"/>
              <a:gd name="connsiteX7" fmla="*/ 7609043 w 8491281"/>
              <a:gd name="connsiteY7" fmla="*/ 5110905 h 5112036"/>
              <a:gd name="connsiteX8" fmla="*/ 5217340 w 8491281"/>
              <a:gd name="connsiteY8" fmla="*/ 4798643 h 5112036"/>
              <a:gd name="connsiteX9" fmla="*/ 956824 w 8491281"/>
              <a:gd name="connsiteY9" fmla="*/ 5110905 h 5112036"/>
              <a:gd name="connsiteX10" fmla="*/ 105013 w 8491281"/>
              <a:gd name="connsiteY10" fmla="*/ 4259094 h 5112036"/>
              <a:gd name="connsiteX11" fmla="*/ 292049 w 8491281"/>
              <a:gd name="connsiteY11" fmla="*/ 2408734 h 5112036"/>
              <a:gd name="connsiteX12" fmla="*/ 21885 w 8491281"/>
              <a:gd name="connsiteY12" fmla="*/ 1246807 h 5112036"/>
              <a:gd name="connsiteX0" fmla="*/ 21885 w 8531151"/>
              <a:gd name="connsiteY0" fmla="*/ 1246807 h 5112036"/>
              <a:gd name="connsiteX1" fmla="*/ 956824 w 8531151"/>
              <a:gd name="connsiteY1" fmla="*/ 141 h 5112036"/>
              <a:gd name="connsiteX2" fmla="*/ 3783395 w 8531151"/>
              <a:gd name="connsiteY2" fmla="*/ 288987 h 5112036"/>
              <a:gd name="connsiteX3" fmla="*/ 7609043 w 8531151"/>
              <a:gd name="connsiteY3" fmla="*/ 141 h 5112036"/>
              <a:gd name="connsiteX4" fmla="*/ 8502417 w 8531151"/>
              <a:gd name="connsiteY4" fmla="*/ 1184461 h 5112036"/>
              <a:gd name="connsiteX5" fmla="*/ 8209922 w 8531151"/>
              <a:gd name="connsiteY5" fmla="*/ 3530951 h 5112036"/>
              <a:gd name="connsiteX6" fmla="*/ 8398508 w 8531151"/>
              <a:gd name="connsiteY6" fmla="*/ 4363003 h 5112036"/>
              <a:gd name="connsiteX7" fmla="*/ 7609043 w 8531151"/>
              <a:gd name="connsiteY7" fmla="*/ 5110905 h 5112036"/>
              <a:gd name="connsiteX8" fmla="*/ 5217340 w 8531151"/>
              <a:gd name="connsiteY8" fmla="*/ 4798643 h 5112036"/>
              <a:gd name="connsiteX9" fmla="*/ 956824 w 8531151"/>
              <a:gd name="connsiteY9" fmla="*/ 5110905 h 5112036"/>
              <a:gd name="connsiteX10" fmla="*/ 105013 w 8531151"/>
              <a:gd name="connsiteY10" fmla="*/ 4259094 h 5112036"/>
              <a:gd name="connsiteX11" fmla="*/ 292049 w 8531151"/>
              <a:gd name="connsiteY11" fmla="*/ 2408734 h 5112036"/>
              <a:gd name="connsiteX12" fmla="*/ 21885 w 8531151"/>
              <a:gd name="connsiteY12" fmla="*/ 1246807 h 5112036"/>
              <a:gd name="connsiteX0" fmla="*/ 21885 w 8531151"/>
              <a:gd name="connsiteY0" fmla="*/ 1246807 h 5112036"/>
              <a:gd name="connsiteX1" fmla="*/ 956824 w 8531151"/>
              <a:gd name="connsiteY1" fmla="*/ 141 h 5112036"/>
              <a:gd name="connsiteX2" fmla="*/ 3783395 w 8531151"/>
              <a:gd name="connsiteY2" fmla="*/ 288987 h 5112036"/>
              <a:gd name="connsiteX3" fmla="*/ 7609043 w 8531151"/>
              <a:gd name="connsiteY3" fmla="*/ 141 h 5112036"/>
              <a:gd name="connsiteX4" fmla="*/ 8502417 w 8531151"/>
              <a:gd name="connsiteY4" fmla="*/ 1184461 h 5112036"/>
              <a:gd name="connsiteX5" fmla="*/ 8209922 w 8531151"/>
              <a:gd name="connsiteY5" fmla="*/ 3530951 h 5112036"/>
              <a:gd name="connsiteX6" fmla="*/ 8398508 w 8531151"/>
              <a:gd name="connsiteY6" fmla="*/ 4363003 h 5112036"/>
              <a:gd name="connsiteX7" fmla="*/ 7609043 w 8531151"/>
              <a:gd name="connsiteY7" fmla="*/ 5110905 h 5112036"/>
              <a:gd name="connsiteX8" fmla="*/ 5217340 w 8531151"/>
              <a:gd name="connsiteY8" fmla="*/ 4798643 h 5112036"/>
              <a:gd name="connsiteX9" fmla="*/ 956824 w 8531151"/>
              <a:gd name="connsiteY9" fmla="*/ 5110905 h 5112036"/>
              <a:gd name="connsiteX10" fmla="*/ 105013 w 8531151"/>
              <a:gd name="connsiteY10" fmla="*/ 4259094 h 5112036"/>
              <a:gd name="connsiteX11" fmla="*/ 292049 w 8531151"/>
              <a:gd name="connsiteY11" fmla="*/ 2408734 h 5112036"/>
              <a:gd name="connsiteX12" fmla="*/ 21885 w 8531151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209922 w 8549598"/>
              <a:gd name="connsiteY5" fmla="*/ 3530951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7609043 w 8549598"/>
              <a:gd name="connsiteY6" fmla="*/ 5110905 h 5112036"/>
              <a:gd name="connsiteX7" fmla="*/ 5217340 w 8549598"/>
              <a:gd name="connsiteY7" fmla="*/ 4798643 h 5112036"/>
              <a:gd name="connsiteX8" fmla="*/ 956824 w 8549598"/>
              <a:gd name="connsiteY8" fmla="*/ 5110905 h 5112036"/>
              <a:gd name="connsiteX9" fmla="*/ 105013 w 8549598"/>
              <a:gd name="connsiteY9" fmla="*/ 4259094 h 5112036"/>
              <a:gd name="connsiteX10" fmla="*/ 292049 w 8549598"/>
              <a:gd name="connsiteY10" fmla="*/ 2408734 h 5112036"/>
              <a:gd name="connsiteX11" fmla="*/ 21885 w 8549598"/>
              <a:gd name="connsiteY11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7609043 w 8549598"/>
              <a:gd name="connsiteY6" fmla="*/ 5110905 h 5112036"/>
              <a:gd name="connsiteX7" fmla="*/ 5217340 w 8549598"/>
              <a:gd name="connsiteY7" fmla="*/ 4798643 h 5112036"/>
              <a:gd name="connsiteX8" fmla="*/ 956824 w 8549598"/>
              <a:gd name="connsiteY8" fmla="*/ 5110905 h 5112036"/>
              <a:gd name="connsiteX9" fmla="*/ 105013 w 8549598"/>
              <a:gd name="connsiteY9" fmla="*/ 4259094 h 5112036"/>
              <a:gd name="connsiteX10" fmla="*/ 292049 w 8549598"/>
              <a:gd name="connsiteY10" fmla="*/ 2408734 h 5112036"/>
              <a:gd name="connsiteX11" fmla="*/ 21885 w 8549598"/>
              <a:gd name="connsiteY11" fmla="*/ 1246807 h 5112036"/>
              <a:gd name="connsiteX0" fmla="*/ 21885 w 8549598"/>
              <a:gd name="connsiteY0" fmla="*/ 1246807 h 5151689"/>
              <a:gd name="connsiteX1" fmla="*/ 956824 w 8549598"/>
              <a:gd name="connsiteY1" fmla="*/ 141 h 5151689"/>
              <a:gd name="connsiteX2" fmla="*/ 3783395 w 8549598"/>
              <a:gd name="connsiteY2" fmla="*/ 288987 h 5151689"/>
              <a:gd name="connsiteX3" fmla="*/ 7609043 w 8549598"/>
              <a:gd name="connsiteY3" fmla="*/ 141 h 5151689"/>
              <a:gd name="connsiteX4" fmla="*/ 8502417 w 8549598"/>
              <a:gd name="connsiteY4" fmla="*/ 1184461 h 5151689"/>
              <a:gd name="connsiteX5" fmla="*/ 8085231 w 8549598"/>
              <a:gd name="connsiteY5" fmla="*/ 3011405 h 5151689"/>
              <a:gd name="connsiteX6" fmla="*/ 7609043 w 8549598"/>
              <a:gd name="connsiteY6" fmla="*/ 5110905 h 5151689"/>
              <a:gd name="connsiteX7" fmla="*/ 5217340 w 8549598"/>
              <a:gd name="connsiteY7" fmla="*/ 4798643 h 5151689"/>
              <a:gd name="connsiteX8" fmla="*/ 956824 w 8549598"/>
              <a:gd name="connsiteY8" fmla="*/ 5110905 h 5151689"/>
              <a:gd name="connsiteX9" fmla="*/ 105013 w 8549598"/>
              <a:gd name="connsiteY9" fmla="*/ 4259094 h 5151689"/>
              <a:gd name="connsiteX10" fmla="*/ 292049 w 8549598"/>
              <a:gd name="connsiteY10" fmla="*/ 2408734 h 5151689"/>
              <a:gd name="connsiteX11" fmla="*/ 21885 w 8549598"/>
              <a:gd name="connsiteY11" fmla="*/ 1246807 h 5151689"/>
              <a:gd name="connsiteX0" fmla="*/ 21885 w 8833110"/>
              <a:gd name="connsiteY0" fmla="*/ 1246807 h 5169476"/>
              <a:gd name="connsiteX1" fmla="*/ 956824 w 8833110"/>
              <a:gd name="connsiteY1" fmla="*/ 141 h 5169476"/>
              <a:gd name="connsiteX2" fmla="*/ 3783395 w 8833110"/>
              <a:gd name="connsiteY2" fmla="*/ 288987 h 5169476"/>
              <a:gd name="connsiteX3" fmla="*/ 7609043 w 8833110"/>
              <a:gd name="connsiteY3" fmla="*/ 141 h 5169476"/>
              <a:gd name="connsiteX4" fmla="*/ 8502417 w 8833110"/>
              <a:gd name="connsiteY4" fmla="*/ 1184461 h 5169476"/>
              <a:gd name="connsiteX5" fmla="*/ 8085231 w 8833110"/>
              <a:gd name="connsiteY5" fmla="*/ 3011405 h 5169476"/>
              <a:gd name="connsiteX6" fmla="*/ 8066243 w 8833110"/>
              <a:gd name="connsiteY6" fmla="*/ 5131687 h 5169476"/>
              <a:gd name="connsiteX7" fmla="*/ 5217340 w 8833110"/>
              <a:gd name="connsiteY7" fmla="*/ 4798643 h 5169476"/>
              <a:gd name="connsiteX8" fmla="*/ 956824 w 8833110"/>
              <a:gd name="connsiteY8" fmla="*/ 5110905 h 5169476"/>
              <a:gd name="connsiteX9" fmla="*/ 105013 w 8833110"/>
              <a:gd name="connsiteY9" fmla="*/ 4259094 h 5169476"/>
              <a:gd name="connsiteX10" fmla="*/ 292049 w 8833110"/>
              <a:gd name="connsiteY10" fmla="*/ 2408734 h 5169476"/>
              <a:gd name="connsiteX11" fmla="*/ 21885 w 8833110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66243 w 8549598"/>
              <a:gd name="connsiteY5" fmla="*/ 5131687 h 5169476"/>
              <a:gd name="connsiteX6" fmla="*/ 5217340 w 8549598"/>
              <a:gd name="connsiteY6" fmla="*/ 4798643 h 5169476"/>
              <a:gd name="connsiteX7" fmla="*/ 956824 w 8549598"/>
              <a:gd name="connsiteY7" fmla="*/ 5110905 h 5169476"/>
              <a:gd name="connsiteX8" fmla="*/ 105013 w 8549598"/>
              <a:gd name="connsiteY8" fmla="*/ 4259094 h 5169476"/>
              <a:gd name="connsiteX9" fmla="*/ 292049 w 8549598"/>
              <a:gd name="connsiteY9" fmla="*/ 2408734 h 5169476"/>
              <a:gd name="connsiteX10" fmla="*/ 21885 w 8549598"/>
              <a:gd name="connsiteY10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66243 w 8549598"/>
              <a:gd name="connsiteY5" fmla="*/ 5131687 h 5169476"/>
              <a:gd name="connsiteX6" fmla="*/ 5217340 w 8549598"/>
              <a:gd name="connsiteY6" fmla="*/ 4798643 h 5169476"/>
              <a:gd name="connsiteX7" fmla="*/ 956824 w 8549598"/>
              <a:gd name="connsiteY7" fmla="*/ 5110905 h 5169476"/>
              <a:gd name="connsiteX8" fmla="*/ 105013 w 8549598"/>
              <a:gd name="connsiteY8" fmla="*/ 4259094 h 5169476"/>
              <a:gd name="connsiteX9" fmla="*/ 292049 w 8549598"/>
              <a:gd name="connsiteY9" fmla="*/ 2408734 h 5169476"/>
              <a:gd name="connsiteX10" fmla="*/ 21885 w 8549598"/>
              <a:gd name="connsiteY10" fmla="*/ 1246807 h 5169476"/>
              <a:gd name="connsiteX0" fmla="*/ 21885 w 8646214"/>
              <a:gd name="connsiteY0" fmla="*/ 1246807 h 5169476"/>
              <a:gd name="connsiteX1" fmla="*/ 956824 w 8646214"/>
              <a:gd name="connsiteY1" fmla="*/ 141 h 5169476"/>
              <a:gd name="connsiteX2" fmla="*/ 3783395 w 8646214"/>
              <a:gd name="connsiteY2" fmla="*/ 288987 h 5169476"/>
              <a:gd name="connsiteX3" fmla="*/ 7609043 w 8646214"/>
              <a:gd name="connsiteY3" fmla="*/ 141 h 5169476"/>
              <a:gd name="connsiteX4" fmla="*/ 8502417 w 8646214"/>
              <a:gd name="connsiteY4" fmla="*/ 1184461 h 5169476"/>
              <a:gd name="connsiteX5" fmla="*/ 8066243 w 8646214"/>
              <a:gd name="connsiteY5" fmla="*/ 5131687 h 5169476"/>
              <a:gd name="connsiteX6" fmla="*/ 5217340 w 8646214"/>
              <a:gd name="connsiteY6" fmla="*/ 4798643 h 5169476"/>
              <a:gd name="connsiteX7" fmla="*/ 956824 w 8646214"/>
              <a:gd name="connsiteY7" fmla="*/ 5110905 h 5169476"/>
              <a:gd name="connsiteX8" fmla="*/ 105013 w 8646214"/>
              <a:gd name="connsiteY8" fmla="*/ 4259094 h 5169476"/>
              <a:gd name="connsiteX9" fmla="*/ 292049 w 8646214"/>
              <a:gd name="connsiteY9" fmla="*/ 2408734 h 5169476"/>
              <a:gd name="connsiteX10" fmla="*/ 21885 w 8646214"/>
              <a:gd name="connsiteY10" fmla="*/ 1246807 h 5169476"/>
              <a:gd name="connsiteX0" fmla="*/ 21885 w 8725849"/>
              <a:gd name="connsiteY0" fmla="*/ 1246807 h 5169476"/>
              <a:gd name="connsiteX1" fmla="*/ 956824 w 8725849"/>
              <a:gd name="connsiteY1" fmla="*/ 141 h 5169476"/>
              <a:gd name="connsiteX2" fmla="*/ 3783395 w 8725849"/>
              <a:gd name="connsiteY2" fmla="*/ 288987 h 5169476"/>
              <a:gd name="connsiteX3" fmla="*/ 7609043 w 8725849"/>
              <a:gd name="connsiteY3" fmla="*/ 141 h 5169476"/>
              <a:gd name="connsiteX4" fmla="*/ 8502417 w 8725849"/>
              <a:gd name="connsiteY4" fmla="*/ 1184461 h 5169476"/>
              <a:gd name="connsiteX5" fmla="*/ 8708687 w 8725849"/>
              <a:gd name="connsiteY5" fmla="*/ 3530950 h 5169476"/>
              <a:gd name="connsiteX6" fmla="*/ 8066243 w 8725849"/>
              <a:gd name="connsiteY6" fmla="*/ 5131687 h 5169476"/>
              <a:gd name="connsiteX7" fmla="*/ 5217340 w 8725849"/>
              <a:gd name="connsiteY7" fmla="*/ 4798643 h 5169476"/>
              <a:gd name="connsiteX8" fmla="*/ 956824 w 8725849"/>
              <a:gd name="connsiteY8" fmla="*/ 5110905 h 5169476"/>
              <a:gd name="connsiteX9" fmla="*/ 105013 w 8725849"/>
              <a:gd name="connsiteY9" fmla="*/ 4259094 h 5169476"/>
              <a:gd name="connsiteX10" fmla="*/ 292049 w 8725849"/>
              <a:gd name="connsiteY10" fmla="*/ 2408734 h 5169476"/>
              <a:gd name="connsiteX11" fmla="*/ 21885 w 8725849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50374"/>
              <a:gd name="connsiteY0" fmla="*/ 1246807 h 5169476"/>
              <a:gd name="connsiteX1" fmla="*/ 956824 w 8750374"/>
              <a:gd name="connsiteY1" fmla="*/ 141 h 5169476"/>
              <a:gd name="connsiteX2" fmla="*/ 3783395 w 8750374"/>
              <a:gd name="connsiteY2" fmla="*/ 288987 h 5169476"/>
              <a:gd name="connsiteX3" fmla="*/ 7609043 w 8750374"/>
              <a:gd name="connsiteY3" fmla="*/ 141 h 5169476"/>
              <a:gd name="connsiteX4" fmla="*/ 8502417 w 8750374"/>
              <a:gd name="connsiteY4" fmla="*/ 1184461 h 5169476"/>
              <a:gd name="connsiteX5" fmla="*/ 8708687 w 8750374"/>
              <a:gd name="connsiteY5" fmla="*/ 3530950 h 5169476"/>
              <a:gd name="connsiteX6" fmla="*/ 8066243 w 8750374"/>
              <a:gd name="connsiteY6" fmla="*/ 5131687 h 5169476"/>
              <a:gd name="connsiteX7" fmla="*/ 5217340 w 8750374"/>
              <a:gd name="connsiteY7" fmla="*/ 4798643 h 5169476"/>
              <a:gd name="connsiteX8" fmla="*/ 956824 w 8750374"/>
              <a:gd name="connsiteY8" fmla="*/ 5110905 h 5169476"/>
              <a:gd name="connsiteX9" fmla="*/ 105013 w 8750374"/>
              <a:gd name="connsiteY9" fmla="*/ 4259094 h 5169476"/>
              <a:gd name="connsiteX10" fmla="*/ 292049 w 8750374"/>
              <a:gd name="connsiteY10" fmla="*/ 2408734 h 5169476"/>
              <a:gd name="connsiteX11" fmla="*/ 21885 w 8750374"/>
              <a:gd name="connsiteY11" fmla="*/ 1246807 h 5169476"/>
              <a:gd name="connsiteX0" fmla="*/ 21885 w 8730031"/>
              <a:gd name="connsiteY0" fmla="*/ 1246807 h 5110905"/>
              <a:gd name="connsiteX1" fmla="*/ 956824 w 8730031"/>
              <a:gd name="connsiteY1" fmla="*/ 141 h 5110905"/>
              <a:gd name="connsiteX2" fmla="*/ 3783395 w 8730031"/>
              <a:gd name="connsiteY2" fmla="*/ 288987 h 5110905"/>
              <a:gd name="connsiteX3" fmla="*/ 7609043 w 8730031"/>
              <a:gd name="connsiteY3" fmla="*/ 141 h 5110905"/>
              <a:gd name="connsiteX4" fmla="*/ 8502417 w 8730031"/>
              <a:gd name="connsiteY4" fmla="*/ 1184461 h 5110905"/>
              <a:gd name="connsiteX5" fmla="*/ 8708687 w 8730031"/>
              <a:gd name="connsiteY5" fmla="*/ 3530950 h 5110905"/>
              <a:gd name="connsiteX6" fmla="*/ 7629825 w 8730031"/>
              <a:gd name="connsiteY6" fmla="*/ 4903087 h 5110905"/>
              <a:gd name="connsiteX7" fmla="*/ 5217340 w 8730031"/>
              <a:gd name="connsiteY7" fmla="*/ 4798643 h 5110905"/>
              <a:gd name="connsiteX8" fmla="*/ 956824 w 8730031"/>
              <a:gd name="connsiteY8" fmla="*/ 5110905 h 5110905"/>
              <a:gd name="connsiteX9" fmla="*/ 105013 w 8730031"/>
              <a:gd name="connsiteY9" fmla="*/ 4259094 h 5110905"/>
              <a:gd name="connsiteX10" fmla="*/ 292049 w 8730031"/>
              <a:gd name="connsiteY10" fmla="*/ 2408734 h 5110905"/>
              <a:gd name="connsiteX11" fmla="*/ 21885 w 8730031"/>
              <a:gd name="connsiteY11" fmla="*/ 1246807 h 5110905"/>
              <a:gd name="connsiteX0" fmla="*/ 21885 w 8763790"/>
              <a:gd name="connsiteY0" fmla="*/ 1246807 h 5110905"/>
              <a:gd name="connsiteX1" fmla="*/ 956824 w 8763790"/>
              <a:gd name="connsiteY1" fmla="*/ 141 h 5110905"/>
              <a:gd name="connsiteX2" fmla="*/ 3783395 w 8763790"/>
              <a:gd name="connsiteY2" fmla="*/ 288987 h 5110905"/>
              <a:gd name="connsiteX3" fmla="*/ 7609043 w 8763790"/>
              <a:gd name="connsiteY3" fmla="*/ 141 h 5110905"/>
              <a:gd name="connsiteX4" fmla="*/ 8502417 w 8763790"/>
              <a:gd name="connsiteY4" fmla="*/ 1184461 h 5110905"/>
              <a:gd name="connsiteX5" fmla="*/ 8708687 w 8763790"/>
              <a:gd name="connsiteY5" fmla="*/ 3530950 h 5110905"/>
              <a:gd name="connsiteX6" fmla="*/ 7629825 w 8763790"/>
              <a:gd name="connsiteY6" fmla="*/ 4903087 h 5110905"/>
              <a:gd name="connsiteX7" fmla="*/ 5217340 w 8763790"/>
              <a:gd name="connsiteY7" fmla="*/ 4798643 h 5110905"/>
              <a:gd name="connsiteX8" fmla="*/ 956824 w 8763790"/>
              <a:gd name="connsiteY8" fmla="*/ 5110905 h 5110905"/>
              <a:gd name="connsiteX9" fmla="*/ 105013 w 8763790"/>
              <a:gd name="connsiteY9" fmla="*/ 4259094 h 5110905"/>
              <a:gd name="connsiteX10" fmla="*/ 292049 w 8763790"/>
              <a:gd name="connsiteY10" fmla="*/ 2408734 h 5110905"/>
              <a:gd name="connsiteX11" fmla="*/ 21885 w 8763790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104000 w 8708761"/>
              <a:gd name="connsiteY0" fmla="*/ 1246807 h 5110905"/>
              <a:gd name="connsiteX1" fmla="*/ 1038939 w 8708761"/>
              <a:gd name="connsiteY1" fmla="*/ 141 h 5110905"/>
              <a:gd name="connsiteX2" fmla="*/ 3865510 w 8708761"/>
              <a:gd name="connsiteY2" fmla="*/ 288987 h 5110905"/>
              <a:gd name="connsiteX3" fmla="*/ 7691158 w 8708761"/>
              <a:gd name="connsiteY3" fmla="*/ 141 h 5110905"/>
              <a:gd name="connsiteX4" fmla="*/ 8584532 w 8708761"/>
              <a:gd name="connsiteY4" fmla="*/ 1184461 h 5110905"/>
              <a:gd name="connsiteX5" fmla="*/ 8645330 w 8708761"/>
              <a:gd name="connsiteY5" fmla="*/ 3551732 h 5110905"/>
              <a:gd name="connsiteX6" fmla="*/ 7711940 w 8708761"/>
              <a:gd name="connsiteY6" fmla="*/ 4903087 h 5110905"/>
              <a:gd name="connsiteX7" fmla="*/ 5299455 w 8708761"/>
              <a:gd name="connsiteY7" fmla="*/ 4798643 h 5110905"/>
              <a:gd name="connsiteX8" fmla="*/ 1038939 w 8708761"/>
              <a:gd name="connsiteY8" fmla="*/ 5110905 h 5110905"/>
              <a:gd name="connsiteX9" fmla="*/ 91 w 8708761"/>
              <a:gd name="connsiteY9" fmla="*/ 4030494 h 5110905"/>
              <a:gd name="connsiteX10" fmla="*/ 374164 w 8708761"/>
              <a:gd name="connsiteY10" fmla="*/ 2408734 h 5110905"/>
              <a:gd name="connsiteX11" fmla="*/ 104000 w 8708761"/>
              <a:gd name="connsiteY11" fmla="*/ 1246807 h 5110905"/>
              <a:gd name="connsiteX0" fmla="*/ 104000 w 8720693"/>
              <a:gd name="connsiteY0" fmla="*/ 1246807 h 5110905"/>
              <a:gd name="connsiteX1" fmla="*/ 1038939 w 8720693"/>
              <a:gd name="connsiteY1" fmla="*/ 141 h 5110905"/>
              <a:gd name="connsiteX2" fmla="*/ 3865510 w 8720693"/>
              <a:gd name="connsiteY2" fmla="*/ 288987 h 5110905"/>
              <a:gd name="connsiteX3" fmla="*/ 7691158 w 8720693"/>
              <a:gd name="connsiteY3" fmla="*/ 141 h 5110905"/>
              <a:gd name="connsiteX4" fmla="*/ 8584532 w 8720693"/>
              <a:gd name="connsiteY4" fmla="*/ 1184461 h 5110905"/>
              <a:gd name="connsiteX5" fmla="*/ 8645330 w 8720693"/>
              <a:gd name="connsiteY5" fmla="*/ 3551732 h 5110905"/>
              <a:gd name="connsiteX6" fmla="*/ 7711940 w 8720693"/>
              <a:gd name="connsiteY6" fmla="*/ 4903087 h 5110905"/>
              <a:gd name="connsiteX7" fmla="*/ 5299455 w 8720693"/>
              <a:gd name="connsiteY7" fmla="*/ 4798643 h 5110905"/>
              <a:gd name="connsiteX8" fmla="*/ 1038939 w 8720693"/>
              <a:gd name="connsiteY8" fmla="*/ 5110905 h 5110905"/>
              <a:gd name="connsiteX9" fmla="*/ 91 w 8720693"/>
              <a:gd name="connsiteY9" fmla="*/ 4030494 h 5110905"/>
              <a:gd name="connsiteX10" fmla="*/ 374164 w 8720693"/>
              <a:gd name="connsiteY10" fmla="*/ 2408734 h 5110905"/>
              <a:gd name="connsiteX11" fmla="*/ 104000 w 8720693"/>
              <a:gd name="connsiteY11" fmla="*/ 1246807 h 5110905"/>
              <a:gd name="connsiteX0" fmla="*/ 104000 w 8720693"/>
              <a:gd name="connsiteY0" fmla="*/ 1246807 h 5110905"/>
              <a:gd name="connsiteX1" fmla="*/ 1038939 w 8720693"/>
              <a:gd name="connsiteY1" fmla="*/ 141 h 5110905"/>
              <a:gd name="connsiteX2" fmla="*/ 3865510 w 8720693"/>
              <a:gd name="connsiteY2" fmla="*/ 288987 h 5110905"/>
              <a:gd name="connsiteX3" fmla="*/ 7691158 w 8720693"/>
              <a:gd name="connsiteY3" fmla="*/ 141 h 5110905"/>
              <a:gd name="connsiteX4" fmla="*/ 8584532 w 8720693"/>
              <a:gd name="connsiteY4" fmla="*/ 1184461 h 5110905"/>
              <a:gd name="connsiteX5" fmla="*/ 8645330 w 8720693"/>
              <a:gd name="connsiteY5" fmla="*/ 3551732 h 5110905"/>
              <a:gd name="connsiteX6" fmla="*/ 7711940 w 8720693"/>
              <a:gd name="connsiteY6" fmla="*/ 4903087 h 5110905"/>
              <a:gd name="connsiteX7" fmla="*/ 5299455 w 8720693"/>
              <a:gd name="connsiteY7" fmla="*/ 4798643 h 5110905"/>
              <a:gd name="connsiteX8" fmla="*/ 1038939 w 8720693"/>
              <a:gd name="connsiteY8" fmla="*/ 5110905 h 5110905"/>
              <a:gd name="connsiteX9" fmla="*/ 91 w 8720693"/>
              <a:gd name="connsiteY9" fmla="*/ 4030494 h 5110905"/>
              <a:gd name="connsiteX10" fmla="*/ 374164 w 8720693"/>
              <a:gd name="connsiteY10" fmla="*/ 2408734 h 5110905"/>
              <a:gd name="connsiteX11" fmla="*/ 104000 w 8720693"/>
              <a:gd name="connsiteY11" fmla="*/ 1246807 h 5110905"/>
              <a:gd name="connsiteX0" fmla="*/ 104000 w 8733555"/>
              <a:gd name="connsiteY0" fmla="*/ 1246807 h 5240775"/>
              <a:gd name="connsiteX1" fmla="*/ 1038939 w 8733555"/>
              <a:gd name="connsiteY1" fmla="*/ 141 h 5240775"/>
              <a:gd name="connsiteX2" fmla="*/ 3865510 w 8733555"/>
              <a:gd name="connsiteY2" fmla="*/ 288987 h 5240775"/>
              <a:gd name="connsiteX3" fmla="*/ 7691158 w 8733555"/>
              <a:gd name="connsiteY3" fmla="*/ 141 h 5240775"/>
              <a:gd name="connsiteX4" fmla="*/ 8584532 w 8733555"/>
              <a:gd name="connsiteY4" fmla="*/ 1184461 h 5240775"/>
              <a:gd name="connsiteX5" fmla="*/ 8645330 w 8733555"/>
              <a:gd name="connsiteY5" fmla="*/ 3551732 h 5240775"/>
              <a:gd name="connsiteX6" fmla="*/ 7836631 w 8733555"/>
              <a:gd name="connsiteY6" fmla="*/ 5194033 h 5240775"/>
              <a:gd name="connsiteX7" fmla="*/ 5299455 w 8733555"/>
              <a:gd name="connsiteY7" fmla="*/ 4798643 h 5240775"/>
              <a:gd name="connsiteX8" fmla="*/ 1038939 w 8733555"/>
              <a:gd name="connsiteY8" fmla="*/ 5110905 h 5240775"/>
              <a:gd name="connsiteX9" fmla="*/ 91 w 8733555"/>
              <a:gd name="connsiteY9" fmla="*/ 4030494 h 5240775"/>
              <a:gd name="connsiteX10" fmla="*/ 374164 w 8733555"/>
              <a:gd name="connsiteY10" fmla="*/ 2408734 h 5240775"/>
              <a:gd name="connsiteX11" fmla="*/ 104000 w 8733555"/>
              <a:gd name="connsiteY11" fmla="*/ 1246807 h 5240775"/>
              <a:gd name="connsiteX0" fmla="*/ 104000 w 8733555"/>
              <a:gd name="connsiteY0" fmla="*/ 1246807 h 5194230"/>
              <a:gd name="connsiteX1" fmla="*/ 1038939 w 8733555"/>
              <a:gd name="connsiteY1" fmla="*/ 141 h 5194230"/>
              <a:gd name="connsiteX2" fmla="*/ 3865510 w 8733555"/>
              <a:gd name="connsiteY2" fmla="*/ 288987 h 5194230"/>
              <a:gd name="connsiteX3" fmla="*/ 7691158 w 8733555"/>
              <a:gd name="connsiteY3" fmla="*/ 141 h 5194230"/>
              <a:gd name="connsiteX4" fmla="*/ 8584532 w 8733555"/>
              <a:gd name="connsiteY4" fmla="*/ 1184461 h 5194230"/>
              <a:gd name="connsiteX5" fmla="*/ 8645330 w 8733555"/>
              <a:gd name="connsiteY5" fmla="*/ 3551732 h 5194230"/>
              <a:gd name="connsiteX6" fmla="*/ 7836631 w 8733555"/>
              <a:gd name="connsiteY6" fmla="*/ 5194033 h 5194230"/>
              <a:gd name="connsiteX7" fmla="*/ 5299455 w 8733555"/>
              <a:gd name="connsiteY7" fmla="*/ 4798643 h 5194230"/>
              <a:gd name="connsiteX8" fmla="*/ 1038939 w 8733555"/>
              <a:gd name="connsiteY8" fmla="*/ 5110905 h 5194230"/>
              <a:gd name="connsiteX9" fmla="*/ 91 w 8733555"/>
              <a:gd name="connsiteY9" fmla="*/ 4030494 h 5194230"/>
              <a:gd name="connsiteX10" fmla="*/ 374164 w 8733555"/>
              <a:gd name="connsiteY10" fmla="*/ 2408734 h 5194230"/>
              <a:gd name="connsiteX11" fmla="*/ 104000 w 8733555"/>
              <a:gd name="connsiteY11" fmla="*/ 1246807 h 5194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33555" h="5194230">
                <a:moveTo>
                  <a:pt x="104000" y="1246807"/>
                </a:moveTo>
                <a:cubicBezTo>
                  <a:pt x="-41472" y="464639"/>
                  <a:pt x="568497" y="141"/>
                  <a:pt x="1038939" y="141"/>
                </a:cubicBezTo>
                <a:cubicBezTo>
                  <a:pt x="2029620" y="-7486"/>
                  <a:pt x="2874829" y="296614"/>
                  <a:pt x="3865510" y="288987"/>
                </a:cubicBezTo>
                <a:cubicBezTo>
                  <a:pt x="5092235" y="296614"/>
                  <a:pt x="6464433" y="-7486"/>
                  <a:pt x="7691158" y="141"/>
                </a:cubicBezTo>
                <a:cubicBezTo>
                  <a:pt x="8161600" y="141"/>
                  <a:pt x="8854695" y="236036"/>
                  <a:pt x="8584532" y="1184461"/>
                </a:cubicBezTo>
                <a:cubicBezTo>
                  <a:pt x="8376415" y="1835274"/>
                  <a:pt x="8219263" y="2789951"/>
                  <a:pt x="8645330" y="3551732"/>
                </a:cubicBezTo>
                <a:cubicBezTo>
                  <a:pt x="8925925" y="4084911"/>
                  <a:pt x="8505113" y="5211351"/>
                  <a:pt x="7836631" y="5194033"/>
                </a:cubicBezTo>
                <a:cubicBezTo>
                  <a:pt x="6755378" y="5180001"/>
                  <a:pt x="6962599" y="5103621"/>
                  <a:pt x="5299455" y="4798643"/>
                </a:cubicBezTo>
                <a:cubicBezTo>
                  <a:pt x="3810010" y="4591004"/>
                  <a:pt x="2486820" y="5027599"/>
                  <a:pt x="1038939" y="5110905"/>
                </a:cubicBezTo>
                <a:cubicBezTo>
                  <a:pt x="568497" y="5110905"/>
                  <a:pt x="91" y="4500936"/>
                  <a:pt x="91" y="4030494"/>
                </a:cubicBezTo>
                <a:cubicBezTo>
                  <a:pt x="-6836" y="3365216"/>
                  <a:pt x="381091" y="3074012"/>
                  <a:pt x="374164" y="2408734"/>
                </a:cubicBezTo>
                <a:lnTo>
                  <a:pt x="104000" y="1246807"/>
                </a:lnTo>
                <a:close/>
              </a:path>
            </a:pathLst>
          </a:custGeom>
          <a:solidFill>
            <a:srgbClr val="F5E3D9">
              <a:alpha val="88000"/>
            </a:srgbClr>
          </a:solidFill>
          <a:ln>
            <a:noFill/>
          </a:ln>
          <a:effectLst>
            <a:outerShdw blurRad="1016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: Rounded Corners 11">
            <a:extLst>
              <a:ext uri="{FF2B5EF4-FFF2-40B4-BE49-F238E27FC236}">
                <a16:creationId xmlns="" xmlns:a16="http://schemas.microsoft.com/office/drawing/2014/main" id="{051C8997-9D08-4109-9BF0-1DDF790F0B47}"/>
              </a:ext>
            </a:extLst>
          </p:cNvPr>
          <p:cNvSpPr/>
          <p:nvPr/>
        </p:nvSpPr>
        <p:spPr>
          <a:xfrm>
            <a:off x="4713530" y="1717401"/>
            <a:ext cx="6062945" cy="5051345"/>
          </a:xfrm>
          <a:custGeom>
            <a:avLst/>
            <a:gdLst>
              <a:gd name="connsiteX0" fmla="*/ 0 w 8355841"/>
              <a:gd name="connsiteY0" fmla="*/ 851811 h 5110764"/>
              <a:gd name="connsiteX1" fmla="*/ 851811 w 8355841"/>
              <a:gd name="connsiteY1" fmla="*/ 0 h 5110764"/>
              <a:gd name="connsiteX2" fmla="*/ 7504030 w 8355841"/>
              <a:gd name="connsiteY2" fmla="*/ 0 h 5110764"/>
              <a:gd name="connsiteX3" fmla="*/ 8355841 w 8355841"/>
              <a:gd name="connsiteY3" fmla="*/ 851811 h 5110764"/>
              <a:gd name="connsiteX4" fmla="*/ 8355841 w 8355841"/>
              <a:gd name="connsiteY4" fmla="*/ 4258953 h 5110764"/>
              <a:gd name="connsiteX5" fmla="*/ 7504030 w 8355841"/>
              <a:gd name="connsiteY5" fmla="*/ 5110764 h 5110764"/>
              <a:gd name="connsiteX6" fmla="*/ 851811 w 8355841"/>
              <a:gd name="connsiteY6" fmla="*/ 5110764 h 5110764"/>
              <a:gd name="connsiteX7" fmla="*/ 0 w 8355841"/>
              <a:gd name="connsiteY7" fmla="*/ 4258953 h 5110764"/>
              <a:gd name="connsiteX8" fmla="*/ 0 w 8355841"/>
              <a:gd name="connsiteY8" fmla="*/ 851811 h 5110764"/>
              <a:gd name="connsiteX0" fmla="*/ 0 w 8355841"/>
              <a:gd name="connsiteY0" fmla="*/ 851952 h 5110905"/>
              <a:gd name="connsiteX1" fmla="*/ 851811 w 8355841"/>
              <a:gd name="connsiteY1" fmla="*/ 141 h 5110905"/>
              <a:gd name="connsiteX2" fmla="*/ 3678382 w 8355841"/>
              <a:gd name="connsiteY2" fmla="*/ 288987 h 5110905"/>
              <a:gd name="connsiteX3" fmla="*/ 7504030 w 8355841"/>
              <a:gd name="connsiteY3" fmla="*/ 141 h 5110905"/>
              <a:gd name="connsiteX4" fmla="*/ 8355841 w 8355841"/>
              <a:gd name="connsiteY4" fmla="*/ 851952 h 5110905"/>
              <a:gd name="connsiteX5" fmla="*/ 8355841 w 8355841"/>
              <a:gd name="connsiteY5" fmla="*/ 4259094 h 5110905"/>
              <a:gd name="connsiteX6" fmla="*/ 7504030 w 8355841"/>
              <a:gd name="connsiteY6" fmla="*/ 5110905 h 5110905"/>
              <a:gd name="connsiteX7" fmla="*/ 851811 w 8355841"/>
              <a:gd name="connsiteY7" fmla="*/ 5110905 h 5110905"/>
              <a:gd name="connsiteX8" fmla="*/ 0 w 8355841"/>
              <a:gd name="connsiteY8" fmla="*/ 4259094 h 5110905"/>
              <a:gd name="connsiteX9" fmla="*/ 0 w 8355841"/>
              <a:gd name="connsiteY9" fmla="*/ 851952 h 5110905"/>
              <a:gd name="connsiteX0" fmla="*/ 175 w 8356016"/>
              <a:gd name="connsiteY0" fmla="*/ 851952 h 5110905"/>
              <a:gd name="connsiteX1" fmla="*/ 851986 w 8356016"/>
              <a:gd name="connsiteY1" fmla="*/ 141 h 5110905"/>
              <a:gd name="connsiteX2" fmla="*/ 3678557 w 8356016"/>
              <a:gd name="connsiteY2" fmla="*/ 288987 h 5110905"/>
              <a:gd name="connsiteX3" fmla="*/ 7504205 w 8356016"/>
              <a:gd name="connsiteY3" fmla="*/ 141 h 5110905"/>
              <a:gd name="connsiteX4" fmla="*/ 8356016 w 8356016"/>
              <a:gd name="connsiteY4" fmla="*/ 851952 h 5110905"/>
              <a:gd name="connsiteX5" fmla="*/ 8356016 w 8356016"/>
              <a:gd name="connsiteY5" fmla="*/ 4259094 h 5110905"/>
              <a:gd name="connsiteX6" fmla="*/ 7504205 w 8356016"/>
              <a:gd name="connsiteY6" fmla="*/ 5110905 h 5110905"/>
              <a:gd name="connsiteX7" fmla="*/ 851986 w 8356016"/>
              <a:gd name="connsiteY7" fmla="*/ 5110905 h 5110905"/>
              <a:gd name="connsiteX8" fmla="*/ 175 w 8356016"/>
              <a:gd name="connsiteY8" fmla="*/ 4259094 h 5110905"/>
              <a:gd name="connsiteX9" fmla="*/ 187211 w 8356016"/>
              <a:gd name="connsiteY9" fmla="*/ 2408734 h 5110905"/>
              <a:gd name="connsiteX10" fmla="*/ 175 w 8356016"/>
              <a:gd name="connsiteY10" fmla="*/ 851952 h 5110905"/>
              <a:gd name="connsiteX0" fmla="*/ 175 w 8356016"/>
              <a:gd name="connsiteY0" fmla="*/ 851952 h 5111032"/>
              <a:gd name="connsiteX1" fmla="*/ 851986 w 8356016"/>
              <a:gd name="connsiteY1" fmla="*/ 141 h 5111032"/>
              <a:gd name="connsiteX2" fmla="*/ 3678557 w 8356016"/>
              <a:gd name="connsiteY2" fmla="*/ 288987 h 5111032"/>
              <a:gd name="connsiteX3" fmla="*/ 7504205 w 8356016"/>
              <a:gd name="connsiteY3" fmla="*/ 141 h 5111032"/>
              <a:gd name="connsiteX4" fmla="*/ 8356016 w 8356016"/>
              <a:gd name="connsiteY4" fmla="*/ 851952 h 5111032"/>
              <a:gd name="connsiteX5" fmla="*/ 8356016 w 8356016"/>
              <a:gd name="connsiteY5" fmla="*/ 4259094 h 5111032"/>
              <a:gd name="connsiteX6" fmla="*/ 7504205 w 8356016"/>
              <a:gd name="connsiteY6" fmla="*/ 5110905 h 5111032"/>
              <a:gd name="connsiteX7" fmla="*/ 5195629 w 8356016"/>
              <a:gd name="connsiteY7" fmla="*/ 4860988 h 5111032"/>
              <a:gd name="connsiteX8" fmla="*/ 851986 w 8356016"/>
              <a:gd name="connsiteY8" fmla="*/ 5110905 h 5111032"/>
              <a:gd name="connsiteX9" fmla="*/ 175 w 8356016"/>
              <a:gd name="connsiteY9" fmla="*/ 4259094 h 5111032"/>
              <a:gd name="connsiteX10" fmla="*/ 187211 w 8356016"/>
              <a:gd name="connsiteY10" fmla="*/ 2408734 h 5111032"/>
              <a:gd name="connsiteX11" fmla="*/ 175 w 8356016"/>
              <a:gd name="connsiteY11" fmla="*/ 851952 h 5111032"/>
              <a:gd name="connsiteX0" fmla="*/ 175 w 8356152"/>
              <a:gd name="connsiteY0" fmla="*/ 851952 h 5111032"/>
              <a:gd name="connsiteX1" fmla="*/ 851986 w 8356152"/>
              <a:gd name="connsiteY1" fmla="*/ 141 h 5111032"/>
              <a:gd name="connsiteX2" fmla="*/ 3678557 w 8356152"/>
              <a:gd name="connsiteY2" fmla="*/ 288987 h 5111032"/>
              <a:gd name="connsiteX3" fmla="*/ 7504205 w 8356152"/>
              <a:gd name="connsiteY3" fmla="*/ 141 h 5111032"/>
              <a:gd name="connsiteX4" fmla="*/ 8356016 w 8356152"/>
              <a:gd name="connsiteY4" fmla="*/ 851952 h 5111032"/>
              <a:gd name="connsiteX5" fmla="*/ 8146648 w 8356152"/>
              <a:gd name="connsiteY5" fmla="*/ 2637333 h 5111032"/>
              <a:gd name="connsiteX6" fmla="*/ 8356016 w 8356152"/>
              <a:gd name="connsiteY6" fmla="*/ 4259094 h 5111032"/>
              <a:gd name="connsiteX7" fmla="*/ 7504205 w 8356152"/>
              <a:gd name="connsiteY7" fmla="*/ 5110905 h 5111032"/>
              <a:gd name="connsiteX8" fmla="*/ 5195629 w 8356152"/>
              <a:gd name="connsiteY8" fmla="*/ 4860988 h 5111032"/>
              <a:gd name="connsiteX9" fmla="*/ 851986 w 8356152"/>
              <a:gd name="connsiteY9" fmla="*/ 5110905 h 5111032"/>
              <a:gd name="connsiteX10" fmla="*/ 175 w 8356152"/>
              <a:gd name="connsiteY10" fmla="*/ 4259094 h 5111032"/>
              <a:gd name="connsiteX11" fmla="*/ 187211 w 8356152"/>
              <a:gd name="connsiteY11" fmla="*/ 2408734 h 5111032"/>
              <a:gd name="connsiteX12" fmla="*/ 175 w 8356152"/>
              <a:gd name="connsiteY12" fmla="*/ 851952 h 5111032"/>
              <a:gd name="connsiteX0" fmla="*/ 0 w 8480668"/>
              <a:gd name="connsiteY0" fmla="*/ 997425 h 5111032"/>
              <a:gd name="connsiteX1" fmla="*/ 976502 w 8480668"/>
              <a:gd name="connsiteY1" fmla="*/ 141 h 5111032"/>
              <a:gd name="connsiteX2" fmla="*/ 3803073 w 8480668"/>
              <a:gd name="connsiteY2" fmla="*/ 288987 h 5111032"/>
              <a:gd name="connsiteX3" fmla="*/ 7628721 w 8480668"/>
              <a:gd name="connsiteY3" fmla="*/ 141 h 5111032"/>
              <a:gd name="connsiteX4" fmla="*/ 8480532 w 8480668"/>
              <a:gd name="connsiteY4" fmla="*/ 851952 h 5111032"/>
              <a:gd name="connsiteX5" fmla="*/ 8271164 w 8480668"/>
              <a:gd name="connsiteY5" fmla="*/ 2637333 h 5111032"/>
              <a:gd name="connsiteX6" fmla="*/ 8480532 w 8480668"/>
              <a:gd name="connsiteY6" fmla="*/ 4259094 h 5111032"/>
              <a:gd name="connsiteX7" fmla="*/ 7628721 w 8480668"/>
              <a:gd name="connsiteY7" fmla="*/ 5110905 h 5111032"/>
              <a:gd name="connsiteX8" fmla="*/ 5320145 w 8480668"/>
              <a:gd name="connsiteY8" fmla="*/ 4860988 h 5111032"/>
              <a:gd name="connsiteX9" fmla="*/ 976502 w 8480668"/>
              <a:gd name="connsiteY9" fmla="*/ 5110905 h 5111032"/>
              <a:gd name="connsiteX10" fmla="*/ 124691 w 8480668"/>
              <a:gd name="connsiteY10" fmla="*/ 4259094 h 5111032"/>
              <a:gd name="connsiteX11" fmla="*/ 311727 w 8480668"/>
              <a:gd name="connsiteY11" fmla="*/ 2408734 h 5111032"/>
              <a:gd name="connsiteX12" fmla="*/ 0 w 8480668"/>
              <a:gd name="connsiteY12" fmla="*/ 997425 h 5111032"/>
              <a:gd name="connsiteX0" fmla="*/ 20728 w 8501396"/>
              <a:gd name="connsiteY0" fmla="*/ 997425 h 5111032"/>
              <a:gd name="connsiteX1" fmla="*/ 997230 w 8501396"/>
              <a:gd name="connsiteY1" fmla="*/ 141 h 5111032"/>
              <a:gd name="connsiteX2" fmla="*/ 3823801 w 8501396"/>
              <a:gd name="connsiteY2" fmla="*/ 288987 h 5111032"/>
              <a:gd name="connsiteX3" fmla="*/ 7649449 w 8501396"/>
              <a:gd name="connsiteY3" fmla="*/ 141 h 5111032"/>
              <a:gd name="connsiteX4" fmla="*/ 8501260 w 8501396"/>
              <a:gd name="connsiteY4" fmla="*/ 851952 h 5111032"/>
              <a:gd name="connsiteX5" fmla="*/ 8291892 w 8501396"/>
              <a:gd name="connsiteY5" fmla="*/ 2637333 h 5111032"/>
              <a:gd name="connsiteX6" fmla="*/ 8501260 w 8501396"/>
              <a:gd name="connsiteY6" fmla="*/ 4259094 h 5111032"/>
              <a:gd name="connsiteX7" fmla="*/ 7649449 w 8501396"/>
              <a:gd name="connsiteY7" fmla="*/ 5110905 h 5111032"/>
              <a:gd name="connsiteX8" fmla="*/ 5340873 w 8501396"/>
              <a:gd name="connsiteY8" fmla="*/ 4860988 h 5111032"/>
              <a:gd name="connsiteX9" fmla="*/ 997230 w 8501396"/>
              <a:gd name="connsiteY9" fmla="*/ 5110905 h 5111032"/>
              <a:gd name="connsiteX10" fmla="*/ 145419 w 8501396"/>
              <a:gd name="connsiteY10" fmla="*/ 4259094 h 5111032"/>
              <a:gd name="connsiteX11" fmla="*/ 332455 w 8501396"/>
              <a:gd name="connsiteY11" fmla="*/ 2408734 h 5111032"/>
              <a:gd name="connsiteX12" fmla="*/ 20728 w 8501396"/>
              <a:gd name="connsiteY12" fmla="*/ 997425 h 5111032"/>
              <a:gd name="connsiteX0" fmla="*/ 4714 w 8485382"/>
              <a:gd name="connsiteY0" fmla="*/ 997425 h 5111032"/>
              <a:gd name="connsiteX1" fmla="*/ 981216 w 8485382"/>
              <a:gd name="connsiteY1" fmla="*/ 141 h 5111032"/>
              <a:gd name="connsiteX2" fmla="*/ 3807787 w 8485382"/>
              <a:gd name="connsiteY2" fmla="*/ 288987 h 5111032"/>
              <a:gd name="connsiteX3" fmla="*/ 7633435 w 8485382"/>
              <a:gd name="connsiteY3" fmla="*/ 141 h 5111032"/>
              <a:gd name="connsiteX4" fmla="*/ 8485246 w 8485382"/>
              <a:gd name="connsiteY4" fmla="*/ 851952 h 5111032"/>
              <a:gd name="connsiteX5" fmla="*/ 8275878 w 8485382"/>
              <a:gd name="connsiteY5" fmla="*/ 2637333 h 5111032"/>
              <a:gd name="connsiteX6" fmla="*/ 8485246 w 8485382"/>
              <a:gd name="connsiteY6" fmla="*/ 4259094 h 5111032"/>
              <a:gd name="connsiteX7" fmla="*/ 7633435 w 8485382"/>
              <a:gd name="connsiteY7" fmla="*/ 5110905 h 5111032"/>
              <a:gd name="connsiteX8" fmla="*/ 5324859 w 8485382"/>
              <a:gd name="connsiteY8" fmla="*/ 4860988 h 5111032"/>
              <a:gd name="connsiteX9" fmla="*/ 981216 w 8485382"/>
              <a:gd name="connsiteY9" fmla="*/ 5110905 h 5111032"/>
              <a:gd name="connsiteX10" fmla="*/ 129405 w 8485382"/>
              <a:gd name="connsiteY10" fmla="*/ 4259094 h 5111032"/>
              <a:gd name="connsiteX11" fmla="*/ 316441 w 8485382"/>
              <a:gd name="connsiteY11" fmla="*/ 2408734 h 5111032"/>
              <a:gd name="connsiteX12" fmla="*/ 4714 w 8485382"/>
              <a:gd name="connsiteY12" fmla="*/ 997425 h 5111032"/>
              <a:gd name="connsiteX0" fmla="*/ 5048 w 8444153"/>
              <a:gd name="connsiteY0" fmla="*/ 1246807 h 5111032"/>
              <a:gd name="connsiteX1" fmla="*/ 939987 w 8444153"/>
              <a:gd name="connsiteY1" fmla="*/ 141 h 5111032"/>
              <a:gd name="connsiteX2" fmla="*/ 3766558 w 8444153"/>
              <a:gd name="connsiteY2" fmla="*/ 288987 h 5111032"/>
              <a:gd name="connsiteX3" fmla="*/ 7592206 w 8444153"/>
              <a:gd name="connsiteY3" fmla="*/ 141 h 5111032"/>
              <a:gd name="connsiteX4" fmla="*/ 8444017 w 8444153"/>
              <a:gd name="connsiteY4" fmla="*/ 851952 h 5111032"/>
              <a:gd name="connsiteX5" fmla="*/ 8234649 w 8444153"/>
              <a:gd name="connsiteY5" fmla="*/ 2637333 h 5111032"/>
              <a:gd name="connsiteX6" fmla="*/ 8444017 w 8444153"/>
              <a:gd name="connsiteY6" fmla="*/ 4259094 h 5111032"/>
              <a:gd name="connsiteX7" fmla="*/ 7592206 w 8444153"/>
              <a:gd name="connsiteY7" fmla="*/ 5110905 h 5111032"/>
              <a:gd name="connsiteX8" fmla="*/ 5283630 w 8444153"/>
              <a:gd name="connsiteY8" fmla="*/ 4860988 h 5111032"/>
              <a:gd name="connsiteX9" fmla="*/ 939987 w 8444153"/>
              <a:gd name="connsiteY9" fmla="*/ 5110905 h 5111032"/>
              <a:gd name="connsiteX10" fmla="*/ 88176 w 8444153"/>
              <a:gd name="connsiteY10" fmla="*/ 4259094 h 5111032"/>
              <a:gd name="connsiteX11" fmla="*/ 275212 w 8444153"/>
              <a:gd name="connsiteY11" fmla="*/ 2408734 h 5111032"/>
              <a:gd name="connsiteX12" fmla="*/ 5048 w 8444153"/>
              <a:gd name="connsiteY12" fmla="*/ 1246807 h 5111032"/>
              <a:gd name="connsiteX0" fmla="*/ 21885 w 8460990"/>
              <a:gd name="connsiteY0" fmla="*/ 1246807 h 5111032"/>
              <a:gd name="connsiteX1" fmla="*/ 956824 w 8460990"/>
              <a:gd name="connsiteY1" fmla="*/ 141 h 5111032"/>
              <a:gd name="connsiteX2" fmla="*/ 3783395 w 8460990"/>
              <a:gd name="connsiteY2" fmla="*/ 288987 h 5111032"/>
              <a:gd name="connsiteX3" fmla="*/ 7609043 w 8460990"/>
              <a:gd name="connsiteY3" fmla="*/ 141 h 5111032"/>
              <a:gd name="connsiteX4" fmla="*/ 8460854 w 8460990"/>
              <a:gd name="connsiteY4" fmla="*/ 851952 h 5111032"/>
              <a:gd name="connsiteX5" fmla="*/ 8251486 w 8460990"/>
              <a:gd name="connsiteY5" fmla="*/ 2637333 h 5111032"/>
              <a:gd name="connsiteX6" fmla="*/ 8460854 w 8460990"/>
              <a:gd name="connsiteY6" fmla="*/ 4259094 h 5111032"/>
              <a:gd name="connsiteX7" fmla="*/ 7609043 w 8460990"/>
              <a:gd name="connsiteY7" fmla="*/ 5110905 h 5111032"/>
              <a:gd name="connsiteX8" fmla="*/ 5300467 w 8460990"/>
              <a:gd name="connsiteY8" fmla="*/ 4860988 h 5111032"/>
              <a:gd name="connsiteX9" fmla="*/ 956824 w 8460990"/>
              <a:gd name="connsiteY9" fmla="*/ 5110905 h 5111032"/>
              <a:gd name="connsiteX10" fmla="*/ 105013 w 8460990"/>
              <a:gd name="connsiteY10" fmla="*/ 4259094 h 5111032"/>
              <a:gd name="connsiteX11" fmla="*/ 292049 w 8460990"/>
              <a:gd name="connsiteY11" fmla="*/ 2408734 h 5111032"/>
              <a:gd name="connsiteX12" fmla="*/ 21885 w 8460990"/>
              <a:gd name="connsiteY12" fmla="*/ 1246807 h 5111032"/>
              <a:gd name="connsiteX0" fmla="*/ 21885 w 8460990"/>
              <a:gd name="connsiteY0" fmla="*/ 1246807 h 5111032"/>
              <a:gd name="connsiteX1" fmla="*/ 956824 w 8460990"/>
              <a:gd name="connsiteY1" fmla="*/ 141 h 5111032"/>
              <a:gd name="connsiteX2" fmla="*/ 3783395 w 8460990"/>
              <a:gd name="connsiteY2" fmla="*/ 288987 h 5111032"/>
              <a:gd name="connsiteX3" fmla="*/ 7609043 w 8460990"/>
              <a:gd name="connsiteY3" fmla="*/ 141 h 5111032"/>
              <a:gd name="connsiteX4" fmla="*/ 8460854 w 8460990"/>
              <a:gd name="connsiteY4" fmla="*/ 851952 h 5111032"/>
              <a:gd name="connsiteX5" fmla="*/ 8251486 w 8460990"/>
              <a:gd name="connsiteY5" fmla="*/ 2637333 h 5111032"/>
              <a:gd name="connsiteX6" fmla="*/ 8460854 w 8460990"/>
              <a:gd name="connsiteY6" fmla="*/ 4259094 h 5111032"/>
              <a:gd name="connsiteX7" fmla="*/ 7609043 w 8460990"/>
              <a:gd name="connsiteY7" fmla="*/ 5110905 h 5111032"/>
              <a:gd name="connsiteX8" fmla="*/ 5300467 w 8460990"/>
              <a:gd name="connsiteY8" fmla="*/ 4860988 h 5111032"/>
              <a:gd name="connsiteX9" fmla="*/ 956824 w 8460990"/>
              <a:gd name="connsiteY9" fmla="*/ 5110905 h 5111032"/>
              <a:gd name="connsiteX10" fmla="*/ 105013 w 8460990"/>
              <a:gd name="connsiteY10" fmla="*/ 4259094 h 5111032"/>
              <a:gd name="connsiteX11" fmla="*/ 292049 w 8460990"/>
              <a:gd name="connsiteY11" fmla="*/ 2408734 h 5111032"/>
              <a:gd name="connsiteX12" fmla="*/ 21885 w 8460990"/>
              <a:gd name="connsiteY12" fmla="*/ 1246807 h 5111032"/>
              <a:gd name="connsiteX0" fmla="*/ 21885 w 8460990"/>
              <a:gd name="connsiteY0" fmla="*/ 1246807 h 5150948"/>
              <a:gd name="connsiteX1" fmla="*/ 956824 w 8460990"/>
              <a:gd name="connsiteY1" fmla="*/ 141 h 5150948"/>
              <a:gd name="connsiteX2" fmla="*/ 3783395 w 8460990"/>
              <a:gd name="connsiteY2" fmla="*/ 288987 h 5150948"/>
              <a:gd name="connsiteX3" fmla="*/ 7609043 w 8460990"/>
              <a:gd name="connsiteY3" fmla="*/ 141 h 5150948"/>
              <a:gd name="connsiteX4" fmla="*/ 8460854 w 8460990"/>
              <a:gd name="connsiteY4" fmla="*/ 851952 h 5150948"/>
              <a:gd name="connsiteX5" fmla="*/ 8251486 w 8460990"/>
              <a:gd name="connsiteY5" fmla="*/ 2637333 h 5150948"/>
              <a:gd name="connsiteX6" fmla="*/ 8460854 w 8460990"/>
              <a:gd name="connsiteY6" fmla="*/ 4259094 h 5150948"/>
              <a:gd name="connsiteX7" fmla="*/ 7609043 w 8460990"/>
              <a:gd name="connsiteY7" fmla="*/ 5110905 h 5150948"/>
              <a:gd name="connsiteX8" fmla="*/ 5300467 w 8460990"/>
              <a:gd name="connsiteY8" fmla="*/ 4860988 h 5150948"/>
              <a:gd name="connsiteX9" fmla="*/ 956824 w 8460990"/>
              <a:gd name="connsiteY9" fmla="*/ 5110905 h 5150948"/>
              <a:gd name="connsiteX10" fmla="*/ 105013 w 8460990"/>
              <a:gd name="connsiteY10" fmla="*/ 4259094 h 5150948"/>
              <a:gd name="connsiteX11" fmla="*/ 292049 w 8460990"/>
              <a:gd name="connsiteY11" fmla="*/ 2408734 h 5150948"/>
              <a:gd name="connsiteX12" fmla="*/ 21885 w 8460990"/>
              <a:gd name="connsiteY12" fmla="*/ 1246807 h 5150948"/>
              <a:gd name="connsiteX0" fmla="*/ 21885 w 8460990"/>
              <a:gd name="connsiteY0" fmla="*/ 1246807 h 5230787"/>
              <a:gd name="connsiteX1" fmla="*/ 956824 w 8460990"/>
              <a:gd name="connsiteY1" fmla="*/ 141 h 5230787"/>
              <a:gd name="connsiteX2" fmla="*/ 3783395 w 8460990"/>
              <a:gd name="connsiteY2" fmla="*/ 288987 h 5230787"/>
              <a:gd name="connsiteX3" fmla="*/ 7609043 w 8460990"/>
              <a:gd name="connsiteY3" fmla="*/ 141 h 5230787"/>
              <a:gd name="connsiteX4" fmla="*/ 8460854 w 8460990"/>
              <a:gd name="connsiteY4" fmla="*/ 851952 h 5230787"/>
              <a:gd name="connsiteX5" fmla="*/ 8251486 w 8460990"/>
              <a:gd name="connsiteY5" fmla="*/ 2637333 h 5230787"/>
              <a:gd name="connsiteX6" fmla="*/ 8460854 w 8460990"/>
              <a:gd name="connsiteY6" fmla="*/ 4259094 h 5230787"/>
              <a:gd name="connsiteX7" fmla="*/ 7609043 w 8460990"/>
              <a:gd name="connsiteY7" fmla="*/ 5110905 h 5230787"/>
              <a:gd name="connsiteX8" fmla="*/ 5196558 w 8460990"/>
              <a:gd name="connsiteY8" fmla="*/ 5006461 h 5230787"/>
              <a:gd name="connsiteX9" fmla="*/ 956824 w 8460990"/>
              <a:gd name="connsiteY9" fmla="*/ 5110905 h 5230787"/>
              <a:gd name="connsiteX10" fmla="*/ 105013 w 8460990"/>
              <a:gd name="connsiteY10" fmla="*/ 4259094 h 5230787"/>
              <a:gd name="connsiteX11" fmla="*/ 292049 w 8460990"/>
              <a:gd name="connsiteY11" fmla="*/ 2408734 h 5230787"/>
              <a:gd name="connsiteX12" fmla="*/ 21885 w 8460990"/>
              <a:gd name="connsiteY12" fmla="*/ 1246807 h 5230787"/>
              <a:gd name="connsiteX0" fmla="*/ 21885 w 8460990"/>
              <a:gd name="connsiteY0" fmla="*/ 1246807 h 5128558"/>
              <a:gd name="connsiteX1" fmla="*/ 956824 w 8460990"/>
              <a:gd name="connsiteY1" fmla="*/ 141 h 5128558"/>
              <a:gd name="connsiteX2" fmla="*/ 3783395 w 8460990"/>
              <a:gd name="connsiteY2" fmla="*/ 288987 h 5128558"/>
              <a:gd name="connsiteX3" fmla="*/ 7609043 w 8460990"/>
              <a:gd name="connsiteY3" fmla="*/ 141 h 5128558"/>
              <a:gd name="connsiteX4" fmla="*/ 8460854 w 8460990"/>
              <a:gd name="connsiteY4" fmla="*/ 851952 h 5128558"/>
              <a:gd name="connsiteX5" fmla="*/ 8251486 w 8460990"/>
              <a:gd name="connsiteY5" fmla="*/ 2637333 h 5128558"/>
              <a:gd name="connsiteX6" fmla="*/ 8460854 w 8460990"/>
              <a:gd name="connsiteY6" fmla="*/ 4259094 h 5128558"/>
              <a:gd name="connsiteX7" fmla="*/ 7609043 w 8460990"/>
              <a:gd name="connsiteY7" fmla="*/ 5110905 h 5128558"/>
              <a:gd name="connsiteX8" fmla="*/ 5217340 w 8460990"/>
              <a:gd name="connsiteY8" fmla="*/ 4798643 h 5128558"/>
              <a:gd name="connsiteX9" fmla="*/ 956824 w 8460990"/>
              <a:gd name="connsiteY9" fmla="*/ 5110905 h 5128558"/>
              <a:gd name="connsiteX10" fmla="*/ 105013 w 8460990"/>
              <a:gd name="connsiteY10" fmla="*/ 4259094 h 5128558"/>
              <a:gd name="connsiteX11" fmla="*/ 292049 w 8460990"/>
              <a:gd name="connsiteY11" fmla="*/ 2408734 h 5128558"/>
              <a:gd name="connsiteX12" fmla="*/ 21885 w 8460990"/>
              <a:gd name="connsiteY12" fmla="*/ 1246807 h 5128558"/>
              <a:gd name="connsiteX0" fmla="*/ 21885 w 8460990"/>
              <a:gd name="connsiteY0" fmla="*/ 1246807 h 5112036"/>
              <a:gd name="connsiteX1" fmla="*/ 956824 w 8460990"/>
              <a:gd name="connsiteY1" fmla="*/ 141 h 5112036"/>
              <a:gd name="connsiteX2" fmla="*/ 3783395 w 8460990"/>
              <a:gd name="connsiteY2" fmla="*/ 288987 h 5112036"/>
              <a:gd name="connsiteX3" fmla="*/ 7609043 w 8460990"/>
              <a:gd name="connsiteY3" fmla="*/ 141 h 5112036"/>
              <a:gd name="connsiteX4" fmla="*/ 8460854 w 8460990"/>
              <a:gd name="connsiteY4" fmla="*/ 851952 h 5112036"/>
              <a:gd name="connsiteX5" fmla="*/ 8251486 w 8460990"/>
              <a:gd name="connsiteY5" fmla="*/ 2637333 h 5112036"/>
              <a:gd name="connsiteX6" fmla="*/ 8460854 w 8460990"/>
              <a:gd name="connsiteY6" fmla="*/ 4259094 h 5112036"/>
              <a:gd name="connsiteX7" fmla="*/ 7609043 w 8460990"/>
              <a:gd name="connsiteY7" fmla="*/ 5110905 h 5112036"/>
              <a:gd name="connsiteX8" fmla="*/ 5217340 w 8460990"/>
              <a:gd name="connsiteY8" fmla="*/ 4798643 h 5112036"/>
              <a:gd name="connsiteX9" fmla="*/ 956824 w 8460990"/>
              <a:gd name="connsiteY9" fmla="*/ 5110905 h 5112036"/>
              <a:gd name="connsiteX10" fmla="*/ 105013 w 8460990"/>
              <a:gd name="connsiteY10" fmla="*/ 4259094 h 5112036"/>
              <a:gd name="connsiteX11" fmla="*/ 292049 w 8460990"/>
              <a:gd name="connsiteY11" fmla="*/ 2408734 h 5112036"/>
              <a:gd name="connsiteX12" fmla="*/ 21885 w 8460990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460854 w 8460969"/>
              <a:gd name="connsiteY6" fmla="*/ 4259094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460854 w 8460969"/>
              <a:gd name="connsiteY6" fmla="*/ 4259094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969"/>
              <a:gd name="connsiteY0" fmla="*/ 1246807 h 5112036"/>
              <a:gd name="connsiteX1" fmla="*/ 956824 w 8460969"/>
              <a:gd name="connsiteY1" fmla="*/ 141 h 5112036"/>
              <a:gd name="connsiteX2" fmla="*/ 3783395 w 8460969"/>
              <a:gd name="connsiteY2" fmla="*/ 288987 h 5112036"/>
              <a:gd name="connsiteX3" fmla="*/ 7609043 w 8460969"/>
              <a:gd name="connsiteY3" fmla="*/ 141 h 5112036"/>
              <a:gd name="connsiteX4" fmla="*/ 8460854 w 8460969"/>
              <a:gd name="connsiteY4" fmla="*/ 851952 h 5112036"/>
              <a:gd name="connsiteX5" fmla="*/ 8209922 w 8460969"/>
              <a:gd name="connsiteY5" fmla="*/ 3530951 h 5112036"/>
              <a:gd name="connsiteX6" fmla="*/ 8398508 w 8460969"/>
              <a:gd name="connsiteY6" fmla="*/ 4363003 h 5112036"/>
              <a:gd name="connsiteX7" fmla="*/ 7609043 w 8460969"/>
              <a:gd name="connsiteY7" fmla="*/ 5110905 h 5112036"/>
              <a:gd name="connsiteX8" fmla="*/ 5217340 w 8460969"/>
              <a:gd name="connsiteY8" fmla="*/ 4798643 h 5112036"/>
              <a:gd name="connsiteX9" fmla="*/ 956824 w 8460969"/>
              <a:gd name="connsiteY9" fmla="*/ 5110905 h 5112036"/>
              <a:gd name="connsiteX10" fmla="*/ 105013 w 8460969"/>
              <a:gd name="connsiteY10" fmla="*/ 4259094 h 5112036"/>
              <a:gd name="connsiteX11" fmla="*/ 292049 w 8460969"/>
              <a:gd name="connsiteY11" fmla="*/ 2408734 h 5112036"/>
              <a:gd name="connsiteX12" fmla="*/ 21885 w 8460969"/>
              <a:gd name="connsiteY12" fmla="*/ 1246807 h 5112036"/>
              <a:gd name="connsiteX0" fmla="*/ 21885 w 8460854"/>
              <a:gd name="connsiteY0" fmla="*/ 1246807 h 5112036"/>
              <a:gd name="connsiteX1" fmla="*/ 956824 w 8460854"/>
              <a:gd name="connsiteY1" fmla="*/ 141 h 5112036"/>
              <a:gd name="connsiteX2" fmla="*/ 3783395 w 8460854"/>
              <a:gd name="connsiteY2" fmla="*/ 288987 h 5112036"/>
              <a:gd name="connsiteX3" fmla="*/ 7609043 w 8460854"/>
              <a:gd name="connsiteY3" fmla="*/ 141 h 5112036"/>
              <a:gd name="connsiteX4" fmla="*/ 8460854 w 8460854"/>
              <a:gd name="connsiteY4" fmla="*/ 851952 h 5112036"/>
              <a:gd name="connsiteX5" fmla="*/ 8209922 w 8460854"/>
              <a:gd name="connsiteY5" fmla="*/ 3530951 h 5112036"/>
              <a:gd name="connsiteX6" fmla="*/ 8398508 w 8460854"/>
              <a:gd name="connsiteY6" fmla="*/ 4363003 h 5112036"/>
              <a:gd name="connsiteX7" fmla="*/ 7609043 w 8460854"/>
              <a:gd name="connsiteY7" fmla="*/ 5110905 h 5112036"/>
              <a:gd name="connsiteX8" fmla="*/ 5217340 w 8460854"/>
              <a:gd name="connsiteY8" fmla="*/ 4798643 h 5112036"/>
              <a:gd name="connsiteX9" fmla="*/ 956824 w 8460854"/>
              <a:gd name="connsiteY9" fmla="*/ 5110905 h 5112036"/>
              <a:gd name="connsiteX10" fmla="*/ 105013 w 8460854"/>
              <a:gd name="connsiteY10" fmla="*/ 4259094 h 5112036"/>
              <a:gd name="connsiteX11" fmla="*/ 292049 w 8460854"/>
              <a:gd name="connsiteY11" fmla="*/ 2408734 h 5112036"/>
              <a:gd name="connsiteX12" fmla="*/ 21885 w 8460854"/>
              <a:gd name="connsiteY12" fmla="*/ 1246807 h 5112036"/>
              <a:gd name="connsiteX0" fmla="*/ 21885 w 8510422"/>
              <a:gd name="connsiteY0" fmla="*/ 1246807 h 5112036"/>
              <a:gd name="connsiteX1" fmla="*/ 956824 w 8510422"/>
              <a:gd name="connsiteY1" fmla="*/ 141 h 5112036"/>
              <a:gd name="connsiteX2" fmla="*/ 3783395 w 8510422"/>
              <a:gd name="connsiteY2" fmla="*/ 288987 h 5112036"/>
              <a:gd name="connsiteX3" fmla="*/ 7609043 w 8510422"/>
              <a:gd name="connsiteY3" fmla="*/ 141 h 5112036"/>
              <a:gd name="connsiteX4" fmla="*/ 8460854 w 8510422"/>
              <a:gd name="connsiteY4" fmla="*/ 851952 h 5112036"/>
              <a:gd name="connsiteX5" fmla="*/ 8209922 w 8510422"/>
              <a:gd name="connsiteY5" fmla="*/ 3530951 h 5112036"/>
              <a:gd name="connsiteX6" fmla="*/ 8398508 w 8510422"/>
              <a:gd name="connsiteY6" fmla="*/ 4363003 h 5112036"/>
              <a:gd name="connsiteX7" fmla="*/ 7609043 w 8510422"/>
              <a:gd name="connsiteY7" fmla="*/ 5110905 h 5112036"/>
              <a:gd name="connsiteX8" fmla="*/ 5217340 w 8510422"/>
              <a:gd name="connsiteY8" fmla="*/ 4798643 h 5112036"/>
              <a:gd name="connsiteX9" fmla="*/ 956824 w 8510422"/>
              <a:gd name="connsiteY9" fmla="*/ 5110905 h 5112036"/>
              <a:gd name="connsiteX10" fmla="*/ 105013 w 8510422"/>
              <a:gd name="connsiteY10" fmla="*/ 4259094 h 5112036"/>
              <a:gd name="connsiteX11" fmla="*/ 292049 w 8510422"/>
              <a:gd name="connsiteY11" fmla="*/ 2408734 h 5112036"/>
              <a:gd name="connsiteX12" fmla="*/ 21885 w 8510422"/>
              <a:gd name="connsiteY12" fmla="*/ 1246807 h 5112036"/>
              <a:gd name="connsiteX0" fmla="*/ 21885 w 8491281"/>
              <a:gd name="connsiteY0" fmla="*/ 1246807 h 5112036"/>
              <a:gd name="connsiteX1" fmla="*/ 956824 w 8491281"/>
              <a:gd name="connsiteY1" fmla="*/ 141 h 5112036"/>
              <a:gd name="connsiteX2" fmla="*/ 3783395 w 8491281"/>
              <a:gd name="connsiteY2" fmla="*/ 288987 h 5112036"/>
              <a:gd name="connsiteX3" fmla="*/ 7609043 w 8491281"/>
              <a:gd name="connsiteY3" fmla="*/ 141 h 5112036"/>
              <a:gd name="connsiteX4" fmla="*/ 8460854 w 8491281"/>
              <a:gd name="connsiteY4" fmla="*/ 851952 h 5112036"/>
              <a:gd name="connsiteX5" fmla="*/ 8209922 w 8491281"/>
              <a:gd name="connsiteY5" fmla="*/ 3530951 h 5112036"/>
              <a:gd name="connsiteX6" fmla="*/ 8398508 w 8491281"/>
              <a:gd name="connsiteY6" fmla="*/ 4363003 h 5112036"/>
              <a:gd name="connsiteX7" fmla="*/ 7609043 w 8491281"/>
              <a:gd name="connsiteY7" fmla="*/ 5110905 h 5112036"/>
              <a:gd name="connsiteX8" fmla="*/ 5217340 w 8491281"/>
              <a:gd name="connsiteY8" fmla="*/ 4798643 h 5112036"/>
              <a:gd name="connsiteX9" fmla="*/ 956824 w 8491281"/>
              <a:gd name="connsiteY9" fmla="*/ 5110905 h 5112036"/>
              <a:gd name="connsiteX10" fmla="*/ 105013 w 8491281"/>
              <a:gd name="connsiteY10" fmla="*/ 4259094 h 5112036"/>
              <a:gd name="connsiteX11" fmla="*/ 292049 w 8491281"/>
              <a:gd name="connsiteY11" fmla="*/ 2408734 h 5112036"/>
              <a:gd name="connsiteX12" fmla="*/ 21885 w 8491281"/>
              <a:gd name="connsiteY12" fmla="*/ 1246807 h 5112036"/>
              <a:gd name="connsiteX0" fmla="*/ 21885 w 8531151"/>
              <a:gd name="connsiteY0" fmla="*/ 1246807 h 5112036"/>
              <a:gd name="connsiteX1" fmla="*/ 956824 w 8531151"/>
              <a:gd name="connsiteY1" fmla="*/ 141 h 5112036"/>
              <a:gd name="connsiteX2" fmla="*/ 3783395 w 8531151"/>
              <a:gd name="connsiteY2" fmla="*/ 288987 h 5112036"/>
              <a:gd name="connsiteX3" fmla="*/ 7609043 w 8531151"/>
              <a:gd name="connsiteY3" fmla="*/ 141 h 5112036"/>
              <a:gd name="connsiteX4" fmla="*/ 8502417 w 8531151"/>
              <a:gd name="connsiteY4" fmla="*/ 1184461 h 5112036"/>
              <a:gd name="connsiteX5" fmla="*/ 8209922 w 8531151"/>
              <a:gd name="connsiteY5" fmla="*/ 3530951 h 5112036"/>
              <a:gd name="connsiteX6" fmla="*/ 8398508 w 8531151"/>
              <a:gd name="connsiteY6" fmla="*/ 4363003 h 5112036"/>
              <a:gd name="connsiteX7" fmla="*/ 7609043 w 8531151"/>
              <a:gd name="connsiteY7" fmla="*/ 5110905 h 5112036"/>
              <a:gd name="connsiteX8" fmla="*/ 5217340 w 8531151"/>
              <a:gd name="connsiteY8" fmla="*/ 4798643 h 5112036"/>
              <a:gd name="connsiteX9" fmla="*/ 956824 w 8531151"/>
              <a:gd name="connsiteY9" fmla="*/ 5110905 h 5112036"/>
              <a:gd name="connsiteX10" fmla="*/ 105013 w 8531151"/>
              <a:gd name="connsiteY10" fmla="*/ 4259094 h 5112036"/>
              <a:gd name="connsiteX11" fmla="*/ 292049 w 8531151"/>
              <a:gd name="connsiteY11" fmla="*/ 2408734 h 5112036"/>
              <a:gd name="connsiteX12" fmla="*/ 21885 w 8531151"/>
              <a:gd name="connsiteY12" fmla="*/ 1246807 h 5112036"/>
              <a:gd name="connsiteX0" fmla="*/ 21885 w 8531151"/>
              <a:gd name="connsiteY0" fmla="*/ 1246807 h 5112036"/>
              <a:gd name="connsiteX1" fmla="*/ 956824 w 8531151"/>
              <a:gd name="connsiteY1" fmla="*/ 141 h 5112036"/>
              <a:gd name="connsiteX2" fmla="*/ 3783395 w 8531151"/>
              <a:gd name="connsiteY2" fmla="*/ 288987 h 5112036"/>
              <a:gd name="connsiteX3" fmla="*/ 7609043 w 8531151"/>
              <a:gd name="connsiteY3" fmla="*/ 141 h 5112036"/>
              <a:gd name="connsiteX4" fmla="*/ 8502417 w 8531151"/>
              <a:gd name="connsiteY4" fmla="*/ 1184461 h 5112036"/>
              <a:gd name="connsiteX5" fmla="*/ 8209922 w 8531151"/>
              <a:gd name="connsiteY5" fmla="*/ 3530951 h 5112036"/>
              <a:gd name="connsiteX6" fmla="*/ 8398508 w 8531151"/>
              <a:gd name="connsiteY6" fmla="*/ 4363003 h 5112036"/>
              <a:gd name="connsiteX7" fmla="*/ 7609043 w 8531151"/>
              <a:gd name="connsiteY7" fmla="*/ 5110905 h 5112036"/>
              <a:gd name="connsiteX8" fmla="*/ 5217340 w 8531151"/>
              <a:gd name="connsiteY8" fmla="*/ 4798643 h 5112036"/>
              <a:gd name="connsiteX9" fmla="*/ 956824 w 8531151"/>
              <a:gd name="connsiteY9" fmla="*/ 5110905 h 5112036"/>
              <a:gd name="connsiteX10" fmla="*/ 105013 w 8531151"/>
              <a:gd name="connsiteY10" fmla="*/ 4259094 h 5112036"/>
              <a:gd name="connsiteX11" fmla="*/ 292049 w 8531151"/>
              <a:gd name="connsiteY11" fmla="*/ 2408734 h 5112036"/>
              <a:gd name="connsiteX12" fmla="*/ 21885 w 8531151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209922 w 8549598"/>
              <a:gd name="connsiteY5" fmla="*/ 3530951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8398508 w 8549598"/>
              <a:gd name="connsiteY6" fmla="*/ 4363003 h 5112036"/>
              <a:gd name="connsiteX7" fmla="*/ 7609043 w 8549598"/>
              <a:gd name="connsiteY7" fmla="*/ 5110905 h 5112036"/>
              <a:gd name="connsiteX8" fmla="*/ 5217340 w 8549598"/>
              <a:gd name="connsiteY8" fmla="*/ 4798643 h 5112036"/>
              <a:gd name="connsiteX9" fmla="*/ 956824 w 8549598"/>
              <a:gd name="connsiteY9" fmla="*/ 5110905 h 5112036"/>
              <a:gd name="connsiteX10" fmla="*/ 105013 w 8549598"/>
              <a:gd name="connsiteY10" fmla="*/ 4259094 h 5112036"/>
              <a:gd name="connsiteX11" fmla="*/ 292049 w 8549598"/>
              <a:gd name="connsiteY11" fmla="*/ 2408734 h 5112036"/>
              <a:gd name="connsiteX12" fmla="*/ 21885 w 8549598"/>
              <a:gd name="connsiteY12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7609043 w 8549598"/>
              <a:gd name="connsiteY6" fmla="*/ 5110905 h 5112036"/>
              <a:gd name="connsiteX7" fmla="*/ 5217340 w 8549598"/>
              <a:gd name="connsiteY7" fmla="*/ 4798643 h 5112036"/>
              <a:gd name="connsiteX8" fmla="*/ 956824 w 8549598"/>
              <a:gd name="connsiteY8" fmla="*/ 5110905 h 5112036"/>
              <a:gd name="connsiteX9" fmla="*/ 105013 w 8549598"/>
              <a:gd name="connsiteY9" fmla="*/ 4259094 h 5112036"/>
              <a:gd name="connsiteX10" fmla="*/ 292049 w 8549598"/>
              <a:gd name="connsiteY10" fmla="*/ 2408734 h 5112036"/>
              <a:gd name="connsiteX11" fmla="*/ 21885 w 8549598"/>
              <a:gd name="connsiteY11" fmla="*/ 1246807 h 5112036"/>
              <a:gd name="connsiteX0" fmla="*/ 21885 w 8549598"/>
              <a:gd name="connsiteY0" fmla="*/ 1246807 h 5112036"/>
              <a:gd name="connsiteX1" fmla="*/ 956824 w 8549598"/>
              <a:gd name="connsiteY1" fmla="*/ 141 h 5112036"/>
              <a:gd name="connsiteX2" fmla="*/ 3783395 w 8549598"/>
              <a:gd name="connsiteY2" fmla="*/ 288987 h 5112036"/>
              <a:gd name="connsiteX3" fmla="*/ 7609043 w 8549598"/>
              <a:gd name="connsiteY3" fmla="*/ 141 h 5112036"/>
              <a:gd name="connsiteX4" fmla="*/ 8502417 w 8549598"/>
              <a:gd name="connsiteY4" fmla="*/ 1184461 h 5112036"/>
              <a:gd name="connsiteX5" fmla="*/ 8085231 w 8549598"/>
              <a:gd name="connsiteY5" fmla="*/ 3011405 h 5112036"/>
              <a:gd name="connsiteX6" fmla="*/ 7609043 w 8549598"/>
              <a:gd name="connsiteY6" fmla="*/ 5110905 h 5112036"/>
              <a:gd name="connsiteX7" fmla="*/ 5217340 w 8549598"/>
              <a:gd name="connsiteY7" fmla="*/ 4798643 h 5112036"/>
              <a:gd name="connsiteX8" fmla="*/ 956824 w 8549598"/>
              <a:gd name="connsiteY8" fmla="*/ 5110905 h 5112036"/>
              <a:gd name="connsiteX9" fmla="*/ 105013 w 8549598"/>
              <a:gd name="connsiteY9" fmla="*/ 4259094 h 5112036"/>
              <a:gd name="connsiteX10" fmla="*/ 292049 w 8549598"/>
              <a:gd name="connsiteY10" fmla="*/ 2408734 h 5112036"/>
              <a:gd name="connsiteX11" fmla="*/ 21885 w 8549598"/>
              <a:gd name="connsiteY11" fmla="*/ 1246807 h 5112036"/>
              <a:gd name="connsiteX0" fmla="*/ 21885 w 8549598"/>
              <a:gd name="connsiteY0" fmla="*/ 1246807 h 5151689"/>
              <a:gd name="connsiteX1" fmla="*/ 956824 w 8549598"/>
              <a:gd name="connsiteY1" fmla="*/ 141 h 5151689"/>
              <a:gd name="connsiteX2" fmla="*/ 3783395 w 8549598"/>
              <a:gd name="connsiteY2" fmla="*/ 288987 h 5151689"/>
              <a:gd name="connsiteX3" fmla="*/ 7609043 w 8549598"/>
              <a:gd name="connsiteY3" fmla="*/ 141 h 5151689"/>
              <a:gd name="connsiteX4" fmla="*/ 8502417 w 8549598"/>
              <a:gd name="connsiteY4" fmla="*/ 1184461 h 5151689"/>
              <a:gd name="connsiteX5" fmla="*/ 8085231 w 8549598"/>
              <a:gd name="connsiteY5" fmla="*/ 3011405 h 5151689"/>
              <a:gd name="connsiteX6" fmla="*/ 7609043 w 8549598"/>
              <a:gd name="connsiteY6" fmla="*/ 5110905 h 5151689"/>
              <a:gd name="connsiteX7" fmla="*/ 5217340 w 8549598"/>
              <a:gd name="connsiteY7" fmla="*/ 4798643 h 5151689"/>
              <a:gd name="connsiteX8" fmla="*/ 956824 w 8549598"/>
              <a:gd name="connsiteY8" fmla="*/ 5110905 h 5151689"/>
              <a:gd name="connsiteX9" fmla="*/ 105013 w 8549598"/>
              <a:gd name="connsiteY9" fmla="*/ 4259094 h 5151689"/>
              <a:gd name="connsiteX10" fmla="*/ 292049 w 8549598"/>
              <a:gd name="connsiteY10" fmla="*/ 2408734 h 5151689"/>
              <a:gd name="connsiteX11" fmla="*/ 21885 w 8549598"/>
              <a:gd name="connsiteY11" fmla="*/ 1246807 h 5151689"/>
              <a:gd name="connsiteX0" fmla="*/ 21885 w 8833110"/>
              <a:gd name="connsiteY0" fmla="*/ 1246807 h 5169476"/>
              <a:gd name="connsiteX1" fmla="*/ 956824 w 8833110"/>
              <a:gd name="connsiteY1" fmla="*/ 141 h 5169476"/>
              <a:gd name="connsiteX2" fmla="*/ 3783395 w 8833110"/>
              <a:gd name="connsiteY2" fmla="*/ 288987 h 5169476"/>
              <a:gd name="connsiteX3" fmla="*/ 7609043 w 8833110"/>
              <a:gd name="connsiteY3" fmla="*/ 141 h 5169476"/>
              <a:gd name="connsiteX4" fmla="*/ 8502417 w 8833110"/>
              <a:gd name="connsiteY4" fmla="*/ 1184461 h 5169476"/>
              <a:gd name="connsiteX5" fmla="*/ 8085231 w 8833110"/>
              <a:gd name="connsiteY5" fmla="*/ 3011405 h 5169476"/>
              <a:gd name="connsiteX6" fmla="*/ 8066243 w 8833110"/>
              <a:gd name="connsiteY6" fmla="*/ 5131687 h 5169476"/>
              <a:gd name="connsiteX7" fmla="*/ 5217340 w 8833110"/>
              <a:gd name="connsiteY7" fmla="*/ 4798643 h 5169476"/>
              <a:gd name="connsiteX8" fmla="*/ 956824 w 8833110"/>
              <a:gd name="connsiteY8" fmla="*/ 5110905 h 5169476"/>
              <a:gd name="connsiteX9" fmla="*/ 105013 w 8833110"/>
              <a:gd name="connsiteY9" fmla="*/ 4259094 h 5169476"/>
              <a:gd name="connsiteX10" fmla="*/ 292049 w 8833110"/>
              <a:gd name="connsiteY10" fmla="*/ 2408734 h 5169476"/>
              <a:gd name="connsiteX11" fmla="*/ 21885 w 8833110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85231 w 8549598"/>
              <a:gd name="connsiteY5" fmla="*/ 3011405 h 5169476"/>
              <a:gd name="connsiteX6" fmla="*/ 8066243 w 8549598"/>
              <a:gd name="connsiteY6" fmla="*/ 5131687 h 5169476"/>
              <a:gd name="connsiteX7" fmla="*/ 5217340 w 8549598"/>
              <a:gd name="connsiteY7" fmla="*/ 4798643 h 5169476"/>
              <a:gd name="connsiteX8" fmla="*/ 956824 w 8549598"/>
              <a:gd name="connsiteY8" fmla="*/ 5110905 h 5169476"/>
              <a:gd name="connsiteX9" fmla="*/ 105013 w 8549598"/>
              <a:gd name="connsiteY9" fmla="*/ 4259094 h 5169476"/>
              <a:gd name="connsiteX10" fmla="*/ 292049 w 8549598"/>
              <a:gd name="connsiteY10" fmla="*/ 2408734 h 5169476"/>
              <a:gd name="connsiteX11" fmla="*/ 21885 w 8549598"/>
              <a:gd name="connsiteY11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66243 w 8549598"/>
              <a:gd name="connsiteY5" fmla="*/ 5131687 h 5169476"/>
              <a:gd name="connsiteX6" fmla="*/ 5217340 w 8549598"/>
              <a:gd name="connsiteY6" fmla="*/ 4798643 h 5169476"/>
              <a:gd name="connsiteX7" fmla="*/ 956824 w 8549598"/>
              <a:gd name="connsiteY7" fmla="*/ 5110905 h 5169476"/>
              <a:gd name="connsiteX8" fmla="*/ 105013 w 8549598"/>
              <a:gd name="connsiteY8" fmla="*/ 4259094 h 5169476"/>
              <a:gd name="connsiteX9" fmla="*/ 292049 w 8549598"/>
              <a:gd name="connsiteY9" fmla="*/ 2408734 h 5169476"/>
              <a:gd name="connsiteX10" fmla="*/ 21885 w 8549598"/>
              <a:gd name="connsiteY10" fmla="*/ 1246807 h 5169476"/>
              <a:gd name="connsiteX0" fmla="*/ 21885 w 8549598"/>
              <a:gd name="connsiteY0" fmla="*/ 1246807 h 5169476"/>
              <a:gd name="connsiteX1" fmla="*/ 956824 w 8549598"/>
              <a:gd name="connsiteY1" fmla="*/ 141 h 5169476"/>
              <a:gd name="connsiteX2" fmla="*/ 3783395 w 8549598"/>
              <a:gd name="connsiteY2" fmla="*/ 288987 h 5169476"/>
              <a:gd name="connsiteX3" fmla="*/ 7609043 w 8549598"/>
              <a:gd name="connsiteY3" fmla="*/ 141 h 5169476"/>
              <a:gd name="connsiteX4" fmla="*/ 8502417 w 8549598"/>
              <a:gd name="connsiteY4" fmla="*/ 1184461 h 5169476"/>
              <a:gd name="connsiteX5" fmla="*/ 8066243 w 8549598"/>
              <a:gd name="connsiteY5" fmla="*/ 5131687 h 5169476"/>
              <a:gd name="connsiteX6" fmla="*/ 5217340 w 8549598"/>
              <a:gd name="connsiteY6" fmla="*/ 4798643 h 5169476"/>
              <a:gd name="connsiteX7" fmla="*/ 956824 w 8549598"/>
              <a:gd name="connsiteY7" fmla="*/ 5110905 h 5169476"/>
              <a:gd name="connsiteX8" fmla="*/ 105013 w 8549598"/>
              <a:gd name="connsiteY8" fmla="*/ 4259094 h 5169476"/>
              <a:gd name="connsiteX9" fmla="*/ 292049 w 8549598"/>
              <a:gd name="connsiteY9" fmla="*/ 2408734 h 5169476"/>
              <a:gd name="connsiteX10" fmla="*/ 21885 w 8549598"/>
              <a:gd name="connsiteY10" fmla="*/ 1246807 h 5169476"/>
              <a:gd name="connsiteX0" fmla="*/ 21885 w 8646214"/>
              <a:gd name="connsiteY0" fmla="*/ 1246807 h 5169476"/>
              <a:gd name="connsiteX1" fmla="*/ 956824 w 8646214"/>
              <a:gd name="connsiteY1" fmla="*/ 141 h 5169476"/>
              <a:gd name="connsiteX2" fmla="*/ 3783395 w 8646214"/>
              <a:gd name="connsiteY2" fmla="*/ 288987 h 5169476"/>
              <a:gd name="connsiteX3" fmla="*/ 7609043 w 8646214"/>
              <a:gd name="connsiteY3" fmla="*/ 141 h 5169476"/>
              <a:gd name="connsiteX4" fmla="*/ 8502417 w 8646214"/>
              <a:gd name="connsiteY4" fmla="*/ 1184461 h 5169476"/>
              <a:gd name="connsiteX5" fmla="*/ 8066243 w 8646214"/>
              <a:gd name="connsiteY5" fmla="*/ 5131687 h 5169476"/>
              <a:gd name="connsiteX6" fmla="*/ 5217340 w 8646214"/>
              <a:gd name="connsiteY6" fmla="*/ 4798643 h 5169476"/>
              <a:gd name="connsiteX7" fmla="*/ 956824 w 8646214"/>
              <a:gd name="connsiteY7" fmla="*/ 5110905 h 5169476"/>
              <a:gd name="connsiteX8" fmla="*/ 105013 w 8646214"/>
              <a:gd name="connsiteY8" fmla="*/ 4259094 h 5169476"/>
              <a:gd name="connsiteX9" fmla="*/ 292049 w 8646214"/>
              <a:gd name="connsiteY9" fmla="*/ 2408734 h 5169476"/>
              <a:gd name="connsiteX10" fmla="*/ 21885 w 8646214"/>
              <a:gd name="connsiteY10" fmla="*/ 1246807 h 5169476"/>
              <a:gd name="connsiteX0" fmla="*/ 21885 w 8725849"/>
              <a:gd name="connsiteY0" fmla="*/ 1246807 h 5169476"/>
              <a:gd name="connsiteX1" fmla="*/ 956824 w 8725849"/>
              <a:gd name="connsiteY1" fmla="*/ 141 h 5169476"/>
              <a:gd name="connsiteX2" fmla="*/ 3783395 w 8725849"/>
              <a:gd name="connsiteY2" fmla="*/ 288987 h 5169476"/>
              <a:gd name="connsiteX3" fmla="*/ 7609043 w 8725849"/>
              <a:gd name="connsiteY3" fmla="*/ 141 h 5169476"/>
              <a:gd name="connsiteX4" fmla="*/ 8502417 w 8725849"/>
              <a:gd name="connsiteY4" fmla="*/ 1184461 h 5169476"/>
              <a:gd name="connsiteX5" fmla="*/ 8708687 w 8725849"/>
              <a:gd name="connsiteY5" fmla="*/ 3530950 h 5169476"/>
              <a:gd name="connsiteX6" fmla="*/ 8066243 w 8725849"/>
              <a:gd name="connsiteY6" fmla="*/ 5131687 h 5169476"/>
              <a:gd name="connsiteX7" fmla="*/ 5217340 w 8725849"/>
              <a:gd name="connsiteY7" fmla="*/ 4798643 h 5169476"/>
              <a:gd name="connsiteX8" fmla="*/ 956824 w 8725849"/>
              <a:gd name="connsiteY8" fmla="*/ 5110905 h 5169476"/>
              <a:gd name="connsiteX9" fmla="*/ 105013 w 8725849"/>
              <a:gd name="connsiteY9" fmla="*/ 4259094 h 5169476"/>
              <a:gd name="connsiteX10" fmla="*/ 292049 w 8725849"/>
              <a:gd name="connsiteY10" fmla="*/ 2408734 h 5169476"/>
              <a:gd name="connsiteX11" fmla="*/ 21885 w 8725849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08687"/>
              <a:gd name="connsiteY0" fmla="*/ 1246807 h 5169476"/>
              <a:gd name="connsiteX1" fmla="*/ 956824 w 8708687"/>
              <a:gd name="connsiteY1" fmla="*/ 141 h 5169476"/>
              <a:gd name="connsiteX2" fmla="*/ 3783395 w 8708687"/>
              <a:gd name="connsiteY2" fmla="*/ 288987 h 5169476"/>
              <a:gd name="connsiteX3" fmla="*/ 7609043 w 8708687"/>
              <a:gd name="connsiteY3" fmla="*/ 141 h 5169476"/>
              <a:gd name="connsiteX4" fmla="*/ 8502417 w 8708687"/>
              <a:gd name="connsiteY4" fmla="*/ 1184461 h 5169476"/>
              <a:gd name="connsiteX5" fmla="*/ 8708687 w 8708687"/>
              <a:gd name="connsiteY5" fmla="*/ 3530950 h 5169476"/>
              <a:gd name="connsiteX6" fmla="*/ 8066243 w 8708687"/>
              <a:gd name="connsiteY6" fmla="*/ 5131687 h 5169476"/>
              <a:gd name="connsiteX7" fmla="*/ 5217340 w 8708687"/>
              <a:gd name="connsiteY7" fmla="*/ 4798643 h 5169476"/>
              <a:gd name="connsiteX8" fmla="*/ 956824 w 8708687"/>
              <a:gd name="connsiteY8" fmla="*/ 5110905 h 5169476"/>
              <a:gd name="connsiteX9" fmla="*/ 105013 w 8708687"/>
              <a:gd name="connsiteY9" fmla="*/ 4259094 h 5169476"/>
              <a:gd name="connsiteX10" fmla="*/ 292049 w 8708687"/>
              <a:gd name="connsiteY10" fmla="*/ 2408734 h 5169476"/>
              <a:gd name="connsiteX11" fmla="*/ 21885 w 8708687"/>
              <a:gd name="connsiteY11" fmla="*/ 1246807 h 5169476"/>
              <a:gd name="connsiteX0" fmla="*/ 21885 w 8750374"/>
              <a:gd name="connsiteY0" fmla="*/ 1246807 h 5169476"/>
              <a:gd name="connsiteX1" fmla="*/ 956824 w 8750374"/>
              <a:gd name="connsiteY1" fmla="*/ 141 h 5169476"/>
              <a:gd name="connsiteX2" fmla="*/ 3783395 w 8750374"/>
              <a:gd name="connsiteY2" fmla="*/ 288987 h 5169476"/>
              <a:gd name="connsiteX3" fmla="*/ 7609043 w 8750374"/>
              <a:gd name="connsiteY3" fmla="*/ 141 h 5169476"/>
              <a:gd name="connsiteX4" fmla="*/ 8502417 w 8750374"/>
              <a:gd name="connsiteY4" fmla="*/ 1184461 h 5169476"/>
              <a:gd name="connsiteX5" fmla="*/ 8708687 w 8750374"/>
              <a:gd name="connsiteY5" fmla="*/ 3530950 h 5169476"/>
              <a:gd name="connsiteX6" fmla="*/ 8066243 w 8750374"/>
              <a:gd name="connsiteY6" fmla="*/ 5131687 h 5169476"/>
              <a:gd name="connsiteX7" fmla="*/ 5217340 w 8750374"/>
              <a:gd name="connsiteY7" fmla="*/ 4798643 h 5169476"/>
              <a:gd name="connsiteX8" fmla="*/ 956824 w 8750374"/>
              <a:gd name="connsiteY8" fmla="*/ 5110905 h 5169476"/>
              <a:gd name="connsiteX9" fmla="*/ 105013 w 8750374"/>
              <a:gd name="connsiteY9" fmla="*/ 4259094 h 5169476"/>
              <a:gd name="connsiteX10" fmla="*/ 292049 w 8750374"/>
              <a:gd name="connsiteY10" fmla="*/ 2408734 h 5169476"/>
              <a:gd name="connsiteX11" fmla="*/ 21885 w 8750374"/>
              <a:gd name="connsiteY11" fmla="*/ 1246807 h 5169476"/>
              <a:gd name="connsiteX0" fmla="*/ 21885 w 8730031"/>
              <a:gd name="connsiteY0" fmla="*/ 1246807 h 5110905"/>
              <a:gd name="connsiteX1" fmla="*/ 956824 w 8730031"/>
              <a:gd name="connsiteY1" fmla="*/ 141 h 5110905"/>
              <a:gd name="connsiteX2" fmla="*/ 3783395 w 8730031"/>
              <a:gd name="connsiteY2" fmla="*/ 288987 h 5110905"/>
              <a:gd name="connsiteX3" fmla="*/ 7609043 w 8730031"/>
              <a:gd name="connsiteY3" fmla="*/ 141 h 5110905"/>
              <a:gd name="connsiteX4" fmla="*/ 8502417 w 8730031"/>
              <a:gd name="connsiteY4" fmla="*/ 1184461 h 5110905"/>
              <a:gd name="connsiteX5" fmla="*/ 8708687 w 8730031"/>
              <a:gd name="connsiteY5" fmla="*/ 3530950 h 5110905"/>
              <a:gd name="connsiteX6" fmla="*/ 7629825 w 8730031"/>
              <a:gd name="connsiteY6" fmla="*/ 4903087 h 5110905"/>
              <a:gd name="connsiteX7" fmla="*/ 5217340 w 8730031"/>
              <a:gd name="connsiteY7" fmla="*/ 4798643 h 5110905"/>
              <a:gd name="connsiteX8" fmla="*/ 956824 w 8730031"/>
              <a:gd name="connsiteY8" fmla="*/ 5110905 h 5110905"/>
              <a:gd name="connsiteX9" fmla="*/ 105013 w 8730031"/>
              <a:gd name="connsiteY9" fmla="*/ 4259094 h 5110905"/>
              <a:gd name="connsiteX10" fmla="*/ 292049 w 8730031"/>
              <a:gd name="connsiteY10" fmla="*/ 2408734 h 5110905"/>
              <a:gd name="connsiteX11" fmla="*/ 21885 w 8730031"/>
              <a:gd name="connsiteY11" fmla="*/ 1246807 h 5110905"/>
              <a:gd name="connsiteX0" fmla="*/ 21885 w 8763790"/>
              <a:gd name="connsiteY0" fmla="*/ 1246807 h 5110905"/>
              <a:gd name="connsiteX1" fmla="*/ 956824 w 8763790"/>
              <a:gd name="connsiteY1" fmla="*/ 141 h 5110905"/>
              <a:gd name="connsiteX2" fmla="*/ 3783395 w 8763790"/>
              <a:gd name="connsiteY2" fmla="*/ 288987 h 5110905"/>
              <a:gd name="connsiteX3" fmla="*/ 7609043 w 8763790"/>
              <a:gd name="connsiteY3" fmla="*/ 141 h 5110905"/>
              <a:gd name="connsiteX4" fmla="*/ 8502417 w 8763790"/>
              <a:gd name="connsiteY4" fmla="*/ 1184461 h 5110905"/>
              <a:gd name="connsiteX5" fmla="*/ 8708687 w 8763790"/>
              <a:gd name="connsiteY5" fmla="*/ 3530950 h 5110905"/>
              <a:gd name="connsiteX6" fmla="*/ 7629825 w 8763790"/>
              <a:gd name="connsiteY6" fmla="*/ 4903087 h 5110905"/>
              <a:gd name="connsiteX7" fmla="*/ 5217340 w 8763790"/>
              <a:gd name="connsiteY7" fmla="*/ 4798643 h 5110905"/>
              <a:gd name="connsiteX8" fmla="*/ 956824 w 8763790"/>
              <a:gd name="connsiteY8" fmla="*/ 5110905 h 5110905"/>
              <a:gd name="connsiteX9" fmla="*/ 105013 w 8763790"/>
              <a:gd name="connsiteY9" fmla="*/ 4259094 h 5110905"/>
              <a:gd name="connsiteX10" fmla="*/ 292049 w 8763790"/>
              <a:gd name="connsiteY10" fmla="*/ 2408734 h 5110905"/>
              <a:gd name="connsiteX11" fmla="*/ 21885 w 8763790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21885 w 8626646"/>
              <a:gd name="connsiteY0" fmla="*/ 1246807 h 5110905"/>
              <a:gd name="connsiteX1" fmla="*/ 956824 w 8626646"/>
              <a:gd name="connsiteY1" fmla="*/ 141 h 5110905"/>
              <a:gd name="connsiteX2" fmla="*/ 3783395 w 8626646"/>
              <a:gd name="connsiteY2" fmla="*/ 288987 h 5110905"/>
              <a:gd name="connsiteX3" fmla="*/ 7609043 w 8626646"/>
              <a:gd name="connsiteY3" fmla="*/ 141 h 5110905"/>
              <a:gd name="connsiteX4" fmla="*/ 8502417 w 8626646"/>
              <a:gd name="connsiteY4" fmla="*/ 1184461 h 5110905"/>
              <a:gd name="connsiteX5" fmla="*/ 8563215 w 8626646"/>
              <a:gd name="connsiteY5" fmla="*/ 3551732 h 5110905"/>
              <a:gd name="connsiteX6" fmla="*/ 7629825 w 8626646"/>
              <a:gd name="connsiteY6" fmla="*/ 4903087 h 5110905"/>
              <a:gd name="connsiteX7" fmla="*/ 5217340 w 8626646"/>
              <a:gd name="connsiteY7" fmla="*/ 4798643 h 5110905"/>
              <a:gd name="connsiteX8" fmla="*/ 956824 w 8626646"/>
              <a:gd name="connsiteY8" fmla="*/ 5110905 h 5110905"/>
              <a:gd name="connsiteX9" fmla="*/ 105013 w 8626646"/>
              <a:gd name="connsiteY9" fmla="*/ 4259094 h 5110905"/>
              <a:gd name="connsiteX10" fmla="*/ 292049 w 8626646"/>
              <a:gd name="connsiteY10" fmla="*/ 2408734 h 5110905"/>
              <a:gd name="connsiteX11" fmla="*/ 21885 w 8626646"/>
              <a:gd name="connsiteY11" fmla="*/ 1246807 h 5110905"/>
              <a:gd name="connsiteX0" fmla="*/ 104000 w 8708761"/>
              <a:gd name="connsiteY0" fmla="*/ 1246807 h 5110905"/>
              <a:gd name="connsiteX1" fmla="*/ 1038939 w 8708761"/>
              <a:gd name="connsiteY1" fmla="*/ 141 h 5110905"/>
              <a:gd name="connsiteX2" fmla="*/ 3865510 w 8708761"/>
              <a:gd name="connsiteY2" fmla="*/ 288987 h 5110905"/>
              <a:gd name="connsiteX3" fmla="*/ 7691158 w 8708761"/>
              <a:gd name="connsiteY3" fmla="*/ 141 h 5110905"/>
              <a:gd name="connsiteX4" fmla="*/ 8584532 w 8708761"/>
              <a:gd name="connsiteY4" fmla="*/ 1184461 h 5110905"/>
              <a:gd name="connsiteX5" fmla="*/ 8645330 w 8708761"/>
              <a:gd name="connsiteY5" fmla="*/ 3551732 h 5110905"/>
              <a:gd name="connsiteX6" fmla="*/ 7711940 w 8708761"/>
              <a:gd name="connsiteY6" fmla="*/ 4903087 h 5110905"/>
              <a:gd name="connsiteX7" fmla="*/ 5299455 w 8708761"/>
              <a:gd name="connsiteY7" fmla="*/ 4798643 h 5110905"/>
              <a:gd name="connsiteX8" fmla="*/ 1038939 w 8708761"/>
              <a:gd name="connsiteY8" fmla="*/ 5110905 h 5110905"/>
              <a:gd name="connsiteX9" fmla="*/ 91 w 8708761"/>
              <a:gd name="connsiteY9" fmla="*/ 4030494 h 5110905"/>
              <a:gd name="connsiteX10" fmla="*/ 374164 w 8708761"/>
              <a:gd name="connsiteY10" fmla="*/ 2408734 h 5110905"/>
              <a:gd name="connsiteX11" fmla="*/ 104000 w 8708761"/>
              <a:gd name="connsiteY11" fmla="*/ 1246807 h 5110905"/>
              <a:gd name="connsiteX0" fmla="*/ 104000 w 8720693"/>
              <a:gd name="connsiteY0" fmla="*/ 1246807 h 5110905"/>
              <a:gd name="connsiteX1" fmla="*/ 1038939 w 8720693"/>
              <a:gd name="connsiteY1" fmla="*/ 141 h 5110905"/>
              <a:gd name="connsiteX2" fmla="*/ 3865510 w 8720693"/>
              <a:gd name="connsiteY2" fmla="*/ 288987 h 5110905"/>
              <a:gd name="connsiteX3" fmla="*/ 7691158 w 8720693"/>
              <a:gd name="connsiteY3" fmla="*/ 141 h 5110905"/>
              <a:gd name="connsiteX4" fmla="*/ 8584532 w 8720693"/>
              <a:gd name="connsiteY4" fmla="*/ 1184461 h 5110905"/>
              <a:gd name="connsiteX5" fmla="*/ 8645330 w 8720693"/>
              <a:gd name="connsiteY5" fmla="*/ 3551732 h 5110905"/>
              <a:gd name="connsiteX6" fmla="*/ 7711940 w 8720693"/>
              <a:gd name="connsiteY6" fmla="*/ 4903087 h 5110905"/>
              <a:gd name="connsiteX7" fmla="*/ 5299455 w 8720693"/>
              <a:gd name="connsiteY7" fmla="*/ 4798643 h 5110905"/>
              <a:gd name="connsiteX8" fmla="*/ 1038939 w 8720693"/>
              <a:gd name="connsiteY8" fmla="*/ 5110905 h 5110905"/>
              <a:gd name="connsiteX9" fmla="*/ 91 w 8720693"/>
              <a:gd name="connsiteY9" fmla="*/ 4030494 h 5110905"/>
              <a:gd name="connsiteX10" fmla="*/ 374164 w 8720693"/>
              <a:gd name="connsiteY10" fmla="*/ 2408734 h 5110905"/>
              <a:gd name="connsiteX11" fmla="*/ 104000 w 8720693"/>
              <a:gd name="connsiteY11" fmla="*/ 1246807 h 5110905"/>
              <a:gd name="connsiteX0" fmla="*/ 104000 w 8720693"/>
              <a:gd name="connsiteY0" fmla="*/ 1246807 h 5110905"/>
              <a:gd name="connsiteX1" fmla="*/ 1038939 w 8720693"/>
              <a:gd name="connsiteY1" fmla="*/ 141 h 5110905"/>
              <a:gd name="connsiteX2" fmla="*/ 3865510 w 8720693"/>
              <a:gd name="connsiteY2" fmla="*/ 288987 h 5110905"/>
              <a:gd name="connsiteX3" fmla="*/ 7691158 w 8720693"/>
              <a:gd name="connsiteY3" fmla="*/ 141 h 5110905"/>
              <a:gd name="connsiteX4" fmla="*/ 8584532 w 8720693"/>
              <a:gd name="connsiteY4" fmla="*/ 1184461 h 5110905"/>
              <a:gd name="connsiteX5" fmla="*/ 8645330 w 8720693"/>
              <a:gd name="connsiteY5" fmla="*/ 3551732 h 5110905"/>
              <a:gd name="connsiteX6" fmla="*/ 7711940 w 8720693"/>
              <a:gd name="connsiteY6" fmla="*/ 4903087 h 5110905"/>
              <a:gd name="connsiteX7" fmla="*/ 5299455 w 8720693"/>
              <a:gd name="connsiteY7" fmla="*/ 4798643 h 5110905"/>
              <a:gd name="connsiteX8" fmla="*/ 1038939 w 8720693"/>
              <a:gd name="connsiteY8" fmla="*/ 5110905 h 5110905"/>
              <a:gd name="connsiteX9" fmla="*/ 91 w 8720693"/>
              <a:gd name="connsiteY9" fmla="*/ 4030494 h 5110905"/>
              <a:gd name="connsiteX10" fmla="*/ 374164 w 8720693"/>
              <a:gd name="connsiteY10" fmla="*/ 2408734 h 5110905"/>
              <a:gd name="connsiteX11" fmla="*/ 104000 w 8720693"/>
              <a:gd name="connsiteY11" fmla="*/ 1246807 h 5110905"/>
              <a:gd name="connsiteX0" fmla="*/ 104000 w 8733555"/>
              <a:gd name="connsiteY0" fmla="*/ 1246807 h 5240775"/>
              <a:gd name="connsiteX1" fmla="*/ 1038939 w 8733555"/>
              <a:gd name="connsiteY1" fmla="*/ 141 h 5240775"/>
              <a:gd name="connsiteX2" fmla="*/ 3865510 w 8733555"/>
              <a:gd name="connsiteY2" fmla="*/ 288987 h 5240775"/>
              <a:gd name="connsiteX3" fmla="*/ 7691158 w 8733555"/>
              <a:gd name="connsiteY3" fmla="*/ 141 h 5240775"/>
              <a:gd name="connsiteX4" fmla="*/ 8584532 w 8733555"/>
              <a:gd name="connsiteY4" fmla="*/ 1184461 h 5240775"/>
              <a:gd name="connsiteX5" fmla="*/ 8645330 w 8733555"/>
              <a:gd name="connsiteY5" fmla="*/ 3551732 h 5240775"/>
              <a:gd name="connsiteX6" fmla="*/ 7836631 w 8733555"/>
              <a:gd name="connsiteY6" fmla="*/ 5194033 h 5240775"/>
              <a:gd name="connsiteX7" fmla="*/ 5299455 w 8733555"/>
              <a:gd name="connsiteY7" fmla="*/ 4798643 h 5240775"/>
              <a:gd name="connsiteX8" fmla="*/ 1038939 w 8733555"/>
              <a:gd name="connsiteY8" fmla="*/ 5110905 h 5240775"/>
              <a:gd name="connsiteX9" fmla="*/ 91 w 8733555"/>
              <a:gd name="connsiteY9" fmla="*/ 4030494 h 5240775"/>
              <a:gd name="connsiteX10" fmla="*/ 374164 w 8733555"/>
              <a:gd name="connsiteY10" fmla="*/ 2408734 h 5240775"/>
              <a:gd name="connsiteX11" fmla="*/ 104000 w 8733555"/>
              <a:gd name="connsiteY11" fmla="*/ 1246807 h 5240775"/>
              <a:gd name="connsiteX0" fmla="*/ 104000 w 8733555"/>
              <a:gd name="connsiteY0" fmla="*/ 1246807 h 5194230"/>
              <a:gd name="connsiteX1" fmla="*/ 1038939 w 8733555"/>
              <a:gd name="connsiteY1" fmla="*/ 141 h 5194230"/>
              <a:gd name="connsiteX2" fmla="*/ 3865510 w 8733555"/>
              <a:gd name="connsiteY2" fmla="*/ 288987 h 5194230"/>
              <a:gd name="connsiteX3" fmla="*/ 7691158 w 8733555"/>
              <a:gd name="connsiteY3" fmla="*/ 141 h 5194230"/>
              <a:gd name="connsiteX4" fmla="*/ 8584532 w 8733555"/>
              <a:gd name="connsiteY4" fmla="*/ 1184461 h 5194230"/>
              <a:gd name="connsiteX5" fmla="*/ 8645330 w 8733555"/>
              <a:gd name="connsiteY5" fmla="*/ 3551732 h 5194230"/>
              <a:gd name="connsiteX6" fmla="*/ 7836631 w 8733555"/>
              <a:gd name="connsiteY6" fmla="*/ 5194033 h 5194230"/>
              <a:gd name="connsiteX7" fmla="*/ 5299455 w 8733555"/>
              <a:gd name="connsiteY7" fmla="*/ 4798643 h 5194230"/>
              <a:gd name="connsiteX8" fmla="*/ 1038939 w 8733555"/>
              <a:gd name="connsiteY8" fmla="*/ 5110905 h 5194230"/>
              <a:gd name="connsiteX9" fmla="*/ 91 w 8733555"/>
              <a:gd name="connsiteY9" fmla="*/ 4030494 h 5194230"/>
              <a:gd name="connsiteX10" fmla="*/ 374164 w 8733555"/>
              <a:gd name="connsiteY10" fmla="*/ 2408734 h 5194230"/>
              <a:gd name="connsiteX11" fmla="*/ 104000 w 8733555"/>
              <a:gd name="connsiteY11" fmla="*/ 1246807 h 5194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33555" h="5194230">
                <a:moveTo>
                  <a:pt x="104000" y="1246807"/>
                </a:moveTo>
                <a:cubicBezTo>
                  <a:pt x="-41472" y="464639"/>
                  <a:pt x="568497" y="141"/>
                  <a:pt x="1038939" y="141"/>
                </a:cubicBezTo>
                <a:cubicBezTo>
                  <a:pt x="2029620" y="-7486"/>
                  <a:pt x="2874829" y="296614"/>
                  <a:pt x="3865510" y="288987"/>
                </a:cubicBezTo>
                <a:cubicBezTo>
                  <a:pt x="5092235" y="296614"/>
                  <a:pt x="6464433" y="-7486"/>
                  <a:pt x="7691158" y="141"/>
                </a:cubicBezTo>
                <a:cubicBezTo>
                  <a:pt x="8161600" y="141"/>
                  <a:pt x="8854695" y="236036"/>
                  <a:pt x="8584532" y="1184461"/>
                </a:cubicBezTo>
                <a:cubicBezTo>
                  <a:pt x="8376415" y="1835274"/>
                  <a:pt x="8219263" y="2789951"/>
                  <a:pt x="8645330" y="3551732"/>
                </a:cubicBezTo>
                <a:cubicBezTo>
                  <a:pt x="8925925" y="4084911"/>
                  <a:pt x="8505113" y="5211351"/>
                  <a:pt x="7836631" y="5194033"/>
                </a:cubicBezTo>
                <a:cubicBezTo>
                  <a:pt x="6755378" y="5180001"/>
                  <a:pt x="6962599" y="5103621"/>
                  <a:pt x="5299455" y="4798643"/>
                </a:cubicBezTo>
                <a:cubicBezTo>
                  <a:pt x="3810010" y="4591004"/>
                  <a:pt x="2486820" y="5027599"/>
                  <a:pt x="1038939" y="5110905"/>
                </a:cubicBezTo>
                <a:cubicBezTo>
                  <a:pt x="568497" y="5110905"/>
                  <a:pt x="91" y="4500936"/>
                  <a:pt x="91" y="4030494"/>
                </a:cubicBezTo>
                <a:cubicBezTo>
                  <a:pt x="-6836" y="3365216"/>
                  <a:pt x="381091" y="3074012"/>
                  <a:pt x="374164" y="2408734"/>
                </a:cubicBezTo>
                <a:lnTo>
                  <a:pt x="104000" y="1246807"/>
                </a:lnTo>
                <a:close/>
              </a:path>
            </a:pathLst>
          </a:custGeom>
          <a:noFill/>
          <a:ln>
            <a:solidFill>
              <a:srgbClr val="BD8869"/>
            </a:solidFill>
          </a:ln>
          <a:effectLst>
            <a:outerShdw blurRad="1016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F033E6A1-6BF0-485B-8E99-0F29307BDCFD}"/>
              </a:ext>
            </a:extLst>
          </p:cNvPr>
          <p:cNvSpPr txBox="1"/>
          <p:nvPr/>
        </p:nvSpPr>
        <p:spPr>
          <a:xfrm>
            <a:off x="5190098" y="3575191"/>
            <a:ext cx="5102626" cy="1954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1 Tieu de ngan" panose="00000800000000000000" pitchFamily="2" charset="0"/>
              </a:rPr>
              <a:t>Hình</a:t>
            </a:r>
            <a:r>
              <a:rPr kumimoji="0" lang="en-US" sz="2800" b="0" i="0" u="none" strike="noStrike" kern="1200" cap="none" spc="0" normalizeH="0" noProof="0">
                <a:ln>
                  <a:noFill/>
                </a:ln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1 Tieu de ngan" panose="00000800000000000000" pitchFamily="2" charset="0"/>
              </a:rPr>
              <a:t> trụ có hai mặt đáy là hai hình tròn bằng nhau và một mặt xung quanh.</a:t>
            </a:r>
            <a:endParaRPr kumimoji="0" lang="id-ID" sz="2800" b="0" i="0" u="none" strike="noStrike" kern="1200" cap="none" spc="0" normalizeH="0" baseline="0" noProof="0" dirty="0">
              <a:ln>
                <a:noFill/>
              </a:ln>
              <a:solidFill>
                <a:srgbClr val="66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1 Tieu de ngan" panose="00000800000000000000" pitchFamily="2" charset="0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="" xmlns:a16="http://schemas.microsoft.com/office/drawing/2014/main" id="{F0294C68-BC08-46C0-A585-B9BA6513D2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336" y="2182385"/>
            <a:ext cx="4779865" cy="19479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710025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3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353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4" dur="86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5" dur="864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6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96" decel="50000" autoRev="1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58" fill="hold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56" grpId="0" animBg="1"/>
      <p:bldP spid="56" grpId="1" animBg="1"/>
      <p:bldP spid="66" grpId="0" animBg="1"/>
      <p:bldP spid="67" grpId="0" animBg="1"/>
      <p:bldP spid="6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2A4FEA75-6713-4D3D-8483-4CE3E6AF032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76" b="45682" l="4970" r="447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298" b="49242"/>
          <a:stretch/>
        </p:blipFill>
        <p:spPr>
          <a:xfrm>
            <a:off x="8010373" y="-576928"/>
            <a:ext cx="2283809" cy="2332354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0C1622BE-3F2D-4C18-B338-08F9CAA2C060}"/>
              </a:ext>
            </a:extLst>
          </p:cNvPr>
          <p:cNvSpPr/>
          <p:nvPr/>
        </p:nvSpPr>
        <p:spPr>
          <a:xfrm>
            <a:off x="1824274" y="1616819"/>
            <a:ext cx="5796414" cy="1014102"/>
          </a:xfrm>
          <a:prstGeom prst="roundRect">
            <a:avLst/>
          </a:prstGeom>
          <a:solidFill>
            <a:srgbClr val="C9CEE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B1E4CBC6-5AE8-4D25-9A86-0C2F68B9640A}"/>
              </a:ext>
            </a:extLst>
          </p:cNvPr>
          <p:cNvSpPr/>
          <p:nvPr/>
        </p:nvSpPr>
        <p:spPr>
          <a:xfrm>
            <a:off x="1138764" y="1523736"/>
            <a:ext cx="1190033" cy="1226112"/>
          </a:xfrm>
          <a:prstGeom prst="ellipse">
            <a:avLst/>
          </a:prstGeom>
          <a:solidFill>
            <a:srgbClr val="C9CEE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6600">
                <a:solidFill>
                  <a:srgbClr val="9A8CB6"/>
                </a:solidFill>
                <a:latin typeface="SVN-Dumpling" panose="02000000000000000000" pitchFamily="50" charset="0"/>
              </a:rPr>
              <a:t>B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1C538F09-4211-4B9C-8883-776366A2E149}"/>
              </a:ext>
            </a:extLst>
          </p:cNvPr>
          <p:cNvSpPr txBox="1"/>
          <p:nvPr/>
        </p:nvSpPr>
        <p:spPr>
          <a:xfrm>
            <a:off x="2482832" y="1739150"/>
            <a:ext cx="54364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D27091"/>
                </a:solidFill>
                <a:latin typeface="#9Slide05 SVNUT Triumph" panose="00000500000000000000" pitchFamily="2" charset="0"/>
              </a:rPr>
              <a:t>Giới thiệu hình cầu.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F512FB1D-ECAE-4A6A-AB84-FE0525F5300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003399"/>
              </a:clrFrom>
              <a:clrTo>
                <a:srgbClr val="0033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1" r="9274" b="14022"/>
          <a:stretch/>
        </p:blipFill>
        <p:spPr>
          <a:xfrm>
            <a:off x="644266" y="2955707"/>
            <a:ext cx="3386191" cy="266284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8C3D814-C3D5-4A2E-90B9-F8410EC053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7"/>
          <a:stretch/>
        </p:blipFill>
        <p:spPr>
          <a:xfrm>
            <a:off x="4062682" y="1820315"/>
            <a:ext cx="3398851" cy="5344864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="" xmlns:a16="http://schemas.microsoft.com/office/drawing/2014/main" id="{3931B0A3-56A7-4DAF-A8D2-8B001313994F}"/>
              </a:ext>
            </a:extLst>
          </p:cNvPr>
          <p:cNvGrpSpPr/>
          <p:nvPr/>
        </p:nvGrpSpPr>
        <p:grpSpPr>
          <a:xfrm>
            <a:off x="1120308" y="3103821"/>
            <a:ext cx="2292161" cy="2360477"/>
            <a:chOff x="7619915" y="3034405"/>
            <a:chExt cx="2407409" cy="2407409"/>
          </a:xfrm>
          <a:noFill/>
        </p:grpSpPr>
        <p:sp>
          <p:nvSpPr>
            <p:cNvPr id="34" name="Oval 33">
              <a:extLst>
                <a:ext uri="{FF2B5EF4-FFF2-40B4-BE49-F238E27FC236}">
                  <a16:creationId xmlns="" xmlns:a16="http://schemas.microsoft.com/office/drawing/2014/main" id="{9E77F679-AED4-4317-A783-7E316D9C067D}"/>
                </a:ext>
              </a:extLst>
            </p:cNvPr>
            <p:cNvSpPr/>
            <p:nvPr/>
          </p:nvSpPr>
          <p:spPr>
            <a:xfrm>
              <a:off x="7619915" y="3034405"/>
              <a:ext cx="2407409" cy="2407409"/>
            </a:xfrm>
            <a:prstGeom prst="ellipse">
              <a:avLst/>
            </a:prstGeom>
            <a:grpFill/>
            <a:ln w="571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Left Bracket 50">
              <a:extLst>
                <a:ext uri="{FF2B5EF4-FFF2-40B4-BE49-F238E27FC236}">
                  <a16:creationId xmlns="" xmlns:a16="http://schemas.microsoft.com/office/drawing/2014/main" id="{20175E57-0DF4-43D6-9454-A91BC45419E8}"/>
                </a:ext>
              </a:extLst>
            </p:cNvPr>
            <p:cNvSpPr/>
            <p:nvPr/>
          </p:nvSpPr>
          <p:spPr>
            <a:xfrm rot="16200000">
              <a:off x="8557023" y="3414788"/>
              <a:ext cx="522558" cy="2396770"/>
            </a:xfrm>
            <a:prstGeom prst="leftBracket">
              <a:avLst>
                <a:gd name="adj" fmla="val 227508"/>
              </a:avLst>
            </a:prstGeom>
            <a:grpFill/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Left Bracket 52">
              <a:extLst>
                <a:ext uri="{FF2B5EF4-FFF2-40B4-BE49-F238E27FC236}">
                  <a16:creationId xmlns="" xmlns:a16="http://schemas.microsoft.com/office/drawing/2014/main" id="{8BF36F81-21B0-4261-BC61-35EA62D1A31B}"/>
                </a:ext>
              </a:extLst>
            </p:cNvPr>
            <p:cNvSpPr/>
            <p:nvPr/>
          </p:nvSpPr>
          <p:spPr>
            <a:xfrm rot="5400000" flipV="1">
              <a:off x="8557023" y="2940455"/>
              <a:ext cx="522558" cy="2396770"/>
            </a:xfrm>
            <a:prstGeom prst="leftBracket">
              <a:avLst>
                <a:gd name="adj" fmla="val 227508"/>
              </a:avLst>
            </a:prstGeom>
            <a:grpFill/>
            <a:ln w="57150">
              <a:solidFill>
                <a:srgbClr val="0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E06DA540-03E4-47FE-8A6F-89AC53DE62F7}"/>
              </a:ext>
            </a:extLst>
          </p:cNvPr>
          <p:cNvGrpSpPr/>
          <p:nvPr/>
        </p:nvGrpSpPr>
        <p:grpSpPr>
          <a:xfrm>
            <a:off x="4251608" y="2847307"/>
            <a:ext cx="3025468" cy="2970264"/>
            <a:chOff x="7619915" y="3034405"/>
            <a:chExt cx="2407409" cy="2407409"/>
          </a:xfrm>
          <a:noFill/>
        </p:grpSpPr>
        <p:sp>
          <p:nvSpPr>
            <p:cNvPr id="61" name="Oval 60">
              <a:extLst>
                <a:ext uri="{FF2B5EF4-FFF2-40B4-BE49-F238E27FC236}">
                  <a16:creationId xmlns="" xmlns:a16="http://schemas.microsoft.com/office/drawing/2014/main" id="{19B1A9E1-1B9E-414D-9490-E1EA7EA71F62}"/>
                </a:ext>
              </a:extLst>
            </p:cNvPr>
            <p:cNvSpPr/>
            <p:nvPr/>
          </p:nvSpPr>
          <p:spPr>
            <a:xfrm>
              <a:off x="7619915" y="3034405"/>
              <a:ext cx="2407409" cy="2407409"/>
            </a:xfrm>
            <a:prstGeom prst="ellipse">
              <a:avLst/>
            </a:prstGeom>
            <a:grpFill/>
            <a:ln w="571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Left Bracket 61">
              <a:extLst>
                <a:ext uri="{FF2B5EF4-FFF2-40B4-BE49-F238E27FC236}">
                  <a16:creationId xmlns="" xmlns:a16="http://schemas.microsoft.com/office/drawing/2014/main" id="{6AA20829-697A-44E0-B972-FD6D2C730759}"/>
                </a:ext>
              </a:extLst>
            </p:cNvPr>
            <p:cNvSpPr/>
            <p:nvPr/>
          </p:nvSpPr>
          <p:spPr>
            <a:xfrm rot="16200000">
              <a:off x="8557023" y="3414788"/>
              <a:ext cx="522558" cy="2396770"/>
            </a:xfrm>
            <a:prstGeom prst="leftBracket">
              <a:avLst>
                <a:gd name="adj" fmla="val 227508"/>
              </a:avLst>
            </a:prstGeom>
            <a:grpFill/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Left Bracket 62">
              <a:extLst>
                <a:ext uri="{FF2B5EF4-FFF2-40B4-BE49-F238E27FC236}">
                  <a16:creationId xmlns="" xmlns:a16="http://schemas.microsoft.com/office/drawing/2014/main" id="{80A73DBF-BE04-470C-95C7-5F43F2A005B3}"/>
                </a:ext>
              </a:extLst>
            </p:cNvPr>
            <p:cNvSpPr/>
            <p:nvPr/>
          </p:nvSpPr>
          <p:spPr>
            <a:xfrm rot="5400000" flipV="1">
              <a:off x="8557023" y="2940455"/>
              <a:ext cx="522558" cy="2396770"/>
            </a:xfrm>
            <a:prstGeom prst="leftBracket">
              <a:avLst>
                <a:gd name="adj" fmla="val 227508"/>
              </a:avLst>
            </a:prstGeom>
            <a:grpFill/>
            <a:ln w="57150">
              <a:solidFill>
                <a:srgbClr val="0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="" xmlns:a16="http://schemas.microsoft.com/office/drawing/2014/main" id="{D045B5F1-DF9F-4F93-A627-26E6EDED8651}"/>
              </a:ext>
            </a:extLst>
          </p:cNvPr>
          <p:cNvGrpSpPr/>
          <p:nvPr/>
        </p:nvGrpSpPr>
        <p:grpSpPr>
          <a:xfrm>
            <a:off x="7769779" y="2960797"/>
            <a:ext cx="2822966" cy="2771457"/>
            <a:chOff x="7619915" y="3034405"/>
            <a:chExt cx="2407409" cy="2407409"/>
          </a:xfrm>
          <a:noFill/>
        </p:grpSpPr>
        <p:sp>
          <p:nvSpPr>
            <p:cNvPr id="73" name="Oval 72">
              <a:extLst>
                <a:ext uri="{FF2B5EF4-FFF2-40B4-BE49-F238E27FC236}">
                  <a16:creationId xmlns="" xmlns:a16="http://schemas.microsoft.com/office/drawing/2014/main" id="{0D9351AE-0A79-4561-B18C-B7067746C8E9}"/>
                </a:ext>
              </a:extLst>
            </p:cNvPr>
            <p:cNvSpPr/>
            <p:nvPr/>
          </p:nvSpPr>
          <p:spPr>
            <a:xfrm>
              <a:off x="7619915" y="3034405"/>
              <a:ext cx="2407409" cy="2407409"/>
            </a:xfrm>
            <a:prstGeom prst="ellipse">
              <a:avLst/>
            </a:prstGeom>
            <a:grpFill/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Left Bracket 73">
              <a:extLst>
                <a:ext uri="{FF2B5EF4-FFF2-40B4-BE49-F238E27FC236}">
                  <a16:creationId xmlns="" xmlns:a16="http://schemas.microsoft.com/office/drawing/2014/main" id="{AE729DEC-78F6-4FDD-B304-801BB8E402D6}"/>
                </a:ext>
              </a:extLst>
            </p:cNvPr>
            <p:cNvSpPr/>
            <p:nvPr/>
          </p:nvSpPr>
          <p:spPr>
            <a:xfrm rot="16200000">
              <a:off x="8557023" y="3414788"/>
              <a:ext cx="522558" cy="2396770"/>
            </a:xfrm>
            <a:prstGeom prst="leftBracket">
              <a:avLst>
                <a:gd name="adj" fmla="val 227508"/>
              </a:avLst>
            </a:prstGeom>
            <a:grpFill/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Left Bracket 74">
              <a:extLst>
                <a:ext uri="{FF2B5EF4-FFF2-40B4-BE49-F238E27FC236}">
                  <a16:creationId xmlns="" xmlns:a16="http://schemas.microsoft.com/office/drawing/2014/main" id="{31F53E64-9A08-4398-867E-01AA6E15F3DA}"/>
                </a:ext>
              </a:extLst>
            </p:cNvPr>
            <p:cNvSpPr/>
            <p:nvPr/>
          </p:nvSpPr>
          <p:spPr>
            <a:xfrm rot="5400000" flipV="1">
              <a:off x="8557023" y="2940455"/>
              <a:ext cx="522558" cy="2396770"/>
            </a:xfrm>
            <a:prstGeom prst="leftBracket">
              <a:avLst>
                <a:gd name="adj" fmla="val 227508"/>
              </a:avLst>
            </a:prstGeom>
            <a:grpFill/>
            <a:ln w="57150">
              <a:solidFill>
                <a:srgbClr val="00206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4394CE0B-C640-4BEE-A75A-34AB96802C59}"/>
              </a:ext>
            </a:extLst>
          </p:cNvPr>
          <p:cNvSpPr txBox="1"/>
          <p:nvPr/>
        </p:nvSpPr>
        <p:spPr>
          <a:xfrm>
            <a:off x="8157944" y="6022314"/>
            <a:ext cx="2091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#9Slide01 Tieu de ngan" panose="00000800000000000000" pitchFamily="2" charset="0"/>
              </a:rPr>
              <a:t>Hình cầu</a:t>
            </a:r>
          </a:p>
        </p:txBody>
      </p:sp>
      <p:sp>
        <p:nvSpPr>
          <p:cNvPr id="77" name="Rectangle: Diagonal Corners Rounded 76">
            <a:extLst>
              <a:ext uri="{FF2B5EF4-FFF2-40B4-BE49-F238E27FC236}">
                <a16:creationId xmlns="" xmlns:a16="http://schemas.microsoft.com/office/drawing/2014/main" id="{01E0E423-41C8-4DE1-A8DB-2F5B01EBC042}"/>
              </a:ext>
            </a:extLst>
          </p:cNvPr>
          <p:cNvSpPr/>
          <p:nvPr/>
        </p:nvSpPr>
        <p:spPr>
          <a:xfrm>
            <a:off x="1394196" y="5943032"/>
            <a:ext cx="6142084" cy="786989"/>
          </a:xfrm>
          <a:prstGeom prst="round2DiagRect">
            <a:avLst/>
          </a:prstGeom>
          <a:solidFill>
            <a:srgbClr val="FCE8E7">
              <a:alpha val="60000"/>
            </a:srgbClr>
          </a:solidFill>
          <a:ln>
            <a:solidFill>
              <a:srgbClr val="D270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7B1E5AD5-7A46-48F2-B132-FBAC69CB72E1}"/>
              </a:ext>
            </a:extLst>
          </p:cNvPr>
          <p:cNvSpPr txBox="1"/>
          <p:nvPr/>
        </p:nvSpPr>
        <p:spPr>
          <a:xfrm>
            <a:off x="1533315" y="6107728"/>
            <a:ext cx="63735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>
                <a:latin typeface="#9Slide01 Noi dung ngan" panose="00000600000000000000" pitchFamily="2" charset="0"/>
              </a:rPr>
              <a:t>Quả bóng, Trái Đất có dạng</a:t>
            </a:r>
            <a:r>
              <a:rPr lang="en-US" sz="2400">
                <a:latin typeface="#9Slide01 Noi dung ngan" panose="00000600000000000000" pitchFamily="2" charset="0"/>
              </a:rPr>
              <a:t> </a:t>
            </a:r>
            <a:r>
              <a:rPr lang="en-US" sz="2400" b="1">
                <a:solidFill>
                  <a:srgbClr val="D27091"/>
                </a:solidFill>
                <a:latin typeface="#9Slide01 Noi dung ngan" panose="00000600000000000000" pitchFamily="2" charset="0"/>
              </a:rPr>
              <a:t>hình cầu</a:t>
            </a:r>
            <a:r>
              <a:rPr lang="en-US" sz="2400">
                <a:latin typeface="#9Slide01 Noi dung ngan" panose="00000600000000000000" pitchFamily="2" charset="0"/>
              </a:rPr>
              <a:t>.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="" xmlns:a16="http://schemas.microsoft.com/office/drawing/2014/main" id="{E8546C08-AEB1-4773-AAFB-76E01C0DBAB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76" b="45682" l="4970" r="447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298" b="49242"/>
          <a:stretch/>
        </p:blipFill>
        <p:spPr>
          <a:xfrm>
            <a:off x="1263910" y="-675552"/>
            <a:ext cx="2283809" cy="23323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FB8C69A9-4DF2-4FA6-9A8B-BF4E1D99751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655" y="-158198"/>
            <a:ext cx="6278941" cy="21253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160432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1" grpId="0"/>
      <p:bldP spid="76" grpId="0"/>
      <p:bldP spid="77" grpId="0" animBg="1"/>
      <p:bldP spid="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AA81AE7-AF83-4731-B2B1-E4CE7C714F1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3" r="16541"/>
          <a:stretch/>
        </p:blipFill>
        <p:spPr>
          <a:xfrm flipH="1">
            <a:off x="-816087" y="0"/>
            <a:ext cx="511288" cy="2279788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="" xmlns:a16="http://schemas.microsoft.com/office/drawing/2014/main" id="{0C1622BE-3F2D-4C18-B338-08F9CAA2C060}"/>
              </a:ext>
            </a:extLst>
          </p:cNvPr>
          <p:cNvSpPr/>
          <p:nvPr/>
        </p:nvSpPr>
        <p:spPr>
          <a:xfrm>
            <a:off x="1834838" y="313756"/>
            <a:ext cx="5796414" cy="1014102"/>
          </a:xfrm>
          <a:prstGeom prst="roundRect">
            <a:avLst/>
          </a:prstGeom>
          <a:solidFill>
            <a:srgbClr val="C9CEE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B1E4CBC6-5AE8-4D25-9A86-0C2F68B9640A}"/>
              </a:ext>
            </a:extLst>
          </p:cNvPr>
          <p:cNvSpPr/>
          <p:nvPr/>
        </p:nvSpPr>
        <p:spPr>
          <a:xfrm>
            <a:off x="1149328" y="220673"/>
            <a:ext cx="1190033" cy="1226112"/>
          </a:xfrm>
          <a:prstGeom prst="ellipse">
            <a:avLst/>
          </a:prstGeom>
          <a:solidFill>
            <a:srgbClr val="C9CEE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6600">
                <a:solidFill>
                  <a:srgbClr val="9A8CB6"/>
                </a:solidFill>
                <a:latin typeface="SVN-Dumpling" panose="02000000000000000000" pitchFamily="50" charset="0"/>
              </a:rPr>
              <a:t>B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1C538F09-4211-4B9C-8883-776366A2E149}"/>
              </a:ext>
            </a:extLst>
          </p:cNvPr>
          <p:cNvSpPr txBox="1"/>
          <p:nvPr/>
        </p:nvSpPr>
        <p:spPr>
          <a:xfrm>
            <a:off x="2493396" y="436087"/>
            <a:ext cx="54364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D27091"/>
                </a:solidFill>
                <a:latin typeface="#9Slide05 SVNUT Triumph" panose="00000500000000000000" pitchFamily="2" charset="0"/>
              </a:rPr>
              <a:t>Giới thiệu hình cầu.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E06DA540-03E4-47FE-8A6F-89AC53DE62F7}"/>
              </a:ext>
            </a:extLst>
          </p:cNvPr>
          <p:cNvGrpSpPr/>
          <p:nvPr/>
        </p:nvGrpSpPr>
        <p:grpSpPr>
          <a:xfrm>
            <a:off x="1546276" y="2006800"/>
            <a:ext cx="3025468" cy="2970264"/>
            <a:chOff x="7619915" y="3034405"/>
            <a:chExt cx="2407409" cy="2407409"/>
          </a:xfrm>
          <a:solidFill>
            <a:srgbClr val="AAB2D7"/>
          </a:solidFill>
        </p:grpSpPr>
        <p:sp>
          <p:nvSpPr>
            <p:cNvPr id="61" name="Oval 60">
              <a:extLst>
                <a:ext uri="{FF2B5EF4-FFF2-40B4-BE49-F238E27FC236}">
                  <a16:creationId xmlns="" xmlns:a16="http://schemas.microsoft.com/office/drawing/2014/main" id="{19B1A9E1-1B9E-414D-9490-E1EA7EA71F62}"/>
                </a:ext>
              </a:extLst>
            </p:cNvPr>
            <p:cNvSpPr/>
            <p:nvPr/>
          </p:nvSpPr>
          <p:spPr>
            <a:xfrm>
              <a:off x="7619915" y="3034405"/>
              <a:ext cx="2407409" cy="2407409"/>
            </a:xfrm>
            <a:prstGeom prst="ellipse">
              <a:avLst/>
            </a:prstGeom>
            <a:grpFill/>
            <a:ln w="571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Left Bracket 61">
              <a:extLst>
                <a:ext uri="{FF2B5EF4-FFF2-40B4-BE49-F238E27FC236}">
                  <a16:creationId xmlns="" xmlns:a16="http://schemas.microsoft.com/office/drawing/2014/main" id="{6AA20829-697A-44E0-B972-FD6D2C730759}"/>
                </a:ext>
              </a:extLst>
            </p:cNvPr>
            <p:cNvSpPr/>
            <p:nvPr/>
          </p:nvSpPr>
          <p:spPr>
            <a:xfrm rot="16200000">
              <a:off x="8557023" y="3414788"/>
              <a:ext cx="522558" cy="2396770"/>
            </a:xfrm>
            <a:prstGeom prst="leftBracket">
              <a:avLst>
                <a:gd name="adj" fmla="val 227508"/>
              </a:avLst>
            </a:prstGeom>
            <a:grpFill/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Left Bracket 62">
              <a:extLst>
                <a:ext uri="{FF2B5EF4-FFF2-40B4-BE49-F238E27FC236}">
                  <a16:creationId xmlns="" xmlns:a16="http://schemas.microsoft.com/office/drawing/2014/main" id="{80A73DBF-BE04-470C-95C7-5F43F2A005B3}"/>
                </a:ext>
              </a:extLst>
            </p:cNvPr>
            <p:cNvSpPr/>
            <p:nvPr/>
          </p:nvSpPr>
          <p:spPr>
            <a:xfrm rot="5400000" flipV="1">
              <a:off x="8557023" y="2940455"/>
              <a:ext cx="522558" cy="2396770"/>
            </a:xfrm>
            <a:prstGeom prst="leftBracket">
              <a:avLst>
                <a:gd name="adj" fmla="val 227508"/>
              </a:avLst>
            </a:prstGeom>
            <a:grpFill/>
            <a:ln w="57150">
              <a:solidFill>
                <a:srgbClr val="0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4394CE0B-C640-4BEE-A75A-34AB96802C59}"/>
              </a:ext>
            </a:extLst>
          </p:cNvPr>
          <p:cNvSpPr txBox="1"/>
          <p:nvPr/>
        </p:nvSpPr>
        <p:spPr>
          <a:xfrm>
            <a:off x="2013489" y="5392062"/>
            <a:ext cx="20910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>
                <a:latin typeface="#9Slide01 Tieu de ngan" panose="00000800000000000000" pitchFamily="2" charset="0"/>
              </a:rPr>
              <a:t>Hình cầu</a:t>
            </a:r>
          </a:p>
        </p:txBody>
      </p:sp>
      <p:pic>
        <p:nvPicPr>
          <p:cNvPr id="44" name="PA_库_图片 1">
            <a:extLst>
              <a:ext uri="{FF2B5EF4-FFF2-40B4-BE49-F238E27FC236}">
                <a16:creationId xmlns="" xmlns:a16="http://schemas.microsoft.com/office/drawing/2014/main" id="{5FFBFC57-E32F-4B22-922D-7C5C7CF7EC3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23598" y="1478920"/>
            <a:ext cx="5415307" cy="4718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A5FCDC2-CC42-4E78-8D08-C89BF1CBC47F}"/>
              </a:ext>
            </a:extLst>
          </p:cNvPr>
          <p:cNvSpPr txBox="1"/>
          <p:nvPr/>
        </p:nvSpPr>
        <p:spPr>
          <a:xfrm>
            <a:off x="6283449" y="2506790"/>
            <a:ext cx="3025468" cy="1970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1000"/>
              </a:lnSpc>
            </a:pPr>
            <a:r>
              <a:rPr lang="en-US" sz="2800">
                <a:latin typeface="#9Slide01 Tieu de ngan" panose="00000800000000000000" pitchFamily="2" charset="0"/>
              </a:rPr>
              <a:t>Hình cầu có: </a:t>
            </a:r>
          </a:p>
          <a:p>
            <a:pPr>
              <a:lnSpc>
                <a:spcPct val="111000"/>
              </a:lnSpc>
            </a:pPr>
            <a:r>
              <a:rPr lang="en-US" sz="2800">
                <a:latin typeface="#9Slide01 Tieu de ngan" panose="00000800000000000000" pitchFamily="2" charset="0"/>
              </a:rPr>
              <a:t>- Mấy </a:t>
            </a:r>
            <a:r>
              <a:rPr lang="en-US" sz="2800">
                <a:solidFill>
                  <a:srgbClr val="D27091"/>
                </a:solidFill>
                <a:latin typeface="#9Slide01 Tieu de ngan" panose="00000800000000000000" pitchFamily="2" charset="0"/>
              </a:rPr>
              <a:t>đỉnh</a:t>
            </a:r>
            <a:r>
              <a:rPr lang="en-US" sz="2800">
                <a:latin typeface="#9Slide01 Tieu de ngan" panose="00000800000000000000" pitchFamily="2" charset="0"/>
              </a:rPr>
              <a:t>?</a:t>
            </a:r>
          </a:p>
          <a:p>
            <a:pPr>
              <a:lnSpc>
                <a:spcPct val="111000"/>
              </a:lnSpc>
            </a:pPr>
            <a:r>
              <a:rPr lang="en-US" sz="2800">
                <a:latin typeface="#9Slide01 Tieu de ngan" panose="00000800000000000000" pitchFamily="2" charset="0"/>
              </a:rPr>
              <a:t>- Mấy </a:t>
            </a:r>
            <a:r>
              <a:rPr lang="en-US" sz="2800">
                <a:solidFill>
                  <a:srgbClr val="9A8CB6"/>
                </a:solidFill>
                <a:latin typeface="#9Slide01 Tieu de ngan" panose="00000800000000000000" pitchFamily="2" charset="0"/>
              </a:rPr>
              <a:t>cạnh</a:t>
            </a:r>
            <a:r>
              <a:rPr lang="en-US" sz="2800">
                <a:latin typeface="#9Slide01 Tieu de ngan" panose="00000800000000000000" pitchFamily="2" charset="0"/>
              </a:rPr>
              <a:t>?</a:t>
            </a:r>
          </a:p>
          <a:p>
            <a:pPr>
              <a:lnSpc>
                <a:spcPct val="111000"/>
              </a:lnSpc>
            </a:pPr>
            <a:r>
              <a:rPr lang="en-US" sz="2800">
                <a:latin typeface="#9Slide01 Tieu de ngan" panose="00000800000000000000" pitchFamily="2" charset="0"/>
              </a:rPr>
              <a:t>- Mấy </a:t>
            </a:r>
            <a:r>
              <a:rPr lang="en-US" sz="2800">
                <a:solidFill>
                  <a:srgbClr val="5261AC"/>
                </a:solidFill>
                <a:latin typeface="#9Slide01 Tieu de ngan" panose="00000800000000000000" pitchFamily="2" charset="0"/>
              </a:rPr>
              <a:t>mặt</a:t>
            </a:r>
            <a:r>
              <a:rPr lang="en-US" sz="2800">
                <a:latin typeface="#9Slide01 Tieu de ngan" panose="00000800000000000000" pitchFamily="2" charset="0"/>
              </a:rPr>
              <a:t>?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="" xmlns:a16="http://schemas.microsoft.com/office/drawing/2014/main" id="{3152A3FA-F91B-4C39-AA4C-92F0A833F122}"/>
              </a:ext>
            </a:extLst>
          </p:cNvPr>
          <p:cNvGrpSpPr/>
          <p:nvPr/>
        </p:nvGrpSpPr>
        <p:grpSpPr>
          <a:xfrm>
            <a:off x="5073768" y="1802112"/>
            <a:ext cx="5265138" cy="2929545"/>
            <a:chOff x="10229303" y="2909870"/>
            <a:chExt cx="6073991" cy="3779416"/>
          </a:xfrm>
          <a:solidFill>
            <a:srgbClr val="EAE8F3"/>
          </a:solidFill>
        </p:grpSpPr>
        <p:grpSp>
          <p:nvGrpSpPr>
            <p:cNvPr id="47" name="组合 21">
              <a:extLst>
                <a:ext uri="{FF2B5EF4-FFF2-40B4-BE49-F238E27FC236}">
                  <a16:creationId xmlns="" xmlns:a16="http://schemas.microsoft.com/office/drawing/2014/main" id="{86F365A2-B532-4249-B3D8-A9368F842AFF}"/>
                </a:ext>
              </a:extLst>
            </p:cNvPr>
            <p:cNvGrpSpPr/>
            <p:nvPr/>
          </p:nvGrpSpPr>
          <p:grpSpPr>
            <a:xfrm>
              <a:off x="10229303" y="2909870"/>
              <a:ext cx="6073991" cy="3779416"/>
              <a:chOff x="16507" y="6993"/>
              <a:chExt cx="13035" cy="4131"/>
            </a:xfrm>
            <a:grpFill/>
          </p:grpSpPr>
          <p:sp>
            <p:nvSpPr>
              <p:cNvPr id="50" name="矩形 17">
                <a:extLst>
                  <a:ext uri="{FF2B5EF4-FFF2-40B4-BE49-F238E27FC236}">
                    <a16:creationId xmlns="" xmlns:a16="http://schemas.microsoft.com/office/drawing/2014/main" id="{A9D1FB2B-B762-4F4A-BB83-28F05DD103D6}"/>
                  </a:ext>
                </a:extLst>
              </p:cNvPr>
              <p:cNvSpPr/>
              <p:nvPr/>
            </p:nvSpPr>
            <p:spPr>
              <a:xfrm>
                <a:off x="16507" y="6993"/>
                <a:ext cx="13035" cy="413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cs typeface="+mn-ea"/>
                  <a:sym typeface="+mn-lt"/>
                </a:endParaRPr>
              </a:p>
            </p:txBody>
          </p:sp>
          <p:sp>
            <p:nvSpPr>
              <p:cNvPr id="55" name="文本框 26">
                <a:extLst>
                  <a:ext uri="{FF2B5EF4-FFF2-40B4-BE49-F238E27FC236}">
                    <a16:creationId xmlns="" xmlns:a16="http://schemas.microsoft.com/office/drawing/2014/main" id="{D0FDF38F-7D79-4160-A2FF-059811198970}"/>
                  </a:ext>
                </a:extLst>
              </p:cNvPr>
              <p:cNvSpPr txBox="1"/>
              <p:nvPr/>
            </p:nvSpPr>
            <p:spPr>
              <a:xfrm>
                <a:off x="17120" y="7249"/>
                <a:ext cx="11809" cy="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0" indent="0" algn="just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sz="2800">
                  <a:latin typeface="#9Slide01 Noi dung ngan" panose="00000600000000000000" pitchFamily="2" charset="0"/>
                  <a:ea typeface="思源黑体 CN Light" panose="020B0300000000000000" charset="-122"/>
                  <a:sym typeface="+mn-ea"/>
                </a:endParaRPr>
              </a:p>
              <a:p>
                <a:pPr marL="0" lvl="0" indent="0" algn="just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2800">
                    <a:latin typeface="#9Slide01 Noi dung ngan" panose="00000600000000000000" pitchFamily="2" charset="0"/>
                    <a:ea typeface="思源黑体 CN Light" panose="020B0300000000000000" charset="-122"/>
                    <a:sym typeface="+mn-ea"/>
                  </a:rPr>
                  <a:t>Hình cầu không có đỉnh, không có cạnh và chỉ có </a:t>
                </a:r>
                <a:r>
                  <a:rPr lang="en-GB" sz="2800">
                    <a:solidFill>
                      <a:srgbClr val="D27091"/>
                    </a:solidFill>
                    <a:latin typeface="#9Slide01 Noi dung ngan" panose="00000600000000000000" pitchFamily="2" charset="0"/>
                    <a:ea typeface="思源黑体 CN Light" panose="020B0300000000000000" charset="-122"/>
                    <a:sym typeface="+mn-ea"/>
                  </a:rPr>
                  <a:t>1 mặt cong </a:t>
                </a:r>
                <a:r>
                  <a:rPr lang="en-GB" sz="2800">
                    <a:latin typeface="#9Slide01 Noi dung ngan" panose="00000600000000000000" pitchFamily="2" charset="0"/>
                    <a:ea typeface="思源黑体 CN Light" panose="020B0300000000000000" charset="-122"/>
                    <a:sym typeface="+mn-ea"/>
                  </a:rPr>
                  <a:t>duy nhất.</a:t>
                </a:r>
                <a:endParaRPr lang="zh-CN" altLang="en-US" sz="2800" b="1" dirty="0">
                  <a:solidFill>
                    <a:srgbClr val="D27091"/>
                  </a:solidFill>
                  <a:latin typeface="#9Slide01 Noi dung ngan" panose="00000600000000000000" pitchFamily="2" charset="0"/>
                  <a:ea typeface="思源黑体 Medium" panose="020B0600000000000000" charset="-122"/>
                  <a:cs typeface="思源黑体 Medium" panose="020B0600000000000000" charset="-122"/>
                  <a:sym typeface="+mn-ea"/>
                </a:endParaRPr>
              </a:p>
            </p:txBody>
          </p:sp>
        </p:grpSp>
        <p:sp>
          <p:nvSpPr>
            <p:cNvPr id="48" name="矩形 19">
              <a:extLst>
                <a:ext uri="{FF2B5EF4-FFF2-40B4-BE49-F238E27FC236}">
                  <a16:creationId xmlns="" xmlns:a16="http://schemas.microsoft.com/office/drawing/2014/main" id="{D88970AE-3A23-43A9-B2E6-A5DBA926A45C}"/>
                </a:ext>
              </a:extLst>
            </p:cNvPr>
            <p:cNvSpPr/>
            <p:nvPr/>
          </p:nvSpPr>
          <p:spPr>
            <a:xfrm>
              <a:off x="10457171" y="3047533"/>
              <a:ext cx="5618198" cy="3480603"/>
            </a:xfrm>
            <a:custGeom>
              <a:avLst/>
              <a:gdLst>
                <a:gd name="connsiteX0" fmla="*/ 0 w 5618198"/>
                <a:gd name="connsiteY0" fmla="*/ 0 h 3480603"/>
                <a:gd name="connsiteX1" fmla="*/ 449456 w 5618198"/>
                <a:gd name="connsiteY1" fmla="*/ 0 h 3480603"/>
                <a:gd name="connsiteX2" fmla="*/ 955094 w 5618198"/>
                <a:gd name="connsiteY2" fmla="*/ 0 h 3480603"/>
                <a:gd name="connsiteX3" fmla="*/ 1516913 w 5618198"/>
                <a:gd name="connsiteY3" fmla="*/ 0 h 3480603"/>
                <a:gd name="connsiteX4" fmla="*/ 2134915 w 5618198"/>
                <a:gd name="connsiteY4" fmla="*/ 0 h 3480603"/>
                <a:gd name="connsiteX5" fmla="*/ 2584371 w 5618198"/>
                <a:gd name="connsiteY5" fmla="*/ 0 h 3480603"/>
                <a:gd name="connsiteX6" fmla="*/ 2977645 w 5618198"/>
                <a:gd name="connsiteY6" fmla="*/ 0 h 3480603"/>
                <a:gd name="connsiteX7" fmla="*/ 3370919 w 5618198"/>
                <a:gd name="connsiteY7" fmla="*/ 0 h 3480603"/>
                <a:gd name="connsiteX8" fmla="*/ 3988921 w 5618198"/>
                <a:gd name="connsiteY8" fmla="*/ 0 h 3480603"/>
                <a:gd name="connsiteX9" fmla="*/ 4438376 w 5618198"/>
                <a:gd name="connsiteY9" fmla="*/ 0 h 3480603"/>
                <a:gd name="connsiteX10" fmla="*/ 4944014 w 5618198"/>
                <a:gd name="connsiteY10" fmla="*/ 0 h 3480603"/>
                <a:gd name="connsiteX11" fmla="*/ 5618198 w 5618198"/>
                <a:gd name="connsiteY11" fmla="*/ 0 h 3480603"/>
                <a:gd name="connsiteX12" fmla="*/ 5618198 w 5618198"/>
                <a:gd name="connsiteY12" fmla="*/ 475682 h 3480603"/>
                <a:gd name="connsiteX13" fmla="*/ 5618198 w 5618198"/>
                <a:gd name="connsiteY13" fmla="*/ 1020977 h 3480603"/>
                <a:gd name="connsiteX14" fmla="*/ 5618198 w 5618198"/>
                <a:gd name="connsiteY14" fmla="*/ 1566271 h 3480603"/>
                <a:gd name="connsiteX15" fmla="*/ 5618198 w 5618198"/>
                <a:gd name="connsiteY15" fmla="*/ 2041954 h 3480603"/>
                <a:gd name="connsiteX16" fmla="*/ 5618198 w 5618198"/>
                <a:gd name="connsiteY16" fmla="*/ 2622054 h 3480603"/>
                <a:gd name="connsiteX17" fmla="*/ 5618198 w 5618198"/>
                <a:gd name="connsiteY17" fmla="*/ 3480603 h 3480603"/>
                <a:gd name="connsiteX18" fmla="*/ 5000196 w 5618198"/>
                <a:gd name="connsiteY18" fmla="*/ 3480603 h 3480603"/>
                <a:gd name="connsiteX19" fmla="*/ 4606922 w 5618198"/>
                <a:gd name="connsiteY19" fmla="*/ 3480603 h 3480603"/>
                <a:gd name="connsiteX20" fmla="*/ 4101285 w 5618198"/>
                <a:gd name="connsiteY20" fmla="*/ 3480603 h 3480603"/>
                <a:gd name="connsiteX21" fmla="*/ 3539465 w 5618198"/>
                <a:gd name="connsiteY21" fmla="*/ 3480603 h 3480603"/>
                <a:gd name="connsiteX22" fmla="*/ 2977645 w 5618198"/>
                <a:gd name="connsiteY22" fmla="*/ 3480603 h 3480603"/>
                <a:gd name="connsiteX23" fmla="*/ 2472007 w 5618198"/>
                <a:gd name="connsiteY23" fmla="*/ 3480603 h 3480603"/>
                <a:gd name="connsiteX24" fmla="*/ 2022551 w 5618198"/>
                <a:gd name="connsiteY24" fmla="*/ 3480603 h 3480603"/>
                <a:gd name="connsiteX25" fmla="*/ 1348368 w 5618198"/>
                <a:gd name="connsiteY25" fmla="*/ 3480603 h 3480603"/>
                <a:gd name="connsiteX26" fmla="*/ 786548 w 5618198"/>
                <a:gd name="connsiteY26" fmla="*/ 3480603 h 3480603"/>
                <a:gd name="connsiteX27" fmla="*/ 0 w 5618198"/>
                <a:gd name="connsiteY27" fmla="*/ 3480603 h 3480603"/>
                <a:gd name="connsiteX28" fmla="*/ 0 w 5618198"/>
                <a:gd name="connsiteY28" fmla="*/ 2935309 h 3480603"/>
                <a:gd name="connsiteX29" fmla="*/ 0 w 5618198"/>
                <a:gd name="connsiteY29" fmla="*/ 2320402 h 3480603"/>
                <a:gd name="connsiteX30" fmla="*/ 0 w 5618198"/>
                <a:gd name="connsiteY30" fmla="*/ 1740302 h 3480603"/>
                <a:gd name="connsiteX31" fmla="*/ 0 w 5618198"/>
                <a:gd name="connsiteY31" fmla="*/ 1195007 h 3480603"/>
                <a:gd name="connsiteX32" fmla="*/ 0 w 5618198"/>
                <a:gd name="connsiteY32" fmla="*/ 545294 h 3480603"/>
                <a:gd name="connsiteX33" fmla="*/ 0 w 5618198"/>
                <a:gd name="connsiteY33" fmla="*/ 0 h 3480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618198" h="3480603" extrusionOk="0">
                  <a:moveTo>
                    <a:pt x="0" y="0"/>
                  </a:moveTo>
                  <a:cubicBezTo>
                    <a:pt x="139545" y="-29841"/>
                    <a:pt x="348061" y="961"/>
                    <a:pt x="449456" y="0"/>
                  </a:cubicBezTo>
                  <a:cubicBezTo>
                    <a:pt x="550851" y="-961"/>
                    <a:pt x="774531" y="24593"/>
                    <a:pt x="955094" y="0"/>
                  </a:cubicBezTo>
                  <a:cubicBezTo>
                    <a:pt x="1135657" y="-24593"/>
                    <a:pt x="1326055" y="10703"/>
                    <a:pt x="1516913" y="0"/>
                  </a:cubicBezTo>
                  <a:cubicBezTo>
                    <a:pt x="1707771" y="-10703"/>
                    <a:pt x="1962834" y="59354"/>
                    <a:pt x="2134915" y="0"/>
                  </a:cubicBezTo>
                  <a:cubicBezTo>
                    <a:pt x="2306996" y="-59354"/>
                    <a:pt x="2492210" y="50446"/>
                    <a:pt x="2584371" y="0"/>
                  </a:cubicBezTo>
                  <a:cubicBezTo>
                    <a:pt x="2676532" y="-50446"/>
                    <a:pt x="2865129" y="6244"/>
                    <a:pt x="2977645" y="0"/>
                  </a:cubicBezTo>
                  <a:cubicBezTo>
                    <a:pt x="3090161" y="-6244"/>
                    <a:pt x="3208348" y="45911"/>
                    <a:pt x="3370919" y="0"/>
                  </a:cubicBezTo>
                  <a:cubicBezTo>
                    <a:pt x="3533490" y="-45911"/>
                    <a:pt x="3771101" y="23323"/>
                    <a:pt x="3988921" y="0"/>
                  </a:cubicBezTo>
                  <a:cubicBezTo>
                    <a:pt x="4206741" y="-23323"/>
                    <a:pt x="4305684" y="12736"/>
                    <a:pt x="4438376" y="0"/>
                  </a:cubicBezTo>
                  <a:cubicBezTo>
                    <a:pt x="4571068" y="-12736"/>
                    <a:pt x="4794504" y="58861"/>
                    <a:pt x="4944014" y="0"/>
                  </a:cubicBezTo>
                  <a:cubicBezTo>
                    <a:pt x="5093524" y="-58861"/>
                    <a:pt x="5370976" y="69823"/>
                    <a:pt x="5618198" y="0"/>
                  </a:cubicBezTo>
                  <a:cubicBezTo>
                    <a:pt x="5660621" y="126655"/>
                    <a:pt x="5576462" y="357779"/>
                    <a:pt x="5618198" y="475682"/>
                  </a:cubicBezTo>
                  <a:cubicBezTo>
                    <a:pt x="5659934" y="593585"/>
                    <a:pt x="5612382" y="898037"/>
                    <a:pt x="5618198" y="1020977"/>
                  </a:cubicBezTo>
                  <a:cubicBezTo>
                    <a:pt x="5624014" y="1143918"/>
                    <a:pt x="5577276" y="1416616"/>
                    <a:pt x="5618198" y="1566271"/>
                  </a:cubicBezTo>
                  <a:cubicBezTo>
                    <a:pt x="5659120" y="1715926"/>
                    <a:pt x="5564682" y="1913710"/>
                    <a:pt x="5618198" y="2041954"/>
                  </a:cubicBezTo>
                  <a:cubicBezTo>
                    <a:pt x="5671714" y="2170198"/>
                    <a:pt x="5582308" y="2413737"/>
                    <a:pt x="5618198" y="2622054"/>
                  </a:cubicBezTo>
                  <a:cubicBezTo>
                    <a:pt x="5654088" y="2830371"/>
                    <a:pt x="5537973" y="3289957"/>
                    <a:pt x="5618198" y="3480603"/>
                  </a:cubicBezTo>
                  <a:cubicBezTo>
                    <a:pt x="5344342" y="3538966"/>
                    <a:pt x="5270309" y="3446097"/>
                    <a:pt x="5000196" y="3480603"/>
                  </a:cubicBezTo>
                  <a:cubicBezTo>
                    <a:pt x="4730083" y="3515109"/>
                    <a:pt x="4789451" y="3462941"/>
                    <a:pt x="4606922" y="3480603"/>
                  </a:cubicBezTo>
                  <a:cubicBezTo>
                    <a:pt x="4424393" y="3498265"/>
                    <a:pt x="4351571" y="3426888"/>
                    <a:pt x="4101285" y="3480603"/>
                  </a:cubicBezTo>
                  <a:cubicBezTo>
                    <a:pt x="3850999" y="3534318"/>
                    <a:pt x="3777151" y="3476608"/>
                    <a:pt x="3539465" y="3480603"/>
                  </a:cubicBezTo>
                  <a:cubicBezTo>
                    <a:pt x="3301779" y="3484598"/>
                    <a:pt x="3164507" y="3441763"/>
                    <a:pt x="2977645" y="3480603"/>
                  </a:cubicBezTo>
                  <a:cubicBezTo>
                    <a:pt x="2790783" y="3519443"/>
                    <a:pt x="2688881" y="3458899"/>
                    <a:pt x="2472007" y="3480603"/>
                  </a:cubicBezTo>
                  <a:cubicBezTo>
                    <a:pt x="2255133" y="3502307"/>
                    <a:pt x="2178441" y="3433864"/>
                    <a:pt x="2022551" y="3480603"/>
                  </a:cubicBezTo>
                  <a:cubicBezTo>
                    <a:pt x="1866661" y="3527342"/>
                    <a:pt x="1522486" y="3428226"/>
                    <a:pt x="1348368" y="3480603"/>
                  </a:cubicBezTo>
                  <a:cubicBezTo>
                    <a:pt x="1174250" y="3532980"/>
                    <a:pt x="1030859" y="3429696"/>
                    <a:pt x="786548" y="3480603"/>
                  </a:cubicBezTo>
                  <a:cubicBezTo>
                    <a:pt x="542237" y="3531510"/>
                    <a:pt x="250139" y="3452580"/>
                    <a:pt x="0" y="3480603"/>
                  </a:cubicBezTo>
                  <a:cubicBezTo>
                    <a:pt x="-58824" y="3249857"/>
                    <a:pt x="5303" y="3100834"/>
                    <a:pt x="0" y="2935309"/>
                  </a:cubicBezTo>
                  <a:cubicBezTo>
                    <a:pt x="-5303" y="2769784"/>
                    <a:pt x="61376" y="2593364"/>
                    <a:pt x="0" y="2320402"/>
                  </a:cubicBezTo>
                  <a:cubicBezTo>
                    <a:pt x="-61376" y="2047440"/>
                    <a:pt x="48884" y="1968240"/>
                    <a:pt x="0" y="1740302"/>
                  </a:cubicBezTo>
                  <a:cubicBezTo>
                    <a:pt x="-48884" y="1512364"/>
                    <a:pt x="27832" y="1385163"/>
                    <a:pt x="0" y="1195007"/>
                  </a:cubicBezTo>
                  <a:cubicBezTo>
                    <a:pt x="-27832" y="1004851"/>
                    <a:pt x="36124" y="729772"/>
                    <a:pt x="0" y="545294"/>
                  </a:cubicBezTo>
                  <a:cubicBezTo>
                    <a:pt x="-36124" y="360816"/>
                    <a:pt x="2692" y="146712"/>
                    <a:pt x="0" y="0"/>
                  </a:cubicBezTo>
                  <a:close/>
                </a:path>
              </a:pathLst>
            </a:custGeom>
            <a:noFill/>
            <a:ln w="38100" cmpd="sng">
              <a:solidFill>
                <a:schemeClr val="tx1"/>
              </a:solidFill>
              <a:prstDash val="dash"/>
              <a:extLst>
                <a:ext uri="{C807C97D-BFC1-408E-A445-0C87EB9F89A2}">
                  <ask:lineSketchStyleProps xmlns="" xmlns:ask="http://schemas.microsoft.com/office/drawing/2018/sketchyshapes" sd="3573907671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="" xmlns:a16="http://schemas.microsoft.com/office/drawing/2014/main" id="{F21BBA7F-6B69-4BD5-A993-E4B43FA6EC01}"/>
                </a:ext>
              </a:extLst>
            </p:cNvPr>
            <p:cNvSpPr txBox="1"/>
            <p:nvPr/>
          </p:nvSpPr>
          <p:spPr>
            <a:xfrm>
              <a:off x="11605885" y="3164499"/>
              <a:ext cx="3320769" cy="57554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2800">
                  <a:solidFill>
                    <a:schemeClr val="bg2">
                      <a:lumMod val="25000"/>
                    </a:schemeClr>
                  </a:solidFill>
                  <a:latin typeface="UTM Showcard" panose="02040603050506020204" pitchFamily="18" charset="0"/>
                  <a:cs typeface="Arial" panose="020B0604020202020204" pitchFamily="34" charset="0"/>
                </a:rPr>
                <a:t>NHẬN XÉT</a:t>
              </a:r>
              <a:endParaRPr lang="en-US" sz="2800" dirty="0">
                <a:solidFill>
                  <a:schemeClr val="bg2">
                    <a:lumMod val="25000"/>
                  </a:schemeClr>
                </a:solidFill>
                <a:latin typeface="UTM Showcard" panose="02040603050506020204" pitchFamily="18" charset="0"/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9988547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6" grpId="0"/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: Rounded Corners 102">
            <a:extLst>
              <a:ext uri="{FF2B5EF4-FFF2-40B4-BE49-F238E27FC236}">
                <a16:creationId xmlns="" xmlns:a16="http://schemas.microsoft.com/office/drawing/2014/main" id="{B2904A9E-4CAA-476C-A8A9-D21367E700A4}"/>
              </a:ext>
            </a:extLst>
          </p:cNvPr>
          <p:cNvSpPr/>
          <p:nvPr/>
        </p:nvSpPr>
        <p:spPr>
          <a:xfrm>
            <a:off x="948040" y="241286"/>
            <a:ext cx="8588012" cy="1063497"/>
          </a:xfrm>
          <a:prstGeom prst="roundRect">
            <a:avLst/>
          </a:prstGeom>
          <a:solidFill>
            <a:srgbClr val="AAB2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4" name="Rectangle 103">
            <a:extLst>
              <a:ext uri="{FF2B5EF4-FFF2-40B4-BE49-F238E27FC236}">
                <a16:creationId xmlns="" xmlns:a16="http://schemas.microsoft.com/office/drawing/2014/main" id="{0D3CC54A-1BE6-4119-A174-AA3E8C32F8F2}"/>
              </a:ext>
            </a:extLst>
          </p:cNvPr>
          <p:cNvSpPr/>
          <p:nvPr/>
        </p:nvSpPr>
        <p:spPr>
          <a:xfrm>
            <a:off x="604340" y="1466627"/>
            <a:ext cx="9131418" cy="1312158"/>
          </a:xfrm>
          <a:prstGeom prst="rect">
            <a:avLst/>
          </a:prstGeom>
          <a:solidFill>
            <a:srgbClr val="F6CAD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08" name="Picture 107">
            <a:extLst>
              <a:ext uri="{FF2B5EF4-FFF2-40B4-BE49-F238E27FC236}">
                <a16:creationId xmlns="" xmlns:a16="http://schemas.microsoft.com/office/drawing/2014/main" id="{C791EF4C-D167-4A86-AAA4-1698120FD9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71" y="496413"/>
            <a:ext cx="713510" cy="713510"/>
          </a:xfrm>
          <a:prstGeom prst="rect">
            <a:avLst/>
          </a:prstGeom>
        </p:spPr>
      </p:pic>
      <p:sp>
        <p:nvSpPr>
          <p:cNvPr id="110" name="Rectangle 109">
            <a:extLst>
              <a:ext uri="{FF2B5EF4-FFF2-40B4-BE49-F238E27FC236}">
                <a16:creationId xmlns="" xmlns:a16="http://schemas.microsoft.com/office/drawing/2014/main" id="{732ADC97-EA4B-47CB-BD3F-EB2748D655A7}"/>
              </a:ext>
            </a:extLst>
          </p:cNvPr>
          <p:cNvSpPr/>
          <p:nvPr/>
        </p:nvSpPr>
        <p:spPr>
          <a:xfrm>
            <a:off x="756739" y="1304784"/>
            <a:ext cx="9131418" cy="1312158"/>
          </a:xfrm>
          <a:prstGeom prst="rect">
            <a:avLst/>
          </a:prstGeom>
          <a:noFill/>
          <a:ln>
            <a:solidFill>
              <a:srgbClr val="EAE8F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8A9F1A54-E5AD-4F8B-8C10-110F0FD92A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0123" y="1465049"/>
            <a:ext cx="666750" cy="119062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9C8B4E8-2662-4A92-8851-CF6E3B2E5AC4}"/>
              </a:ext>
            </a:extLst>
          </p:cNvPr>
          <p:cNvSpPr txBox="1"/>
          <p:nvPr/>
        </p:nvSpPr>
        <p:spPr>
          <a:xfrm>
            <a:off x="1360907" y="1578456"/>
            <a:ext cx="81751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latin typeface="#9Slide05 SVNUT Triumph" panose="00000500000000000000" pitchFamily="2" charset="0"/>
              </a:rPr>
              <a:t>Trong các hình dưới đây có hình nào là hình trụ?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CD7F0961-E23E-408A-B191-452987FC93F2}"/>
              </a:ext>
            </a:extLst>
          </p:cNvPr>
          <p:cNvSpPr/>
          <p:nvPr/>
        </p:nvSpPr>
        <p:spPr>
          <a:xfrm>
            <a:off x="564704" y="2818523"/>
            <a:ext cx="9241190" cy="2947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="" xmlns:a16="http://schemas.microsoft.com/office/drawing/2014/main" id="{E352F062-9CDE-4921-BE69-941EF12AA2E5}"/>
              </a:ext>
            </a:extLst>
          </p:cNvPr>
          <p:cNvGrpSpPr/>
          <p:nvPr/>
        </p:nvGrpSpPr>
        <p:grpSpPr>
          <a:xfrm>
            <a:off x="741690" y="3224462"/>
            <a:ext cx="9045106" cy="2057400"/>
            <a:chOff x="690992" y="2995318"/>
            <a:chExt cx="9045106" cy="2057400"/>
          </a:xfrm>
        </p:grpSpPr>
        <p:pic>
          <p:nvPicPr>
            <p:cNvPr id="121" name="Picture 19" descr="14">
              <a:extLst>
                <a:ext uri="{FF2B5EF4-FFF2-40B4-BE49-F238E27FC236}">
                  <a16:creationId xmlns="" xmlns:a16="http://schemas.microsoft.com/office/drawing/2014/main" id="{E11E8081-3273-49C4-939E-B480B53694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68808" y="3300118"/>
              <a:ext cx="1953492" cy="15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" name="Picture 20" descr="15">
              <a:extLst>
                <a:ext uri="{FF2B5EF4-FFF2-40B4-BE49-F238E27FC236}">
                  <a16:creationId xmlns="" xmlns:a16="http://schemas.microsoft.com/office/drawing/2014/main" id="{6BF9FF04-3003-43BC-AF7E-31AEDF9E5E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2041" y="3223918"/>
              <a:ext cx="1507518" cy="1706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" name="Picture 21" descr="16">
              <a:extLst>
                <a:ext uri="{FF2B5EF4-FFF2-40B4-BE49-F238E27FC236}">
                  <a16:creationId xmlns="" xmlns:a16="http://schemas.microsoft.com/office/drawing/2014/main" id="{EBDD7B70-CCEA-478F-8E3D-BDA3DA45E0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5276" y="2995318"/>
              <a:ext cx="1391313" cy="2057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4" name="Picture 22" descr="17">
              <a:extLst>
                <a:ext uri="{FF2B5EF4-FFF2-40B4-BE49-F238E27FC236}">
                  <a16:creationId xmlns="" xmlns:a16="http://schemas.microsoft.com/office/drawing/2014/main" id="{D750C6D3-630D-42BF-9407-36A01A1908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92463" y="3223918"/>
              <a:ext cx="1543635" cy="1676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5" name="Picture 23" descr="18">
              <a:extLst>
                <a:ext uri="{FF2B5EF4-FFF2-40B4-BE49-F238E27FC236}">
                  <a16:creationId xmlns="" xmlns:a16="http://schemas.microsoft.com/office/drawing/2014/main" id="{084877D0-B343-4715-8742-430508AD49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9665" y="3147718"/>
              <a:ext cx="1488673" cy="1828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6" name="Picture 24" descr="19">
              <a:extLst>
                <a:ext uri="{FF2B5EF4-FFF2-40B4-BE49-F238E27FC236}">
                  <a16:creationId xmlns="" xmlns:a16="http://schemas.microsoft.com/office/drawing/2014/main" id="{E04088E5-D274-41AD-811C-6A4261BB01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92" y="3071518"/>
              <a:ext cx="1493385" cy="1905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8" name="Picture 77">
            <a:extLst>
              <a:ext uri="{FF2B5EF4-FFF2-40B4-BE49-F238E27FC236}">
                <a16:creationId xmlns="" xmlns:a16="http://schemas.microsoft.com/office/drawing/2014/main" id="{A2998F05-68F8-4398-9F5C-741A69751C4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5468" y="5023570"/>
            <a:ext cx="750459" cy="750459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="" xmlns:a16="http://schemas.microsoft.com/office/drawing/2014/main" id="{9D701CD1-0537-4FC1-8350-6EAE52FD0D2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31850" y="5040822"/>
            <a:ext cx="733207" cy="733207"/>
          </a:xfrm>
          <a:prstGeom prst="rect">
            <a:avLst/>
          </a:prstGeom>
        </p:spPr>
      </p:pic>
      <p:pic>
        <p:nvPicPr>
          <p:cNvPr id="129" name="Picture 128">
            <a:extLst>
              <a:ext uri="{FF2B5EF4-FFF2-40B4-BE49-F238E27FC236}">
                <a16:creationId xmlns="" xmlns:a16="http://schemas.microsoft.com/office/drawing/2014/main" id="{1B41BE80-A1BC-4B0C-9DA0-CCD660AB628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99473" y="5040822"/>
            <a:ext cx="733207" cy="733207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="" xmlns:a16="http://schemas.microsoft.com/office/drawing/2014/main" id="{983148D4-1A92-49B7-BEB6-201A43751E0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01217" y="5040822"/>
            <a:ext cx="733207" cy="733207"/>
          </a:xfrm>
          <a:prstGeom prst="rect">
            <a:avLst/>
          </a:prstGeom>
        </p:spPr>
      </p:pic>
      <p:pic>
        <p:nvPicPr>
          <p:cNvPr id="131" name="Picture 130">
            <a:extLst>
              <a:ext uri="{FF2B5EF4-FFF2-40B4-BE49-F238E27FC236}">
                <a16:creationId xmlns="" xmlns:a16="http://schemas.microsoft.com/office/drawing/2014/main" id="{CEAD9EDC-DA65-42EA-AD80-B6A16CB13DD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15081" y="5023570"/>
            <a:ext cx="750459" cy="750459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="" xmlns:a16="http://schemas.microsoft.com/office/drawing/2014/main" id="{5A847D23-5672-481F-9EDD-DDE035A9F0B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618165" y="5040822"/>
            <a:ext cx="733207" cy="733207"/>
          </a:xfrm>
          <a:prstGeom prst="rect">
            <a:avLst/>
          </a:prstGeom>
        </p:spPr>
      </p:pic>
      <p:sp>
        <p:nvSpPr>
          <p:cNvPr id="134" name="Rectangle 133">
            <a:extLst>
              <a:ext uri="{FF2B5EF4-FFF2-40B4-BE49-F238E27FC236}">
                <a16:creationId xmlns="" xmlns:a16="http://schemas.microsoft.com/office/drawing/2014/main" id="{DB8992B1-4B35-411A-83BE-D2134641B161}"/>
              </a:ext>
            </a:extLst>
          </p:cNvPr>
          <p:cNvSpPr/>
          <p:nvPr/>
        </p:nvSpPr>
        <p:spPr>
          <a:xfrm>
            <a:off x="1971500" y="5837708"/>
            <a:ext cx="4703092" cy="1038933"/>
          </a:xfrm>
          <a:prstGeom prst="rect">
            <a:avLst/>
          </a:prstGeom>
          <a:solidFill>
            <a:srgbClr val="D8C3E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000">
                <a:solidFill>
                  <a:srgbClr val="5261AC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Hình </a:t>
            </a:r>
            <a:r>
              <a:rPr lang="en-ID" sz="2000">
                <a:solidFill>
                  <a:srgbClr val="5261AC"/>
                </a:solidFill>
                <a:latin typeface="HP001 4 hàng" panose="020B0603050302020204" pitchFamily="34" charset="0"/>
                <a:ea typeface="#9Slide02 Noi dung dai" panose="02000000000000000000" pitchFamily="2" charset="0"/>
              </a:rPr>
              <a:t>B, C, D</a:t>
            </a:r>
            <a:r>
              <a:rPr lang="en-ID" sz="2000">
                <a:solidFill>
                  <a:srgbClr val="5261AC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có 2 mặt đáy là 2 hình tròn bằng nhau nhưng mặt xung quanh trải ra không phải là hình chữ nhật.</a:t>
            </a:r>
          </a:p>
        </p:txBody>
      </p:sp>
      <p:sp>
        <p:nvSpPr>
          <p:cNvPr id="135" name="Rectangle 134">
            <a:extLst>
              <a:ext uri="{FF2B5EF4-FFF2-40B4-BE49-F238E27FC236}">
                <a16:creationId xmlns="" xmlns:a16="http://schemas.microsoft.com/office/drawing/2014/main" id="{46B63FED-2C77-4E22-8D82-F75799A01ECB}"/>
              </a:ext>
            </a:extLst>
          </p:cNvPr>
          <p:cNvSpPr/>
          <p:nvPr/>
        </p:nvSpPr>
        <p:spPr>
          <a:xfrm>
            <a:off x="7470762" y="5837708"/>
            <a:ext cx="2310729" cy="1038933"/>
          </a:xfrm>
          <a:prstGeom prst="rect">
            <a:avLst/>
          </a:prstGeom>
          <a:solidFill>
            <a:srgbClr val="D8C3E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000">
                <a:solidFill>
                  <a:srgbClr val="5261AC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Hình </a:t>
            </a:r>
            <a:r>
              <a:rPr lang="en-ID" sz="2000">
                <a:solidFill>
                  <a:srgbClr val="5261AC"/>
                </a:solidFill>
                <a:latin typeface="HP001 4 hàng" panose="020B0603050302020204" pitchFamily="34" charset="0"/>
                <a:ea typeface="#9Slide02 Noi dung dai" panose="02000000000000000000" pitchFamily="2" charset="0"/>
              </a:rPr>
              <a:t>G </a:t>
            </a:r>
            <a:r>
              <a:rPr lang="en-ID" sz="2000">
                <a:solidFill>
                  <a:srgbClr val="5261AC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có 2 mặt đáy là 2 hình tròn không bằng nhau.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="" xmlns:a16="http://schemas.microsoft.com/office/drawing/2014/main" id="{3B3CD18E-D19C-47AA-9AE1-911EFEFA3DB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394" y="10690"/>
            <a:ext cx="6784364" cy="18632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0668565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11111E-6 L -8.33333E-7 -0.0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animBg="1"/>
      <p:bldP spid="110" grpId="0" animBg="1"/>
      <p:bldP spid="18" grpId="0"/>
      <p:bldP spid="22" grpId="0" animBg="1"/>
      <p:bldP spid="134" grpId="0" animBg="1"/>
      <p:bldP spid="13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AB2E3FF0-4788-42CF-9E10-6F2780CD28B1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FFFD\uFFFD{BCDE8D6B-ECE7-4537-BB98-756BDC645690}&quot;,&quot;C:\\Users\\Administrator\\Documents\\Zalo Received Files\\Downloads\\BGĐT L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T24 - Toán - Giới thiệu hình trụ, hình cầu - T.1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8F573F-4740-432A-A574-1ADDC9503F22}:26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24C743D-ABE7-4B49-B447-3626132C6D54}:2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04B2D78-233B-47D6-B5B3-DE966F663F5F}:28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0171024-24B3-488E-AF39-ECDE2C326D38}:27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190D77C-9B67-4E15-BAD8-29A92711A971}:28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0FFCB59-BC81-4BA4-A100-8E81E4368CD5}:27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62661D-FEEB-41BB-8D18-F068485A7EA5}:28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93A8A0-4CC2-48D6-BBC2-712250C8DF75}:28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8D818D2-2F07-4E67-A2DC-5AAB0CC2DE87}:28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2CEF09-1A3B-41EC-AEEC-7D9C54DD86AB}:28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9628CB7-3A6D-4B8A-A892-59A538630E41}:26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DC16FB9-503E-4E51-A891-EC321BC8D619}:26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3A560EC-8B0F-4F28-A473-7E3D3986A781}:26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804299E-6190-469B-8961-FAEC27D0CB91}:27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F52D6C-0B54-4F7B-B5B4-67AD0686D396}:27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2227</TotalTime>
  <Words>515</Words>
  <Application>Microsoft Office PowerPoint</Application>
  <PresentationFormat>Widescreen</PresentationFormat>
  <Paragraphs>88</Paragraphs>
  <Slides>15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23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9" baseType="lpstr">
      <vt:lpstr>#9Slide02 Noi dung dai</vt:lpstr>
      <vt:lpstr>等线</vt:lpstr>
      <vt:lpstr>方正喵呜体</vt:lpstr>
      <vt:lpstr>#9Slide07 Stormtrooper</vt:lpstr>
      <vt:lpstr>#9Slide01 Noi dung ngan</vt:lpstr>
      <vt:lpstr>Algerian</vt:lpstr>
      <vt:lpstr>SVN-Dumpling</vt:lpstr>
      <vt:lpstr>Times New Roman</vt:lpstr>
      <vt:lpstr>Arial</vt:lpstr>
      <vt:lpstr>思源宋体 CN Medium</vt:lpstr>
      <vt:lpstr>Calibri Light</vt:lpstr>
      <vt:lpstr>#9Slide01 Tieu de ngan</vt:lpstr>
      <vt:lpstr>#9Slide03 Arima Madurai</vt:lpstr>
      <vt:lpstr>思源宋体 CN Heavy</vt:lpstr>
      <vt:lpstr>思源黑体 Medium</vt:lpstr>
      <vt:lpstr>UTM Showcard</vt:lpstr>
      <vt:lpstr>#9Slide05 Kathya</vt:lpstr>
      <vt:lpstr>HP001 4 hàng</vt:lpstr>
      <vt:lpstr>Curlz MT</vt:lpstr>
      <vt:lpstr>#9Slide05 SVNUT Triumph</vt:lpstr>
      <vt:lpstr>思源黑体 CN Light</vt:lpstr>
      <vt:lpstr>Calibri</vt:lpstr>
      <vt:lpstr>#9Slide03 SVNHarabaras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T24 - Toán - Giới thiệu hình trụ, hình cầu - T.125</dc:title>
  <dc:subject>9Slide.vn</dc:subject>
  <dc:creator>ADMIN</dc:creator>
  <dc:description>9Slide.vn</dc:description>
  <cp:lastModifiedBy>Admin</cp:lastModifiedBy>
  <cp:revision>21</cp:revision>
  <dcterms:created xsi:type="dcterms:W3CDTF">2021-11-09T02:09:59Z</dcterms:created>
  <dcterms:modified xsi:type="dcterms:W3CDTF">2023-06-19T07:20:03Z</dcterms:modified>
  <cp:category>9Slide.vn</cp:category>
</cp:coreProperties>
</file>