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3"/>
  </p:notesMasterIdLst>
  <p:sldIdLst>
    <p:sldId id="322" r:id="rId3"/>
    <p:sldId id="299" r:id="rId4"/>
    <p:sldId id="302" r:id="rId5"/>
    <p:sldId id="310" r:id="rId6"/>
    <p:sldId id="318" r:id="rId7"/>
    <p:sldId id="319" r:id="rId8"/>
    <p:sldId id="321" r:id="rId9"/>
    <p:sldId id="320" r:id="rId10"/>
    <p:sldId id="288" r:id="rId11"/>
    <p:sldId id="311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1" r:id="rId20"/>
    <p:sldId id="332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7E9D9"/>
    <a:srgbClr val="B9EBFD"/>
    <a:srgbClr val="99B9C5"/>
    <a:srgbClr val="7DE3FF"/>
    <a:srgbClr val="D0F2FE"/>
    <a:srgbClr val="00CCFF"/>
    <a:srgbClr val="D9FAD2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660"/>
  </p:normalViewPr>
  <p:slideViewPr>
    <p:cSldViewPr snapToGrid="0">
      <p:cViewPr varScale="1">
        <p:scale>
          <a:sx n="65" d="100"/>
          <a:sy n="65" d="100"/>
        </p:scale>
        <p:origin x="-94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33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414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Hỏi từ khó đọc, cho HS gõ và luyện trên classkick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19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92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8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52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8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1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65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28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75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92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2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85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44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06/10/2021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0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370B60-785C-4FEA-A7AC-D6322C53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>
                <a:solidFill>
                  <a:srgbClr val="FF0000"/>
                </a:solidFill>
              </a:rPr>
              <a:t>SỬ DỤNG CNTT </a:t>
            </a:r>
            <a:br>
              <a:rPr lang="vi-VN">
                <a:solidFill>
                  <a:srgbClr val="FF0000"/>
                </a:solidFill>
              </a:rPr>
            </a:br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32F8BD-4774-4199-AFF0-6FF74FED8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5920"/>
            <a:ext cx="10515600" cy="4351338"/>
          </a:xfrm>
        </p:spPr>
        <p:txBody>
          <a:bodyPr/>
          <a:lstStyle/>
          <a:p>
            <a:r>
              <a:rPr lang="vi-VN"/>
              <a:t>Câu hỏi gợi mở - Classkick (add text) - HS đánh câu trả lời.</a:t>
            </a:r>
          </a:p>
          <a:p>
            <a:r>
              <a:rPr lang="vi-VN"/>
              <a:t>Đọc từ khó – Classkick (add text + audio) – HS tự tìm từ và ghi âm luyện đọc.</a:t>
            </a:r>
          </a:p>
          <a:p>
            <a:r>
              <a:rPr lang="vi-VN"/>
              <a:t>Đọc câu dài – Classkick (add line + audio) – HS đánh dấu cách ngắt nghỉ và ghi âm.</a:t>
            </a:r>
          </a:p>
          <a:p>
            <a:r>
              <a:rPr lang="vi-VN"/>
              <a:t>Đọc toàn bài - Classkick (add audio) – HS ghi âm phần luyện đọc toàn bài.</a:t>
            </a:r>
          </a:p>
          <a:p>
            <a:r>
              <a:rPr lang="vi-VN"/>
              <a:t>Link: </a:t>
            </a:r>
            <a:r>
              <a:rPr lang="en-US" b="0" i="0">
                <a:solidFill>
                  <a:srgbClr val="001A33"/>
                </a:solidFill>
                <a:effectLst/>
                <a:latin typeface="Segoe UI" panose="020B0502040204020203" pitchFamily="34" charset="0"/>
              </a:rPr>
              <a:t>app.classkick.com/#/assignments/AXvO_b2STRKTMuPAxVJkUw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3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20" y="1600374"/>
            <a:ext cx="10993821" cy="5257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30118" y="-94725"/>
            <a:ext cx="10830159" cy="178503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KHÓA BIỂU</a:t>
            </a:r>
          </a:p>
          <a:p>
            <a:pPr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gồm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-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983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A20FE26-1367-4A3F-85DE-8373044CA43F}"/>
              </a:ext>
            </a:extLst>
          </p:cNvPr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19"/>
          </a:p>
        </p:txBody>
      </p:sp>
      <p:pic>
        <p:nvPicPr>
          <p:cNvPr id="15" name="图片 73732" descr="PPT素材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64" y="113323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6366" y="3200682"/>
            <a:ext cx="11203016" cy="12349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zh-CN" alt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637196" y="39447"/>
            <a:ext cx="1285680" cy="190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14" y="245541"/>
            <a:ext cx="3261485" cy="242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xmlns="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2462529" y="5795015"/>
            <a:ext cx="8396048" cy="94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8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20" y="1600374"/>
            <a:ext cx="10993821" cy="5257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67559" y="-104930"/>
            <a:ext cx="10830159" cy="178503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KHÓA BIỂU</a:t>
            </a:r>
          </a:p>
          <a:p>
            <a:pPr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gồm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-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020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478" y="-223255"/>
            <a:ext cx="8887145" cy="7311309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8569" y="2135733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5400" b="1" spc="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altLang="zh-CN" sz="5400" b="1" spc="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5400" b="1" spc="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lang="en-US" altLang="zh-CN" sz="5400" b="1" spc="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5400" b="1" spc="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zh-CN" altLang="en-US" sz="5400" b="1" spc="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74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5" y="1261241"/>
            <a:ext cx="10993821" cy="55967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1" y="0"/>
            <a:ext cx="1440888" cy="11188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2998" y="74046"/>
            <a:ext cx="773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Hai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26676" y="2102069"/>
            <a:ext cx="1639614" cy="43302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26282" y="605249"/>
            <a:ext cx="773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00998" y="2102069"/>
            <a:ext cx="1639614" cy="43302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7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五角星 28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五角星 35"/>
          <p:cNvSpPr/>
          <p:nvPr/>
        </p:nvSpPr>
        <p:spPr>
          <a:xfrm rot="2063413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32"/>
          <p:cNvSpPr/>
          <p:nvPr/>
        </p:nvSpPr>
        <p:spPr>
          <a:xfrm rot="19614248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5" r="1262" b="8678"/>
          <a:stretch/>
        </p:blipFill>
        <p:spPr>
          <a:xfrm>
            <a:off x="939261" y="107830"/>
            <a:ext cx="9513949" cy="66135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346929" y="964484"/>
            <a:ext cx="68082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ai </a:t>
            </a:r>
            <a:r>
              <a:rPr lang="en-US" sz="4000" b="1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mấy tiết? Đó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tiết nào?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10000" r="8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</p:spPr>
      </p:pic>
      <p:pic>
        <p:nvPicPr>
          <p:cNvPr id="2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Rounded Rectangle 25"/>
          <p:cNvSpPr/>
          <p:nvPr/>
        </p:nvSpPr>
        <p:spPr>
          <a:xfrm>
            <a:off x="2346929" y="2332073"/>
            <a:ext cx="6808221" cy="19671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Hai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trải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nghiệm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Toán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476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8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五角星 28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五角星 35"/>
          <p:cNvSpPr/>
          <p:nvPr/>
        </p:nvSpPr>
        <p:spPr>
          <a:xfrm rot="2063413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3" name="五角星 32"/>
          <p:cNvSpPr/>
          <p:nvPr/>
        </p:nvSpPr>
        <p:spPr>
          <a:xfrm rot="19614248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5" r="1262" b="8678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346929" y="964484"/>
            <a:ext cx="68082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10000" r="8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</p:spPr>
      </p:pic>
      <p:pic>
        <p:nvPicPr>
          <p:cNvPr id="2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Rounded Rectangle 25"/>
          <p:cNvSpPr/>
          <p:nvPr/>
        </p:nvSpPr>
        <p:spPr>
          <a:xfrm>
            <a:off x="2346929" y="1993512"/>
            <a:ext cx="6976989" cy="26442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Toán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Tx/>
              <a:buChar char="-"/>
            </a:pPr>
            <a:r>
              <a:rPr lang="en-US" sz="36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Chiều</a:t>
            </a:r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hướng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85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8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五角星 28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五角星 35"/>
          <p:cNvSpPr/>
          <p:nvPr/>
        </p:nvSpPr>
        <p:spPr>
          <a:xfrm rot="2063413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32"/>
          <p:cNvSpPr/>
          <p:nvPr/>
        </p:nvSpPr>
        <p:spPr>
          <a:xfrm rot="19614248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5" r="1262" b="8678"/>
          <a:stretch/>
        </p:blipFill>
        <p:spPr>
          <a:xfrm>
            <a:off x="874525" y="316735"/>
            <a:ext cx="9766914" cy="678938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353871" y="2321681"/>
            <a:ext cx="68082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vi-VN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 sao cần có thời khóa biểu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10000" r="8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</p:spPr>
      </p:pic>
      <p:pic>
        <p:nvPicPr>
          <p:cNvPr id="2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Rounded Rectangle 7">
            <a:extLst>
              <a:ext uri="{FF2B5EF4-FFF2-40B4-BE49-F238E27FC236}">
                <a16:creationId xmlns:a16="http://schemas.microsoft.com/office/drawing/2014/main" xmlns="" id="{E503C7E0-1C20-4470-9E5A-823449ABDC9A}"/>
              </a:ext>
            </a:extLst>
          </p:cNvPr>
          <p:cNvSpPr/>
          <p:nvPr/>
        </p:nvSpPr>
        <p:spPr>
          <a:xfrm>
            <a:off x="2353871" y="1021063"/>
            <a:ext cx="6808221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vi-VN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 không có thời khóa biểu, em sẽ gặp khó khăn gì</a:t>
            </a: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40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8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B73D06-54D0-4B89-9DD6-B3955E295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8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6737" r="19855" b="-216"/>
          <a:stretch/>
        </p:blipFill>
        <p:spPr>
          <a:xfrm flipH="1">
            <a:off x="255360" y="4586068"/>
            <a:ext cx="1719726" cy="22719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DEF3F1A-53BC-4870-A06F-678103211A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25"/>
          <a:stretch/>
        </p:blipFill>
        <p:spPr>
          <a:xfrm>
            <a:off x="2171700" y="202458"/>
            <a:ext cx="9930362" cy="639972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2F67720C-945C-F743-B1DA-ABCAFD0257B4}"/>
              </a:ext>
            </a:extLst>
          </p:cNvPr>
          <p:cNvSpPr/>
          <p:nvPr/>
        </p:nvSpPr>
        <p:spPr>
          <a:xfrm>
            <a:off x="5649785" y="16240"/>
            <a:ext cx="3718583" cy="372436"/>
          </a:xfrm>
          <a:prstGeom prst="roundRect">
            <a:avLst/>
          </a:prstGeom>
          <a:solidFill>
            <a:srgbClr val="B7E3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KHOÁ BIỂU - NHÓM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38B2B8-0D37-3648-A449-31D593DEB041}"/>
              </a:ext>
            </a:extLst>
          </p:cNvPr>
          <p:cNvSpPr txBox="1"/>
          <p:nvPr/>
        </p:nvSpPr>
        <p:spPr>
          <a:xfrm>
            <a:off x="6005777" y="388677"/>
            <a:ext cx="2486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Áp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dụng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từ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ngày</a:t>
            </a:r>
            <a:r>
              <a:rPr lang="en-US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14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4</a:t>
            </a:r>
            <a:r>
              <a:rPr lang="en-US" sz="14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/10/2021</a:t>
            </a:r>
            <a:endParaRPr lang="en-US" sz="14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A19B193-4F0E-0149-9AE7-741F5E5CC6D1}"/>
              </a:ext>
            </a:extLst>
          </p:cNvPr>
          <p:cNvSpPr txBox="1"/>
          <p:nvPr/>
        </p:nvSpPr>
        <p:spPr>
          <a:xfrm>
            <a:off x="3588525" y="6326272"/>
            <a:ext cx="7841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prstClr val="black"/>
                </a:solidFill>
                <a:latin typeface="UTM A&amp;S Signwriter" panose="02040603050506020204" pitchFamily="18" charset="0"/>
              </a:rPr>
              <a:t>“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</a:p>
        </p:txBody>
      </p:sp>
      <p:sp>
        <p:nvSpPr>
          <p:cNvPr id="14" name="Speech Bubble: Oval 4">
            <a:extLst>
              <a:ext uri="{FF2B5EF4-FFF2-40B4-BE49-F238E27FC236}">
                <a16:creationId xmlns:a16="http://schemas.microsoft.com/office/drawing/2014/main" xmlns="" id="{016D2E02-A936-4EEB-B52F-77A57E74D3B1}"/>
              </a:ext>
            </a:extLst>
          </p:cNvPr>
          <p:cNvSpPr/>
          <p:nvPr/>
        </p:nvSpPr>
        <p:spPr>
          <a:xfrm>
            <a:off x="-263236" y="3175647"/>
            <a:ext cx="2996417" cy="1255961"/>
          </a:xfrm>
          <a:prstGeom prst="wedgeEllipseCallout">
            <a:avLst>
              <a:gd name="adj1" fmla="val -16203"/>
              <a:gd name="adj2" fmla="val 6701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rgbClr val="7030A0"/>
                </a:solidFill>
              </a:rPr>
              <a:t>Con đọc thời khóa biểu của lớp mình trong một ngày (tùy chọn) nhé!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701280"/>
              </p:ext>
            </p:extLst>
          </p:nvPr>
        </p:nvGraphicFramePr>
        <p:xfrm>
          <a:off x="2520514" y="870155"/>
          <a:ext cx="9322440" cy="48559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4488"/>
                <a:gridCol w="1864488"/>
                <a:gridCol w="1864488"/>
                <a:gridCol w="1864488"/>
                <a:gridCol w="1864488"/>
              </a:tblGrid>
              <a:tr h="1273160"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Thứ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Hai</a:t>
                      </a:r>
                      <a:endParaRPr lang="en-US" sz="2400" dirty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Thứ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 Ba</a:t>
                      </a:r>
                      <a:endParaRPr lang="en-US" sz="2400" dirty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Thứ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Tư</a:t>
                      </a:r>
                      <a:endParaRPr lang="en-US" sz="2400" dirty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Thứ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Năm</a:t>
                      </a:r>
                      <a:endParaRPr lang="en-US" sz="2400" dirty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Thứ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HP001 4 hàng" pitchFamily="34" charset="0"/>
                        </a:rPr>
                        <a:t>Sáu</a:t>
                      </a:r>
                      <a:endParaRPr lang="en-US" sz="2400" dirty="0">
                        <a:solidFill>
                          <a:schemeClr val="tx1"/>
                        </a:solidFill>
                        <a:latin typeface="HP001 4 hàng" pitchFamily="34" charset="0"/>
                      </a:endParaRPr>
                    </a:p>
                  </a:txBody>
                  <a:tcPr/>
                </a:tc>
              </a:tr>
              <a:tr h="59236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Toán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Toán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Toán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Toán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Toán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63407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36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36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Đạo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Đức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nhiên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xã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hội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Giáo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dục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thể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chất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nhiên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xã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hội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Hoạt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nghiệm</a:t>
                      </a:r>
                      <a:endParaRPr lang="en-US" dirty="0"/>
                    </a:p>
                  </a:txBody>
                  <a:tcPr/>
                </a:tc>
              </a:tr>
              <a:tr h="102243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Hoạt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nghiệm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Thuật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 smtClean="0"/>
                        <a:t>Hoạt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nghiệm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Âm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nhạc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Giáo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dục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thể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chất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6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23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72429" y="28901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718128" y="2927060"/>
            <a:ext cx="7937956" cy="1944743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1486" y="2867441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63579" y="49493"/>
            <a:ext cx="2286000" cy="1995906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53501" y="889669"/>
            <a:ext cx="2382188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3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43158" y="502717"/>
            <a:ext cx="6445517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63579" y="2890245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3200" b="1" dirty="0">
              <a:solidFill>
                <a:schemeClr val="bg1"/>
              </a:solidFill>
              <a:latin typeface="iCiel Cadena" panose="02000503000000020004" pitchFamily="2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4267" b="1" dirty="0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</a:rPr>
              <a:t>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94950" y="3151429"/>
            <a:ext cx="6741935" cy="147726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</a:t>
            </a:r>
            <a:r>
              <a:rPr lang="en-US" sz="4400" b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 BIỂU</a:t>
            </a:r>
            <a:endParaRPr lang="vi-VN" sz="4400" b="1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4400" b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 1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93" y="37933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8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xmlns="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6" y="3283631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2639" y="-15038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46227" y="603013"/>
            <a:ext cx="10830159" cy="492378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môn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0" y="432720"/>
            <a:ext cx="1391479" cy="894521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0272" y="6244330"/>
            <a:ext cx="12192000" cy="7447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417" t="32778" r="28958" b="15139"/>
          <a:stretch/>
        </p:blipFill>
        <p:spPr>
          <a:xfrm>
            <a:off x="1955981" y="1546337"/>
            <a:ext cx="7896225" cy="507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106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0" y="1600374"/>
            <a:ext cx="10993821" cy="5257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-89940"/>
            <a:ext cx="12192000" cy="184659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KHÓA BIỂU</a:t>
            </a:r>
          </a:p>
          <a:p>
            <a:pPr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gồm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270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812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870667" y="0"/>
            <a:ext cx="1472027" cy="1518764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886243" y="384219"/>
            <a:ext cx="7960995" cy="1458406"/>
            <a:chOff x="7117" y="6217"/>
            <a:chExt cx="6260" cy="759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076" y="6217"/>
              <a:ext cx="4341" cy="685"/>
            </a:xfrm>
            <a:prstGeom prst="roundRect">
              <a:avLst>
                <a:gd name="adj" fmla="val 50000"/>
              </a:avLst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0c0i Linotte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980916" y="626828"/>
            <a:ext cx="6292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2060"/>
                </a:solidFill>
                <a:latin typeface="r0c0i Linotte" pitchFamily="2" charset="0"/>
                <a:ea typeface="字魂59号-创粗黑"/>
              </a:rPr>
              <a:t>CHIA ĐOẠN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0c0i Linotte" pitchFamily="2" charset="0"/>
              <a:ea typeface="字魂59号-创粗黑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263420" y="2069547"/>
            <a:ext cx="10087752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– môn</a:t>
            </a:r>
            <a:r>
              <a:rPr lang="vi-VN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263420" y="4236260"/>
            <a:ext cx="9205370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3: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dung </a:t>
            </a:r>
            <a:r>
              <a:rPr lang="vi-VN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 Tư, thứ Năm, thứ sáu.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263420" y="2997846"/>
            <a:ext cx="8853037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2: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dung </a:t>
            </a:r>
            <a:r>
              <a:rPr lang="vi-VN" sz="36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 Hai, thứ Ba.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65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0" y="1600374"/>
            <a:ext cx="10993821" cy="5257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10700" y="-85614"/>
            <a:ext cx="10830159" cy="184659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 KHÓA BIỂU</a:t>
            </a:r>
          </a:p>
          <a:p>
            <a:pPr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gồm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270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18C4A333-A237-45EC-9FB5-C2F9E95F84D5}"/>
              </a:ext>
            </a:extLst>
          </p:cNvPr>
          <p:cNvSpPr/>
          <p:nvPr/>
        </p:nvSpPr>
        <p:spPr>
          <a:xfrm>
            <a:off x="134913" y="449705"/>
            <a:ext cx="375787" cy="2698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/>
              <a:t>1</a:t>
            </a: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F5103613-0ABC-4696-ABDD-71B7AACF3A38}"/>
              </a:ext>
            </a:extLst>
          </p:cNvPr>
          <p:cNvSpPr/>
          <p:nvPr/>
        </p:nvSpPr>
        <p:spPr>
          <a:xfrm>
            <a:off x="6553201" y="2101468"/>
            <a:ext cx="375787" cy="2698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/>
              <a:t>3</a:t>
            </a:r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8B41171-122C-4F65-B513-D33F931D715A}"/>
              </a:ext>
            </a:extLst>
          </p:cNvPr>
          <p:cNvSpPr/>
          <p:nvPr/>
        </p:nvSpPr>
        <p:spPr>
          <a:xfrm>
            <a:off x="3137943" y="2041508"/>
            <a:ext cx="375787" cy="2698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/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7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xmlns="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88" y="-381581"/>
            <a:ext cx="10097971" cy="7144573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xmlns="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907" y="2787187"/>
            <a:ext cx="4601708" cy="4601708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746" y="823986"/>
            <a:ext cx="4123385" cy="60340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860800" y="1167571"/>
            <a:ext cx="4064000" cy="63001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68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15159" y="576060"/>
            <a:ext cx="3161682" cy="8989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91839" y="1354375"/>
            <a:ext cx="11730432" cy="5079028"/>
            <a:chOff x="6337300" y="1183375"/>
            <a:chExt cx="5727091" cy="2358234"/>
          </a:xfrm>
        </p:grpSpPr>
        <p:sp>
          <p:nvSpPr>
            <p:cNvPr id="4" name="圆角矩形 5"/>
            <p:cNvSpPr/>
            <p:nvPr/>
          </p:nvSpPr>
          <p:spPr>
            <a:xfrm>
              <a:off x="6337300" y="1410760"/>
              <a:ext cx="4953000" cy="1675338"/>
            </a:xfrm>
            <a:prstGeom prst="round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" name="图片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289" y="1866741"/>
              <a:ext cx="1208102" cy="1674868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6337300" y="1183375"/>
              <a:ext cx="4612921" cy="190272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89356" y="2075047"/>
            <a:ext cx="95498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Hai,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trải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3-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5737575" y="2632128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309865" y="2149108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9005710" y="2167580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150604" y="2127878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083164" y="2167580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0057157" y="2129034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787930" y="2613656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727358" y="2674589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729821" y="2613656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742684" y="2622630"/>
            <a:ext cx="180548" cy="464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9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A20FE26-1367-4A3F-85DE-8373044CA43F}"/>
              </a:ext>
            </a:extLst>
          </p:cNvPr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19"/>
          </a:p>
        </p:txBody>
      </p:sp>
      <p:pic>
        <p:nvPicPr>
          <p:cNvPr id="15" name="图片 73732" descr="PPT素材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64" y="113323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6366" y="3200682"/>
            <a:ext cx="11203016" cy="11362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950" b="1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495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altLang="zh-CN" sz="495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 nhân</a:t>
            </a:r>
            <a:endParaRPr lang="zh-CN" alt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637196" y="39447"/>
            <a:ext cx="1285680" cy="190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14" y="245541"/>
            <a:ext cx="3261485" cy="242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xmlns="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2462529" y="5795015"/>
            <a:ext cx="8396048" cy="94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2949</TotalTime>
  <Words>685</Words>
  <Application>Microsoft Office PowerPoint</Application>
  <PresentationFormat>Custom</PresentationFormat>
  <Paragraphs>89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Office 主题</vt:lpstr>
      <vt:lpstr>SỬ DỤNG CNTT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</cp:lastModifiedBy>
  <cp:revision>112</cp:revision>
  <dcterms:created xsi:type="dcterms:W3CDTF">2021-06-17T09:40:01Z</dcterms:created>
  <dcterms:modified xsi:type="dcterms:W3CDTF">2021-10-05T22:23:57Z</dcterms:modified>
</cp:coreProperties>
</file>