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7" r:id="rId2"/>
    <p:sldId id="299" r:id="rId3"/>
    <p:sldId id="358" r:id="rId4"/>
    <p:sldId id="359" r:id="rId5"/>
    <p:sldId id="361" r:id="rId6"/>
    <p:sldId id="336" r:id="rId7"/>
    <p:sldId id="363" r:id="rId8"/>
    <p:sldId id="360" r:id="rId9"/>
    <p:sldId id="362" r:id="rId10"/>
    <p:sldId id="338" r:id="rId11"/>
    <p:sldId id="339" r:id="rId12"/>
    <p:sldId id="340" r:id="rId13"/>
    <p:sldId id="365" r:id="rId14"/>
    <p:sldId id="366" r:id="rId15"/>
    <p:sldId id="364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D9FAD2"/>
    <a:srgbClr val="CC3399"/>
    <a:srgbClr val="FF0066"/>
    <a:srgbClr val="FAD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63" autoAdjust="0"/>
    <p:restoredTop sz="93979" autoAdjust="0"/>
  </p:normalViewPr>
  <p:slideViewPr>
    <p:cSldViewPr snapToGrid="0">
      <p:cViewPr varScale="1">
        <p:scale>
          <a:sx n="73" d="100"/>
          <a:sy n="73" d="100"/>
        </p:scale>
        <p:origin x="6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4A473-2BDC-4691-9B18-DA7ACC441C8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38487-C24C-4966-9DA1-EB22F3644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8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8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9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0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4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1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3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41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2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C6F32-809B-4A83-821D-D07C0E8E5FD3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47BC8-A6CA-494E-BB60-552F2E010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9.png"/><Relationship Id="rId7" Type="http://schemas.microsoft.com/office/2007/relationships/hdphoto" Target="../media/hdphoto6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png"/><Relationship Id="rId7" Type="http://schemas.openxmlformats.org/officeDocument/2006/relationships/image" Target="../media/image20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9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89" r="140"/>
          <a:stretch/>
        </p:blipFill>
        <p:spPr>
          <a:xfrm>
            <a:off x="0" y="4724400"/>
            <a:ext cx="12181114" cy="2133600"/>
          </a:xfrm>
          <a:prstGeom prst="rect">
            <a:avLst/>
          </a:prstGeom>
        </p:spPr>
      </p:pic>
      <p:pic>
        <p:nvPicPr>
          <p:cNvPr id="6" name="Picture 2" descr="Premium Vector | Cute happy kid girl read under the t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7" b="100000" l="479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4" r="8957"/>
          <a:stretch/>
        </p:blipFill>
        <p:spPr bwMode="auto">
          <a:xfrm>
            <a:off x="-142125" y="1432003"/>
            <a:ext cx="4045323" cy="524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60" b="74664" l="10773" r="84778">
                        <a14:foregroundMark x1="49415" y1="45973" x2="63700" y2="49832"/>
                        <a14:foregroundMark x1="59485" y1="44966" x2="55738" y2="46644"/>
                        <a14:foregroundMark x1="51288" y1="45973" x2="55269" y2="45973"/>
                        <a14:foregroundMark x1="49883" y1="50839" x2="56440" y2="50671"/>
                        <a14:foregroundMark x1="55269" y1="53188" x2="61827" y2="53020"/>
                        <a14:foregroundMark x1="45902" y1="53020" x2="59485" y2="55537"/>
                        <a14:foregroundMark x1="62763" y1="56544" x2="67681" y2="56040"/>
                        <a14:foregroundMark x1="37705" y1="53020" x2="43326" y2="54698"/>
                        <a14:foregroundMark x1="69555" y1="43792" x2="76581" y2="43121"/>
                        <a14:foregroundMark x1="57845" y1="47651" x2="60422" y2="50503"/>
                      </a14:backgroundRemoval>
                    </a14:imgEffect>
                  </a14:imgLayer>
                </a14:imgProps>
              </a:ext>
            </a:extLst>
          </a:blip>
          <a:srcRect l="10013" t="19223" r="13090" b="25308"/>
          <a:stretch/>
        </p:blipFill>
        <p:spPr>
          <a:xfrm>
            <a:off x="3467100" y="731673"/>
            <a:ext cx="6019800" cy="59327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42299" y="731673"/>
            <a:ext cx="5469402" cy="282742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058157"/>
              </a:avLst>
            </a:prstTxWarp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r0c0i Linotte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 VUI TUỔI THƠ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83EEC3-A74E-4FEB-ACAD-0EFFEC6DDB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" y="0"/>
            <a:ext cx="1750939" cy="1217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010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338" cy="3913239"/>
          </a:xfrm>
          <a:prstGeom prst="rect">
            <a:avLst/>
          </a:prstGeom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67200" y="4366758"/>
            <a:ext cx="9875871" cy="1512933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altLang="zh-C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altLang="zh-CN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endParaRPr lang="zh-CN" altLang="en-US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36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7338" cy="3913239"/>
          </a:xfrm>
          <a:prstGeom prst="rect">
            <a:avLst/>
          </a:prstGeom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90220" y="4178710"/>
            <a:ext cx="9974194" cy="131752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</a:t>
            </a:r>
            <a:r>
              <a:rPr lang="en-US" altLang="zh-CN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altLang="zh-CN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6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endParaRPr lang="zh-CN" altLang="en-US" sz="6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76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  <a:solidFill>
            <a:srgbClr val="92D050"/>
          </a:solidFill>
        </p:grpSpPr>
        <p:sp>
          <p:nvSpPr>
            <p:cNvPr id="12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82138" y="540645"/>
            <a:ext cx="11051224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diễn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Ở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đâu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00500" y="2465674"/>
            <a:ext cx="8323241" cy="196970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indent="463550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diễn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thuở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xưa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862044" y="2667367"/>
            <a:ext cx="588703" cy="376995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6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5" r="10864"/>
          <a:stretch/>
        </p:blipFill>
        <p:spPr>
          <a:xfrm>
            <a:off x="-342900" y="1156914"/>
            <a:ext cx="4343400" cy="5900517"/>
          </a:xfrm>
          <a:prstGeom prst="rect">
            <a:avLst/>
          </a:prstGeom>
        </p:spPr>
      </p:pic>
      <p:grpSp>
        <p:nvGrpSpPr>
          <p:cNvPr id="27" name="组合 23"/>
          <p:cNvGrpSpPr/>
          <p:nvPr/>
        </p:nvGrpSpPr>
        <p:grpSpPr>
          <a:xfrm>
            <a:off x="-11723" y="5688011"/>
            <a:ext cx="12203723" cy="1169989"/>
            <a:chOff x="-17585" y="5729324"/>
            <a:chExt cx="12203723" cy="1123362"/>
          </a:xfrm>
        </p:grpSpPr>
        <p:pic>
          <p:nvPicPr>
            <p:cNvPr id="28" name="图片 24"/>
            <p:cNvPicPr>
              <a:picLocks noChangeAspect="1"/>
            </p:cNvPicPr>
            <p:nvPr/>
          </p:nvPicPr>
          <p:blipFill rotWithShape="1">
            <a:blip r:embed="rId5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9" name="图片 25"/>
            <p:cNvPicPr>
              <a:picLocks noChangeAspect="1"/>
            </p:cNvPicPr>
            <p:nvPr/>
          </p:nvPicPr>
          <p:blipFill rotWithShape="1">
            <a:blip r:embed="rId5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867465" y="4583748"/>
            <a:ext cx="3114655" cy="329251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1765040" y="3956507"/>
            <a:ext cx="2547251" cy="310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ung tâm Chính sách và Kỹ thuật phòng chống thiên ta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" t="17738" r="7799" b="7053"/>
          <a:stretch/>
        </p:blipFill>
        <p:spPr bwMode="auto">
          <a:xfrm>
            <a:off x="0" y="0"/>
            <a:ext cx="12192000" cy="708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821055" y="937260"/>
            <a:ext cx="9946005" cy="5463540"/>
          </a:xfrm>
          <a:prstGeom prst="round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73120" y="1203585"/>
            <a:ext cx="9288199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xảy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ra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khiến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thang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21325" y="2249534"/>
            <a:ext cx="4945464" cy="2831480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vi-VN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>
            <a:off x="5789815" y="2857048"/>
            <a:ext cx="22089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>
            <a:off x="3892904" y="3399254"/>
            <a:ext cx="37880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21054" y="4520857"/>
            <a:ext cx="9946005" cy="17850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121855" tIns="60928" rIns="121855" bIns="60928" rtlCol="0">
            <a:spAutoFit/>
          </a:bodyPr>
          <a:lstStyle/>
          <a:p>
            <a:pPr indent="463550"/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lang thang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240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 flipH="1">
            <a:off x="7262674" y="0"/>
            <a:ext cx="4929326" cy="32344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78" b="45463" l="58438" r="71823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8017" t="27297" r="24927" b="54632"/>
          <a:stretch/>
        </p:blipFill>
        <p:spPr>
          <a:xfrm>
            <a:off x="9221369" y="0"/>
            <a:ext cx="3820261" cy="22766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68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25" r="10864"/>
          <a:stretch/>
        </p:blipFill>
        <p:spPr>
          <a:xfrm>
            <a:off x="-155440" y="707305"/>
            <a:ext cx="4527558" cy="6150695"/>
          </a:xfrm>
          <a:prstGeom prst="rect">
            <a:avLst/>
          </a:prstGeom>
        </p:spPr>
      </p:pic>
      <p:grpSp>
        <p:nvGrpSpPr>
          <p:cNvPr id="3" name="组合 23"/>
          <p:cNvGrpSpPr/>
          <p:nvPr/>
        </p:nvGrpSpPr>
        <p:grpSpPr>
          <a:xfrm>
            <a:off x="-57153" y="5688011"/>
            <a:ext cx="12203723" cy="1169989"/>
            <a:chOff x="-17585" y="5729324"/>
            <a:chExt cx="12203723" cy="1123362"/>
          </a:xfrm>
        </p:grpSpPr>
        <p:pic>
          <p:nvPicPr>
            <p:cNvPr id="4" name="图片 24"/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5" name="图片 25"/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815" b="89444" l="28698" r="53906">
                        <a14:foregroundMark x1="41250" y1="65741" x2="42500" y2="66204"/>
                        <a14:foregroundMark x1="44948" y1="61667" x2="47083" y2="60741"/>
                        <a14:foregroundMark x1="45417" y1="67500" x2="46302" y2="67500"/>
                      </a14:backgroundRemoval>
                    </a14:imgEffect>
                  </a14:imgLayer>
                </a14:imgProps>
              </a:ext>
            </a:extLst>
          </a:blip>
          <a:srcRect l="28384" t="59107" r="45738" b="12467"/>
          <a:stretch/>
        </p:blipFill>
        <p:spPr>
          <a:xfrm>
            <a:off x="1175193" y="4628052"/>
            <a:ext cx="3431097" cy="211991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65760" y="210047"/>
            <a:ext cx="7178039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2158" y="1925022"/>
            <a:ext cx="4945464" cy="2092816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2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2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2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739990" y="2972020"/>
            <a:ext cx="34680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732020" y="3954915"/>
            <a:ext cx="37372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16552" y="4628052"/>
            <a:ext cx="7575448" cy="116948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indent="463550"/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thương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nơi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400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4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4520014" y="4766188"/>
            <a:ext cx="588703" cy="376995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28648" y="790399"/>
            <a:ext cx="9422202" cy="5694793"/>
          </a:xfrm>
          <a:prstGeom prst="round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660138" y="3830899"/>
            <a:ext cx="3875565" cy="40968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319261" y="3125853"/>
            <a:ext cx="3187700" cy="3880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48880" r="885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27" r="6541"/>
          <a:stretch/>
        </p:blipFill>
        <p:spPr>
          <a:xfrm>
            <a:off x="5068989" y="2228850"/>
            <a:ext cx="2541521" cy="393600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913111" y="1535701"/>
            <a:ext cx="9121140" cy="9282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602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17A8C17-7037-4A27-A009-52B354534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63" y="-1"/>
            <a:ext cx="1794064" cy="1247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BEEC2B8-FF7A-41DE-9E62-476AC6C101FF}"/>
              </a:ext>
            </a:extLst>
          </p:cNvPr>
          <p:cNvSpPr/>
          <p:nvPr/>
        </p:nvSpPr>
        <p:spPr>
          <a:xfrm>
            <a:off x="3213593" y="2454107"/>
            <a:ext cx="6335388" cy="16655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8252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560811" y="2936951"/>
            <a:ext cx="793795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421486" y="2867441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17096" y="-711057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299982" y="724976"/>
            <a:ext cx="2382188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5203" y="296191"/>
            <a:ext cx="9550400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Chủ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đề</a:t>
            </a:r>
            <a:r>
              <a:rPr lang="en-US" sz="80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63579" y="2890245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267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94950" y="3121748"/>
            <a:ext cx="6741935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r0c0i Linotte" pitchFamily="2" charset="0"/>
                <a:ea typeface="Arial-Rounded" pitchFamily="34" charset="0"/>
                <a:cs typeface="Arial-Rounded" pitchFamily="34" charset="0"/>
              </a:rPr>
              <a:t>GỌI BẠN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8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" t="8302" r="1682" b="8115"/>
          <a:stretch/>
        </p:blipFill>
        <p:spPr>
          <a:xfrm>
            <a:off x="772105" y="2152896"/>
            <a:ext cx="10557311" cy="4117008"/>
          </a:xfrm>
          <a:prstGeom prst="roundRect">
            <a:avLst/>
          </a:prstGeom>
        </p:spPr>
      </p:pic>
      <p:pic>
        <p:nvPicPr>
          <p:cNvPr id="2056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558" y="1103645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3690569" y="8612689"/>
            <a:ext cx="12192000" cy="744715"/>
          </a:xfrm>
          <a:prstGeom prst="rect">
            <a:avLst/>
          </a:prstGeom>
        </p:spPr>
      </p:pic>
      <p:pic>
        <p:nvPicPr>
          <p:cNvPr id="2050" name="Picture 2" descr="Tranh tô màu con cá, con chim, con ong, con bướm | Trường Mầm Non Hạnh Phú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7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1349">
            <a:off x="317327" y="2111614"/>
            <a:ext cx="1067157" cy="138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Album - Ảnh Chim Hoạt Hình - Free Transparent PNG Clipart Images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6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307975" y="1167068"/>
            <a:ext cx="1391479" cy="894521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461819" y="473813"/>
            <a:ext cx="1397478" cy="573886"/>
            <a:chOff x="9566064" y="964372"/>
            <a:chExt cx="5446164" cy="698253"/>
          </a:xfrm>
        </p:grpSpPr>
        <p:sp>
          <p:nvSpPr>
            <p:cNvPr id="30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800"/>
            </a:p>
          </p:txBody>
        </p:sp>
        <p:sp>
          <p:nvSpPr>
            <p:cNvPr id="3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2800" dirty="0">
                  <a:solidFill>
                    <a:srgbClr val="0070C0"/>
                  </a:solidFill>
                  <a:latin typeface="UTM Aristote" panose="02040603050506020204" pitchFamily="18" charset="0"/>
                  <a:cs typeface="Times New Roman" panose="02020603050405020304" pitchFamily="18" charset="0"/>
                </a:rPr>
                <a:t>ĐỌC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503836" y="1306583"/>
            <a:ext cx="6812391" cy="70782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8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78044" y="2409580"/>
            <a:ext cx="2779406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Gợi</a:t>
            </a:r>
            <a:r>
              <a:rPr lang="en-US" sz="3200" b="1" u="sng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98454" y="2890391"/>
            <a:ext cx="330740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98455" y="3446995"/>
            <a:ext cx="767260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398454" y="4011423"/>
            <a:ext cx="872767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dành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98455" y="4613574"/>
            <a:ext cx="767260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73137" y="5276330"/>
            <a:ext cx="767260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21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979153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782848" y="70985"/>
            <a:ext cx="9764325" cy="5029629"/>
          </a:xfrm>
          <a:prstGeom prst="round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615695" y="3728029"/>
            <a:ext cx="3875565" cy="409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319261" y="3125853"/>
            <a:ext cx="3187700" cy="38805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44443" y="178047"/>
            <a:ext cx="836607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 BẠN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5433" y="634226"/>
            <a:ext cx="5175299" cy="4708917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x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ở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endParaRPr lang="en-US" sz="2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58" y="685456"/>
            <a:ext cx="5246654" cy="3323922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 thang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(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04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908132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756796" y="27127"/>
            <a:ext cx="9906368" cy="5029629"/>
          </a:xfrm>
          <a:prstGeom prst="round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615695" y="3728029"/>
            <a:ext cx="3875565" cy="409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319261" y="3125853"/>
            <a:ext cx="3187700" cy="38805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44443" y="178047"/>
            <a:ext cx="836607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 BẠN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4169977" y="1097880"/>
            <a:ext cx="1343547" cy="59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22119" y="1549901"/>
            <a:ext cx="1343547" cy="59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757837" y="2549163"/>
            <a:ext cx="5155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8A956EA-83BD-4539-A9EA-8DEFC88BAFBD}"/>
              </a:ext>
            </a:extLst>
          </p:cNvPr>
          <p:cNvSpPr txBox="1"/>
          <p:nvPr/>
        </p:nvSpPr>
        <p:spPr>
          <a:xfrm>
            <a:off x="1913111" y="599182"/>
            <a:ext cx="5175299" cy="4708917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x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ở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endParaRPr lang="en-US" sz="2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15A81A-0A88-4D43-823B-AF9EA11EFCB7}"/>
              </a:ext>
            </a:extLst>
          </p:cNvPr>
          <p:cNvSpPr txBox="1"/>
          <p:nvPr/>
        </p:nvSpPr>
        <p:spPr>
          <a:xfrm>
            <a:off x="6391922" y="666512"/>
            <a:ext cx="5247027" cy="3323922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 thang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(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5959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08" b="2585"/>
          <a:stretch/>
        </p:blipFill>
        <p:spPr>
          <a:xfrm>
            <a:off x="0" y="-22516"/>
            <a:ext cx="12192000" cy="710200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064000" y="1453275"/>
            <a:ext cx="4064000" cy="63001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7052" y="2663449"/>
            <a:ext cx="25611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thuở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  <a:endParaRPr lang="en-US" sz="38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42529" y="3949476"/>
            <a:ext cx="27301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</a:t>
            </a:r>
            <a:r>
              <a:rPr lang="en-US" sz="38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thang:</a:t>
            </a:r>
            <a:endParaRPr lang="en-US" sz="38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4000" y="2663449"/>
            <a:ext cx="6724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khoảng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lùi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khứ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79266" y="3948389"/>
            <a:ext cx="5870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hết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dừng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nơi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099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6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13 bài văn tả cảnh đẹp của núi, rừng hay nhất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20" y="1440532"/>
            <a:ext cx="5087930" cy="3615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iều giải pháp phòng, chống hạn hán mùa khô 2018-20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706" y="1440532"/>
            <a:ext cx="5472410" cy="3615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064000" y="552567"/>
            <a:ext cx="4064000" cy="63001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55329" y="5207109"/>
            <a:ext cx="4064000" cy="6300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74658" y="5014575"/>
            <a:ext cx="6288505" cy="14254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thiếu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nước do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gây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ra.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49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639" y="0"/>
            <a:ext cx="12988031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672757" y="42941"/>
            <a:ext cx="9770560" cy="502962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49265" t="33922" r="25833" b="19280"/>
          <a:stretch/>
        </p:blipFill>
        <p:spPr>
          <a:xfrm>
            <a:off x="8615695" y="3834449"/>
            <a:ext cx="3875565" cy="40968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704" b="80463" l="27656" r="73125">
                        <a14:foregroundMark x1="44792" y1="46759" x2="43385" y2="56944"/>
                        <a14:foregroundMark x1="45313" y1="48519" x2="45781" y2="54444"/>
                        <a14:foregroundMark x1="44844" y1="57130" x2="37969" y2="64537"/>
                        <a14:foregroundMark x1="42188" y1="56111" x2="31927" y2="59259"/>
                        <a14:foregroundMark x1="33698" y1="58611" x2="32708" y2="69537"/>
                        <a14:foregroundMark x1="32708" y1="69630" x2="33750" y2="77963"/>
                        <a14:foregroundMark x1="31875" y1="66204" x2="29948" y2="75463"/>
                        <a14:foregroundMark x1="30104" y1="56296" x2="31302" y2="58426"/>
                        <a14:foregroundMark x1="37396" y1="74537" x2="36458" y2="76111"/>
                        <a14:foregroundMark x1="34583" y1="64630" x2="36667" y2="66481"/>
                        <a14:foregroundMark x1="41198" y1="66389" x2="41302" y2="78148"/>
                        <a14:foregroundMark x1="52083" y1="42222" x2="52135" y2="43241"/>
                        <a14:foregroundMark x1="52031" y1="45093" x2="52969" y2="45741"/>
                        <a14:foregroundMark x1="57813" y1="65833" x2="59167" y2="66759"/>
                        <a14:foregroundMark x1="59115" y1="66389" x2="59062" y2="65556"/>
                        <a14:foregroundMark x1="67031" y1="63241" x2="68177" y2="63519"/>
                        <a14:foregroundMark x1="69583" y1="46667" x2="70990" y2="51574"/>
                        <a14:foregroundMark x1="70990" y1="51574" x2="71771" y2="56481"/>
                        <a14:foregroundMark x1="47813" y1="52593" x2="47813" y2="54167"/>
                        <a14:foregroundMark x1="45573" y1="48241" x2="46510" y2="50370"/>
                        <a14:foregroundMark x1="46510" y1="50370" x2="47865" y2="51296"/>
                        <a14:foregroundMark x1="47865" y1="51296" x2="48438" y2="52778"/>
                        <a14:foregroundMark x1="48438" y1="52778" x2="48073" y2="54352"/>
                        <a14:foregroundMark x1="48333" y1="54630" x2="46771" y2="55185"/>
                        <a14:foregroundMark x1="46771" y1="55185" x2="45990" y2="56389"/>
                        <a14:foregroundMark x1="45990" y1="56389" x2="45417" y2="58519"/>
                        <a14:foregroundMark x1="45417" y1="58519" x2="44115" y2="62685"/>
                        <a14:foregroundMark x1="44115" y1="62685" x2="42760" y2="65463"/>
                        <a14:foregroundMark x1="42708" y1="65463" x2="42188" y2="69074"/>
                        <a14:foregroundMark x1="42188" y1="69074" x2="42135" y2="75185"/>
                        <a14:foregroundMark x1="42083" y1="75185" x2="42344" y2="77778"/>
                        <a14:foregroundMark x1="31354" y1="57130" x2="33021" y2="54815"/>
                        <a14:foregroundMark x1="33021" y1="54815" x2="35000" y2="54167"/>
                        <a14:foregroundMark x1="35000" y1="54167" x2="38177" y2="54444"/>
                        <a14:foregroundMark x1="38177" y1="54444" x2="42031" y2="53889"/>
                        <a14:foregroundMark x1="40417" y1="67037" x2="40938" y2="76296"/>
                        <a14:foregroundMark x1="40365" y1="67778" x2="39219" y2="75185"/>
                        <a14:foregroundMark x1="39375" y1="74815" x2="36250" y2="77130"/>
                        <a14:backgroundMark x1="48906" y1="48611" x2="54375" y2="78426"/>
                        <a14:backgroundMark x1="61823" y1="52778" x2="62604" y2="74444"/>
                        <a14:backgroundMark x1="48646" y1="57593" x2="44271" y2="76389"/>
                        <a14:backgroundMark x1="47917" y1="56481" x2="45313" y2="62593"/>
                        <a14:backgroundMark x1="46823" y1="55278" x2="43438" y2="66204"/>
                        <a14:backgroundMark x1="42865" y1="65648" x2="42396" y2="69537"/>
                        <a14:backgroundMark x1="42448" y1="69074" x2="42188" y2="75278"/>
                        <a14:backgroundMark x1="34531" y1="52685" x2="41510" y2="53426"/>
                        <a14:backgroundMark x1="46146" y1="48704" x2="48021" y2="50463"/>
                        <a14:backgroundMark x1="40260" y1="68889" x2="40000" y2="75926"/>
                        <a14:backgroundMark x1="39948" y1="67963" x2="39948" y2="71204"/>
                        <a14:backgroundMark x1="40417" y1="67500" x2="40677" y2="68704"/>
                        <a14:backgroundMark x1="40156" y1="67315" x2="40781" y2="71019"/>
                        <a14:backgroundMark x1="39740" y1="70556" x2="39479" y2="73889"/>
                        <a14:backgroundMark x1="39479" y1="74537" x2="38177" y2="75648"/>
                        <a14:backgroundMark x1="39583" y1="74444" x2="36823" y2="77037"/>
                        <a14:backgroundMark x1="35365" y1="54444" x2="42396" y2="54259"/>
                        <a14:backgroundMark x1="42396" y1="54259" x2="37500" y2="54444"/>
                      </a14:backgroundRemoval>
                    </a14:imgEffect>
                  </a14:imgLayer>
                </a14:imgProps>
              </a:ext>
            </a:extLst>
          </a:blip>
          <a:srcRect l="28137" t="33922" r="50239" b="19280"/>
          <a:stretch/>
        </p:blipFill>
        <p:spPr>
          <a:xfrm>
            <a:off x="319261" y="3232273"/>
            <a:ext cx="3187700" cy="38805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44443" y="178047"/>
            <a:ext cx="836607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 BẠN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85268" y="634226"/>
            <a:ext cx="4945464" cy="4708917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x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ở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rừng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xanh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sâu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thẳm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indent="463550" algn="just"/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trời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Suối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héo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indent="463550" algn="just"/>
            <a:endParaRPr lang="en-US" sz="280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68436" y="652032"/>
            <a:ext cx="4945464" cy="3323922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cỏ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Lang thang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quên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đường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Chạy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khắp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nẻo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bây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trắng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indent="463550" algn="just"/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!”.</a:t>
            </a:r>
          </a:p>
          <a:p>
            <a:pPr indent="463550" algn="just"/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		(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Hải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52435" y="5776464"/>
            <a:ext cx="4064000" cy="63001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tiếp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219847" y="623109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216885" y="1090558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897736" y="1572953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811320" y="1984729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148643" y="2843523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080271" y="3376681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639764" y="3834449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069246" y="4269395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8236957" y="623109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705581" y="1090559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8289154" y="1572954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9224906" y="1989025"/>
            <a:ext cx="153350" cy="5229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803955" y="2556517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9004576" y="2935504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EB66206-C2A4-486E-B628-020F2F326F72}"/>
              </a:ext>
            </a:extLst>
          </p:cNvPr>
          <p:cNvCxnSpPr/>
          <p:nvPr/>
        </p:nvCxnSpPr>
        <p:spPr>
          <a:xfrm flipV="1">
            <a:off x="5903577" y="2000433"/>
            <a:ext cx="142407" cy="5740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35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416184" y="2282229"/>
            <a:ext cx="5634386" cy="46667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6675" y="0"/>
            <a:ext cx="269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*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8372" y="500061"/>
            <a:ext cx="95250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Lấy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nuôi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Chờ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bao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lên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lo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lắng</a:t>
            </a:r>
            <a:endParaRPr lang="en-US" sz="3600" i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		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Bê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!”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      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kéo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</a:t>
            </a:r>
            <a:r>
              <a:rPr lang="en-US" sz="3600" i="1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thiết</a:t>
            </a:r>
            <a:endParaRPr lang="en-US" sz="3600" i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60772" y="2279086"/>
            <a:ext cx="588703" cy="376995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60772" y="3911841"/>
            <a:ext cx="588703" cy="376995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5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4543</TotalTime>
  <Words>647</Words>
  <Application>Microsoft Office PowerPoint</Application>
  <PresentationFormat>Widescreen</PresentationFormat>
  <Paragraphs>100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Arial-Rounded</vt:lpstr>
      <vt:lpstr>Calibri</vt:lpstr>
      <vt:lpstr>Calibri Light</vt:lpstr>
      <vt:lpstr>r0c0i Linotte</vt:lpstr>
      <vt:lpstr>Times New Roman</vt:lpstr>
      <vt:lpstr>UTM Aristote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pc</cp:lastModifiedBy>
  <cp:revision>174</cp:revision>
  <dcterms:created xsi:type="dcterms:W3CDTF">2021-06-17T09:40:01Z</dcterms:created>
  <dcterms:modified xsi:type="dcterms:W3CDTF">2021-10-17T03:32:38Z</dcterms:modified>
</cp:coreProperties>
</file>