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EE605-C7C4-4C03-96C6-5B1B19AC4225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BAA72-2106-4D95-BFEB-87C40EC4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02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46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61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0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90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9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91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4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5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7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1A1D1-DF22-41A1-9707-A13978B5D068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FCCB5-FAD5-4B8D-8E93-64C13916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3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5.wdp"/><Relationship Id="rId7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560811" y="2936951"/>
            <a:ext cx="793795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1486" y="2867441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17096" y="-711057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299982" y="724976"/>
            <a:ext cx="2382188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5203" y="296191"/>
            <a:ext cx="9550400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63579" y="2890245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94950" y="3121748"/>
            <a:ext cx="6741935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GỌI BẠN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31429" y="4420000"/>
            <a:ext cx="1332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45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0" y="-879867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lại</a:t>
            </a:r>
            <a:endParaRPr lang="zh-CN" alt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08" b="99021" l="4316" r="97158">
                        <a14:foregroundMark x1="26421" y1="22277" x2="31053" y2="24969"/>
                        <a14:foregroundMark x1="18947" y1="26316" x2="22105" y2="24725"/>
                        <a14:foregroundMark x1="37474" y1="45532" x2="45158" y2="53978"/>
                        <a14:foregroundMark x1="33684" y1="80171" x2="42842" y2="86414"/>
                        <a14:foregroundMark x1="32421" y1="82375" x2="52211" y2="96450"/>
                        <a14:foregroundMark x1="32842" y1="81518" x2="41474" y2="83109"/>
                        <a14:foregroundMark x1="49368" y1="27907" x2="73789" y2="41371"/>
                        <a14:foregroundMark x1="47684" y1="31212" x2="45474" y2="35863"/>
                        <a14:foregroundMark x1="45474" y1="35863" x2="59053" y2="41860"/>
                        <a14:foregroundMark x1="59053" y1="42105" x2="77684" y2="48470"/>
                        <a14:foregroundMark x1="77158" y1="47736" x2="82737" y2="50184"/>
                        <a14:foregroundMark x1="76737" y1="44798" x2="82737" y2="51285"/>
                        <a14:foregroundMark x1="35474" y1="65239" x2="48000" y2="60588"/>
                        <a14:foregroundMark x1="23789" y1="24725" x2="34737" y2="31334"/>
                        <a14:foregroundMark x1="33579" y1="40514" x2="35474" y2="40514"/>
                        <a14:foregroundMark x1="19895" y1="34639" x2="22842" y2="39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3019"/>
            <a:ext cx="4564358" cy="392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979153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782848" y="70985"/>
            <a:ext cx="9764325" cy="5029629"/>
          </a:xfrm>
          <a:prstGeom prst="round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615695" y="3728029"/>
            <a:ext cx="3875565" cy="409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319261" y="3125853"/>
            <a:ext cx="3187700" cy="38805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44443" y="178047"/>
            <a:ext cx="836607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 BẠN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5433" y="634226"/>
            <a:ext cx="5175299" cy="4708917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x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ở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endParaRPr lang="en-US" sz="2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58" y="685456"/>
            <a:ext cx="5246654" cy="3323922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 thang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(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679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749213" y="1581572"/>
            <a:ext cx="62712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văn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bản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9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0937" r="8126" b="8984"/>
          <a:stretch/>
        </p:blipFill>
        <p:spPr>
          <a:xfrm>
            <a:off x="2856016" y="1158814"/>
            <a:ext cx="6709410" cy="56991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7626" y="236061"/>
            <a:ext cx="11172404" cy="123104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tâm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trạng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trở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3289" y="2108708"/>
            <a:ext cx="5522026" cy="2893035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 thang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</p:txBody>
      </p:sp>
      <p:pic>
        <p:nvPicPr>
          <p:cNvPr id="23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8354077" y="3555226"/>
            <a:ext cx="3987624" cy="33027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 flipH="1">
            <a:off x="410867" y="1676668"/>
            <a:ext cx="2108205" cy="53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8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8991" y="116670"/>
            <a:ext cx="6787661" cy="123104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ủi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D2E682-1F9C-4229-AB9F-7F7713EB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6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5" r="10864"/>
          <a:stretch/>
        </p:blipFill>
        <p:spPr>
          <a:xfrm>
            <a:off x="-155440" y="1617233"/>
            <a:ext cx="3634710" cy="4937760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CF49E800-A594-41EB-9E98-5338C3451F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 flipH="1">
            <a:off x="7262674" y="0"/>
            <a:ext cx="4929326" cy="32344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289D00-3A1C-4644-AFF5-0024502675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778" b="45463" l="58438" r="71823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8017" t="27297" r="24927" b="54632"/>
          <a:stretch/>
        </p:blipFill>
        <p:spPr>
          <a:xfrm>
            <a:off x="9221369" y="0"/>
            <a:ext cx="3820261" cy="2276693"/>
          </a:xfrm>
          <a:prstGeom prst="rect">
            <a:avLst/>
          </a:prstGeom>
        </p:spPr>
      </p:pic>
      <p:grpSp>
        <p:nvGrpSpPr>
          <p:cNvPr id="16" name="组合 23">
            <a:extLst>
              <a:ext uri="{FF2B5EF4-FFF2-40B4-BE49-F238E27FC236}">
                <a16:creationId xmlns:a16="http://schemas.microsoft.com/office/drawing/2014/main" id="{315147C7-CD0E-45E6-B15B-B249D83C429D}"/>
              </a:ext>
            </a:extLst>
          </p:cNvPr>
          <p:cNvGrpSpPr/>
          <p:nvPr/>
        </p:nvGrpSpPr>
        <p:grpSpPr>
          <a:xfrm>
            <a:off x="-155440" y="6036944"/>
            <a:ext cx="12203723" cy="1169989"/>
            <a:chOff x="-17585" y="5729324"/>
            <a:chExt cx="12203723" cy="1123362"/>
          </a:xfrm>
        </p:grpSpPr>
        <p:pic>
          <p:nvPicPr>
            <p:cNvPr id="17" name="图片 24">
              <a:extLst>
                <a:ext uri="{FF2B5EF4-FFF2-40B4-BE49-F238E27FC236}">
                  <a16:creationId xmlns:a16="http://schemas.microsoft.com/office/drawing/2014/main" id="{C4211A64-5236-4663-9AC0-07D272BAA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8" name="图片 25">
              <a:extLst>
                <a:ext uri="{FF2B5EF4-FFF2-40B4-BE49-F238E27FC236}">
                  <a16:creationId xmlns:a16="http://schemas.microsoft.com/office/drawing/2014/main" id="{26E23AB8-B730-48D1-B4FA-1FC2BE8BA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720FBD4-AE9F-4B00-8D69-424AD15999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815" b="89444" l="28698" r="53906">
                        <a14:foregroundMark x1="41250" y1="65741" x2="42500" y2="66204"/>
                        <a14:foregroundMark x1="44948" y1="61667" x2="47083" y2="60741"/>
                        <a14:foregroundMark x1="45417" y1="67500" x2="46302" y2="67500"/>
                      </a14:backgroundRemoval>
                    </a14:imgEffect>
                  </a14:imgLayer>
                </a14:imgProps>
              </a:ext>
            </a:extLst>
          </a:blip>
          <a:srcRect l="28384" t="59107" r="45738" b="12467"/>
          <a:stretch/>
        </p:blipFill>
        <p:spPr>
          <a:xfrm>
            <a:off x="776607" y="5264331"/>
            <a:ext cx="2966026" cy="183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7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998470" y="417897"/>
            <a:ext cx="71695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ủi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185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7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lowchart: Stored Data 2"/>
          <p:cNvSpPr/>
          <p:nvPr/>
        </p:nvSpPr>
        <p:spPr>
          <a:xfrm flipH="1">
            <a:off x="1186815" y="1395132"/>
            <a:ext cx="5853177" cy="1216798"/>
          </a:xfrm>
          <a:prstGeom prst="flowChartOnlineStorag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Thừa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xúc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Oval 3"/>
          <p:cNvSpPr/>
          <p:nvPr/>
        </p:nvSpPr>
        <p:spPr>
          <a:xfrm>
            <a:off x="817245" y="1344722"/>
            <a:ext cx="1268730" cy="1262519"/>
          </a:xfrm>
          <a:prstGeom prst="ellipse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3" name="Flowchart: Stored Data 12"/>
          <p:cNvSpPr/>
          <p:nvPr/>
        </p:nvSpPr>
        <p:spPr>
          <a:xfrm flipH="1">
            <a:off x="2614610" y="2843570"/>
            <a:ext cx="6733575" cy="1216798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viên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vượt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xúc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hiện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Oval 13"/>
          <p:cNvSpPr/>
          <p:nvPr/>
        </p:nvSpPr>
        <p:spPr>
          <a:xfrm>
            <a:off x="2364105" y="2843570"/>
            <a:ext cx="1268730" cy="1262519"/>
          </a:xfrm>
          <a:prstGeom prst="ellipse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5" name="Flowchart: Stored Data 14"/>
          <p:cNvSpPr/>
          <p:nvPr/>
        </p:nvSpPr>
        <p:spPr>
          <a:xfrm flipH="1">
            <a:off x="3632834" y="4460371"/>
            <a:ext cx="6452198" cy="1216798"/>
          </a:xfrm>
          <a:prstGeom prst="flowChartOnlineStorag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Gợi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Oval 15"/>
          <p:cNvSpPr/>
          <p:nvPr/>
        </p:nvSpPr>
        <p:spPr>
          <a:xfrm>
            <a:off x="3449955" y="4394375"/>
            <a:ext cx="1268730" cy="1262519"/>
          </a:xfrm>
          <a:prstGeom prst="ellipse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9" b="98172" l="0" r="94889">
                        <a14:foregroundMark x1="21444" y1="12063" x2="69222" y2="10235"/>
                        <a14:foregroundMark x1="19000" y1="9504" x2="14111" y2="23185"/>
                        <a14:foregroundMark x1="70222" y1="93786" x2="88444" y2="92637"/>
                        <a14:foregroundMark x1="27889" y1="90757" x2="46556" y2="93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058" y="2546915"/>
            <a:ext cx="2023942" cy="43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815" b="89444" l="28698" r="53906">
                        <a14:foregroundMark x1="41250" y1="65741" x2="42500" y2="66204"/>
                        <a14:foregroundMark x1="44948" y1="61667" x2="47083" y2="60741"/>
                        <a14:foregroundMark x1="45417" y1="67500" x2="46302" y2="67500"/>
                      </a14:backgroundRemoval>
                    </a14:imgEffect>
                  </a14:imgLayer>
                </a14:imgProps>
              </a:ext>
            </a:extLst>
          </a:blip>
          <a:srcRect l="28384" t="59107" r="45738" b="12467"/>
          <a:stretch/>
        </p:blipFill>
        <p:spPr>
          <a:xfrm>
            <a:off x="226503" y="3966211"/>
            <a:ext cx="4224798" cy="2610310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4374225" y="5417820"/>
            <a:ext cx="1738810" cy="144018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769658" y="2809332"/>
            <a:ext cx="3417570" cy="1731646"/>
            <a:chOff x="5806440" y="2960370"/>
            <a:chExt cx="3417570" cy="1731646"/>
          </a:xfrm>
        </p:grpSpPr>
        <p:sp>
          <p:nvSpPr>
            <p:cNvPr id="7" name="Cloud Callout 6"/>
            <p:cNvSpPr/>
            <p:nvPr/>
          </p:nvSpPr>
          <p:spPr>
            <a:xfrm>
              <a:off x="5806440" y="2960370"/>
              <a:ext cx="3417570" cy="1731646"/>
            </a:xfrm>
            <a:prstGeom prst="cloudCallout">
              <a:avLst>
                <a:gd name="adj1" fmla="val -68003"/>
                <a:gd name="adj2" fmla="val 84960"/>
              </a:avLst>
            </a:prstGeom>
            <a:solidFill>
              <a:schemeClr val="bg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113035" y="3362043"/>
              <a:ext cx="2948538" cy="92829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Mình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biết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buồn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nhớ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bê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vàng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93549" y="3984448"/>
            <a:ext cx="4374560" cy="2354208"/>
            <a:chOff x="6502494" y="6624551"/>
            <a:chExt cx="3417570" cy="1731646"/>
          </a:xfrm>
        </p:grpSpPr>
        <p:sp>
          <p:nvSpPr>
            <p:cNvPr id="11" name="Cloud Callout 10"/>
            <p:cNvSpPr/>
            <p:nvPr/>
          </p:nvSpPr>
          <p:spPr>
            <a:xfrm>
              <a:off x="6502494" y="6624551"/>
              <a:ext cx="3417570" cy="1731646"/>
            </a:xfrm>
            <a:prstGeom prst="cloudCallout">
              <a:avLst>
                <a:gd name="adj1" fmla="val -79170"/>
                <a:gd name="adj2" fmla="val 51396"/>
              </a:avLst>
            </a:prstGeom>
            <a:solidFill>
              <a:schemeClr val="bg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884506" y="6912474"/>
              <a:ext cx="2846265" cy="92829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đừng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buồn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nữa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nhé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Bê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vàng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sẽ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sớm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tìm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đường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thôi</a:t>
              </a:r>
              <a:r>
                <a: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183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17A8C17-7037-4A27-A009-52B354534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63" y="-1"/>
            <a:ext cx="1794064" cy="1247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EEC2B8-FF7A-41DE-9E62-476AC6C101FF}"/>
              </a:ext>
            </a:extLst>
          </p:cNvPr>
          <p:cNvSpPr/>
          <p:nvPr/>
        </p:nvSpPr>
        <p:spPr>
          <a:xfrm>
            <a:off x="3213593" y="2454107"/>
            <a:ext cx="6335388" cy="16655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88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268</Words>
  <Application>Microsoft Office PowerPoint</Application>
  <PresentationFormat>Widescreen</PresentationFormat>
  <Paragraphs>45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微软雅黑</vt:lpstr>
      <vt:lpstr>Arial</vt:lpstr>
      <vt:lpstr>Arial-Rounded</vt:lpstr>
      <vt:lpstr>Calibri</vt:lpstr>
      <vt:lpstr>Calibri Light</vt:lpstr>
      <vt:lpstr>等线</vt:lpstr>
      <vt:lpstr>r0c0i Linotte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</cp:revision>
  <dcterms:created xsi:type="dcterms:W3CDTF">2021-10-17T03:32:04Z</dcterms:created>
  <dcterms:modified xsi:type="dcterms:W3CDTF">2021-10-17T03:44:34Z</dcterms:modified>
</cp:coreProperties>
</file>