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3" r:id="rId2"/>
    <p:sldMasterId id="2147483705" r:id="rId3"/>
    <p:sldMasterId id="2147483717" r:id="rId4"/>
    <p:sldMasterId id="2147483759" r:id="rId5"/>
  </p:sldMasterIdLst>
  <p:notesMasterIdLst>
    <p:notesMasterId r:id="rId33"/>
  </p:notesMasterIdLst>
  <p:sldIdLst>
    <p:sldId id="330" r:id="rId6"/>
    <p:sldId id="301" r:id="rId7"/>
    <p:sldId id="257" r:id="rId8"/>
    <p:sldId id="341" r:id="rId9"/>
    <p:sldId id="333" r:id="rId10"/>
    <p:sldId id="302" r:id="rId11"/>
    <p:sldId id="305" r:id="rId12"/>
    <p:sldId id="332" r:id="rId13"/>
    <p:sldId id="321" r:id="rId14"/>
    <p:sldId id="307" r:id="rId15"/>
    <p:sldId id="308" r:id="rId16"/>
    <p:sldId id="337" r:id="rId17"/>
    <p:sldId id="326" r:id="rId18"/>
    <p:sldId id="335" r:id="rId19"/>
    <p:sldId id="334" r:id="rId20"/>
    <p:sldId id="310" r:id="rId21"/>
    <p:sldId id="311" r:id="rId22"/>
    <p:sldId id="327" r:id="rId23"/>
    <p:sldId id="328" r:id="rId24"/>
    <p:sldId id="323" r:id="rId25"/>
    <p:sldId id="338" r:id="rId26"/>
    <p:sldId id="329" r:id="rId27"/>
    <p:sldId id="312" r:id="rId28"/>
    <p:sldId id="318" r:id="rId29"/>
    <p:sldId id="336" r:id="rId30"/>
    <p:sldId id="339" r:id="rId31"/>
    <p:sldId id="283" r:id="rId32"/>
  </p:sldIdLst>
  <p:sldSz cx="16256000" cy="9144000"/>
  <p:notesSz cx="6858000" cy="9144000"/>
  <p:custDataLst>
    <p:tags r:id="rId34"/>
  </p:custDataLst>
  <p:defaultTextStyle>
    <a:defPPr>
      <a:defRPr lang="en-US"/>
    </a:defPPr>
    <a:lvl1pPr marL="0" algn="l" defTabSz="1228950" rtl="0" eaLnBrk="1" latinLnBrk="0" hangingPunct="1">
      <a:defRPr sz="2400" kern="1200">
        <a:solidFill>
          <a:schemeClr val="tx1"/>
        </a:solidFill>
        <a:latin typeface="+mn-lt"/>
        <a:ea typeface="+mn-ea"/>
        <a:cs typeface="+mn-cs"/>
      </a:defRPr>
    </a:lvl1pPr>
    <a:lvl2pPr marL="614477" algn="l" defTabSz="1228950" rtl="0" eaLnBrk="1" latinLnBrk="0" hangingPunct="1">
      <a:defRPr sz="2400" kern="1200">
        <a:solidFill>
          <a:schemeClr val="tx1"/>
        </a:solidFill>
        <a:latin typeface="+mn-lt"/>
        <a:ea typeface="+mn-ea"/>
        <a:cs typeface="+mn-cs"/>
      </a:defRPr>
    </a:lvl2pPr>
    <a:lvl3pPr marL="1228950" algn="l" defTabSz="1228950" rtl="0" eaLnBrk="1" latinLnBrk="0" hangingPunct="1">
      <a:defRPr sz="2400" kern="1200">
        <a:solidFill>
          <a:schemeClr val="tx1"/>
        </a:solidFill>
        <a:latin typeface="+mn-lt"/>
        <a:ea typeface="+mn-ea"/>
        <a:cs typeface="+mn-cs"/>
      </a:defRPr>
    </a:lvl3pPr>
    <a:lvl4pPr marL="1843425" algn="l" defTabSz="1228950" rtl="0" eaLnBrk="1" latinLnBrk="0" hangingPunct="1">
      <a:defRPr sz="2400" kern="1200">
        <a:solidFill>
          <a:schemeClr val="tx1"/>
        </a:solidFill>
        <a:latin typeface="+mn-lt"/>
        <a:ea typeface="+mn-ea"/>
        <a:cs typeface="+mn-cs"/>
      </a:defRPr>
    </a:lvl4pPr>
    <a:lvl5pPr marL="2457899" algn="l" defTabSz="1228950" rtl="0" eaLnBrk="1" latinLnBrk="0" hangingPunct="1">
      <a:defRPr sz="2400" kern="1200">
        <a:solidFill>
          <a:schemeClr val="tx1"/>
        </a:solidFill>
        <a:latin typeface="+mn-lt"/>
        <a:ea typeface="+mn-ea"/>
        <a:cs typeface="+mn-cs"/>
      </a:defRPr>
    </a:lvl5pPr>
    <a:lvl6pPr marL="3072375" algn="l" defTabSz="1228950" rtl="0" eaLnBrk="1" latinLnBrk="0" hangingPunct="1">
      <a:defRPr sz="2400" kern="1200">
        <a:solidFill>
          <a:schemeClr val="tx1"/>
        </a:solidFill>
        <a:latin typeface="+mn-lt"/>
        <a:ea typeface="+mn-ea"/>
        <a:cs typeface="+mn-cs"/>
      </a:defRPr>
    </a:lvl6pPr>
    <a:lvl7pPr marL="3686849" algn="l" defTabSz="1228950" rtl="0" eaLnBrk="1" latinLnBrk="0" hangingPunct="1">
      <a:defRPr sz="2400" kern="1200">
        <a:solidFill>
          <a:schemeClr val="tx1"/>
        </a:solidFill>
        <a:latin typeface="+mn-lt"/>
        <a:ea typeface="+mn-ea"/>
        <a:cs typeface="+mn-cs"/>
      </a:defRPr>
    </a:lvl7pPr>
    <a:lvl8pPr marL="4301324" algn="l" defTabSz="1228950" rtl="0" eaLnBrk="1" latinLnBrk="0" hangingPunct="1">
      <a:defRPr sz="2400" kern="1200">
        <a:solidFill>
          <a:schemeClr val="tx1"/>
        </a:solidFill>
        <a:latin typeface="+mn-lt"/>
        <a:ea typeface="+mn-ea"/>
        <a:cs typeface="+mn-cs"/>
      </a:defRPr>
    </a:lvl8pPr>
    <a:lvl9pPr marL="4915800" algn="l" defTabSz="122895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FF6600"/>
    <a:srgbClr val="FFFFCC"/>
    <a:srgbClr val="CC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48" d="100"/>
          <a:sy n="48" d="100"/>
        </p:scale>
        <p:origin x="-882" y="-108"/>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DB6EE-D8D2-4028-995A-83AAB30322EA}" type="datetimeFigureOut">
              <a:rPr lang="en-US" smtClean="0"/>
              <a:t>15/09/2021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0C931-EB57-4A23-93B1-3B8D93366B2F}" type="slidenum">
              <a:rPr lang="en-US" smtClean="0"/>
              <a:t>‹#›</a:t>
            </a:fld>
            <a:endParaRPr lang="en-US"/>
          </a:p>
        </p:txBody>
      </p:sp>
    </p:spTree>
    <p:extLst>
      <p:ext uri="{BB962C8B-B14F-4D97-AF65-F5344CB8AC3E}">
        <p14:creationId xmlns:p14="http://schemas.microsoft.com/office/powerpoint/2010/main" val="258317729"/>
      </p:ext>
    </p:extLst>
  </p:cSld>
  <p:clrMap bg1="lt1" tx1="dk1" bg2="lt2" tx2="dk2" accent1="accent1" accent2="accent2" accent3="accent3" accent4="accent4" accent5="accent5" accent6="accent6" hlink="hlink" folHlink="folHlink"/>
  <p:notesStyle>
    <a:lvl1pPr marL="0" algn="l" defTabSz="1228950" rtl="0" eaLnBrk="1" latinLnBrk="0" hangingPunct="1">
      <a:defRPr sz="1600" kern="1200">
        <a:solidFill>
          <a:schemeClr val="tx1"/>
        </a:solidFill>
        <a:latin typeface="+mn-lt"/>
        <a:ea typeface="+mn-ea"/>
        <a:cs typeface="+mn-cs"/>
      </a:defRPr>
    </a:lvl1pPr>
    <a:lvl2pPr marL="614477" algn="l" defTabSz="1228950" rtl="0" eaLnBrk="1" latinLnBrk="0" hangingPunct="1">
      <a:defRPr sz="1600" kern="1200">
        <a:solidFill>
          <a:schemeClr val="tx1"/>
        </a:solidFill>
        <a:latin typeface="+mn-lt"/>
        <a:ea typeface="+mn-ea"/>
        <a:cs typeface="+mn-cs"/>
      </a:defRPr>
    </a:lvl2pPr>
    <a:lvl3pPr marL="1228950" algn="l" defTabSz="1228950" rtl="0" eaLnBrk="1" latinLnBrk="0" hangingPunct="1">
      <a:defRPr sz="1600" kern="1200">
        <a:solidFill>
          <a:schemeClr val="tx1"/>
        </a:solidFill>
        <a:latin typeface="+mn-lt"/>
        <a:ea typeface="+mn-ea"/>
        <a:cs typeface="+mn-cs"/>
      </a:defRPr>
    </a:lvl3pPr>
    <a:lvl4pPr marL="1843425" algn="l" defTabSz="1228950" rtl="0" eaLnBrk="1" latinLnBrk="0" hangingPunct="1">
      <a:defRPr sz="1600" kern="1200">
        <a:solidFill>
          <a:schemeClr val="tx1"/>
        </a:solidFill>
        <a:latin typeface="+mn-lt"/>
        <a:ea typeface="+mn-ea"/>
        <a:cs typeface="+mn-cs"/>
      </a:defRPr>
    </a:lvl4pPr>
    <a:lvl5pPr marL="2457899" algn="l" defTabSz="1228950" rtl="0" eaLnBrk="1" latinLnBrk="0" hangingPunct="1">
      <a:defRPr sz="1600" kern="1200">
        <a:solidFill>
          <a:schemeClr val="tx1"/>
        </a:solidFill>
        <a:latin typeface="+mn-lt"/>
        <a:ea typeface="+mn-ea"/>
        <a:cs typeface="+mn-cs"/>
      </a:defRPr>
    </a:lvl5pPr>
    <a:lvl6pPr marL="3072375" algn="l" defTabSz="1228950" rtl="0" eaLnBrk="1" latinLnBrk="0" hangingPunct="1">
      <a:defRPr sz="1600" kern="1200">
        <a:solidFill>
          <a:schemeClr val="tx1"/>
        </a:solidFill>
        <a:latin typeface="+mn-lt"/>
        <a:ea typeface="+mn-ea"/>
        <a:cs typeface="+mn-cs"/>
      </a:defRPr>
    </a:lvl6pPr>
    <a:lvl7pPr marL="3686849" algn="l" defTabSz="1228950" rtl="0" eaLnBrk="1" latinLnBrk="0" hangingPunct="1">
      <a:defRPr sz="1600" kern="1200">
        <a:solidFill>
          <a:schemeClr val="tx1"/>
        </a:solidFill>
        <a:latin typeface="+mn-lt"/>
        <a:ea typeface="+mn-ea"/>
        <a:cs typeface="+mn-cs"/>
      </a:defRPr>
    </a:lvl7pPr>
    <a:lvl8pPr marL="4301324" algn="l" defTabSz="1228950" rtl="0" eaLnBrk="1" latinLnBrk="0" hangingPunct="1">
      <a:defRPr sz="1600" kern="1200">
        <a:solidFill>
          <a:schemeClr val="tx1"/>
        </a:solidFill>
        <a:latin typeface="+mn-lt"/>
        <a:ea typeface="+mn-ea"/>
        <a:cs typeface="+mn-cs"/>
      </a:defRPr>
    </a:lvl8pPr>
    <a:lvl9pPr marL="4915800" algn="l" defTabSz="122895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85750" indent="-285750">
              <a:buFontTx/>
              <a:buChar char="-"/>
            </a:pPr>
            <a:r>
              <a:rPr lang="en-US" baseline="0" smtClean="0"/>
              <a:t>Click vào tên chim CC để hiện câu hỏi.</a:t>
            </a:r>
          </a:p>
          <a:p>
            <a:pPr marL="285750" indent="-285750">
              <a:buFontTx/>
              <a:buChar char="-"/>
            </a:pPr>
            <a:r>
              <a:rPr lang="en-US" baseline="0" smtClean="0"/>
              <a:t>Click vào chim CC để thả về nhà.</a:t>
            </a:r>
          </a:p>
          <a:p>
            <a:pPr marL="285750" indent="-285750">
              <a:buFontTx/>
              <a:buChar char="-"/>
            </a:pPr>
            <a:r>
              <a:rPr lang="en-US" baseline="0" smtClean="0"/>
              <a:t>Sau khi đưa hết chim CC về nhà, click ngôi sao để chuyển đến phần Luyện đọc lại.</a:t>
            </a:r>
            <a:endParaRPr lang="en-US"/>
          </a:p>
        </p:txBody>
      </p:sp>
      <p:sp>
        <p:nvSpPr>
          <p:cNvPr id="4" name="Slide Number Placeholder 3"/>
          <p:cNvSpPr>
            <a:spLocks noGrp="1"/>
          </p:cNvSpPr>
          <p:nvPr>
            <p:ph type="sldNum" sz="quarter" idx="10"/>
          </p:nvPr>
        </p:nvSpPr>
        <p:spPr/>
        <p:txBody>
          <a:bodyPr/>
          <a:lstStyle/>
          <a:p>
            <a:fld id="{F140C931-EB57-4A23-93B1-3B8D93366B2F}" type="slidenum">
              <a:rPr lang="en-US" smtClean="0"/>
              <a:t>15</a:t>
            </a:fld>
            <a:endParaRPr lang="en-US"/>
          </a:p>
        </p:txBody>
      </p:sp>
    </p:spTree>
    <p:extLst>
      <p:ext uri="{BB962C8B-B14F-4D97-AF65-F5344CB8AC3E}">
        <p14:creationId xmlns:p14="http://schemas.microsoft.com/office/powerpoint/2010/main" val="3390397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C48100-5847-45B3-8795-B54144CC4FE1}" type="slidenum">
              <a:rPr lang="zh-CN" altLang="en-US" smtClean="0"/>
              <a:t>16</a:t>
            </a:fld>
            <a:endParaRPr lang="zh-CN" altLang="en-US"/>
          </a:p>
        </p:txBody>
      </p:sp>
    </p:spTree>
    <p:extLst>
      <p:ext uri="{BB962C8B-B14F-4D97-AF65-F5344CB8AC3E}">
        <p14:creationId xmlns:p14="http://schemas.microsoft.com/office/powerpoint/2010/main" val="415744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mtClean="0"/>
              <a:t>- C</a:t>
            </a:r>
            <a:endParaRPr lang="en-US"/>
          </a:p>
        </p:txBody>
      </p:sp>
      <p:sp>
        <p:nvSpPr>
          <p:cNvPr id="4" name="Slide Number Placeholder 3"/>
          <p:cNvSpPr>
            <a:spLocks noGrp="1"/>
          </p:cNvSpPr>
          <p:nvPr>
            <p:ph type="sldNum" sz="quarter" idx="10"/>
          </p:nvPr>
        </p:nvSpPr>
        <p:spPr/>
        <p:txBody>
          <a:bodyPr/>
          <a:lstStyle/>
          <a:p>
            <a:fld id="{F140C931-EB57-4A23-93B1-3B8D93366B2F}" type="slidenum">
              <a:rPr lang="en-US" smtClean="0"/>
              <a:t>19</a:t>
            </a:fld>
            <a:endParaRPr lang="en-US"/>
          </a:p>
        </p:txBody>
      </p:sp>
    </p:spTree>
    <p:extLst>
      <p:ext uri="{BB962C8B-B14F-4D97-AF65-F5344CB8AC3E}">
        <p14:creationId xmlns:p14="http://schemas.microsoft.com/office/powerpoint/2010/main" val="761707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0C48100-5847-45B3-8795-B54144CC4FE1}" type="slidenum">
              <a:rPr lang="zh-CN" altLang="en-US" smtClean="0"/>
              <a:t>23</a:t>
            </a:fld>
            <a:endParaRPr lang="zh-CN" altLang="en-US"/>
          </a:p>
        </p:txBody>
      </p:sp>
    </p:spTree>
    <p:extLst>
      <p:ext uri="{BB962C8B-B14F-4D97-AF65-F5344CB8AC3E}">
        <p14:creationId xmlns:p14="http://schemas.microsoft.com/office/powerpoint/2010/main" val="631128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56156D-592E-4B4D-8772-D689FB057AF4}" type="slidenum">
              <a:rPr lang="zh-CN" altLang="en-US" smtClean="0"/>
              <a:t>24</a:t>
            </a:fld>
            <a:endParaRPr lang="zh-CN" altLang="en-US"/>
          </a:p>
        </p:txBody>
      </p:sp>
    </p:spTree>
    <p:extLst>
      <p:ext uri="{BB962C8B-B14F-4D97-AF65-F5344CB8AC3E}">
        <p14:creationId xmlns:p14="http://schemas.microsoft.com/office/powerpoint/2010/main" val="706462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968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D33800-9EF5-458B-9C8B-85636545FB54}" type="slidenum">
              <a:rPr lang="zh-CN" altLang="en-US" smtClean="0"/>
              <a:t>27</a:t>
            </a:fld>
            <a:endParaRPr lang="zh-CN" altLang="en-US"/>
          </a:p>
        </p:txBody>
      </p:sp>
    </p:spTree>
    <p:extLst>
      <p:ext uri="{BB962C8B-B14F-4D97-AF65-F5344CB8AC3E}">
        <p14:creationId xmlns:p14="http://schemas.microsoft.com/office/powerpoint/2010/main" val="419401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5"/>
            <a:ext cx="12192000" cy="3183467"/>
          </a:xfrm>
        </p:spPr>
        <p:txBody>
          <a:bodyPr anchor="b"/>
          <a:lstStyle>
            <a:lvl1pPr algn="ctr">
              <a:defRPr sz="79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700"/>
            </a:lvl2pPr>
            <a:lvl3pPr marL="1219165" indent="0" algn="ctr">
              <a:buNone/>
              <a:defRPr sz="2400"/>
            </a:lvl3pPr>
            <a:lvl4pPr marL="1828749" indent="0" algn="ctr">
              <a:buNone/>
              <a:defRPr sz="2100"/>
            </a:lvl4pPr>
            <a:lvl5pPr marL="2438331" indent="0" algn="ctr">
              <a:buNone/>
              <a:defRPr sz="2100"/>
            </a:lvl5pPr>
            <a:lvl6pPr marL="3047914" indent="0" algn="ctr">
              <a:buNone/>
              <a:defRPr sz="2100"/>
            </a:lvl6pPr>
            <a:lvl7pPr marL="3657500" indent="0" algn="ctr">
              <a:buNone/>
              <a:defRPr sz="2100"/>
            </a:lvl7pPr>
            <a:lvl8pPr marL="4267081" indent="0" algn="ctr">
              <a:buNone/>
              <a:defRPr sz="2100"/>
            </a:lvl8pPr>
            <a:lvl9pPr marL="4876663"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38796545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019154520"/>
      </p:ext>
    </p:extLst>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4" y="364067"/>
            <a:ext cx="5348112" cy="1549400"/>
          </a:xfrm>
        </p:spPr>
        <p:txBody>
          <a:bodyPr anchor="b"/>
          <a:lstStyle>
            <a:lvl1pPr algn="l">
              <a:defRPr sz="2400" b="1"/>
            </a:lvl1pPr>
          </a:lstStyle>
          <a:p>
            <a:r>
              <a:rPr lang="en-US"/>
              <a:t>Click to edit Master title style</a:t>
            </a:r>
          </a:p>
        </p:txBody>
      </p:sp>
      <p:sp>
        <p:nvSpPr>
          <p:cNvPr id="3" name="Content Placeholder 2"/>
          <p:cNvSpPr>
            <a:spLocks noGrp="1"/>
          </p:cNvSpPr>
          <p:nvPr>
            <p:ph idx="1"/>
          </p:nvPr>
        </p:nvSpPr>
        <p:spPr>
          <a:xfrm>
            <a:off x="6355644" y="364073"/>
            <a:ext cx="9087556" cy="7804151"/>
          </a:xfrm>
        </p:spPr>
        <p:txBody>
          <a:bodyPr/>
          <a:lstStyle>
            <a:lvl1pPr>
              <a:defRPr sz="3800"/>
            </a:lvl1pPr>
            <a:lvl2pPr>
              <a:defRPr sz="3300"/>
            </a:lvl2pPr>
            <a:lvl3pPr>
              <a:defRPr sz="29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04" y="1913471"/>
            <a:ext cx="5348112" cy="6254751"/>
          </a:xfrm>
        </p:spPr>
        <p:txBody>
          <a:bodyPr/>
          <a:lstStyle>
            <a:lvl1pPr marL="0" indent="0">
              <a:buNone/>
              <a:defRPr sz="1700"/>
            </a:lvl1pPr>
            <a:lvl2pPr marL="544285" indent="0">
              <a:buNone/>
              <a:defRPr sz="1400"/>
            </a:lvl2pPr>
            <a:lvl3pPr marL="1088570" indent="0">
              <a:buNone/>
              <a:defRPr sz="1200"/>
            </a:lvl3pPr>
            <a:lvl4pPr marL="1632856" indent="0">
              <a:buNone/>
              <a:defRPr sz="1100"/>
            </a:lvl4pPr>
            <a:lvl5pPr marL="2177141" indent="0">
              <a:buNone/>
              <a:defRPr sz="1100"/>
            </a:lvl5pPr>
            <a:lvl6pPr marL="2721426" indent="0">
              <a:buNone/>
              <a:defRPr sz="1100"/>
            </a:lvl6pPr>
            <a:lvl7pPr marL="3265711" indent="0">
              <a:buNone/>
              <a:defRPr sz="1100"/>
            </a:lvl7pPr>
            <a:lvl8pPr marL="3809996" indent="0">
              <a:buNone/>
              <a:defRPr sz="1100"/>
            </a:lvl8pPr>
            <a:lvl9pPr marL="4354281"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2304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6400800"/>
            <a:ext cx="9753600" cy="755651"/>
          </a:xfrm>
        </p:spPr>
        <p:txBody>
          <a:bodyPr anchor="b"/>
          <a:lstStyle>
            <a:lvl1pPr algn="l">
              <a:defRPr sz="2400" b="1"/>
            </a:lvl1pPr>
          </a:lstStyle>
          <a:p>
            <a:r>
              <a:rPr lang="en-US"/>
              <a:t>Click to edit Master title style</a:t>
            </a:r>
          </a:p>
        </p:txBody>
      </p:sp>
      <p:sp>
        <p:nvSpPr>
          <p:cNvPr id="3" name="Picture Placeholder 2"/>
          <p:cNvSpPr>
            <a:spLocks noGrp="1"/>
          </p:cNvSpPr>
          <p:nvPr>
            <p:ph type="pic" idx="1"/>
          </p:nvPr>
        </p:nvSpPr>
        <p:spPr>
          <a:xfrm>
            <a:off x="3186290" y="817033"/>
            <a:ext cx="9753600" cy="5486400"/>
          </a:xfrm>
        </p:spPr>
        <p:txBody>
          <a:bodyPr/>
          <a:lstStyle>
            <a:lvl1pPr marL="0" indent="0">
              <a:buNone/>
              <a:defRPr sz="3800"/>
            </a:lvl1pPr>
            <a:lvl2pPr marL="544285" indent="0">
              <a:buNone/>
              <a:defRPr sz="3300"/>
            </a:lvl2pPr>
            <a:lvl3pPr marL="1088570" indent="0">
              <a:buNone/>
              <a:defRPr sz="2900"/>
            </a:lvl3pPr>
            <a:lvl4pPr marL="1632856" indent="0">
              <a:buNone/>
              <a:defRPr sz="2400"/>
            </a:lvl4pPr>
            <a:lvl5pPr marL="2177141" indent="0">
              <a:buNone/>
              <a:defRPr sz="2400"/>
            </a:lvl5pPr>
            <a:lvl6pPr marL="2721426" indent="0">
              <a:buNone/>
              <a:defRPr sz="2400"/>
            </a:lvl6pPr>
            <a:lvl7pPr marL="3265711" indent="0">
              <a:buNone/>
              <a:defRPr sz="2400"/>
            </a:lvl7pPr>
            <a:lvl8pPr marL="3809996" indent="0">
              <a:buNone/>
              <a:defRPr sz="2400"/>
            </a:lvl8pPr>
            <a:lvl9pPr marL="4354281" indent="0">
              <a:buNone/>
              <a:defRPr sz="2400"/>
            </a:lvl9pPr>
          </a:lstStyle>
          <a:p>
            <a:endParaRPr lang="en-US"/>
          </a:p>
        </p:txBody>
      </p:sp>
      <p:sp>
        <p:nvSpPr>
          <p:cNvPr id="4" name="Text Placeholder 3"/>
          <p:cNvSpPr>
            <a:spLocks noGrp="1"/>
          </p:cNvSpPr>
          <p:nvPr>
            <p:ph type="body" sz="half" idx="2"/>
          </p:nvPr>
        </p:nvSpPr>
        <p:spPr>
          <a:xfrm>
            <a:off x="3186290" y="7156451"/>
            <a:ext cx="9753600" cy="1073149"/>
          </a:xfrm>
        </p:spPr>
        <p:txBody>
          <a:bodyPr/>
          <a:lstStyle>
            <a:lvl1pPr marL="0" indent="0">
              <a:buNone/>
              <a:defRPr sz="1700"/>
            </a:lvl1pPr>
            <a:lvl2pPr marL="544285" indent="0">
              <a:buNone/>
              <a:defRPr sz="1400"/>
            </a:lvl2pPr>
            <a:lvl3pPr marL="1088570" indent="0">
              <a:buNone/>
              <a:defRPr sz="1200"/>
            </a:lvl3pPr>
            <a:lvl4pPr marL="1632856" indent="0">
              <a:buNone/>
              <a:defRPr sz="1100"/>
            </a:lvl4pPr>
            <a:lvl5pPr marL="2177141" indent="0">
              <a:buNone/>
              <a:defRPr sz="1100"/>
            </a:lvl5pPr>
            <a:lvl6pPr marL="2721426" indent="0">
              <a:buNone/>
              <a:defRPr sz="1100"/>
            </a:lvl6pPr>
            <a:lvl7pPr marL="3265711" indent="0">
              <a:buNone/>
              <a:defRPr sz="1100"/>
            </a:lvl7pPr>
            <a:lvl8pPr marL="3809996" indent="0">
              <a:buNone/>
              <a:defRPr sz="1100"/>
            </a:lvl8pPr>
            <a:lvl9pPr marL="4354281"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594214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911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366190"/>
            <a:ext cx="365760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366190"/>
            <a:ext cx="10701867"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48602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2"/>
            <a:ext cx="16256000" cy="9135001"/>
          </a:xfrm>
          <a:prstGeom prst="rect">
            <a:avLst/>
          </a:prstGeom>
        </p:spPr>
      </p:pic>
    </p:spTree>
    <p:extLst>
      <p:ext uri="{BB962C8B-B14F-4D97-AF65-F5344CB8AC3E}">
        <p14:creationId xmlns:p14="http://schemas.microsoft.com/office/powerpoint/2010/main" val="136397170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22903289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83325247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90232821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9030378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7562566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04076554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71189838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85935297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7619194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5"/>
            <a:ext cx="12192000" cy="3183467"/>
          </a:xfrm>
        </p:spPr>
        <p:txBody>
          <a:bodyPr anchor="b"/>
          <a:lstStyle>
            <a:lvl1pPr algn="ctr">
              <a:defRPr sz="79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700"/>
            </a:lvl2pPr>
            <a:lvl3pPr marL="1219165" indent="0" algn="ctr">
              <a:buNone/>
              <a:defRPr sz="2400"/>
            </a:lvl3pPr>
            <a:lvl4pPr marL="1828749" indent="0" algn="ctr">
              <a:buNone/>
              <a:defRPr sz="2100"/>
            </a:lvl4pPr>
            <a:lvl5pPr marL="2438331" indent="0" algn="ctr">
              <a:buNone/>
              <a:defRPr sz="2100"/>
            </a:lvl5pPr>
            <a:lvl6pPr marL="3047914" indent="0" algn="ctr">
              <a:buNone/>
              <a:defRPr sz="2100"/>
            </a:lvl6pPr>
            <a:lvl7pPr marL="3657500" indent="0" algn="ctr">
              <a:buNone/>
              <a:defRPr sz="2100"/>
            </a:lvl7pPr>
            <a:lvl8pPr marL="4267081" indent="0" algn="ctr">
              <a:buNone/>
              <a:defRPr sz="2100"/>
            </a:lvl8pPr>
            <a:lvl9pPr marL="4876663"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556588840"/>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04169951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01675308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53695351"/>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14157115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38287311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82932890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02198181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4217440758"/>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132" y="2279656"/>
            <a:ext cx="14020800" cy="3803649"/>
          </a:xfrm>
        </p:spPr>
        <p:txBody>
          <a:bodyPr anchor="b"/>
          <a:lstStyle>
            <a:lvl1pPr>
              <a:defRPr sz="7900"/>
            </a:lvl1pPr>
          </a:lstStyle>
          <a:p>
            <a:r>
              <a:rPr lang="en-US" smtClean="0"/>
              <a:t>Click to edit Master title style</a:t>
            </a:r>
            <a:endParaRPr lang="en-US" dirty="0"/>
          </a:p>
        </p:txBody>
      </p:sp>
      <p:sp>
        <p:nvSpPr>
          <p:cNvPr id="3" name="Text Placeholder 2"/>
          <p:cNvSpPr>
            <a:spLocks noGrp="1"/>
          </p:cNvSpPr>
          <p:nvPr>
            <p:ph type="body" idx="1"/>
          </p:nvPr>
        </p:nvSpPr>
        <p:spPr>
          <a:xfrm>
            <a:off x="1109132" y="6119289"/>
            <a:ext cx="14020800" cy="2000249"/>
          </a:xfrm>
        </p:spPr>
        <p:txBody>
          <a:bodyPr/>
          <a:lstStyle>
            <a:lvl1pPr marL="0" indent="0">
              <a:buNone/>
              <a:defRPr sz="3200">
                <a:solidFill>
                  <a:schemeClr val="tx1">
                    <a:tint val="75000"/>
                  </a:schemeClr>
                </a:solidFill>
              </a:defRPr>
            </a:lvl1pPr>
            <a:lvl2pPr marL="609585" indent="0">
              <a:buNone/>
              <a:defRPr sz="2700">
                <a:solidFill>
                  <a:schemeClr val="tx1">
                    <a:tint val="75000"/>
                  </a:schemeClr>
                </a:solidFill>
              </a:defRPr>
            </a:lvl2pPr>
            <a:lvl3pPr marL="1219165" indent="0">
              <a:buNone/>
              <a:defRPr sz="2400">
                <a:solidFill>
                  <a:schemeClr val="tx1">
                    <a:tint val="75000"/>
                  </a:schemeClr>
                </a:solidFill>
              </a:defRPr>
            </a:lvl3pPr>
            <a:lvl4pPr marL="1828749" indent="0">
              <a:buNone/>
              <a:defRPr sz="2100">
                <a:solidFill>
                  <a:schemeClr val="tx1">
                    <a:tint val="75000"/>
                  </a:schemeClr>
                </a:solidFill>
              </a:defRPr>
            </a:lvl4pPr>
            <a:lvl5pPr marL="2438331" indent="0">
              <a:buNone/>
              <a:defRPr sz="2100">
                <a:solidFill>
                  <a:schemeClr val="tx1">
                    <a:tint val="75000"/>
                  </a:schemeClr>
                </a:solidFill>
              </a:defRPr>
            </a:lvl5pPr>
            <a:lvl6pPr marL="3047914" indent="0">
              <a:buNone/>
              <a:defRPr sz="2100">
                <a:solidFill>
                  <a:schemeClr val="tx1">
                    <a:tint val="75000"/>
                  </a:schemeClr>
                </a:solidFill>
              </a:defRPr>
            </a:lvl6pPr>
            <a:lvl7pPr marL="3657500" indent="0">
              <a:buNone/>
              <a:defRPr sz="2100">
                <a:solidFill>
                  <a:schemeClr val="tx1">
                    <a:tint val="75000"/>
                  </a:schemeClr>
                </a:solidFill>
              </a:defRPr>
            </a:lvl7pPr>
            <a:lvl8pPr marL="4267081" indent="0">
              <a:buNone/>
              <a:defRPr sz="2100">
                <a:solidFill>
                  <a:schemeClr val="tx1">
                    <a:tint val="75000"/>
                  </a:schemeClr>
                </a:solidFill>
              </a:defRPr>
            </a:lvl8pPr>
            <a:lvl9pPr marL="4876663" indent="0">
              <a:buNone/>
              <a:defRPr sz="21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411467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17600" y="2434167"/>
            <a:ext cx="690880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229600" y="2434167"/>
            <a:ext cx="6908800" cy="5801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7E0B67-8FA0-4F66-9577-9C053E74A2A9}" type="datetimeFigureOut">
              <a:rPr lang="en-US" smtClean="0"/>
              <a:t>15/09/2021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7223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5"/>
            <a:ext cx="12192000" cy="3183467"/>
          </a:xfrm>
        </p:spPr>
        <p:txBody>
          <a:bodyPr anchor="b"/>
          <a:lstStyle>
            <a:lvl1pPr algn="ctr">
              <a:defRPr sz="79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700"/>
            </a:lvl2pPr>
            <a:lvl3pPr marL="1219165" indent="0" algn="ctr">
              <a:buNone/>
              <a:defRPr sz="2400"/>
            </a:lvl3pPr>
            <a:lvl4pPr marL="1828749" indent="0" algn="ctr">
              <a:buNone/>
              <a:defRPr sz="2100"/>
            </a:lvl4pPr>
            <a:lvl5pPr marL="2438331" indent="0" algn="ctr">
              <a:buNone/>
              <a:defRPr sz="2100"/>
            </a:lvl5pPr>
            <a:lvl6pPr marL="3047914" indent="0" algn="ctr">
              <a:buNone/>
              <a:defRPr sz="2100"/>
            </a:lvl6pPr>
            <a:lvl7pPr marL="3657500" indent="0" algn="ctr">
              <a:buNone/>
              <a:defRPr sz="2100"/>
            </a:lvl7pPr>
            <a:lvl8pPr marL="4267081" indent="0" algn="ctr">
              <a:buNone/>
              <a:defRPr sz="2100"/>
            </a:lvl8pPr>
            <a:lvl9pPr marL="4876663"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97926490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19717" y="486838"/>
            <a:ext cx="14020800" cy="17674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19719" y="2241552"/>
            <a:ext cx="6877049" cy="1098549"/>
          </a:xfrm>
        </p:spPr>
        <p:txBody>
          <a:bodyPr anchor="b"/>
          <a:lstStyle>
            <a:lvl1pPr marL="0" indent="0">
              <a:buNone/>
              <a:defRPr sz="3200" b="1"/>
            </a:lvl1pPr>
            <a:lvl2pPr marL="609585" indent="0">
              <a:buNone/>
              <a:defRPr sz="2700" b="1"/>
            </a:lvl2pPr>
            <a:lvl3pPr marL="1219165" indent="0">
              <a:buNone/>
              <a:defRPr sz="2400" b="1"/>
            </a:lvl3pPr>
            <a:lvl4pPr marL="1828749" indent="0">
              <a:buNone/>
              <a:defRPr sz="2100" b="1"/>
            </a:lvl4pPr>
            <a:lvl5pPr marL="2438331" indent="0">
              <a:buNone/>
              <a:defRPr sz="2100" b="1"/>
            </a:lvl5pPr>
            <a:lvl6pPr marL="3047914" indent="0">
              <a:buNone/>
              <a:defRPr sz="2100" b="1"/>
            </a:lvl6pPr>
            <a:lvl7pPr marL="3657500" indent="0">
              <a:buNone/>
              <a:defRPr sz="2100" b="1"/>
            </a:lvl7pPr>
            <a:lvl8pPr marL="4267081" indent="0">
              <a:buNone/>
              <a:defRPr sz="2100" b="1"/>
            </a:lvl8pPr>
            <a:lvl9pPr marL="4876663" indent="0">
              <a:buNone/>
              <a:defRPr sz="2100" b="1"/>
            </a:lvl9pPr>
          </a:lstStyle>
          <a:p>
            <a:pPr lvl="0"/>
            <a:r>
              <a:rPr lang="en-US" smtClean="0"/>
              <a:t>Edit Master text styles</a:t>
            </a:r>
          </a:p>
        </p:txBody>
      </p:sp>
      <p:sp>
        <p:nvSpPr>
          <p:cNvPr id="4" name="Content Placeholder 3"/>
          <p:cNvSpPr>
            <a:spLocks noGrp="1"/>
          </p:cNvSpPr>
          <p:nvPr>
            <p:ph sz="half" idx="2"/>
          </p:nvPr>
        </p:nvSpPr>
        <p:spPr>
          <a:xfrm>
            <a:off x="1119719" y="3340100"/>
            <a:ext cx="6877049"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8229605" y="2241552"/>
            <a:ext cx="6910917" cy="1098549"/>
          </a:xfrm>
        </p:spPr>
        <p:txBody>
          <a:bodyPr anchor="b"/>
          <a:lstStyle>
            <a:lvl1pPr marL="0" indent="0">
              <a:buNone/>
              <a:defRPr sz="3200" b="1"/>
            </a:lvl1pPr>
            <a:lvl2pPr marL="609585" indent="0">
              <a:buNone/>
              <a:defRPr sz="2700" b="1"/>
            </a:lvl2pPr>
            <a:lvl3pPr marL="1219165" indent="0">
              <a:buNone/>
              <a:defRPr sz="2400" b="1"/>
            </a:lvl3pPr>
            <a:lvl4pPr marL="1828749" indent="0">
              <a:buNone/>
              <a:defRPr sz="2100" b="1"/>
            </a:lvl4pPr>
            <a:lvl5pPr marL="2438331" indent="0">
              <a:buNone/>
              <a:defRPr sz="2100" b="1"/>
            </a:lvl5pPr>
            <a:lvl6pPr marL="3047914" indent="0">
              <a:buNone/>
              <a:defRPr sz="2100" b="1"/>
            </a:lvl6pPr>
            <a:lvl7pPr marL="3657500" indent="0">
              <a:buNone/>
              <a:defRPr sz="2100" b="1"/>
            </a:lvl7pPr>
            <a:lvl8pPr marL="4267081" indent="0">
              <a:buNone/>
              <a:defRPr sz="2100" b="1"/>
            </a:lvl8pPr>
            <a:lvl9pPr marL="4876663" indent="0">
              <a:buNone/>
              <a:defRPr sz="2100" b="1"/>
            </a:lvl9pPr>
          </a:lstStyle>
          <a:p>
            <a:pPr lvl="0"/>
            <a:r>
              <a:rPr lang="en-US" smtClean="0"/>
              <a:t>Edit Master text styles</a:t>
            </a:r>
          </a:p>
        </p:txBody>
      </p:sp>
      <p:sp>
        <p:nvSpPr>
          <p:cNvPr id="6" name="Content Placeholder 5"/>
          <p:cNvSpPr>
            <a:spLocks noGrp="1"/>
          </p:cNvSpPr>
          <p:nvPr>
            <p:ph sz="quarter" idx="4"/>
          </p:nvPr>
        </p:nvSpPr>
        <p:spPr>
          <a:xfrm>
            <a:off x="8229605" y="3340100"/>
            <a:ext cx="6910917" cy="491278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7E0B67-8FA0-4F66-9577-9C053E74A2A9}" type="datetimeFigureOut">
              <a:rPr lang="en-US" smtClean="0"/>
              <a:t>15/09/2021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165967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7E0B67-8FA0-4F66-9577-9C053E74A2A9}" type="datetimeFigureOut">
              <a:rPr lang="en-US" smtClean="0"/>
              <a:t>15/09/2021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83255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E0B67-8FA0-4F66-9577-9C053E74A2A9}" type="datetimeFigureOut">
              <a:rPr lang="en-US" smtClean="0"/>
              <a:t>15/09/2021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0639230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9" y="609600"/>
            <a:ext cx="5242983" cy="2133600"/>
          </a:xfrm>
        </p:spPr>
        <p:txBody>
          <a:bodyPr anchor="b"/>
          <a:lstStyle>
            <a:lvl1pPr>
              <a:defRPr sz="4300"/>
            </a:lvl1pPr>
          </a:lstStyle>
          <a:p>
            <a:r>
              <a:rPr lang="en-US" smtClean="0"/>
              <a:t>Click to edit Master title style</a:t>
            </a:r>
            <a:endParaRPr lang="en-US" dirty="0"/>
          </a:p>
        </p:txBody>
      </p:sp>
      <p:sp>
        <p:nvSpPr>
          <p:cNvPr id="3" name="Content Placeholder 2"/>
          <p:cNvSpPr>
            <a:spLocks noGrp="1"/>
          </p:cNvSpPr>
          <p:nvPr>
            <p:ph idx="1"/>
          </p:nvPr>
        </p:nvSpPr>
        <p:spPr>
          <a:xfrm>
            <a:off x="6910917" y="1316571"/>
            <a:ext cx="8229600" cy="6498167"/>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9719" y="2743200"/>
            <a:ext cx="5242983" cy="5082117"/>
          </a:xfrm>
        </p:spPr>
        <p:txBody>
          <a:bodyPr/>
          <a:lstStyle>
            <a:lvl1pPr marL="0" indent="0">
              <a:buNone/>
              <a:defRPr sz="2100"/>
            </a:lvl1pPr>
            <a:lvl2pPr marL="609585" indent="0">
              <a:buNone/>
              <a:defRPr sz="1900"/>
            </a:lvl2pPr>
            <a:lvl3pPr marL="1219165" indent="0">
              <a:buNone/>
              <a:defRPr sz="1600"/>
            </a:lvl3pPr>
            <a:lvl4pPr marL="1828749" indent="0">
              <a:buNone/>
              <a:defRPr sz="1300"/>
            </a:lvl4pPr>
            <a:lvl5pPr marL="2438331" indent="0">
              <a:buNone/>
              <a:defRPr sz="1300"/>
            </a:lvl5pPr>
            <a:lvl6pPr marL="3047914" indent="0">
              <a:buNone/>
              <a:defRPr sz="1300"/>
            </a:lvl6pPr>
            <a:lvl7pPr marL="3657500" indent="0">
              <a:buNone/>
              <a:defRPr sz="1300"/>
            </a:lvl7pPr>
            <a:lvl8pPr marL="4267081" indent="0">
              <a:buNone/>
              <a:defRPr sz="1300"/>
            </a:lvl8pPr>
            <a:lvl9pPr marL="4876663" indent="0">
              <a:buNone/>
              <a:defRPr sz="13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7032774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9719" y="609600"/>
            <a:ext cx="5242983" cy="2133600"/>
          </a:xfrm>
        </p:spPr>
        <p:txBody>
          <a:bodyPr anchor="b"/>
          <a:lstStyle>
            <a:lvl1pPr>
              <a:defRPr sz="43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10917" y="1316571"/>
            <a:ext cx="8229600" cy="6498167"/>
          </a:xfrm>
        </p:spPr>
        <p:txBody>
          <a:bodyPr anchor="t"/>
          <a:lstStyle>
            <a:lvl1pPr marL="0" indent="0">
              <a:buNone/>
              <a:defRPr sz="4300"/>
            </a:lvl1pPr>
            <a:lvl2pPr marL="609585" indent="0">
              <a:buNone/>
              <a:defRPr sz="3800"/>
            </a:lvl2pPr>
            <a:lvl3pPr marL="1219165" indent="0">
              <a:buNone/>
              <a:defRPr sz="3200"/>
            </a:lvl3pPr>
            <a:lvl4pPr marL="1828749" indent="0">
              <a:buNone/>
              <a:defRPr sz="2700"/>
            </a:lvl4pPr>
            <a:lvl5pPr marL="2438331" indent="0">
              <a:buNone/>
              <a:defRPr sz="2700"/>
            </a:lvl5pPr>
            <a:lvl6pPr marL="3047914" indent="0">
              <a:buNone/>
              <a:defRPr sz="2700"/>
            </a:lvl6pPr>
            <a:lvl7pPr marL="3657500" indent="0">
              <a:buNone/>
              <a:defRPr sz="2700"/>
            </a:lvl7pPr>
            <a:lvl8pPr marL="4267081" indent="0">
              <a:buNone/>
              <a:defRPr sz="2700"/>
            </a:lvl8pPr>
            <a:lvl9pPr marL="4876663" indent="0">
              <a:buNone/>
              <a:defRPr sz="2700"/>
            </a:lvl9pPr>
          </a:lstStyle>
          <a:p>
            <a:r>
              <a:rPr lang="en-US" smtClean="0"/>
              <a:t>Click icon to add picture</a:t>
            </a:r>
            <a:endParaRPr lang="en-US" dirty="0"/>
          </a:p>
        </p:txBody>
      </p:sp>
      <p:sp>
        <p:nvSpPr>
          <p:cNvPr id="4" name="Text Placeholder 3"/>
          <p:cNvSpPr>
            <a:spLocks noGrp="1"/>
          </p:cNvSpPr>
          <p:nvPr>
            <p:ph type="body" sz="half" idx="2"/>
          </p:nvPr>
        </p:nvSpPr>
        <p:spPr>
          <a:xfrm>
            <a:off x="1119719" y="2743200"/>
            <a:ext cx="5242983" cy="5082117"/>
          </a:xfrm>
        </p:spPr>
        <p:txBody>
          <a:bodyPr/>
          <a:lstStyle>
            <a:lvl1pPr marL="0" indent="0">
              <a:buNone/>
              <a:defRPr sz="2100"/>
            </a:lvl1pPr>
            <a:lvl2pPr marL="609585" indent="0">
              <a:buNone/>
              <a:defRPr sz="1900"/>
            </a:lvl2pPr>
            <a:lvl3pPr marL="1219165" indent="0">
              <a:buNone/>
              <a:defRPr sz="1600"/>
            </a:lvl3pPr>
            <a:lvl4pPr marL="1828749" indent="0">
              <a:buNone/>
              <a:defRPr sz="1300"/>
            </a:lvl4pPr>
            <a:lvl5pPr marL="2438331" indent="0">
              <a:buNone/>
              <a:defRPr sz="1300"/>
            </a:lvl5pPr>
            <a:lvl6pPr marL="3047914" indent="0">
              <a:buNone/>
              <a:defRPr sz="1300"/>
            </a:lvl6pPr>
            <a:lvl7pPr marL="3657500" indent="0">
              <a:buNone/>
              <a:defRPr sz="1300"/>
            </a:lvl7pPr>
            <a:lvl8pPr marL="4267081" indent="0">
              <a:buNone/>
              <a:defRPr sz="1300"/>
            </a:lvl8pPr>
            <a:lvl9pPr marL="4876663" indent="0">
              <a:buNone/>
              <a:defRPr sz="1300"/>
            </a:lvl9pPr>
          </a:lstStyle>
          <a:p>
            <a:pPr lvl="0"/>
            <a:r>
              <a:rPr lang="en-US" smtClean="0"/>
              <a:t>Edit Master text styles</a:t>
            </a:r>
          </a:p>
        </p:txBody>
      </p:sp>
      <p:sp>
        <p:nvSpPr>
          <p:cNvPr id="5" name="Date Placeholder 4"/>
          <p:cNvSpPr>
            <a:spLocks noGrp="1"/>
          </p:cNvSpPr>
          <p:nvPr>
            <p:ph type="dt" sz="half" idx="10"/>
          </p:nvPr>
        </p:nvSpPr>
        <p:spPr/>
        <p:txBody>
          <a:bodyPr/>
          <a:lstStyle/>
          <a:p>
            <a:fld id="{CC7E0B67-8FA0-4F66-9577-9C053E74A2A9}" type="datetimeFigureOut">
              <a:rPr lang="en-US" smtClean="0"/>
              <a:t>15/09/2021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8125652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5072669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4" y="486836"/>
            <a:ext cx="3505200" cy="774911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17604" y="486836"/>
            <a:ext cx="10312400" cy="77491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32724434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1689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76481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2583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5"/>
            <a:ext cx="12192000" cy="3183467"/>
          </a:xfrm>
        </p:spPr>
        <p:txBody>
          <a:bodyPr anchor="b"/>
          <a:lstStyle>
            <a:lvl1pPr algn="ctr">
              <a:defRPr sz="79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700"/>
            </a:lvl2pPr>
            <a:lvl3pPr marL="1219165" indent="0" algn="ctr">
              <a:buNone/>
              <a:defRPr sz="2400"/>
            </a:lvl3pPr>
            <a:lvl4pPr marL="1828749" indent="0" algn="ctr">
              <a:buNone/>
              <a:defRPr sz="2100"/>
            </a:lvl4pPr>
            <a:lvl5pPr marL="2438331" indent="0" algn="ctr">
              <a:buNone/>
              <a:defRPr sz="2100"/>
            </a:lvl5pPr>
            <a:lvl6pPr marL="3047914" indent="0" algn="ctr">
              <a:buNone/>
              <a:defRPr sz="2100"/>
            </a:lvl6pPr>
            <a:lvl7pPr marL="3657500" indent="0" algn="ctr">
              <a:buNone/>
              <a:defRPr sz="2100"/>
            </a:lvl7pPr>
            <a:lvl8pPr marL="4267081" indent="0" algn="ctr">
              <a:buNone/>
              <a:defRPr sz="2100"/>
            </a:lvl8pPr>
            <a:lvl9pPr marL="4876663"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2373134058"/>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723594-4931-4D2A-B2A7-5BFACEF4AEB9}"/>
              </a:ext>
            </a:extLst>
          </p:cNvPr>
          <p:cNvSpPr>
            <a:spLocks noGrp="1"/>
          </p:cNvSpPr>
          <p:nvPr>
            <p:ph type="dt" sz="half" idx="10"/>
          </p:nvPr>
        </p:nvSpPr>
        <p:spPr/>
        <p:txBody>
          <a:bodyPr/>
          <a:lstStyle/>
          <a:p>
            <a:fld id="{A3C39D9B-1707-4BC2-A8DF-A9A95A2D1DDF}" type="datetimeFigureOut">
              <a:rPr lang="en-US" smtClean="0"/>
              <a:t>15/09/2021</a:t>
            </a:fld>
            <a:endParaRPr lang="en-US"/>
          </a:p>
        </p:txBody>
      </p:sp>
      <p:sp>
        <p:nvSpPr>
          <p:cNvPr id="5" name="Footer Placeholder 4">
            <a:extLst>
              <a:ext uri="{FF2B5EF4-FFF2-40B4-BE49-F238E27FC236}">
                <a16:creationId xmlns:a16="http://schemas.microsoft.com/office/drawing/2014/main" xmlns=""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xmlns="" id="{14E6C9DA-08E5-4F48-93D8-C24723FDA35F}"/>
              </a:ext>
            </a:extLst>
          </p:cNvPr>
          <p:cNvSpPr>
            <a:spLocks noGrp="1"/>
          </p:cNvSpPr>
          <p:nvPr>
            <p:ph type="pic" sz="quarter" idx="13"/>
          </p:nvPr>
        </p:nvSpPr>
        <p:spPr>
          <a:xfrm>
            <a:off x="16402052" y="5670551"/>
            <a:ext cx="1219200" cy="1219200"/>
          </a:xfrm>
        </p:spPr>
        <p:txBody>
          <a:bodyPr/>
          <a:lstStyle/>
          <a:p>
            <a:endParaRPr lang="en-US"/>
          </a:p>
        </p:txBody>
      </p:sp>
    </p:spTree>
    <p:extLst>
      <p:ext uri="{BB962C8B-B14F-4D97-AF65-F5344CB8AC3E}">
        <p14:creationId xmlns:p14="http://schemas.microsoft.com/office/powerpoint/2010/main" val="908043514"/>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840572"/>
            <a:ext cx="13817600" cy="1960033"/>
          </a:xfrm>
        </p:spPr>
        <p:txBody>
          <a:bodyPr/>
          <a:lstStyle/>
          <a:p>
            <a:r>
              <a:rPr lang="en-US"/>
              <a:t>Click to edit Master title style</a:t>
            </a:r>
          </a:p>
        </p:txBody>
      </p:sp>
      <p:sp>
        <p:nvSpPr>
          <p:cNvPr id="3" name="Subtitle 2"/>
          <p:cNvSpPr>
            <a:spLocks noGrp="1"/>
          </p:cNvSpPr>
          <p:nvPr>
            <p:ph type="subTitle" idx="1"/>
          </p:nvPr>
        </p:nvSpPr>
        <p:spPr>
          <a:xfrm>
            <a:off x="2438400" y="5181600"/>
            <a:ext cx="11379200" cy="2336800"/>
          </a:xfrm>
        </p:spPr>
        <p:txBody>
          <a:bodyPr/>
          <a:lstStyle>
            <a:lvl1pPr marL="0" indent="0" algn="ctr">
              <a:buNone/>
              <a:defRPr/>
            </a:lvl1pPr>
            <a:lvl2pPr marL="609585" indent="0" algn="ctr">
              <a:buNone/>
              <a:defRPr/>
            </a:lvl2pPr>
            <a:lvl3pPr marL="1219165" indent="0" algn="ctr">
              <a:buNone/>
              <a:defRPr/>
            </a:lvl3pPr>
            <a:lvl4pPr marL="1828749" indent="0" algn="ctr">
              <a:buNone/>
              <a:defRPr/>
            </a:lvl4pPr>
            <a:lvl5pPr marL="2438331" indent="0" algn="ctr">
              <a:buNone/>
              <a:defRPr/>
            </a:lvl5pPr>
            <a:lvl6pPr marL="3047914" indent="0" algn="ctr">
              <a:buNone/>
              <a:defRPr/>
            </a:lvl6pPr>
            <a:lvl7pPr marL="3657500" indent="0" algn="ctr">
              <a:buNone/>
              <a:defRPr/>
            </a:lvl7pPr>
            <a:lvl8pPr marL="4267081" indent="0" algn="ctr">
              <a:buNone/>
              <a:defRPr/>
            </a:lvl8pPr>
            <a:lvl9pPr marL="4876663"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3002813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3494367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5875867"/>
            <a:ext cx="13817600" cy="1816100"/>
          </a:xfrm>
        </p:spPr>
        <p:txBody>
          <a:bodyPr anchor="t"/>
          <a:lstStyle>
            <a:lvl1pPr algn="l">
              <a:defRPr sz="5400" b="1" cap="all"/>
            </a:lvl1pPr>
          </a:lstStyle>
          <a:p>
            <a:r>
              <a:rPr lang="en-US"/>
              <a:t>Click to edit Master title style</a:t>
            </a:r>
          </a:p>
        </p:txBody>
      </p:sp>
      <p:sp>
        <p:nvSpPr>
          <p:cNvPr id="3" name="Text Placeholder 2"/>
          <p:cNvSpPr>
            <a:spLocks noGrp="1"/>
          </p:cNvSpPr>
          <p:nvPr>
            <p:ph type="body" idx="1"/>
          </p:nvPr>
        </p:nvSpPr>
        <p:spPr>
          <a:xfrm>
            <a:off x="1284112" y="3875622"/>
            <a:ext cx="13817600" cy="2000249"/>
          </a:xfrm>
        </p:spPr>
        <p:txBody>
          <a:bodyPr anchor="b"/>
          <a:lstStyle>
            <a:lvl1pPr marL="0" indent="0">
              <a:buNone/>
              <a:defRPr sz="2700"/>
            </a:lvl1pPr>
            <a:lvl2pPr marL="609585" indent="0">
              <a:buNone/>
              <a:defRPr sz="2400"/>
            </a:lvl2pPr>
            <a:lvl3pPr marL="1219165" indent="0">
              <a:buNone/>
              <a:defRPr sz="2100"/>
            </a:lvl3pPr>
            <a:lvl4pPr marL="1828749" indent="0">
              <a:buNone/>
              <a:defRPr sz="1900"/>
            </a:lvl4pPr>
            <a:lvl5pPr marL="2438331" indent="0">
              <a:buNone/>
              <a:defRPr sz="1900"/>
            </a:lvl5pPr>
            <a:lvl6pPr marL="3047914" indent="0">
              <a:buNone/>
              <a:defRPr sz="1900"/>
            </a:lvl6pPr>
            <a:lvl7pPr marL="3657500" indent="0">
              <a:buNone/>
              <a:defRPr sz="1900"/>
            </a:lvl7pPr>
            <a:lvl8pPr marL="4267081" indent="0">
              <a:buNone/>
              <a:defRPr sz="1900"/>
            </a:lvl8pPr>
            <a:lvl9pPr marL="4876663" indent="0">
              <a:buNone/>
              <a:defRPr sz="1900"/>
            </a:lvl9pPr>
          </a:lstStyle>
          <a:p>
            <a:pPr lvl="0"/>
            <a:r>
              <a:rPr lang="en-US"/>
              <a:t>Click to edit Master text styles</a:t>
            </a:r>
          </a:p>
        </p:txBody>
      </p:sp>
      <p:sp>
        <p:nvSpPr>
          <p:cNvPr id="4" name="Date Placeholder 3"/>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9532616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2133605"/>
            <a:ext cx="7179733" cy="603461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63467" y="2133605"/>
            <a:ext cx="7179733" cy="603461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814107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2800" y="2046817"/>
            <a:ext cx="7182556" cy="853016"/>
          </a:xfrm>
        </p:spPr>
        <p:txBody>
          <a:bodyPr anchor="b"/>
          <a:lstStyle>
            <a:lvl1pPr marL="0" indent="0">
              <a:buNone/>
              <a:defRPr sz="3200" b="1"/>
            </a:lvl1pPr>
            <a:lvl2pPr marL="609585" indent="0">
              <a:buNone/>
              <a:defRPr sz="2700" b="1"/>
            </a:lvl2pPr>
            <a:lvl3pPr marL="1219165" indent="0">
              <a:buNone/>
              <a:defRPr sz="2400" b="1"/>
            </a:lvl3pPr>
            <a:lvl4pPr marL="1828749" indent="0">
              <a:buNone/>
              <a:defRPr sz="2100" b="1"/>
            </a:lvl4pPr>
            <a:lvl5pPr marL="2438331" indent="0">
              <a:buNone/>
              <a:defRPr sz="2100" b="1"/>
            </a:lvl5pPr>
            <a:lvl6pPr marL="3047914" indent="0">
              <a:buNone/>
              <a:defRPr sz="2100" b="1"/>
            </a:lvl6pPr>
            <a:lvl7pPr marL="3657500" indent="0">
              <a:buNone/>
              <a:defRPr sz="2100" b="1"/>
            </a:lvl7pPr>
            <a:lvl8pPr marL="4267081" indent="0">
              <a:buNone/>
              <a:defRPr sz="2100" b="1"/>
            </a:lvl8pPr>
            <a:lvl9pPr marL="4876663" indent="0">
              <a:buNone/>
              <a:defRPr sz="2100" b="1"/>
            </a:lvl9pPr>
          </a:lstStyle>
          <a:p>
            <a:pPr lvl="0"/>
            <a:r>
              <a:rPr lang="en-US"/>
              <a:t>Click to edit Master text styles</a:t>
            </a:r>
          </a:p>
        </p:txBody>
      </p:sp>
      <p:sp>
        <p:nvSpPr>
          <p:cNvPr id="4" name="Content Placeholder 3"/>
          <p:cNvSpPr>
            <a:spLocks noGrp="1"/>
          </p:cNvSpPr>
          <p:nvPr>
            <p:ph sz="half" idx="2"/>
          </p:nvPr>
        </p:nvSpPr>
        <p:spPr>
          <a:xfrm>
            <a:off x="812800" y="2899833"/>
            <a:ext cx="7182556" cy="5268384"/>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57828" y="2046817"/>
            <a:ext cx="7185378" cy="853016"/>
          </a:xfrm>
        </p:spPr>
        <p:txBody>
          <a:bodyPr anchor="b"/>
          <a:lstStyle>
            <a:lvl1pPr marL="0" indent="0">
              <a:buNone/>
              <a:defRPr sz="3200" b="1"/>
            </a:lvl1pPr>
            <a:lvl2pPr marL="609585" indent="0">
              <a:buNone/>
              <a:defRPr sz="2700" b="1"/>
            </a:lvl2pPr>
            <a:lvl3pPr marL="1219165" indent="0">
              <a:buNone/>
              <a:defRPr sz="2400" b="1"/>
            </a:lvl3pPr>
            <a:lvl4pPr marL="1828749" indent="0">
              <a:buNone/>
              <a:defRPr sz="2100" b="1"/>
            </a:lvl4pPr>
            <a:lvl5pPr marL="2438331" indent="0">
              <a:buNone/>
              <a:defRPr sz="2100" b="1"/>
            </a:lvl5pPr>
            <a:lvl6pPr marL="3047914" indent="0">
              <a:buNone/>
              <a:defRPr sz="2100" b="1"/>
            </a:lvl6pPr>
            <a:lvl7pPr marL="3657500" indent="0">
              <a:buNone/>
              <a:defRPr sz="2100" b="1"/>
            </a:lvl7pPr>
            <a:lvl8pPr marL="4267081" indent="0">
              <a:buNone/>
              <a:defRPr sz="2100" b="1"/>
            </a:lvl8pPr>
            <a:lvl9pPr marL="4876663" indent="0">
              <a:buNone/>
              <a:defRPr sz="2100" b="1"/>
            </a:lvl9pPr>
          </a:lstStyle>
          <a:p>
            <a:pPr lvl="0"/>
            <a:r>
              <a:rPr lang="en-US"/>
              <a:t>Click to edit Master text styles</a:t>
            </a:r>
          </a:p>
        </p:txBody>
      </p:sp>
      <p:sp>
        <p:nvSpPr>
          <p:cNvPr id="6" name="Content Placeholder 5"/>
          <p:cNvSpPr>
            <a:spLocks noGrp="1"/>
          </p:cNvSpPr>
          <p:nvPr>
            <p:ph sz="quarter" idx="4"/>
          </p:nvPr>
        </p:nvSpPr>
        <p:spPr>
          <a:xfrm>
            <a:off x="8257828" y="2899833"/>
            <a:ext cx="7185378" cy="5268384"/>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8" name="Footer Placeholder 7"/>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1798555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4" name="Footer Placeholder 3"/>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68765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3" name="Footer Placeholder 2"/>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731091657"/>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4" y="364067"/>
            <a:ext cx="5348112" cy="1549400"/>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6355644" y="364071"/>
            <a:ext cx="9087556" cy="7804151"/>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2804" y="1913471"/>
            <a:ext cx="5348112" cy="6254751"/>
          </a:xfrm>
        </p:spPr>
        <p:txBody>
          <a:bodyPr/>
          <a:lstStyle>
            <a:lvl1pPr marL="0" indent="0">
              <a:buNone/>
              <a:defRPr sz="1900"/>
            </a:lvl1pPr>
            <a:lvl2pPr marL="609585" indent="0">
              <a:buNone/>
              <a:defRPr sz="1600"/>
            </a:lvl2pPr>
            <a:lvl3pPr marL="1219165" indent="0">
              <a:buNone/>
              <a:defRPr sz="1300"/>
            </a:lvl3pPr>
            <a:lvl4pPr marL="1828749" indent="0">
              <a:buNone/>
              <a:defRPr sz="1300"/>
            </a:lvl4pPr>
            <a:lvl5pPr marL="2438331" indent="0">
              <a:buNone/>
              <a:defRPr sz="1300"/>
            </a:lvl5pPr>
            <a:lvl6pPr marL="3047914" indent="0">
              <a:buNone/>
              <a:defRPr sz="1300"/>
            </a:lvl6pPr>
            <a:lvl7pPr marL="3657500" indent="0">
              <a:buNone/>
              <a:defRPr sz="1300"/>
            </a:lvl7pPr>
            <a:lvl8pPr marL="4267081" indent="0">
              <a:buNone/>
              <a:defRPr sz="1300"/>
            </a:lvl8pPr>
            <a:lvl9pPr marL="487666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8996056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6400801"/>
            <a:ext cx="9753600" cy="755651"/>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3186290" y="817033"/>
            <a:ext cx="9753600" cy="5486400"/>
          </a:xfrm>
        </p:spPr>
        <p:txBody>
          <a:bodyPr vert="horz" wrap="square" lIns="91440" tIns="45721" rIns="91440" bIns="45721" numCol="1" anchor="t" anchorCtr="0" compatLnSpc="1"/>
          <a:lstStyle>
            <a:lvl1pPr marL="0" indent="0">
              <a:buNone/>
              <a:defRPr sz="4300"/>
            </a:lvl1pPr>
            <a:lvl2pPr marL="609585" indent="0">
              <a:buNone/>
              <a:defRPr sz="3800"/>
            </a:lvl2pPr>
            <a:lvl3pPr marL="1219165" indent="0">
              <a:buNone/>
              <a:defRPr sz="3200"/>
            </a:lvl3pPr>
            <a:lvl4pPr marL="1828749" indent="0">
              <a:buNone/>
              <a:defRPr sz="2700"/>
            </a:lvl4pPr>
            <a:lvl5pPr marL="2438331" indent="0">
              <a:buNone/>
              <a:defRPr sz="2700"/>
            </a:lvl5pPr>
            <a:lvl6pPr marL="3047914" indent="0">
              <a:buNone/>
              <a:defRPr sz="2700"/>
            </a:lvl6pPr>
            <a:lvl7pPr marL="3657500" indent="0">
              <a:buNone/>
              <a:defRPr sz="2700"/>
            </a:lvl7pPr>
            <a:lvl8pPr marL="4267081" indent="0">
              <a:buNone/>
              <a:defRPr sz="2700"/>
            </a:lvl8pPr>
            <a:lvl9pPr marL="4876663" indent="0">
              <a:buNone/>
              <a:defRPr sz="2700"/>
            </a:lvl9pPr>
          </a:lstStyle>
          <a:p>
            <a:pPr marL="0" marR="0" lvl="0" indent="0" algn="l" defTabSz="1219165" rtl="0" eaLnBrk="0" fontAlgn="base" latinLnBrk="0" hangingPunct="0">
              <a:lnSpc>
                <a:spcPct val="100000"/>
              </a:lnSpc>
              <a:spcBef>
                <a:spcPct val="20000"/>
              </a:spcBef>
              <a:spcAft>
                <a:spcPct val="0"/>
              </a:spcAft>
              <a:buClrTx/>
              <a:buSzTx/>
              <a:buFontTx/>
              <a:buNone/>
              <a:defRPr/>
            </a:pPr>
            <a:endParaRPr kumimoji="0" lang="en-US" sz="43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3186290" y="7156452"/>
            <a:ext cx="9753600" cy="1073149"/>
          </a:xfrm>
        </p:spPr>
        <p:txBody>
          <a:bodyPr/>
          <a:lstStyle>
            <a:lvl1pPr marL="0" indent="0">
              <a:buNone/>
              <a:defRPr sz="1900"/>
            </a:lvl1pPr>
            <a:lvl2pPr marL="609585" indent="0">
              <a:buNone/>
              <a:defRPr sz="1600"/>
            </a:lvl2pPr>
            <a:lvl3pPr marL="1219165" indent="0">
              <a:buNone/>
              <a:defRPr sz="1300"/>
            </a:lvl3pPr>
            <a:lvl4pPr marL="1828749" indent="0">
              <a:buNone/>
              <a:defRPr sz="1300"/>
            </a:lvl4pPr>
            <a:lvl5pPr marL="2438331" indent="0">
              <a:buNone/>
              <a:defRPr sz="1300"/>
            </a:lvl5pPr>
            <a:lvl6pPr marL="3047914" indent="0">
              <a:buNone/>
              <a:defRPr sz="1300"/>
            </a:lvl6pPr>
            <a:lvl7pPr marL="3657500" indent="0">
              <a:buNone/>
              <a:defRPr sz="1300"/>
            </a:lvl7pPr>
            <a:lvl8pPr marL="4267081" indent="0">
              <a:buNone/>
              <a:defRPr sz="1300"/>
            </a:lvl8pPr>
            <a:lvl9pPr marL="4876663"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6" name="Footer Placeholder 5"/>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25226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032000" y="1496485"/>
            <a:ext cx="12192000" cy="3183467"/>
          </a:xfrm>
        </p:spPr>
        <p:txBody>
          <a:bodyPr anchor="b"/>
          <a:lstStyle>
            <a:lvl1pPr algn="ctr">
              <a:defRPr sz="7900"/>
            </a:lvl1pPr>
          </a:lstStyle>
          <a:p>
            <a:r>
              <a:rPr lang="en-US" smtClean="0"/>
              <a:t>Click to edit Master title style</a:t>
            </a:r>
            <a:endParaRPr lang="en-US" dirty="0"/>
          </a:p>
        </p:txBody>
      </p:sp>
      <p:sp>
        <p:nvSpPr>
          <p:cNvPr id="3" name="Subtitle 2"/>
          <p:cNvSpPr>
            <a:spLocks noGrp="1"/>
          </p:cNvSpPr>
          <p:nvPr>
            <p:ph type="subTitle" idx="1"/>
          </p:nvPr>
        </p:nvSpPr>
        <p:spPr>
          <a:xfrm>
            <a:off x="2032000" y="4802717"/>
            <a:ext cx="12192000" cy="2207683"/>
          </a:xfrm>
        </p:spPr>
        <p:txBody>
          <a:bodyPr/>
          <a:lstStyle>
            <a:lvl1pPr marL="0" indent="0" algn="ctr">
              <a:buNone/>
              <a:defRPr sz="3200"/>
            </a:lvl1pPr>
            <a:lvl2pPr marL="609585" indent="0" algn="ctr">
              <a:buNone/>
              <a:defRPr sz="2700"/>
            </a:lvl2pPr>
            <a:lvl3pPr marL="1219165" indent="0" algn="ctr">
              <a:buNone/>
              <a:defRPr sz="2400"/>
            </a:lvl3pPr>
            <a:lvl4pPr marL="1828749" indent="0" algn="ctr">
              <a:buNone/>
              <a:defRPr sz="2100"/>
            </a:lvl4pPr>
            <a:lvl5pPr marL="2438331" indent="0" algn="ctr">
              <a:buNone/>
              <a:defRPr sz="2100"/>
            </a:lvl5pPr>
            <a:lvl6pPr marL="3047914" indent="0" algn="ctr">
              <a:buNone/>
              <a:defRPr sz="2100"/>
            </a:lvl6pPr>
            <a:lvl7pPr marL="3657500" indent="0" algn="ctr">
              <a:buNone/>
              <a:defRPr sz="2100"/>
            </a:lvl7pPr>
            <a:lvl8pPr marL="4267081" indent="0" algn="ctr">
              <a:buNone/>
              <a:defRPr sz="2100"/>
            </a:lvl8pPr>
            <a:lvl9pPr marL="4876663"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149695280"/>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4473929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366189"/>
            <a:ext cx="365760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2800" y="366189"/>
            <a:ext cx="10701867"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219165" fontAlgn="base">
              <a:spcBef>
                <a:spcPct val="0"/>
              </a:spcBef>
              <a:spcAft>
                <a:spcPct val="0"/>
              </a:spcAft>
              <a:defRPr/>
            </a:pPr>
            <a:endParaRPr lang="en-US">
              <a:solidFill>
                <a:srgbClr val="000000"/>
              </a:solidFill>
            </a:endParaRPr>
          </a:p>
        </p:txBody>
      </p:sp>
      <p:sp>
        <p:nvSpPr>
          <p:cNvPr id="5" name="Footer Placeholder 4"/>
          <p:cNvSpPr>
            <a:spLocks noGrp="1"/>
          </p:cNvSpPr>
          <p:nvPr>
            <p:ph type="ftr" sz="quarter" idx="11"/>
          </p:nvPr>
        </p:nvSpPr>
        <p:spPr/>
        <p:txBody>
          <a:bodyPr/>
          <a:lstStyle/>
          <a:p>
            <a:pPr defTabSz="1219165" fontAlgn="base">
              <a:spcBef>
                <a:spcPct val="0"/>
              </a:spcBef>
              <a:spcAft>
                <a:spcPct val="0"/>
              </a:spcAft>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2229038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2" y="2840569"/>
            <a:ext cx="13817600" cy="196003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656463" indent="0" algn="ctr">
              <a:buNone/>
              <a:defRPr>
                <a:solidFill>
                  <a:schemeClr val="tx1">
                    <a:tint val="75000"/>
                  </a:schemeClr>
                </a:solidFill>
              </a:defRPr>
            </a:lvl2pPr>
            <a:lvl3pPr marL="1312922" indent="0" algn="ctr">
              <a:buNone/>
              <a:defRPr>
                <a:solidFill>
                  <a:schemeClr val="tx1">
                    <a:tint val="75000"/>
                  </a:schemeClr>
                </a:solidFill>
              </a:defRPr>
            </a:lvl3pPr>
            <a:lvl4pPr marL="1969385" indent="0" algn="ctr">
              <a:buNone/>
              <a:defRPr>
                <a:solidFill>
                  <a:schemeClr val="tx1">
                    <a:tint val="75000"/>
                  </a:schemeClr>
                </a:solidFill>
              </a:defRPr>
            </a:lvl4pPr>
            <a:lvl5pPr marL="2625845" indent="0" algn="ctr">
              <a:buNone/>
              <a:defRPr>
                <a:solidFill>
                  <a:schemeClr val="tx1">
                    <a:tint val="75000"/>
                  </a:schemeClr>
                </a:solidFill>
              </a:defRPr>
            </a:lvl5pPr>
            <a:lvl6pPr marL="3282308" indent="0" algn="ctr">
              <a:buNone/>
              <a:defRPr>
                <a:solidFill>
                  <a:schemeClr val="tx1">
                    <a:tint val="75000"/>
                  </a:schemeClr>
                </a:solidFill>
              </a:defRPr>
            </a:lvl6pPr>
            <a:lvl7pPr marL="3938771" indent="0" algn="ctr">
              <a:buNone/>
              <a:defRPr>
                <a:solidFill>
                  <a:schemeClr val="tx1">
                    <a:tint val="75000"/>
                  </a:schemeClr>
                </a:solidFill>
              </a:defRPr>
            </a:lvl7pPr>
            <a:lvl8pPr marL="4595230" indent="0" algn="ctr">
              <a:buNone/>
              <a:defRPr>
                <a:solidFill>
                  <a:schemeClr val="tx1">
                    <a:tint val="75000"/>
                  </a:schemeClr>
                </a:solidFill>
              </a:defRPr>
            </a:lvl8pPr>
            <a:lvl9pPr marL="52516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554579640"/>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2" y="2840569"/>
            <a:ext cx="13817600" cy="196003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656463" indent="0" algn="ctr">
              <a:buNone/>
              <a:defRPr>
                <a:solidFill>
                  <a:schemeClr val="tx1">
                    <a:tint val="75000"/>
                  </a:schemeClr>
                </a:solidFill>
              </a:defRPr>
            </a:lvl2pPr>
            <a:lvl3pPr marL="1312922" indent="0" algn="ctr">
              <a:buNone/>
              <a:defRPr>
                <a:solidFill>
                  <a:schemeClr val="tx1">
                    <a:tint val="75000"/>
                  </a:schemeClr>
                </a:solidFill>
              </a:defRPr>
            </a:lvl3pPr>
            <a:lvl4pPr marL="1969385" indent="0" algn="ctr">
              <a:buNone/>
              <a:defRPr>
                <a:solidFill>
                  <a:schemeClr val="tx1">
                    <a:tint val="75000"/>
                  </a:schemeClr>
                </a:solidFill>
              </a:defRPr>
            </a:lvl4pPr>
            <a:lvl5pPr marL="2625845" indent="0" algn="ctr">
              <a:buNone/>
              <a:defRPr>
                <a:solidFill>
                  <a:schemeClr val="tx1">
                    <a:tint val="75000"/>
                  </a:schemeClr>
                </a:solidFill>
              </a:defRPr>
            </a:lvl5pPr>
            <a:lvl6pPr marL="3282308" indent="0" algn="ctr">
              <a:buNone/>
              <a:defRPr>
                <a:solidFill>
                  <a:schemeClr val="tx1">
                    <a:tint val="75000"/>
                  </a:schemeClr>
                </a:solidFill>
              </a:defRPr>
            </a:lvl6pPr>
            <a:lvl7pPr marL="3938771" indent="0" algn="ctr">
              <a:buNone/>
              <a:defRPr>
                <a:solidFill>
                  <a:schemeClr val="tx1">
                    <a:tint val="75000"/>
                  </a:schemeClr>
                </a:solidFill>
              </a:defRPr>
            </a:lvl7pPr>
            <a:lvl8pPr marL="4595230" indent="0" algn="ctr">
              <a:buNone/>
              <a:defRPr>
                <a:solidFill>
                  <a:schemeClr val="tx1">
                    <a:tint val="75000"/>
                  </a:schemeClr>
                </a:solidFill>
              </a:defRPr>
            </a:lvl8pPr>
            <a:lvl9pPr marL="52516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363230958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3924873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4" y="5875869"/>
            <a:ext cx="13817600" cy="1816099"/>
          </a:xfrm>
        </p:spPr>
        <p:txBody>
          <a:bodyPr anchor="t"/>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284114" y="3875617"/>
            <a:ext cx="13817600" cy="2000251"/>
          </a:xfrm>
        </p:spPr>
        <p:txBody>
          <a:bodyPr anchor="b"/>
          <a:lstStyle>
            <a:lvl1pPr marL="0" indent="0">
              <a:buNone/>
              <a:defRPr sz="2900">
                <a:solidFill>
                  <a:schemeClr val="tx1">
                    <a:tint val="75000"/>
                  </a:schemeClr>
                </a:solidFill>
              </a:defRPr>
            </a:lvl1pPr>
            <a:lvl2pPr marL="656463" indent="0">
              <a:buNone/>
              <a:defRPr sz="2500">
                <a:solidFill>
                  <a:schemeClr val="tx1">
                    <a:tint val="75000"/>
                  </a:schemeClr>
                </a:solidFill>
              </a:defRPr>
            </a:lvl2pPr>
            <a:lvl3pPr marL="1312922" indent="0">
              <a:buNone/>
              <a:defRPr sz="2400">
                <a:solidFill>
                  <a:schemeClr val="tx1">
                    <a:tint val="75000"/>
                  </a:schemeClr>
                </a:solidFill>
              </a:defRPr>
            </a:lvl3pPr>
            <a:lvl4pPr marL="1969385" indent="0">
              <a:buNone/>
              <a:defRPr sz="2100">
                <a:solidFill>
                  <a:schemeClr val="tx1">
                    <a:tint val="75000"/>
                  </a:schemeClr>
                </a:solidFill>
              </a:defRPr>
            </a:lvl4pPr>
            <a:lvl5pPr marL="2625845" indent="0">
              <a:buNone/>
              <a:defRPr sz="2100">
                <a:solidFill>
                  <a:schemeClr val="tx1">
                    <a:tint val="75000"/>
                  </a:schemeClr>
                </a:solidFill>
              </a:defRPr>
            </a:lvl5pPr>
            <a:lvl6pPr marL="3282308" indent="0">
              <a:buNone/>
              <a:defRPr sz="2100">
                <a:solidFill>
                  <a:schemeClr val="tx1">
                    <a:tint val="75000"/>
                  </a:schemeClr>
                </a:solidFill>
              </a:defRPr>
            </a:lvl6pPr>
            <a:lvl7pPr marL="3938771" indent="0">
              <a:buNone/>
              <a:defRPr sz="2100">
                <a:solidFill>
                  <a:schemeClr val="tx1">
                    <a:tint val="75000"/>
                  </a:schemeClr>
                </a:solidFill>
              </a:defRPr>
            </a:lvl7pPr>
            <a:lvl8pPr marL="4595230" indent="0">
              <a:buNone/>
              <a:defRPr sz="2100">
                <a:solidFill>
                  <a:schemeClr val="tx1">
                    <a:tint val="75000"/>
                  </a:schemeClr>
                </a:solidFill>
              </a:defRPr>
            </a:lvl8pPr>
            <a:lvl9pPr marL="5251690"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41903738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2133601"/>
            <a:ext cx="7179733" cy="6034619"/>
          </a:xfrm>
        </p:spPr>
        <p:txBody>
          <a:bodyPr/>
          <a:lstStyle>
            <a:lvl1pPr>
              <a:defRPr sz="4000"/>
            </a:lvl1pPr>
            <a:lvl2pPr>
              <a:defRPr sz="33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2133601"/>
            <a:ext cx="7179733" cy="6034619"/>
          </a:xfrm>
        </p:spPr>
        <p:txBody>
          <a:bodyPr/>
          <a:lstStyle>
            <a:lvl1pPr>
              <a:defRPr sz="4000"/>
            </a:lvl1pPr>
            <a:lvl2pPr>
              <a:defRPr sz="33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1225778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0" y="2046817"/>
            <a:ext cx="7182556" cy="853019"/>
          </a:xfrm>
        </p:spPr>
        <p:txBody>
          <a:bodyPr anchor="b"/>
          <a:lstStyle>
            <a:lvl1pPr marL="0" indent="0">
              <a:buNone/>
              <a:defRPr sz="3300" b="1"/>
            </a:lvl1pPr>
            <a:lvl2pPr marL="656463" indent="0">
              <a:buNone/>
              <a:defRPr sz="2900" b="1"/>
            </a:lvl2pPr>
            <a:lvl3pPr marL="1312922" indent="0">
              <a:buNone/>
              <a:defRPr sz="2500" b="1"/>
            </a:lvl3pPr>
            <a:lvl4pPr marL="1969385" indent="0">
              <a:buNone/>
              <a:defRPr sz="2400" b="1"/>
            </a:lvl4pPr>
            <a:lvl5pPr marL="2625845" indent="0">
              <a:buNone/>
              <a:defRPr sz="2400" b="1"/>
            </a:lvl5pPr>
            <a:lvl6pPr marL="3282308" indent="0">
              <a:buNone/>
              <a:defRPr sz="2400" b="1"/>
            </a:lvl6pPr>
            <a:lvl7pPr marL="3938771" indent="0">
              <a:buNone/>
              <a:defRPr sz="2400" b="1"/>
            </a:lvl7pPr>
            <a:lvl8pPr marL="4595230" indent="0">
              <a:buNone/>
              <a:defRPr sz="2400" b="1"/>
            </a:lvl8pPr>
            <a:lvl9pPr marL="525169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812800" y="2899833"/>
            <a:ext cx="7182556" cy="5268384"/>
          </a:xfrm>
        </p:spPr>
        <p:txBody>
          <a:bodyPr/>
          <a:lstStyle>
            <a:lvl1pPr>
              <a:defRPr sz="3300"/>
            </a:lvl1pPr>
            <a:lvl2pPr>
              <a:defRPr sz="29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8" y="2046817"/>
            <a:ext cx="7185378" cy="853019"/>
          </a:xfrm>
        </p:spPr>
        <p:txBody>
          <a:bodyPr anchor="b"/>
          <a:lstStyle>
            <a:lvl1pPr marL="0" indent="0">
              <a:buNone/>
              <a:defRPr sz="3300" b="1"/>
            </a:lvl1pPr>
            <a:lvl2pPr marL="656463" indent="0">
              <a:buNone/>
              <a:defRPr sz="2900" b="1"/>
            </a:lvl2pPr>
            <a:lvl3pPr marL="1312922" indent="0">
              <a:buNone/>
              <a:defRPr sz="2500" b="1"/>
            </a:lvl3pPr>
            <a:lvl4pPr marL="1969385" indent="0">
              <a:buNone/>
              <a:defRPr sz="2400" b="1"/>
            </a:lvl4pPr>
            <a:lvl5pPr marL="2625845" indent="0">
              <a:buNone/>
              <a:defRPr sz="2400" b="1"/>
            </a:lvl5pPr>
            <a:lvl6pPr marL="3282308" indent="0">
              <a:buNone/>
              <a:defRPr sz="2400" b="1"/>
            </a:lvl6pPr>
            <a:lvl7pPr marL="3938771" indent="0">
              <a:buNone/>
              <a:defRPr sz="2400" b="1"/>
            </a:lvl7pPr>
            <a:lvl8pPr marL="4595230" indent="0">
              <a:buNone/>
              <a:defRPr sz="2400" b="1"/>
            </a:lvl8pPr>
            <a:lvl9pPr marL="525169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8257828" y="2899833"/>
            <a:ext cx="7185378" cy="5268384"/>
          </a:xfrm>
        </p:spPr>
        <p:txBody>
          <a:bodyPr/>
          <a:lstStyle>
            <a:lvl1pPr>
              <a:defRPr sz="3300"/>
            </a:lvl1pPr>
            <a:lvl2pPr>
              <a:defRPr sz="29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12922"/>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2126753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12922"/>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5721885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12922"/>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727634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630039435"/>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4" y="364065"/>
            <a:ext cx="5348112" cy="1549403"/>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6355644" y="364073"/>
            <a:ext cx="9087556" cy="7804151"/>
          </a:xfrm>
        </p:spPr>
        <p:txBody>
          <a:bodyPr/>
          <a:lstStyle>
            <a:lvl1pPr>
              <a:defRPr sz="46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4" y="1913473"/>
            <a:ext cx="5348112" cy="6254751"/>
          </a:xfrm>
        </p:spPr>
        <p:txBody>
          <a:bodyPr/>
          <a:lstStyle>
            <a:lvl1pPr marL="0" indent="0">
              <a:buNone/>
              <a:defRPr sz="2100"/>
            </a:lvl1pPr>
            <a:lvl2pPr marL="656463" indent="0">
              <a:buNone/>
              <a:defRPr sz="1700"/>
            </a:lvl2pPr>
            <a:lvl3pPr marL="1312922" indent="0">
              <a:buNone/>
              <a:defRPr sz="1400"/>
            </a:lvl3pPr>
            <a:lvl4pPr marL="1969385" indent="0">
              <a:buNone/>
              <a:defRPr sz="1300"/>
            </a:lvl4pPr>
            <a:lvl5pPr marL="2625845" indent="0">
              <a:buNone/>
              <a:defRPr sz="1300"/>
            </a:lvl5pPr>
            <a:lvl6pPr marL="3282308" indent="0">
              <a:buNone/>
              <a:defRPr sz="1300"/>
            </a:lvl6pPr>
            <a:lvl7pPr marL="3938771" indent="0">
              <a:buNone/>
              <a:defRPr sz="1300"/>
            </a:lvl7pPr>
            <a:lvl8pPr marL="4595230" indent="0">
              <a:buNone/>
              <a:defRPr sz="1300"/>
            </a:lvl8pPr>
            <a:lvl9pPr marL="525169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4160009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6400801"/>
            <a:ext cx="9753600" cy="755651"/>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3186290" y="817035"/>
            <a:ext cx="9753600" cy="5486400"/>
          </a:xfrm>
        </p:spPr>
        <p:txBody>
          <a:bodyPr/>
          <a:lstStyle>
            <a:lvl1pPr marL="0" indent="0">
              <a:buNone/>
              <a:defRPr sz="4600"/>
            </a:lvl1pPr>
            <a:lvl2pPr marL="656463" indent="0">
              <a:buNone/>
              <a:defRPr sz="4000"/>
            </a:lvl2pPr>
            <a:lvl3pPr marL="1312922" indent="0">
              <a:buNone/>
              <a:defRPr sz="3300"/>
            </a:lvl3pPr>
            <a:lvl4pPr marL="1969385" indent="0">
              <a:buNone/>
              <a:defRPr sz="2900"/>
            </a:lvl4pPr>
            <a:lvl5pPr marL="2625845" indent="0">
              <a:buNone/>
              <a:defRPr sz="2900"/>
            </a:lvl5pPr>
            <a:lvl6pPr marL="3282308" indent="0">
              <a:buNone/>
              <a:defRPr sz="2900"/>
            </a:lvl6pPr>
            <a:lvl7pPr marL="3938771" indent="0">
              <a:buNone/>
              <a:defRPr sz="2900"/>
            </a:lvl7pPr>
            <a:lvl8pPr marL="4595230" indent="0">
              <a:buNone/>
              <a:defRPr sz="2900"/>
            </a:lvl8pPr>
            <a:lvl9pPr marL="5251690" indent="0">
              <a:buNone/>
              <a:defRPr sz="2900"/>
            </a:lvl9pPr>
          </a:lstStyle>
          <a:p>
            <a:endParaRPr lang="en-US"/>
          </a:p>
        </p:txBody>
      </p:sp>
      <p:sp>
        <p:nvSpPr>
          <p:cNvPr id="4" name="Text Placeholder 3"/>
          <p:cNvSpPr>
            <a:spLocks noGrp="1"/>
          </p:cNvSpPr>
          <p:nvPr>
            <p:ph type="body" sz="half" idx="2"/>
          </p:nvPr>
        </p:nvSpPr>
        <p:spPr>
          <a:xfrm>
            <a:off x="3186290" y="7156457"/>
            <a:ext cx="9753600" cy="1073151"/>
          </a:xfrm>
        </p:spPr>
        <p:txBody>
          <a:bodyPr/>
          <a:lstStyle>
            <a:lvl1pPr marL="0" indent="0">
              <a:buNone/>
              <a:defRPr sz="2100"/>
            </a:lvl1pPr>
            <a:lvl2pPr marL="656463" indent="0">
              <a:buNone/>
              <a:defRPr sz="1700"/>
            </a:lvl2pPr>
            <a:lvl3pPr marL="1312922" indent="0">
              <a:buNone/>
              <a:defRPr sz="1400"/>
            </a:lvl3pPr>
            <a:lvl4pPr marL="1969385" indent="0">
              <a:buNone/>
              <a:defRPr sz="1300"/>
            </a:lvl4pPr>
            <a:lvl5pPr marL="2625845" indent="0">
              <a:buNone/>
              <a:defRPr sz="1300"/>
            </a:lvl5pPr>
            <a:lvl6pPr marL="3282308" indent="0">
              <a:buNone/>
              <a:defRPr sz="1300"/>
            </a:lvl6pPr>
            <a:lvl7pPr marL="3938771" indent="0">
              <a:buNone/>
              <a:defRPr sz="1300"/>
            </a:lvl7pPr>
            <a:lvl8pPr marL="4595230" indent="0">
              <a:buNone/>
              <a:defRPr sz="1300"/>
            </a:lvl8pPr>
            <a:lvl9pPr marL="525169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34991052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6040013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4" y="366192"/>
            <a:ext cx="3657602"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366192"/>
            <a:ext cx="10701867"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3846365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2" y="2840569"/>
            <a:ext cx="13817600" cy="196003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656463" indent="0" algn="ctr">
              <a:buNone/>
              <a:defRPr>
                <a:solidFill>
                  <a:schemeClr val="tx1">
                    <a:tint val="75000"/>
                  </a:schemeClr>
                </a:solidFill>
              </a:defRPr>
            </a:lvl2pPr>
            <a:lvl3pPr marL="1312922" indent="0" algn="ctr">
              <a:buNone/>
              <a:defRPr>
                <a:solidFill>
                  <a:schemeClr val="tx1">
                    <a:tint val="75000"/>
                  </a:schemeClr>
                </a:solidFill>
              </a:defRPr>
            </a:lvl3pPr>
            <a:lvl4pPr marL="1969385" indent="0" algn="ctr">
              <a:buNone/>
              <a:defRPr>
                <a:solidFill>
                  <a:schemeClr val="tx1">
                    <a:tint val="75000"/>
                  </a:schemeClr>
                </a:solidFill>
              </a:defRPr>
            </a:lvl4pPr>
            <a:lvl5pPr marL="2625845" indent="0" algn="ctr">
              <a:buNone/>
              <a:defRPr>
                <a:solidFill>
                  <a:schemeClr val="tx1">
                    <a:tint val="75000"/>
                  </a:schemeClr>
                </a:solidFill>
              </a:defRPr>
            </a:lvl5pPr>
            <a:lvl6pPr marL="3282308" indent="0" algn="ctr">
              <a:buNone/>
              <a:defRPr>
                <a:solidFill>
                  <a:schemeClr val="tx1">
                    <a:tint val="75000"/>
                  </a:schemeClr>
                </a:solidFill>
              </a:defRPr>
            </a:lvl6pPr>
            <a:lvl7pPr marL="3938771" indent="0" algn="ctr">
              <a:buNone/>
              <a:defRPr>
                <a:solidFill>
                  <a:schemeClr val="tx1">
                    <a:tint val="75000"/>
                  </a:schemeClr>
                </a:solidFill>
              </a:defRPr>
            </a:lvl7pPr>
            <a:lvl8pPr marL="4595230" indent="0" algn="ctr">
              <a:buNone/>
              <a:defRPr>
                <a:solidFill>
                  <a:schemeClr val="tx1">
                    <a:tint val="75000"/>
                  </a:schemeClr>
                </a:solidFill>
              </a:defRPr>
            </a:lvl8pPr>
            <a:lvl9pPr marL="52516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56577411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2" y="2840569"/>
            <a:ext cx="13817600" cy="1960035"/>
          </a:xfrm>
        </p:spPr>
        <p:txBody>
          <a:bodyPr/>
          <a:lstStyle/>
          <a:p>
            <a:r>
              <a:rPr lang="en-US" smtClean="0"/>
              <a:t>Click to edit Master title style</a:t>
            </a:r>
            <a:endParaRPr lang="en-US"/>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656463" indent="0" algn="ctr">
              <a:buNone/>
              <a:defRPr>
                <a:solidFill>
                  <a:schemeClr val="tx1">
                    <a:tint val="75000"/>
                  </a:schemeClr>
                </a:solidFill>
              </a:defRPr>
            </a:lvl2pPr>
            <a:lvl3pPr marL="1312922" indent="0" algn="ctr">
              <a:buNone/>
              <a:defRPr>
                <a:solidFill>
                  <a:schemeClr val="tx1">
                    <a:tint val="75000"/>
                  </a:schemeClr>
                </a:solidFill>
              </a:defRPr>
            </a:lvl3pPr>
            <a:lvl4pPr marL="1969385" indent="0" algn="ctr">
              <a:buNone/>
              <a:defRPr>
                <a:solidFill>
                  <a:schemeClr val="tx1">
                    <a:tint val="75000"/>
                  </a:schemeClr>
                </a:solidFill>
              </a:defRPr>
            </a:lvl4pPr>
            <a:lvl5pPr marL="2625845" indent="0" algn="ctr">
              <a:buNone/>
              <a:defRPr>
                <a:solidFill>
                  <a:schemeClr val="tx1">
                    <a:tint val="75000"/>
                  </a:schemeClr>
                </a:solidFill>
              </a:defRPr>
            </a:lvl5pPr>
            <a:lvl6pPr marL="3282308" indent="0" algn="ctr">
              <a:buNone/>
              <a:defRPr>
                <a:solidFill>
                  <a:schemeClr val="tx1">
                    <a:tint val="75000"/>
                  </a:schemeClr>
                </a:solidFill>
              </a:defRPr>
            </a:lvl6pPr>
            <a:lvl7pPr marL="3938771" indent="0" algn="ctr">
              <a:buNone/>
              <a:defRPr>
                <a:solidFill>
                  <a:schemeClr val="tx1">
                    <a:tint val="75000"/>
                  </a:schemeClr>
                </a:solidFill>
              </a:defRPr>
            </a:lvl7pPr>
            <a:lvl8pPr marL="4595230" indent="0" algn="ctr">
              <a:buNone/>
              <a:defRPr>
                <a:solidFill>
                  <a:schemeClr val="tx1">
                    <a:tint val="75000"/>
                  </a:schemeClr>
                </a:solidFill>
              </a:defRPr>
            </a:lvl8pPr>
            <a:lvl9pPr marL="52516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761628460"/>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1046236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4" y="5875869"/>
            <a:ext cx="13817600" cy="1816099"/>
          </a:xfrm>
        </p:spPr>
        <p:txBody>
          <a:bodyPr anchor="t"/>
          <a:lstStyle>
            <a:lvl1pPr algn="l">
              <a:defRPr sz="5700" b="1" cap="all"/>
            </a:lvl1pPr>
          </a:lstStyle>
          <a:p>
            <a:r>
              <a:rPr lang="en-US" smtClean="0"/>
              <a:t>Click to edit Master title style</a:t>
            </a:r>
            <a:endParaRPr lang="en-US"/>
          </a:p>
        </p:txBody>
      </p:sp>
      <p:sp>
        <p:nvSpPr>
          <p:cNvPr id="3" name="Text Placeholder 2"/>
          <p:cNvSpPr>
            <a:spLocks noGrp="1"/>
          </p:cNvSpPr>
          <p:nvPr>
            <p:ph type="body" idx="1"/>
          </p:nvPr>
        </p:nvSpPr>
        <p:spPr>
          <a:xfrm>
            <a:off x="1284114" y="3875617"/>
            <a:ext cx="13817600" cy="2000251"/>
          </a:xfrm>
        </p:spPr>
        <p:txBody>
          <a:bodyPr anchor="b"/>
          <a:lstStyle>
            <a:lvl1pPr marL="0" indent="0">
              <a:buNone/>
              <a:defRPr sz="2900">
                <a:solidFill>
                  <a:schemeClr val="tx1">
                    <a:tint val="75000"/>
                  </a:schemeClr>
                </a:solidFill>
              </a:defRPr>
            </a:lvl1pPr>
            <a:lvl2pPr marL="656463" indent="0">
              <a:buNone/>
              <a:defRPr sz="2500">
                <a:solidFill>
                  <a:schemeClr val="tx1">
                    <a:tint val="75000"/>
                  </a:schemeClr>
                </a:solidFill>
              </a:defRPr>
            </a:lvl2pPr>
            <a:lvl3pPr marL="1312922" indent="0">
              <a:buNone/>
              <a:defRPr sz="2400">
                <a:solidFill>
                  <a:schemeClr val="tx1">
                    <a:tint val="75000"/>
                  </a:schemeClr>
                </a:solidFill>
              </a:defRPr>
            </a:lvl3pPr>
            <a:lvl4pPr marL="1969385" indent="0">
              <a:buNone/>
              <a:defRPr sz="2100">
                <a:solidFill>
                  <a:schemeClr val="tx1">
                    <a:tint val="75000"/>
                  </a:schemeClr>
                </a:solidFill>
              </a:defRPr>
            </a:lvl4pPr>
            <a:lvl5pPr marL="2625845" indent="0">
              <a:buNone/>
              <a:defRPr sz="2100">
                <a:solidFill>
                  <a:schemeClr val="tx1">
                    <a:tint val="75000"/>
                  </a:schemeClr>
                </a:solidFill>
              </a:defRPr>
            </a:lvl5pPr>
            <a:lvl6pPr marL="3282308" indent="0">
              <a:buNone/>
              <a:defRPr sz="2100">
                <a:solidFill>
                  <a:schemeClr val="tx1">
                    <a:tint val="75000"/>
                  </a:schemeClr>
                </a:solidFill>
              </a:defRPr>
            </a:lvl6pPr>
            <a:lvl7pPr marL="3938771" indent="0">
              <a:buNone/>
              <a:defRPr sz="2100">
                <a:solidFill>
                  <a:schemeClr val="tx1">
                    <a:tint val="75000"/>
                  </a:schemeClr>
                </a:solidFill>
              </a:defRPr>
            </a:lvl7pPr>
            <a:lvl8pPr marL="4595230" indent="0">
              <a:buNone/>
              <a:defRPr sz="2100">
                <a:solidFill>
                  <a:schemeClr val="tx1">
                    <a:tint val="75000"/>
                  </a:schemeClr>
                </a:solidFill>
              </a:defRPr>
            </a:lvl8pPr>
            <a:lvl9pPr marL="5251690"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4162614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2133601"/>
            <a:ext cx="7179733" cy="6034619"/>
          </a:xfrm>
        </p:spPr>
        <p:txBody>
          <a:bodyPr/>
          <a:lstStyle>
            <a:lvl1pPr>
              <a:defRPr sz="4000"/>
            </a:lvl1pPr>
            <a:lvl2pPr>
              <a:defRPr sz="33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63467" y="2133601"/>
            <a:ext cx="7179733" cy="6034619"/>
          </a:xfrm>
        </p:spPr>
        <p:txBody>
          <a:bodyPr/>
          <a:lstStyle>
            <a:lvl1pPr>
              <a:defRPr sz="4000"/>
            </a:lvl1pPr>
            <a:lvl2pPr>
              <a:defRPr sz="33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8695158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12800" y="2046817"/>
            <a:ext cx="7182556" cy="853019"/>
          </a:xfrm>
        </p:spPr>
        <p:txBody>
          <a:bodyPr anchor="b"/>
          <a:lstStyle>
            <a:lvl1pPr marL="0" indent="0">
              <a:buNone/>
              <a:defRPr sz="3300" b="1"/>
            </a:lvl1pPr>
            <a:lvl2pPr marL="656463" indent="0">
              <a:buNone/>
              <a:defRPr sz="2900" b="1"/>
            </a:lvl2pPr>
            <a:lvl3pPr marL="1312922" indent="0">
              <a:buNone/>
              <a:defRPr sz="2500" b="1"/>
            </a:lvl3pPr>
            <a:lvl4pPr marL="1969385" indent="0">
              <a:buNone/>
              <a:defRPr sz="2400" b="1"/>
            </a:lvl4pPr>
            <a:lvl5pPr marL="2625845" indent="0">
              <a:buNone/>
              <a:defRPr sz="2400" b="1"/>
            </a:lvl5pPr>
            <a:lvl6pPr marL="3282308" indent="0">
              <a:buNone/>
              <a:defRPr sz="2400" b="1"/>
            </a:lvl6pPr>
            <a:lvl7pPr marL="3938771" indent="0">
              <a:buNone/>
              <a:defRPr sz="2400" b="1"/>
            </a:lvl7pPr>
            <a:lvl8pPr marL="4595230" indent="0">
              <a:buNone/>
              <a:defRPr sz="2400" b="1"/>
            </a:lvl8pPr>
            <a:lvl9pPr marL="525169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812800" y="2899833"/>
            <a:ext cx="7182556" cy="5268384"/>
          </a:xfrm>
        </p:spPr>
        <p:txBody>
          <a:bodyPr/>
          <a:lstStyle>
            <a:lvl1pPr>
              <a:defRPr sz="3300"/>
            </a:lvl1pPr>
            <a:lvl2pPr>
              <a:defRPr sz="29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8257828" y="2046817"/>
            <a:ext cx="7185378" cy="853019"/>
          </a:xfrm>
        </p:spPr>
        <p:txBody>
          <a:bodyPr anchor="b"/>
          <a:lstStyle>
            <a:lvl1pPr marL="0" indent="0">
              <a:buNone/>
              <a:defRPr sz="3300" b="1"/>
            </a:lvl1pPr>
            <a:lvl2pPr marL="656463" indent="0">
              <a:buNone/>
              <a:defRPr sz="2900" b="1"/>
            </a:lvl2pPr>
            <a:lvl3pPr marL="1312922" indent="0">
              <a:buNone/>
              <a:defRPr sz="2500" b="1"/>
            </a:lvl3pPr>
            <a:lvl4pPr marL="1969385" indent="0">
              <a:buNone/>
              <a:defRPr sz="2400" b="1"/>
            </a:lvl4pPr>
            <a:lvl5pPr marL="2625845" indent="0">
              <a:buNone/>
              <a:defRPr sz="2400" b="1"/>
            </a:lvl5pPr>
            <a:lvl6pPr marL="3282308" indent="0">
              <a:buNone/>
              <a:defRPr sz="2400" b="1"/>
            </a:lvl6pPr>
            <a:lvl7pPr marL="3938771" indent="0">
              <a:buNone/>
              <a:defRPr sz="2400" b="1"/>
            </a:lvl7pPr>
            <a:lvl8pPr marL="4595230" indent="0">
              <a:buNone/>
              <a:defRPr sz="2400" b="1"/>
            </a:lvl8pPr>
            <a:lvl9pPr marL="525169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8257828" y="2899833"/>
            <a:ext cx="7185378" cy="5268384"/>
          </a:xfrm>
        </p:spPr>
        <p:txBody>
          <a:bodyPr/>
          <a:lstStyle>
            <a:lvl1pPr>
              <a:defRPr sz="3300"/>
            </a:lvl1pPr>
            <a:lvl2pPr>
              <a:defRPr sz="2900"/>
            </a:lvl2pPr>
            <a:lvl3pPr>
              <a:defRPr sz="25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12922"/>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378223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1331079438"/>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12922"/>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41062248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12922"/>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1272290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4" y="364065"/>
            <a:ext cx="5348112" cy="1549403"/>
          </a:xfrm>
        </p:spPr>
        <p:txBody>
          <a:bodyPr anchor="b"/>
          <a:lstStyle>
            <a:lvl1pPr algn="l">
              <a:defRPr sz="2900" b="1"/>
            </a:lvl1pPr>
          </a:lstStyle>
          <a:p>
            <a:r>
              <a:rPr lang="en-US" smtClean="0"/>
              <a:t>Click to edit Master title style</a:t>
            </a:r>
            <a:endParaRPr lang="en-US"/>
          </a:p>
        </p:txBody>
      </p:sp>
      <p:sp>
        <p:nvSpPr>
          <p:cNvPr id="3" name="Content Placeholder 2"/>
          <p:cNvSpPr>
            <a:spLocks noGrp="1"/>
          </p:cNvSpPr>
          <p:nvPr>
            <p:ph idx="1"/>
          </p:nvPr>
        </p:nvSpPr>
        <p:spPr>
          <a:xfrm>
            <a:off x="6355644" y="364073"/>
            <a:ext cx="9087556" cy="7804151"/>
          </a:xfrm>
        </p:spPr>
        <p:txBody>
          <a:bodyPr/>
          <a:lstStyle>
            <a:lvl1pPr>
              <a:defRPr sz="4600"/>
            </a:lvl1pPr>
            <a:lvl2pPr>
              <a:defRPr sz="4000"/>
            </a:lvl2pPr>
            <a:lvl3pPr>
              <a:defRPr sz="3300"/>
            </a:lvl3pPr>
            <a:lvl4pPr>
              <a:defRPr sz="2900"/>
            </a:lvl4pPr>
            <a:lvl5pPr>
              <a:defRPr sz="2900"/>
            </a:lvl5pPr>
            <a:lvl6pPr>
              <a:defRPr sz="2900"/>
            </a:lvl6pPr>
            <a:lvl7pPr>
              <a:defRPr sz="2900"/>
            </a:lvl7pPr>
            <a:lvl8pPr>
              <a:defRPr sz="2900"/>
            </a:lvl8pPr>
            <a:lvl9pPr>
              <a:defRPr sz="2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4" y="1913473"/>
            <a:ext cx="5348112" cy="6254751"/>
          </a:xfrm>
        </p:spPr>
        <p:txBody>
          <a:bodyPr/>
          <a:lstStyle>
            <a:lvl1pPr marL="0" indent="0">
              <a:buNone/>
              <a:defRPr sz="2100"/>
            </a:lvl1pPr>
            <a:lvl2pPr marL="656463" indent="0">
              <a:buNone/>
              <a:defRPr sz="1700"/>
            </a:lvl2pPr>
            <a:lvl3pPr marL="1312922" indent="0">
              <a:buNone/>
              <a:defRPr sz="1400"/>
            </a:lvl3pPr>
            <a:lvl4pPr marL="1969385" indent="0">
              <a:buNone/>
              <a:defRPr sz="1300"/>
            </a:lvl4pPr>
            <a:lvl5pPr marL="2625845" indent="0">
              <a:buNone/>
              <a:defRPr sz="1300"/>
            </a:lvl5pPr>
            <a:lvl6pPr marL="3282308" indent="0">
              <a:buNone/>
              <a:defRPr sz="1300"/>
            </a:lvl6pPr>
            <a:lvl7pPr marL="3938771" indent="0">
              <a:buNone/>
              <a:defRPr sz="1300"/>
            </a:lvl7pPr>
            <a:lvl8pPr marL="4595230" indent="0">
              <a:buNone/>
              <a:defRPr sz="1300"/>
            </a:lvl8pPr>
            <a:lvl9pPr marL="525169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30569760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86290" y="6400801"/>
            <a:ext cx="9753600" cy="755651"/>
          </a:xfrm>
        </p:spPr>
        <p:txBody>
          <a:bodyPr anchor="b"/>
          <a:lstStyle>
            <a:lvl1pPr algn="l">
              <a:defRPr sz="2900" b="1"/>
            </a:lvl1pPr>
          </a:lstStyle>
          <a:p>
            <a:r>
              <a:rPr lang="en-US" smtClean="0"/>
              <a:t>Click to edit Master title style</a:t>
            </a:r>
            <a:endParaRPr lang="en-US"/>
          </a:p>
        </p:txBody>
      </p:sp>
      <p:sp>
        <p:nvSpPr>
          <p:cNvPr id="3" name="Picture Placeholder 2"/>
          <p:cNvSpPr>
            <a:spLocks noGrp="1"/>
          </p:cNvSpPr>
          <p:nvPr>
            <p:ph type="pic" idx="1"/>
          </p:nvPr>
        </p:nvSpPr>
        <p:spPr>
          <a:xfrm>
            <a:off x="3186290" y="817035"/>
            <a:ext cx="9753600" cy="5486400"/>
          </a:xfrm>
        </p:spPr>
        <p:txBody>
          <a:bodyPr/>
          <a:lstStyle>
            <a:lvl1pPr marL="0" indent="0">
              <a:buNone/>
              <a:defRPr sz="4600"/>
            </a:lvl1pPr>
            <a:lvl2pPr marL="656463" indent="0">
              <a:buNone/>
              <a:defRPr sz="4000"/>
            </a:lvl2pPr>
            <a:lvl3pPr marL="1312922" indent="0">
              <a:buNone/>
              <a:defRPr sz="3300"/>
            </a:lvl3pPr>
            <a:lvl4pPr marL="1969385" indent="0">
              <a:buNone/>
              <a:defRPr sz="2900"/>
            </a:lvl4pPr>
            <a:lvl5pPr marL="2625845" indent="0">
              <a:buNone/>
              <a:defRPr sz="2900"/>
            </a:lvl5pPr>
            <a:lvl6pPr marL="3282308" indent="0">
              <a:buNone/>
              <a:defRPr sz="2900"/>
            </a:lvl6pPr>
            <a:lvl7pPr marL="3938771" indent="0">
              <a:buNone/>
              <a:defRPr sz="2900"/>
            </a:lvl7pPr>
            <a:lvl8pPr marL="4595230" indent="0">
              <a:buNone/>
              <a:defRPr sz="2900"/>
            </a:lvl8pPr>
            <a:lvl9pPr marL="5251690" indent="0">
              <a:buNone/>
              <a:defRPr sz="2900"/>
            </a:lvl9pPr>
          </a:lstStyle>
          <a:p>
            <a:endParaRPr lang="en-US"/>
          </a:p>
        </p:txBody>
      </p:sp>
      <p:sp>
        <p:nvSpPr>
          <p:cNvPr id="4" name="Text Placeholder 3"/>
          <p:cNvSpPr>
            <a:spLocks noGrp="1"/>
          </p:cNvSpPr>
          <p:nvPr>
            <p:ph type="body" sz="half" idx="2"/>
          </p:nvPr>
        </p:nvSpPr>
        <p:spPr>
          <a:xfrm>
            <a:off x="3186290" y="7156457"/>
            <a:ext cx="9753600" cy="1073151"/>
          </a:xfrm>
        </p:spPr>
        <p:txBody>
          <a:bodyPr/>
          <a:lstStyle>
            <a:lvl1pPr marL="0" indent="0">
              <a:buNone/>
              <a:defRPr sz="2100"/>
            </a:lvl1pPr>
            <a:lvl2pPr marL="656463" indent="0">
              <a:buNone/>
              <a:defRPr sz="1700"/>
            </a:lvl2pPr>
            <a:lvl3pPr marL="1312922" indent="0">
              <a:buNone/>
              <a:defRPr sz="1400"/>
            </a:lvl3pPr>
            <a:lvl4pPr marL="1969385" indent="0">
              <a:buNone/>
              <a:defRPr sz="1300"/>
            </a:lvl4pPr>
            <a:lvl5pPr marL="2625845" indent="0">
              <a:buNone/>
              <a:defRPr sz="1300"/>
            </a:lvl5pPr>
            <a:lvl6pPr marL="3282308" indent="0">
              <a:buNone/>
              <a:defRPr sz="1300"/>
            </a:lvl6pPr>
            <a:lvl7pPr marL="3938771" indent="0">
              <a:buNone/>
              <a:defRPr sz="1300"/>
            </a:lvl7pPr>
            <a:lvl8pPr marL="4595230" indent="0">
              <a:buNone/>
              <a:defRPr sz="1300"/>
            </a:lvl8pPr>
            <a:lvl9pPr marL="5251690" indent="0">
              <a:buNone/>
              <a:defRPr sz="13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12922"/>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28364573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38319727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4" y="366192"/>
            <a:ext cx="3657602"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366192"/>
            <a:ext cx="10701867"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12922"/>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2946230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840573"/>
            <a:ext cx="13817600" cy="1960033"/>
          </a:xfrm>
        </p:spPr>
        <p:txBody>
          <a:bodyPr/>
          <a:lstStyle/>
          <a:p>
            <a:r>
              <a:rPr lang="en-US"/>
              <a:t>Click to edit Master title style</a:t>
            </a:r>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544285" indent="0" algn="ctr">
              <a:buNone/>
              <a:defRPr>
                <a:solidFill>
                  <a:schemeClr val="tx1">
                    <a:tint val="75000"/>
                  </a:schemeClr>
                </a:solidFill>
              </a:defRPr>
            </a:lvl2pPr>
            <a:lvl3pPr marL="1088570" indent="0" algn="ctr">
              <a:buNone/>
              <a:defRPr>
                <a:solidFill>
                  <a:schemeClr val="tx1">
                    <a:tint val="75000"/>
                  </a:schemeClr>
                </a:solidFill>
              </a:defRPr>
            </a:lvl3pPr>
            <a:lvl4pPr marL="1632856" indent="0" algn="ctr">
              <a:buNone/>
              <a:defRPr>
                <a:solidFill>
                  <a:schemeClr val="tx1">
                    <a:tint val="75000"/>
                  </a:schemeClr>
                </a:solidFill>
              </a:defRPr>
            </a:lvl4pPr>
            <a:lvl5pPr marL="2177141" indent="0" algn="ctr">
              <a:buNone/>
              <a:defRPr>
                <a:solidFill>
                  <a:schemeClr val="tx1">
                    <a:tint val="75000"/>
                  </a:schemeClr>
                </a:solidFill>
              </a:defRPr>
            </a:lvl5pPr>
            <a:lvl6pPr marL="2721426" indent="0" algn="ctr">
              <a:buNone/>
              <a:defRPr>
                <a:solidFill>
                  <a:schemeClr val="tx1">
                    <a:tint val="75000"/>
                  </a:schemeClr>
                </a:solidFill>
              </a:defRPr>
            </a:lvl6pPr>
            <a:lvl7pPr marL="3265711" indent="0" algn="ctr">
              <a:buNone/>
              <a:defRPr>
                <a:solidFill>
                  <a:schemeClr val="tx1">
                    <a:tint val="75000"/>
                  </a:schemeClr>
                </a:solidFill>
              </a:defRPr>
            </a:lvl7pPr>
            <a:lvl8pPr marL="3809996" indent="0" algn="ctr">
              <a:buNone/>
              <a:defRPr>
                <a:solidFill>
                  <a:schemeClr val="tx1">
                    <a:tint val="75000"/>
                  </a:schemeClr>
                </a:solidFill>
              </a:defRPr>
            </a:lvl8pPr>
            <a:lvl9pPr marL="435428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9784330"/>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840573"/>
            <a:ext cx="13817600" cy="1960033"/>
          </a:xfrm>
        </p:spPr>
        <p:txBody>
          <a:bodyPr/>
          <a:lstStyle/>
          <a:p>
            <a:r>
              <a:rPr lang="en-US"/>
              <a:t>Click to edit Master title style</a:t>
            </a:r>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544285" indent="0" algn="ctr">
              <a:buNone/>
              <a:defRPr>
                <a:solidFill>
                  <a:schemeClr val="tx1">
                    <a:tint val="75000"/>
                  </a:schemeClr>
                </a:solidFill>
              </a:defRPr>
            </a:lvl2pPr>
            <a:lvl3pPr marL="1088570" indent="0" algn="ctr">
              <a:buNone/>
              <a:defRPr>
                <a:solidFill>
                  <a:schemeClr val="tx1">
                    <a:tint val="75000"/>
                  </a:schemeClr>
                </a:solidFill>
              </a:defRPr>
            </a:lvl3pPr>
            <a:lvl4pPr marL="1632856" indent="0" algn="ctr">
              <a:buNone/>
              <a:defRPr>
                <a:solidFill>
                  <a:schemeClr val="tx1">
                    <a:tint val="75000"/>
                  </a:schemeClr>
                </a:solidFill>
              </a:defRPr>
            </a:lvl4pPr>
            <a:lvl5pPr marL="2177141" indent="0" algn="ctr">
              <a:buNone/>
              <a:defRPr>
                <a:solidFill>
                  <a:schemeClr val="tx1">
                    <a:tint val="75000"/>
                  </a:schemeClr>
                </a:solidFill>
              </a:defRPr>
            </a:lvl5pPr>
            <a:lvl6pPr marL="2721426" indent="0" algn="ctr">
              <a:buNone/>
              <a:defRPr>
                <a:solidFill>
                  <a:schemeClr val="tx1">
                    <a:tint val="75000"/>
                  </a:schemeClr>
                </a:solidFill>
              </a:defRPr>
            </a:lvl6pPr>
            <a:lvl7pPr marL="3265711" indent="0" algn="ctr">
              <a:buNone/>
              <a:defRPr>
                <a:solidFill>
                  <a:schemeClr val="tx1">
                    <a:tint val="75000"/>
                  </a:schemeClr>
                </a:solidFill>
              </a:defRPr>
            </a:lvl7pPr>
            <a:lvl8pPr marL="3809996" indent="0" algn="ctr">
              <a:buNone/>
              <a:defRPr>
                <a:solidFill>
                  <a:schemeClr val="tx1">
                    <a:tint val="75000"/>
                  </a:schemeClr>
                </a:solidFill>
              </a:defRPr>
            </a:lvl8pPr>
            <a:lvl9pPr marL="435428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9365458"/>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840573"/>
            <a:ext cx="13817600" cy="1960033"/>
          </a:xfrm>
        </p:spPr>
        <p:txBody>
          <a:bodyPr/>
          <a:lstStyle/>
          <a:p>
            <a:r>
              <a:rPr lang="en-US"/>
              <a:t>Click to edit Master title style</a:t>
            </a:r>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544285" indent="0" algn="ctr">
              <a:buNone/>
              <a:defRPr>
                <a:solidFill>
                  <a:schemeClr val="tx1">
                    <a:tint val="75000"/>
                  </a:schemeClr>
                </a:solidFill>
              </a:defRPr>
            </a:lvl2pPr>
            <a:lvl3pPr marL="1088570" indent="0" algn="ctr">
              <a:buNone/>
              <a:defRPr>
                <a:solidFill>
                  <a:schemeClr val="tx1">
                    <a:tint val="75000"/>
                  </a:schemeClr>
                </a:solidFill>
              </a:defRPr>
            </a:lvl3pPr>
            <a:lvl4pPr marL="1632856" indent="0" algn="ctr">
              <a:buNone/>
              <a:defRPr>
                <a:solidFill>
                  <a:schemeClr val="tx1">
                    <a:tint val="75000"/>
                  </a:schemeClr>
                </a:solidFill>
              </a:defRPr>
            </a:lvl4pPr>
            <a:lvl5pPr marL="2177141" indent="0" algn="ctr">
              <a:buNone/>
              <a:defRPr>
                <a:solidFill>
                  <a:schemeClr val="tx1">
                    <a:tint val="75000"/>
                  </a:schemeClr>
                </a:solidFill>
              </a:defRPr>
            </a:lvl5pPr>
            <a:lvl6pPr marL="2721426" indent="0" algn="ctr">
              <a:buNone/>
              <a:defRPr>
                <a:solidFill>
                  <a:schemeClr val="tx1">
                    <a:tint val="75000"/>
                  </a:schemeClr>
                </a:solidFill>
              </a:defRPr>
            </a:lvl6pPr>
            <a:lvl7pPr marL="3265711" indent="0" algn="ctr">
              <a:buNone/>
              <a:defRPr>
                <a:solidFill>
                  <a:schemeClr val="tx1">
                    <a:tint val="75000"/>
                  </a:schemeClr>
                </a:solidFill>
              </a:defRPr>
            </a:lvl7pPr>
            <a:lvl8pPr marL="3809996" indent="0" algn="ctr">
              <a:buNone/>
              <a:defRPr>
                <a:solidFill>
                  <a:schemeClr val="tx1">
                    <a:tint val="75000"/>
                  </a:schemeClr>
                </a:solidFill>
              </a:defRPr>
            </a:lvl8pPr>
            <a:lvl9pPr marL="435428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0856877"/>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840573"/>
            <a:ext cx="13817600" cy="1960033"/>
          </a:xfrm>
        </p:spPr>
        <p:txBody>
          <a:bodyPr/>
          <a:lstStyle/>
          <a:p>
            <a:r>
              <a:rPr lang="en-US"/>
              <a:t>Click to edit Master title style</a:t>
            </a:r>
          </a:p>
        </p:txBody>
      </p:sp>
      <p:sp>
        <p:nvSpPr>
          <p:cNvPr id="3" name="Subtitle 2"/>
          <p:cNvSpPr>
            <a:spLocks noGrp="1"/>
          </p:cNvSpPr>
          <p:nvPr>
            <p:ph type="subTitle" idx="1"/>
          </p:nvPr>
        </p:nvSpPr>
        <p:spPr>
          <a:xfrm>
            <a:off x="2438400" y="5181600"/>
            <a:ext cx="11379200" cy="2336800"/>
          </a:xfrm>
        </p:spPr>
        <p:txBody>
          <a:bodyPr/>
          <a:lstStyle>
            <a:lvl1pPr marL="0" indent="0" algn="ctr">
              <a:buNone/>
              <a:defRPr>
                <a:solidFill>
                  <a:schemeClr val="tx1">
                    <a:tint val="75000"/>
                  </a:schemeClr>
                </a:solidFill>
              </a:defRPr>
            </a:lvl1pPr>
            <a:lvl2pPr marL="544285" indent="0" algn="ctr">
              <a:buNone/>
              <a:defRPr>
                <a:solidFill>
                  <a:schemeClr val="tx1">
                    <a:tint val="75000"/>
                  </a:schemeClr>
                </a:solidFill>
              </a:defRPr>
            </a:lvl2pPr>
            <a:lvl3pPr marL="1088570" indent="0" algn="ctr">
              <a:buNone/>
              <a:defRPr>
                <a:solidFill>
                  <a:schemeClr val="tx1">
                    <a:tint val="75000"/>
                  </a:schemeClr>
                </a:solidFill>
              </a:defRPr>
            </a:lvl3pPr>
            <a:lvl4pPr marL="1632856" indent="0" algn="ctr">
              <a:buNone/>
              <a:defRPr>
                <a:solidFill>
                  <a:schemeClr val="tx1">
                    <a:tint val="75000"/>
                  </a:schemeClr>
                </a:solidFill>
              </a:defRPr>
            </a:lvl4pPr>
            <a:lvl5pPr marL="2177141" indent="0" algn="ctr">
              <a:buNone/>
              <a:defRPr>
                <a:solidFill>
                  <a:schemeClr val="tx1">
                    <a:tint val="75000"/>
                  </a:schemeClr>
                </a:solidFill>
              </a:defRPr>
            </a:lvl5pPr>
            <a:lvl6pPr marL="2721426" indent="0" algn="ctr">
              <a:buNone/>
              <a:defRPr>
                <a:solidFill>
                  <a:schemeClr val="tx1">
                    <a:tint val="75000"/>
                  </a:schemeClr>
                </a:solidFill>
              </a:defRPr>
            </a:lvl6pPr>
            <a:lvl7pPr marL="3265711" indent="0" algn="ctr">
              <a:buNone/>
              <a:defRPr>
                <a:solidFill>
                  <a:schemeClr val="tx1">
                    <a:tint val="75000"/>
                  </a:schemeClr>
                </a:solidFill>
              </a:defRPr>
            </a:lvl7pPr>
            <a:lvl8pPr marL="3809996" indent="0" algn="ctr">
              <a:buNone/>
              <a:defRPr>
                <a:solidFill>
                  <a:schemeClr val="tx1">
                    <a:tint val="75000"/>
                  </a:schemeClr>
                </a:solidFill>
              </a:defRPr>
            </a:lvl8pPr>
            <a:lvl9pPr marL="435428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25909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584069060"/>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1439927"/>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186518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2927551"/>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813351"/>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1915769"/>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927364"/>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050026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3249734"/>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453044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8726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7E0B67-8FA0-4F66-9577-9C053E74A2A9}" type="datetimeFigureOut">
              <a:rPr lang="en-US" smtClean="0"/>
              <a:t>15/09/2021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737A6A-1E74-452D-93A8-6C3F3DFA172A}" type="slidenum">
              <a:rPr lang="en-US" smtClean="0"/>
              <a:t>‹#›</a:t>
            </a:fld>
            <a:endParaRPr lang="en-US"/>
          </a:p>
        </p:txBody>
      </p:sp>
    </p:spTree>
    <p:extLst>
      <p:ext uri="{BB962C8B-B14F-4D97-AF65-F5344CB8AC3E}">
        <p14:creationId xmlns:p14="http://schemas.microsoft.com/office/powerpoint/2010/main" val="4179655725"/>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271557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034600"/>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2745220"/>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4112" y="5875873"/>
            <a:ext cx="13817600" cy="1816100"/>
          </a:xfrm>
        </p:spPr>
        <p:txBody>
          <a:bodyPr anchor="t"/>
          <a:lstStyle>
            <a:lvl1pPr algn="l">
              <a:defRPr sz="4800" b="1" cap="all"/>
            </a:lvl1pPr>
          </a:lstStyle>
          <a:p>
            <a:r>
              <a:rPr lang="en-US"/>
              <a:t>Click to edit Master title style</a:t>
            </a:r>
          </a:p>
        </p:txBody>
      </p:sp>
      <p:sp>
        <p:nvSpPr>
          <p:cNvPr id="3" name="Text Placeholder 2"/>
          <p:cNvSpPr>
            <a:spLocks noGrp="1"/>
          </p:cNvSpPr>
          <p:nvPr>
            <p:ph type="body" idx="1"/>
          </p:nvPr>
        </p:nvSpPr>
        <p:spPr>
          <a:xfrm>
            <a:off x="1284112" y="3875618"/>
            <a:ext cx="13817600" cy="2000249"/>
          </a:xfrm>
        </p:spPr>
        <p:txBody>
          <a:bodyPr anchor="b"/>
          <a:lstStyle>
            <a:lvl1pPr marL="0" indent="0">
              <a:buNone/>
              <a:defRPr sz="2400">
                <a:solidFill>
                  <a:schemeClr val="tx1">
                    <a:tint val="75000"/>
                  </a:schemeClr>
                </a:solidFill>
              </a:defRPr>
            </a:lvl1pPr>
            <a:lvl2pPr marL="544285" indent="0">
              <a:buNone/>
              <a:defRPr sz="2100">
                <a:solidFill>
                  <a:schemeClr val="tx1">
                    <a:tint val="75000"/>
                  </a:schemeClr>
                </a:solidFill>
              </a:defRPr>
            </a:lvl2pPr>
            <a:lvl3pPr marL="1088570" indent="0">
              <a:buNone/>
              <a:defRPr sz="1900">
                <a:solidFill>
                  <a:schemeClr val="tx1">
                    <a:tint val="75000"/>
                  </a:schemeClr>
                </a:solidFill>
              </a:defRPr>
            </a:lvl3pPr>
            <a:lvl4pPr marL="1632856" indent="0">
              <a:buNone/>
              <a:defRPr sz="1700">
                <a:solidFill>
                  <a:schemeClr val="tx1">
                    <a:tint val="75000"/>
                  </a:schemeClr>
                </a:solidFill>
              </a:defRPr>
            </a:lvl4pPr>
            <a:lvl5pPr marL="2177141" indent="0">
              <a:buNone/>
              <a:defRPr sz="1700">
                <a:solidFill>
                  <a:schemeClr val="tx1">
                    <a:tint val="75000"/>
                  </a:schemeClr>
                </a:solidFill>
              </a:defRPr>
            </a:lvl5pPr>
            <a:lvl6pPr marL="2721426" indent="0">
              <a:buNone/>
              <a:defRPr sz="1700">
                <a:solidFill>
                  <a:schemeClr val="tx1">
                    <a:tint val="75000"/>
                  </a:schemeClr>
                </a:solidFill>
              </a:defRPr>
            </a:lvl6pPr>
            <a:lvl7pPr marL="3265711" indent="0">
              <a:buNone/>
              <a:defRPr sz="1700">
                <a:solidFill>
                  <a:schemeClr val="tx1">
                    <a:tint val="75000"/>
                  </a:schemeClr>
                </a:solidFill>
              </a:defRPr>
            </a:lvl7pPr>
            <a:lvl8pPr marL="3809996" indent="0">
              <a:buNone/>
              <a:defRPr sz="1700">
                <a:solidFill>
                  <a:schemeClr val="tx1">
                    <a:tint val="75000"/>
                  </a:schemeClr>
                </a:solidFill>
              </a:defRPr>
            </a:lvl8pPr>
            <a:lvl9pPr marL="4354281"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91103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2800" y="2133606"/>
            <a:ext cx="7179733" cy="6034617"/>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63467" y="2133606"/>
            <a:ext cx="7179733" cy="6034617"/>
          </a:xfrm>
        </p:spPr>
        <p:txBody>
          <a:bodyPr/>
          <a:lstStyle>
            <a:lvl1pPr>
              <a:defRPr sz="3300"/>
            </a:lvl1pPr>
            <a:lvl2pPr>
              <a:defRPr sz="29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12657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2800" y="2046817"/>
            <a:ext cx="7182556" cy="853016"/>
          </a:xfrm>
        </p:spPr>
        <p:txBody>
          <a:bodyPr anchor="b"/>
          <a:lstStyle>
            <a:lvl1pPr marL="0" indent="0">
              <a:buNone/>
              <a:defRPr sz="2900" b="1"/>
            </a:lvl1pPr>
            <a:lvl2pPr marL="544285" indent="0">
              <a:buNone/>
              <a:defRPr sz="2400" b="1"/>
            </a:lvl2pPr>
            <a:lvl3pPr marL="1088570" indent="0">
              <a:buNone/>
              <a:defRPr sz="2100" b="1"/>
            </a:lvl3pPr>
            <a:lvl4pPr marL="1632856" indent="0">
              <a:buNone/>
              <a:defRPr sz="1900" b="1"/>
            </a:lvl4pPr>
            <a:lvl5pPr marL="2177141" indent="0">
              <a:buNone/>
              <a:defRPr sz="1900" b="1"/>
            </a:lvl5pPr>
            <a:lvl6pPr marL="2721426" indent="0">
              <a:buNone/>
              <a:defRPr sz="1900" b="1"/>
            </a:lvl6pPr>
            <a:lvl7pPr marL="3265711" indent="0">
              <a:buNone/>
              <a:defRPr sz="1900" b="1"/>
            </a:lvl7pPr>
            <a:lvl8pPr marL="3809996" indent="0">
              <a:buNone/>
              <a:defRPr sz="1900" b="1"/>
            </a:lvl8pPr>
            <a:lvl9pPr marL="4354281" indent="0">
              <a:buNone/>
              <a:defRPr sz="1900" b="1"/>
            </a:lvl9pPr>
          </a:lstStyle>
          <a:p>
            <a:pPr lvl="0"/>
            <a:r>
              <a:rPr lang="en-US"/>
              <a:t>Click to edit Master text styles</a:t>
            </a:r>
          </a:p>
        </p:txBody>
      </p:sp>
      <p:sp>
        <p:nvSpPr>
          <p:cNvPr id="4" name="Content Placeholder 3"/>
          <p:cNvSpPr>
            <a:spLocks noGrp="1"/>
          </p:cNvSpPr>
          <p:nvPr>
            <p:ph sz="half" idx="2"/>
          </p:nvPr>
        </p:nvSpPr>
        <p:spPr>
          <a:xfrm>
            <a:off x="812800" y="2899833"/>
            <a:ext cx="7182556" cy="5268384"/>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57827" y="2046817"/>
            <a:ext cx="7185378" cy="853016"/>
          </a:xfrm>
        </p:spPr>
        <p:txBody>
          <a:bodyPr anchor="b"/>
          <a:lstStyle>
            <a:lvl1pPr marL="0" indent="0">
              <a:buNone/>
              <a:defRPr sz="2900" b="1"/>
            </a:lvl1pPr>
            <a:lvl2pPr marL="544285" indent="0">
              <a:buNone/>
              <a:defRPr sz="2400" b="1"/>
            </a:lvl2pPr>
            <a:lvl3pPr marL="1088570" indent="0">
              <a:buNone/>
              <a:defRPr sz="2100" b="1"/>
            </a:lvl3pPr>
            <a:lvl4pPr marL="1632856" indent="0">
              <a:buNone/>
              <a:defRPr sz="1900" b="1"/>
            </a:lvl4pPr>
            <a:lvl5pPr marL="2177141" indent="0">
              <a:buNone/>
              <a:defRPr sz="1900" b="1"/>
            </a:lvl5pPr>
            <a:lvl6pPr marL="2721426" indent="0">
              <a:buNone/>
              <a:defRPr sz="1900" b="1"/>
            </a:lvl6pPr>
            <a:lvl7pPr marL="3265711" indent="0">
              <a:buNone/>
              <a:defRPr sz="1900" b="1"/>
            </a:lvl7pPr>
            <a:lvl8pPr marL="3809996" indent="0">
              <a:buNone/>
              <a:defRPr sz="1900" b="1"/>
            </a:lvl8pPr>
            <a:lvl9pPr marL="4354281" indent="0">
              <a:buNone/>
              <a:defRPr sz="1900" b="1"/>
            </a:lvl9pPr>
          </a:lstStyle>
          <a:p>
            <a:pPr lvl="0"/>
            <a:r>
              <a:rPr lang="en-US"/>
              <a:t>Click to edit Master text styles</a:t>
            </a:r>
          </a:p>
        </p:txBody>
      </p:sp>
      <p:sp>
        <p:nvSpPr>
          <p:cNvPr id="6" name="Content Placeholder 5"/>
          <p:cNvSpPr>
            <a:spLocks noGrp="1"/>
          </p:cNvSpPr>
          <p:nvPr>
            <p:ph sz="quarter" idx="4"/>
          </p:nvPr>
        </p:nvSpPr>
        <p:spPr>
          <a:xfrm>
            <a:off x="8257827" y="2899833"/>
            <a:ext cx="7185378" cy="5268384"/>
          </a:xfrm>
        </p:spPr>
        <p:txBody>
          <a:bodyPr/>
          <a:lstStyle>
            <a:lvl1pPr>
              <a:defRPr sz="29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58664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31599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161136"/>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694451"/>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C3B651-0D90-4C26-A84F-ACBDFCDC3285}" type="datetimeFigureOut">
              <a:rPr lang="en-US" smtClean="0">
                <a:solidFill>
                  <a:prstClr val="black">
                    <a:tint val="75000"/>
                  </a:prstClr>
                </a:solidFill>
              </a:rPr>
              <a:pPr/>
              <a:t>15/09/2021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59EB7B9-8657-455B-AFCF-EED4F26D4C7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15422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3.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4.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486838"/>
            <a:ext cx="14020800" cy="1767417"/>
          </a:xfrm>
          <a:prstGeom prst="rect">
            <a:avLst/>
          </a:prstGeom>
        </p:spPr>
        <p:txBody>
          <a:bodyPr vert="horz" lIns="91440" tIns="45721" rIns="91440" bIns="45721"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17600" y="2434167"/>
            <a:ext cx="14020800" cy="5801784"/>
          </a:xfrm>
          <a:prstGeom prst="rect">
            <a:avLst/>
          </a:prstGeom>
        </p:spPr>
        <p:txBody>
          <a:bodyPr vert="horz" lIns="91440" tIns="45721" rIns="91440" bIns="45721"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17600" y="8475138"/>
            <a:ext cx="3657600" cy="486833"/>
          </a:xfrm>
          <a:prstGeom prst="rect">
            <a:avLst/>
          </a:prstGeom>
        </p:spPr>
        <p:txBody>
          <a:bodyPr vert="horz" lIns="91440" tIns="45721" rIns="91440" bIns="45721" rtlCol="0" anchor="ctr"/>
          <a:lstStyle>
            <a:lvl1pPr algn="l">
              <a:defRPr sz="1600">
                <a:solidFill>
                  <a:schemeClr val="tx1">
                    <a:tint val="75000"/>
                  </a:schemeClr>
                </a:solidFill>
              </a:defRPr>
            </a:lvl1pPr>
          </a:lstStyle>
          <a:p>
            <a:fld id="{CC7E0B67-8FA0-4F66-9577-9C053E74A2A9}" type="datetimeFigureOut">
              <a:rPr lang="en-US" smtClean="0"/>
              <a:t>15/09/2021</a:t>
            </a:fld>
            <a:endParaRPr lang="en-US"/>
          </a:p>
        </p:txBody>
      </p:sp>
      <p:sp>
        <p:nvSpPr>
          <p:cNvPr id="5" name="Footer Placeholder 4"/>
          <p:cNvSpPr>
            <a:spLocks noGrp="1"/>
          </p:cNvSpPr>
          <p:nvPr>
            <p:ph type="ftr" sz="quarter" idx="3"/>
          </p:nvPr>
        </p:nvSpPr>
        <p:spPr>
          <a:xfrm>
            <a:off x="5384800" y="8475138"/>
            <a:ext cx="5486400" cy="486833"/>
          </a:xfrm>
          <a:prstGeom prst="rect">
            <a:avLst/>
          </a:prstGeom>
        </p:spPr>
        <p:txBody>
          <a:bodyPr vert="horz" lIns="91440" tIns="45721" rIns="91440" bIns="45721"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480800" y="8475138"/>
            <a:ext cx="3657600" cy="486833"/>
          </a:xfrm>
          <a:prstGeom prst="rect">
            <a:avLst/>
          </a:prstGeom>
        </p:spPr>
        <p:txBody>
          <a:bodyPr vert="horz" lIns="91440" tIns="45721" rIns="91440" bIns="45721" rtlCol="0" anchor="ctr"/>
          <a:lstStyle>
            <a:lvl1pPr algn="r">
              <a:defRPr sz="1600">
                <a:solidFill>
                  <a:schemeClr val="tx1">
                    <a:tint val="75000"/>
                  </a:schemeClr>
                </a:solidFill>
              </a:defRPr>
            </a:lvl1pPr>
          </a:lstStyle>
          <a:p>
            <a:fld id="{19737A6A-1E74-452D-93A8-6C3F3DFA172A}" type="slidenum">
              <a:rPr lang="en-US" smtClean="0"/>
              <a:t>‹#›</a:t>
            </a:fld>
            <a:endParaRPr lang="en-US"/>
          </a:p>
        </p:txBody>
      </p:sp>
    </p:spTree>
    <p:extLst>
      <p:ext uri="{BB962C8B-B14F-4D97-AF65-F5344CB8AC3E}">
        <p14:creationId xmlns:p14="http://schemas.microsoft.com/office/powerpoint/2010/main" val="3027562257"/>
      </p:ext>
    </p:extLst>
  </p:cSld>
  <p:clrMap bg1="lt1" tx1="dk1" bg2="lt2" tx2="dk2" accent1="accent1" accent2="accent2" accent3="accent3" accent4="accent4" accent5="accent5" accent6="accent6" hlink="hlink" folHlink="folHlink"/>
  <p:sldLayoutIdLst>
    <p:sldLayoutId id="2147483679" r:id="rId1"/>
    <p:sldLayoutId id="2147483757" r:id="rId2"/>
    <p:sldLayoutId id="2147483753" r:id="rId3"/>
    <p:sldLayoutId id="2147483751" r:id="rId4"/>
    <p:sldLayoutId id="2147483742" r:id="rId5"/>
    <p:sldLayoutId id="2147483680" r:id="rId6"/>
    <p:sldLayoutId id="2147483756" r:id="rId7"/>
    <p:sldLayoutId id="2147483755" r:id="rId8"/>
    <p:sldLayoutId id="2147483754" r:id="rId9"/>
    <p:sldLayoutId id="2147483752" r:id="rId10"/>
    <p:sldLayoutId id="2147483750" r:id="rId11"/>
    <p:sldLayoutId id="2147483749" r:id="rId12"/>
    <p:sldLayoutId id="2147483748" r:id="rId13"/>
    <p:sldLayoutId id="2147483745" r:id="rId14"/>
    <p:sldLayoutId id="2147483743" r:id="rId15"/>
    <p:sldLayoutId id="2147483740" r:id="rId16"/>
    <p:sldLayoutId id="2147483739" r:id="rId17"/>
    <p:sldLayoutId id="2147483738" r:id="rId18"/>
    <p:sldLayoutId id="2147483737" r:id="rId19"/>
    <p:sldLayoutId id="2147483736" r:id="rId20"/>
    <p:sldLayoutId id="2147483735" r:id="rId21"/>
    <p:sldLayoutId id="2147483734" r:id="rId22"/>
    <p:sldLayoutId id="2147483733" r:id="rId23"/>
    <p:sldLayoutId id="2147483732" r:id="rId24"/>
    <p:sldLayoutId id="2147483731" r:id="rId25"/>
    <p:sldLayoutId id="2147483730" r:id="rId26"/>
    <p:sldLayoutId id="2147483729"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2" r:id="rId37"/>
    <p:sldLayoutId id="2147483744" r:id="rId38"/>
    <p:sldLayoutId id="2147483741" r:id="rId39"/>
    <p:sldLayoutId id="2147483758" r:id="rId40"/>
  </p:sldLayoutIdLst>
  <p:txStyles>
    <p:titleStyle>
      <a:lvl1pPr algn="l" defTabSz="1219165" rtl="0" eaLnBrk="1" latinLnBrk="0" hangingPunct="1">
        <a:lnSpc>
          <a:spcPct val="90000"/>
        </a:lnSpc>
        <a:spcBef>
          <a:spcPct val="0"/>
        </a:spcBef>
        <a:buNone/>
        <a:defRPr sz="5900" kern="1200">
          <a:solidFill>
            <a:schemeClr val="tx1"/>
          </a:solidFill>
          <a:latin typeface="+mj-lt"/>
          <a:ea typeface="+mj-ea"/>
          <a:cs typeface="+mj-cs"/>
        </a:defRPr>
      </a:lvl1pPr>
    </p:titleStyle>
    <p:bodyStyle>
      <a:lvl1pPr marL="304792" indent="-304792" algn="l" defTabSz="1219165" rtl="0" eaLnBrk="1" latinLnBrk="0" hangingPunct="1">
        <a:lnSpc>
          <a:spcPct val="90000"/>
        </a:lnSpc>
        <a:spcBef>
          <a:spcPts val="1333"/>
        </a:spcBef>
        <a:buFont typeface="Arial" panose="020B0604020202020204" pitchFamily="34" charset="0"/>
        <a:buChar char="•"/>
        <a:defRPr sz="3800" kern="1200">
          <a:solidFill>
            <a:schemeClr val="tx1"/>
          </a:solidFill>
          <a:latin typeface="+mn-lt"/>
          <a:ea typeface="+mn-ea"/>
          <a:cs typeface="+mn-cs"/>
        </a:defRPr>
      </a:lvl1pPr>
      <a:lvl2pPr marL="914377" indent="-304792" algn="l" defTabSz="1219165"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57" indent="-304792" algn="l" defTabSz="1219165" rtl="0" eaLnBrk="1" latinLnBrk="0" hangingPunct="1">
        <a:lnSpc>
          <a:spcPct val="90000"/>
        </a:lnSpc>
        <a:spcBef>
          <a:spcPts val="667"/>
        </a:spcBef>
        <a:buFont typeface="Arial" panose="020B0604020202020204" pitchFamily="34" charset="0"/>
        <a:buChar char="•"/>
        <a:defRPr sz="2700" kern="1200">
          <a:solidFill>
            <a:schemeClr val="tx1"/>
          </a:solidFill>
          <a:latin typeface="+mn-lt"/>
          <a:ea typeface="+mn-ea"/>
          <a:cs typeface="+mn-cs"/>
        </a:defRPr>
      </a:lvl3pPr>
      <a:lvl4pPr marL="2133539"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23"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06"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90"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72"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55" indent="-304792" algn="l" defTabSz="1219165"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65" rtl="0" eaLnBrk="1" latinLnBrk="0" hangingPunct="1">
        <a:defRPr sz="2400" kern="1200">
          <a:solidFill>
            <a:schemeClr val="tx1"/>
          </a:solidFill>
          <a:latin typeface="+mn-lt"/>
          <a:ea typeface="+mn-ea"/>
          <a:cs typeface="+mn-cs"/>
        </a:defRPr>
      </a:lvl1pPr>
      <a:lvl2pPr marL="609585" algn="l" defTabSz="1219165" rtl="0" eaLnBrk="1" latinLnBrk="0" hangingPunct="1">
        <a:defRPr sz="2400" kern="1200">
          <a:solidFill>
            <a:schemeClr val="tx1"/>
          </a:solidFill>
          <a:latin typeface="+mn-lt"/>
          <a:ea typeface="+mn-ea"/>
          <a:cs typeface="+mn-cs"/>
        </a:defRPr>
      </a:lvl2pPr>
      <a:lvl3pPr marL="1219165" algn="l" defTabSz="1219165" rtl="0" eaLnBrk="1" latinLnBrk="0" hangingPunct="1">
        <a:defRPr sz="2400" kern="1200">
          <a:solidFill>
            <a:schemeClr val="tx1"/>
          </a:solidFill>
          <a:latin typeface="+mn-lt"/>
          <a:ea typeface="+mn-ea"/>
          <a:cs typeface="+mn-cs"/>
        </a:defRPr>
      </a:lvl3pPr>
      <a:lvl4pPr marL="1828749" algn="l" defTabSz="1219165" rtl="0" eaLnBrk="1" latinLnBrk="0" hangingPunct="1">
        <a:defRPr sz="2400" kern="1200">
          <a:solidFill>
            <a:schemeClr val="tx1"/>
          </a:solidFill>
          <a:latin typeface="+mn-lt"/>
          <a:ea typeface="+mn-ea"/>
          <a:cs typeface="+mn-cs"/>
        </a:defRPr>
      </a:lvl4pPr>
      <a:lvl5pPr marL="2438331" algn="l" defTabSz="1219165" rtl="0" eaLnBrk="1" latinLnBrk="0" hangingPunct="1">
        <a:defRPr sz="2400" kern="1200">
          <a:solidFill>
            <a:schemeClr val="tx1"/>
          </a:solidFill>
          <a:latin typeface="+mn-lt"/>
          <a:ea typeface="+mn-ea"/>
          <a:cs typeface="+mn-cs"/>
        </a:defRPr>
      </a:lvl5pPr>
      <a:lvl6pPr marL="3047914" algn="l" defTabSz="1219165" rtl="0" eaLnBrk="1" latinLnBrk="0" hangingPunct="1">
        <a:defRPr sz="2400" kern="1200">
          <a:solidFill>
            <a:schemeClr val="tx1"/>
          </a:solidFill>
          <a:latin typeface="+mn-lt"/>
          <a:ea typeface="+mn-ea"/>
          <a:cs typeface="+mn-cs"/>
        </a:defRPr>
      </a:lvl6pPr>
      <a:lvl7pPr marL="3657500" algn="l" defTabSz="1219165" rtl="0" eaLnBrk="1" latinLnBrk="0" hangingPunct="1">
        <a:defRPr sz="2400" kern="1200">
          <a:solidFill>
            <a:schemeClr val="tx1"/>
          </a:solidFill>
          <a:latin typeface="+mn-lt"/>
          <a:ea typeface="+mn-ea"/>
          <a:cs typeface="+mn-cs"/>
        </a:defRPr>
      </a:lvl7pPr>
      <a:lvl8pPr marL="4267081" algn="l" defTabSz="1219165" rtl="0" eaLnBrk="1" latinLnBrk="0" hangingPunct="1">
        <a:defRPr sz="2400" kern="1200">
          <a:solidFill>
            <a:schemeClr val="tx1"/>
          </a:solidFill>
          <a:latin typeface="+mn-lt"/>
          <a:ea typeface="+mn-ea"/>
          <a:cs typeface="+mn-cs"/>
        </a:defRPr>
      </a:lvl8pPr>
      <a:lvl9pPr marL="4876663" algn="l" defTabSz="121916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812800" y="366184"/>
            <a:ext cx="14630400" cy="1524000"/>
          </a:xfrm>
          <a:prstGeom prst="rect">
            <a:avLst/>
          </a:prstGeom>
          <a:noFill/>
          <a:ln w="9525">
            <a:noFill/>
          </a:ln>
        </p:spPr>
        <p:txBody>
          <a:bodyPr lIns="91440" tIns="45721" rIns="91440" bIns="45721" anchor="ctr"/>
          <a:lstStyle/>
          <a:p>
            <a:pPr lvl="0"/>
            <a:r>
              <a:rPr dirty="0"/>
              <a:t>Click to edit Master title style</a:t>
            </a:r>
          </a:p>
        </p:txBody>
      </p:sp>
      <p:sp>
        <p:nvSpPr>
          <p:cNvPr id="1027" name="Rectangle 3"/>
          <p:cNvSpPr>
            <a:spLocks noGrp="1"/>
          </p:cNvSpPr>
          <p:nvPr>
            <p:ph type="body" idx="1"/>
          </p:nvPr>
        </p:nvSpPr>
        <p:spPr>
          <a:xfrm>
            <a:off x="812800" y="2133605"/>
            <a:ext cx="14630400" cy="6034617"/>
          </a:xfrm>
          <a:prstGeom prst="rect">
            <a:avLst/>
          </a:prstGeom>
          <a:noFill/>
          <a:ln w="9525">
            <a:noFill/>
          </a:ln>
        </p:spPr>
        <p:txBody>
          <a:bodyPr lIns="91440" tIns="45721" rIns="91440" bIns="45721"/>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1028" name="Rectangle 4"/>
          <p:cNvSpPr>
            <a:spLocks noGrp="1" noChangeArrowheads="1"/>
          </p:cNvSpPr>
          <p:nvPr>
            <p:ph type="dt" sz="half" idx="2"/>
          </p:nvPr>
        </p:nvSpPr>
        <p:spPr bwMode="auto">
          <a:xfrm>
            <a:off x="812800" y="8326967"/>
            <a:ext cx="3793067" cy="635000"/>
          </a:xfrm>
          <a:prstGeom prst="rect">
            <a:avLst/>
          </a:prstGeom>
          <a:noFill/>
          <a:ln w="9525">
            <a:noFill/>
            <a:miter lim="800000"/>
          </a:ln>
          <a:effectLst/>
        </p:spPr>
        <p:txBody>
          <a:bodyPr vert="horz" wrap="square" lIns="91440" tIns="45721" rIns="91440" bIns="45721" numCol="1" anchor="t" anchorCtr="0" compatLnSpc="1"/>
          <a:lstStyle>
            <a:lvl1pPr eaLnBrk="1" hangingPunct="1">
              <a:defRPr sz="1900">
                <a:latin typeface="+mn-lt"/>
              </a:defRPr>
            </a:lvl1pPr>
          </a:lstStyle>
          <a:p>
            <a:pPr defTabSz="1219165"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5554135" y="8326967"/>
            <a:ext cx="5147733" cy="635000"/>
          </a:xfrm>
          <a:prstGeom prst="rect">
            <a:avLst/>
          </a:prstGeom>
          <a:noFill/>
          <a:ln w="9525">
            <a:noFill/>
            <a:miter lim="800000"/>
          </a:ln>
          <a:effectLst/>
        </p:spPr>
        <p:txBody>
          <a:bodyPr vert="horz" wrap="square" lIns="91440" tIns="45721" rIns="91440" bIns="45721" numCol="1" anchor="t" anchorCtr="0" compatLnSpc="1"/>
          <a:lstStyle>
            <a:lvl1pPr algn="ctr" eaLnBrk="1" hangingPunct="1">
              <a:defRPr sz="1900">
                <a:latin typeface="+mn-lt"/>
              </a:defRPr>
            </a:lvl1pPr>
          </a:lstStyle>
          <a:p>
            <a:pPr defTabSz="1219165"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11650133" y="8326967"/>
            <a:ext cx="3793067" cy="635000"/>
          </a:xfrm>
          <a:prstGeom prst="rect">
            <a:avLst/>
          </a:prstGeom>
          <a:noFill/>
          <a:ln w="9525">
            <a:noFill/>
            <a:miter lim="800000"/>
          </a:ln>
          <a:effectLst/>
        </p:spPr>
        <p:txBody>
          <a:bodyPr vert="horz" wrap="square" lIns="91440" tIns="45721" rIns="91440" bIns="45721" numCol="1" anchor="t" anchorCtr="0" compatLnSpc="1"/>
          <a:lstStyle>
            <a:lvl1pPr algn="r" eaLnBrk="1" hangingPunct="1">
              <a:defRPr sz="1900">
                <a:latin typeface="Arial" panose="020B0604020202020204" pitchFamily="34" charset="0"/>
              </a:defRPr>
            </a:lvl1pPr>
          </a:lstStyle>
          <a:p>
            <a:pPr defTabSz="1219165" fontAlgn="base">
              <a:spcBef>
                <a:spcPct val="0"/>
              </a:spcBef>
              <a:spcAft>
                <a:spcPct val="0"/>
              </a:spcAft>
              <a:defRPr/>
            </a:pPr>
            <a:fld id="{79ED33E7-E31B-49B3-A3DA-118FE116BF8B}" type="slidenum">
              <a:rPr lang="en-US" smtClean="0">
                <a:solidFill>
                  <a:srgbClr val="000000"/>
                </a:solidFill>
              </a:rPr>
              <a:pPr defTabSz="1219165"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106550260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dt="0"/>
  <p:txStyles>
    <p:titleStyle>
      <a:lvl1pPr algn="ctr" rtl="0" eaLnBrk="0" fontAlgn="base" hangingPunct="0">
        <a:spcBef>
          <a:spcPct val="0"/>
        </a:spcBef>
        <a:spcAft>
          <a:spcPct val="0"/>
        </a:spcAft>
        <a:defRPr sz="5900">
          <a:solidFill>
            <a:schemeClr val="tx2"/>
          </a:solidFill>
          <a:latin typeface="+mj-lt"/>
          <a:ea typeface="+mj-ea"/>
          <a:cs typeface="+mj-cs"/>
        </a:defRPr>
      </a:lvl1pPr>
      <a:lvl2pPr algn="ctr" rtl="0" eaLnBrk="0" fontAlgn="base" hangingPunct="0">
        <a:spcBef>
          <a:spcPct val="0"/>
        </a:spcBef>
        <a:spcAft>
          <a:spcPct val="0"/>
        </a:spcAft>
        <a:defRPr sz="5900">
          <a:solidFill>
            <a:schemeClr val="tx2"/>
          </a:solidFill>
          <a:latin typeface="Arial" panose="020B0604020202020204" pitchFamily="34" charset="0"/>
        </a:defRPr>
      </a:lvl2pPr>
      <a:lvl3pPr algn="ctr" rtl="0" eaLnBrk="0" fontAlgn="base" hangingPunct="0">
        <a:spcBef>
          <a:spcPct val="0"/>
        </a:spcBef>
        <a:spcAft>
          <a:spcPct val="0"/>
        </a:spcAft>
        <a:defRPr sz="5900">
          <a:solidFill>
            <a:schemeClr val="tx2"/>
          </a:solidFill>
          <a:latin typeface="Arial" panose="020B0604020202020204" pitchFamily="34" charset="0"/>
        </a:defRPr>
      </a:lvl3pPr>
      <a:lvl4pPr algn="ctr" rtl="0" eaLnBrk="0" fontAlgn="base" hangingPunct="0">
        <a:spcBef>
          <a:spcPct val="0"/>
        </a:spcBef>
        <a:spcAft>
          <a:spcPct val="0"/>
        </a:spcAft>
        <a:defRPr sz="5900">
          <a:solidFill>
            <a:schemeClr val="tx2"/>
          </a:solidFill>
          <a:latin typeface="Arial" panose="020B0604020202020204" pitchFamily="34" charset="0"/>
        </a:defRPr>
      </a:lvl4pPr>
      <a:lvl5pPr algn="ctr" rtl="0" eaLnBrk="0" fontAlgn="base" hangingPunct="0">
        <a:spcBef>
          <a:spcPct val="0"/>
        </a:spcBef>
        <a:spcAft>
          <a:spcPct val="0"/>
        </a:spcAft>
        <a:defRPr sz="5900">
          <a:solidFill>
            <a:schemeClr val="tx2"/>
          </a:solidFill>
          <a:latin typeface="Arial" panose="020B0604020202020204" pitchFamily="34" charset="0"/>
        </a:defRPr>
      </a:lvl5pPr>
      <a:lvl6pPr marL="609585" algn="ctr" rtl="0" fontAlgn="base">
        <a:spcBef>
          <a:spcPct val="0"/>
        </a:spcBef>
        <a:spcAft>
          <a:spcPct val="0"/>
        </a:spcAft>
        <a:defRPr sz="5900">
          <a:solidFill>
            <a:schemeClr val="tx2"/>
          </a:solidFill>
          <a:latin typeface="Arial" panose="020B0604020202020204" pitchFamily="34" charset="0"/>
        </a:defRPr>
      </a:lvl6pPr>
      <a:lvl7pPr marL="1219165" algn="ctr" rtl="0" fontAlgn="base">
        <a:spcBef>
          <a:spcPct val="0"/>
        </a:spcBef>
        <a:spcAft>
          <a:spcPct val="0"/>
        </a:spcAft>
        <a:defRPr sz="5900">
          <a:solidFill>
            <a:schemeClr val="tx2"/>
          </a:solidFill>
          <a:latin typeface="Arial" panose="020B0604020202020204" pitchFamily="34" charset="0"/>
        </a:defRPr>
      </a:lvl7pPr>
      <a:lvl8pPr marL="1828749" algn="ctr" rtl="0" fontAlgn="base">
        <a:spcBef>
          <a:spcPct val="0"/>
        </a:spcBef>
        <a:spcAft>
          <a:spcPct val="0"/>
        </a:spcAft>
        <a:defRPr sz="5900">
          <a:solidFill>
            <a:schemeClr val="tx2"/>
          </a:solidFill>
          <a:latin typeface="Arial" panose="020B0604020202020204" pitchFamily="34" charset="0"/>
        </a:defRPr>
      </a:lvl8pPr>
      <a:lvl9pPr marL="2438331" algn="ctr" rtl="0" fontAlgn="base">
        <a:spcBef>
          <a:spcPct val="0"/>
        </a:spcBef>
        <a:spcAft>
          <a:spcPct val="0"/>
        </a:spcAft>
        <a:defRPr sz="5900">
          <a:solidFill>
            <a:schemeClr val="tx2"/>
          </a:solidFill>
          <a:latin typeface="Arial" panose="020B0604020202020204" pitchFamily="34" charset="0"/>
        </a:defRPr>
      </a:lvl9pPr>
    </p:titleStyle>
    <p:bodyStyle>
      <a:lvl1pPr marL="457187" indent="-457187" algn="l" rtl="0" eaLnBrk="0" fontAlgn="base" hangingPunct="0">
        <a:spcBef>
          <a:spcPct val="20000"/>
        </a:spcBef>
        <a:spcAft>
          <a:spcPct val="0"/>
        </a:spcAft>
        <a:buChar char="•"/>
        <a:defRPr sz="4300">
          <a:solidFill>
            <a:schemeClr val="tx1"/>
          </a:solidFill>
          <a:latin typeface="+mn-lt"/>
          <a:ea typeface="+mn-ea"/>
          <a:cs typeface="+mn-cs"/>
        </a:defRPr>
      </a:lvl1pPr>
      <a:lvl2pPr marL="990574" indent="-380990" algn="l" rtl="0" eaLnBrk="0" fontAlgn="base" hangingPunct="0">
        <a:spcBef>
          <a:spcPct val="20000"/>
        </a:spcBef>
        <a:spcAft>
          <a:spcPct val="0"/>
        </a:spcAft>
        <a:buChar char="–"/>
        <a:defRPr sz="3800">
          <a:solidFill>
            <a:schemeClr val="tx1"/>
          </a:solidFill>
          <a:latin typeface="+mn-lt"/>
        </a:defRPr>
      </a:lvl2pPr>
      <a:lvl3pPr marL="1523957" indent="-304792" algn="l" rtl="0" eaLnBrk="0" fontAlgn="base" hangingPunct="0">
        <a:spcBef>
          <a:spcPct val="20000"/>
        </a:spcBef>
        <a:spcAft>
          <a:spcPct val="0"/>
        </a:spcAft>
        <a:buChar char="•"/>
        <a:defRPr sz="3200">
          <a:solidFill>
            <a:schemeClr val="tx1"/>
          </a:solidFill>
          <a:latin typeface="+mn-lt"/>
        </a:defRPr>
      </a:lvl3pPr>
      <a:lvl4pPr marL="2133539" indent="-304792" algn="l" rtl="0" eaLnBrk="0" fontAlgn="base" hangingPunct="0">
        <a:spcBef>
          <a:spcPct val="20000"/>
        </a:spcBef>
        <a:spcAft>
          <a:spcPct val="0"/>
        </a:spcAft>
        <a:buChar char="–"/>
        <a:defRPr sz="2700">
          <a:solidFill>
            <a:schemeClr val="tx1"/>
          </a:solidFill>
          <a:latin typeface="+mn-lt"/>
        </a:defRPr>
      </a:lvl4pPr>
      <a:lvl5pPr marL="2743123" indent="-304792" algn="l" rtl="0" eaLnBrk="0" fontAlgn="base" hangingPunct="0">
        <a:spcBef>
          <a:spcPct val="20000"/>
        </a:spcBef>
        <a:spcAft>
          <a:spcPct val="0"/>
        </a:spcAft>
        <a:buChar char="»"/>
        <a:defRPr sz="2700">
          <a:solidFill>
            <a:schemeClr val="tx1"/>
          </a:solidFill>
          <a:latin typeface="+mn-lt"/>
        </a:defRPr>
      </a:lvl5pPr>
      <a:lvl6pPr marL="3352706" indent="-304792" algn="l" rtl="0" fontAlgn="base">
        <a:spcBef>
          <a:spcPct val="20000"/>
        </a:spcBef>
        <a:spcAft>
          <a:spcPct val="0"/>
        </a:spcAft>
        <a:buChar char="»"/>
        <a:defRPr sz="2700">
          <a:solidFill>
            <a:schemeClr val="tx1"/>
          </a:solidFill>
          <a:latin typeface="+mn-lt"/>
        </a:defRPr>
      </a:lvl6pPr>
      <a:lvl7pPr marL="3962290" indent="-304792" algn="l" rtl="0" fontAlgn="base">
        <a:spcBef>
          <a:spcPct val="20000"/>
        </a:spcBef>
        <a:spcAft>
          <a:spcPct val="0"/>
        </a:spcAft>
        <a:buChar char="»"/>
        <a:defRPr sz="2700">
          <a:solidFill>
            <a:schemeClr val="tx1"/>
          </a:solidFill>
          <a:latin typeface="+mn-lt"/>
        </a:defRPr>
      </a:lvl7pPr>
      <a:lvl8pPr marL="4571872" indent="-304792" algn="l" rtl="0" fontAlgn="base">
        <a:spcBef>
          <a:spcPct val="20000"/>
        </a:spcBef>
        <a:spcAft>
          <a:spcPct val="0"/>
        </a:spcAft>
        <a:buChar char="»"/>
        <a:defRPr sz="2700">
          <a:solidFill>
            <a:schemeClr val="tx1"/>
          </a:solidFill>
          <a:latin typeface="+mn-lt"/>
        </a:defRPr>
      </a:lvl8pPr>
      <a:lvl9pPr marL="5181455" indent="-304792" algn="l" rtl="0" fontAlgn="base">
        <a:spcBef>
          <a:spcPct val="20000"/>
        </a:spcBef>
        <a:spcAft>
          <a:spcPct val="0"/>
        </a:spcAft>
        <a:buChar char="»"/>
        <a:defRPr sz="2700">
          <a:solidFill>
            <a:schemeClr val="tx1"/>
          </a:solidFill>
          <a:latin typeface="+mn-lt"/>
        </a:defRPr>
      </a:lvl9pPr>
    </p:bodyStyle>
    <p:otherStyle>
      <a:defPPr>
        <a:defRPr lang="en-US"/>
      </a:defPPr>
      <a:lvl1pPr marL="0" algn="l" defTabSz="1219165" rtl="0" eaLnBrk="1" latinLnBrk="0" hangingPunct="1">
        <a:defRPr sz="2400" kern="1200">
          <a:solidFill>
            <a:schemeClr val="tx1"/>
          </a:solidFill>
          <a:latin typeface="+mn-lt"/>
          <a:ea typeface="+mn-ea"/>
          <a:cs typeface="+mn-cs"/>
        </a:defRPr>
      </a:lvl1pPr>
      <a:lvl2pPr marL="609585" algn="l" defTabSz="1219165" rtl="0" eaLnBrk="1" latinLnBrk="0" hangingPunct="1">
        <a:defRPr sz="2400" kern="1200">
          <a:solidFill>
            <a:schemeClr val="tx1"/>
          </a:solidFill>
          <a:latin typeface="+mn-lt"/>
          <a:ea typeface="+mn-ea"/>
          <a:cs typeface="+mn-cs"/>
        </a:defRPr>
      </a:lvl2pPr>
      <a:lvl3pPr marL="1219165" algn="l" defTabSz="1219165" rtl="0" eaLnBrk="1" latinLnBrk="0" hangingPunct="1">
        <a:defRPr sz="2400" kern="1200">
          <a:solidFill>
            <a:schemeClr val="tx1"/>
          </a:solidFill>
          <a:latin typeface="+mn-lt"/>
          <a:ea typeface="+mn-ea"/>
          <a:cs typeface="+mn-cs"/>
        </a:defRPr>
      </a:lvl3pPr>
      <a:lvl4pPr marL="1828749" algn="l" defTabSz="1219165" rtl="0" eaLnBrk="1" latinLnBrk="0" hangingPunct="1">
        <a:defRPr sz="2400" kern="1200">
          <a:solidFill>
            <a:schemeClr val="tx1"/>
          </a:solidFill>
          <a:latin typeface="+mn-lt"/>
          <a:ea typeface="+mn-ea"/>
          <a:cs typeface="+mn-cs"/>
        </a:defRPr>
      </a:lvl4pPr>
      <a:lvl5pPr marL="2438331" algn="l" defTabSz="1219165" rtl="0" eaLnBrk="1" latinLnBrk="0" hangingPunct="1">
        <a:defRPr sz="2400" kern="1200">
          <a:solidFill>
            <a:schemeClr val="tx1"/>
          </a:solidFill>
          <a:latin typeface="+mn-lt"/>
          <a:ea typeface="+mn-ea"/>
          <a:cs typeface="+mn-cs"/>
        </a:defRPr>
      </a:lvl5pPr>
      <a:lvl6pPr marL="3047914" algn="l" defTabSz="1219165" rtl="0" eaLnBrk="1" latinLnBrk="0" hangingPunct="1">
        <a:defRPr sz="2400" kern="1200">
          <a:solidFill>
            <a:schemeClr val="tx1"/>
          </a:solidFill>
          <a:latin typeface="+mn-lt"/>
          <a:ea typeface="+mn-ea"/>
          <a:cs typeface="+mn-cs"/>
        </a:defRPr>
      </a:lvl6pPr>
      <a:lvl7pPr marL="3657500" algn="l" defTabSz="1219165" rtl="0" eaLnBrk="1" latinLnBrk="0" hangingPunct="1">
        <a:defRPr sz="2400" kern="1200">
          <a:solidFill>
            <a:schemeClr val="tx1"/>
          </a:solidFill>
          <a:latin typeface="+mn-lt"/>
          <a:ea typeface="+mn-ea"/>
          <a:cs typeface="+mn-cs"/>
        </a:defRPr>
      </a:lvl7pPr>
      <a:lvl8pPr marL="4267081" algn="l" defTabSz="1219165" rtl="0" eaLnBrk="1" latinLnBrk="0" hangingPunct="1">
        <a:defRPr sz="2400" kern="1200">
          <a:solidFill>
            <a:schemeClr val="tx1"/>
          </a:solidFill>
          <a:latin typeface="+mn-lt"/>
          <a:ea typeface="+mn-ea"/>
          <a:cs typeface="+mn-cs"/>
        </a:defRPr>
      </a:lvl8pPr>
      <a:lvl9pPr marL="4876663" algn="l" defTabSz="121916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366190"/>
            <a:ext cx="14630400" cy="1524001"/>
          </a:xfrm>
          <a:prstGeom prst="rect">
            <a:avLst/>
          </a:prstGeom>
        </p:spPr>
        <p:txBody>
          <a:bodyPr vert="horz" lIns="131162" tIns="65581" rIns="131162" bIns="6558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2133601"/>
            <a:ext cx="14630400" cy="6034619"/>
          </a:xfrm>
          <a:prstGeom prst="rect">
            <a:avLst/>
          </a:prstGeom>
        </p:spPr>
        <p:txBody>
          <a:bodyPr vert="horz" lIns="131162" tIns="65581" rIns="131162" bIns="6558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3" y="8475140"/>
            <a:ext cx="3793067" cy="486833"/>
          </a:xfrm>
          <a:prstGeom prst="rect">
            <a:avLst/>
          </a:prstGeom>
        </p:spPr>
        <p:txBody>
          <a:bodyPr vert="horz" lIns="131162" tIns="65581" rIns="131162" bIns="65581" rtlCol="0" anchor="ctr"/>
          <a:lstStyle>
            <a:lvl1pPr algn="l">
              <a:defRPr sz="1700">
                <a:solidFill>
                  <a:schemeClr val="tx1">
                    <a:tint val="75000"/>
                  </a:schemeClr>
                </a:solidFill>
              </a:defRPr>
            </a:lvl1p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3"/>
          </p:nvPr>
        </p:nvSpPr>
        <p:spPr>
          <a:xfrm>
            <a:off x="5554135" y="8475140"/>
            <a:ext cx="5147733" cy="486833"/>
          </a:xfrm>
          <a:prstGeom prst="rect">
            <a:avLst/>
          </a:prstGeom>
        </p:spPr>
        <p:txBody>
          <a:bodyPr vert="horz" lIns="131162" tIns="65581" rIns="131162" bIns="65581" rtlCol="0" anchor="ctr"/>
          <a:lstStyle>
            <a:lvl1pPr algn="ctr">
              <a:defRPr sz="1700">
                <a:solidFill>
                  <a:schemeClr val="tx1">
                    <a:tint val="75000"/>
                  </a:schemeClr>
                </a:solidFill>
              </a:defRPr>
            </a:lvl1pPr>
          </a:lstStyle>
          <a:p>
            <a:pPr defTabSz="1312922"/>
            <a:endParaRPr lang="en-US">
              <a:solidFill>
                <a:prstClr val="black">
                  <a:tint val="75000"/>
                </a:prstClr>
              </a:solidFill>
            </a:endParaRPr>
          </a:p>
        </p:txBody>
      </p:sp>
      <p:sp>
        <p:nvSpPr>
          <p:cNvPr id="6" name="Slide Number Placeholder 5"/>
          <p:cNvSpPr>
            <a:spLocks noGrp="1"/>
          </p:cNvSpPr>
          <p:nvPr>
            <p:ph type="sldNum" sz="quarter" idx="4"/>
          </p:nvPr>
        </p:nvSpPr>
        <p:spPr>
          <a:xfrm>
            <a:off x="11650135" y="8475140"/>
            <a:ext cx="3793067" cy="486833"/>
          </a:xfrm>
          <a:prstGeom prst="rect">
            <a:avLst/>
          </a:prstGeom>
        </p:spPr>
        <p:txBody>
          <a:bodyPr vert="horz" lIns="131162" tIns="65581" rIns="131162" bIns="65581" rtlCol="0" anchor="ctr"/>
          <a:lstStyle>
            <a:lvl1pPr algn="r">
              <a:defRPr sz="1700">
                <a:solidFill>
                  <a:schemeClr val="tx1">
                    <a:tint val="75000"/>
                  </a:schemeClr>
                </a:solidFill>
              </a:defRPr>
            </a:lvl1p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448625065"/>
      </p:ext>
    </p:extLst>
  </p:cSld>
  <p:clrMap bg1="lt1" tx1="dk1" bg2="lt2" tx2="dk2" accent1="accent1" accent2="accent2" accent3="accent3" accent4="accent4" accent5="accent5" accent6="accent6" hlink="hlink" folHlink="folHlink"/>
  <p:sldLayoutIdLst>
    <p:sldLayoutId id="2147483706" r:id="rId1"/>
    <p:sldLayoutId id="2147483747"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ctr" defTabSz="1312922" rtl="0" eaLnBrk="1" latinLnBrk="0" hangingPunct="1">
        <a:spcBef>
          <a:spcPct val="0"/>
        </a:spcBef>
        <a:buNone/>
        <a:defRPr sz="6300" kern="1200">
          <a:solidFill>
            <a:schemeClr val="tx1"/>
          </a:solidFill>
          <a:latin typeface="+mj-lt"/>
          <a:ea typeface="+mj-ea"/>
          <a:cs typeface="+mj-cs"/>
        </a:defRPr>
      </a:lvl1pPr>
    </p:titleStyle>
    <p:bodyStyle>
      <a:lvl1pPr marL="492347" indent="-492347" algn="l" defTabSz="1312922" rtl="0" eaLnBrk="1" latinLnBrk="0" hangingPunct="1">
        <a:spcBef>
          <a:spcPct val="20000"/>
        </a:spcBef>
        <a:buFont typeface="Arial" panose="020B0604020202020204" pitchFamily="34" charset="0"/>
        <a:buChar char="•"/>
        <a:defRPr sz="4600" kern="1200">
          <a:solidFill>
            <a:schemeClr val="tx1"/>
          </a:solidFill>
          <a:latin typeface="+mn-lt"/>
          <a:ea typeface="+mn-ea"/>
          <a:cs typeface="+mn-cs"/>
        </a:defRPr>
      </a:lvl1pPr>
      <a:lvl2pPr marL="1066750" indent="-410290" algn="l" defTabSz="1312922"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2pPr>
      <a:lvl3pPr marL="1641154" indent="-328231" algn="l" defTabSz="131292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3pPr>
      <a:lvl4pPr marL="2297615"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4pPr>
      <a:lvl5pPr marL="2954076"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5pPr>
      <a:lvl6pPr marL="3610538"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6pPr>
      <a:lvl7pPr marL="4267000"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7pPr>
      <a:lvl8pPr marL="4923463"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8pPr>
      <a:lvl9pPr marL="5579923"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9pPr>
    </p:bodyStyle>
    <p:otherStyle>
      <a:defPPr>
        <a:defRPr lang="en-US"/>
      </a:defPPr>
      <a:lvl1pPr marL="0" algn="l" defTabSz="1312922" rtl="0" eaLnBrk="1" latinLnBrk="0" hangingPunct="1">
        <a:defRPr sz="2500" kern="1200">
          <a:solidFill>
            <a:schemeClr val="tx1"/>
          </a:solidFill>
          <a:latin typeface="+mn-lt"/>
          <a:ea typeface="+mn-ea"/>
          <a:cs typeface="+mn-cs"/>
        </a:defRPr>
      </a:lvl1pPr>
      <a:lvl2pPr marL="656463" algn="l" defTabSz="1312922" rtl="0" eaLnBrk="1" latinLnBrk="0" hangingPunct="1">
        <a:defRPr sz="2500" kern="1200">
          <a:solidFill>
            <a:schemeClr val="tx1"/>
          </a:solidFill>
          <a:latin typeface="+mn-lt"/>
          <a:ea typeface="+mn-ea"/>
          <a:cs typeface="+mn-cs"/>
        </a:defRPr>
      </a:lvl2pPr>
      <a:lvl3pPr marL="1312922" algn="l" defTabSz="1312922" rtl="0" eaLnBrk="1" latinLnBrk="0" hangingPunct="1">
        <a:defRPr sz="2500" kern="1200">
          <a:solidFill>
            <a:schemeClr val="tx1"/>
          </a:solidFill>
          <a:latin typeface="+mn-lt"/>
          <a:ea typeface="+mn-ea"/>
          <a:cs typeface="+mn-cs"/>
        </a:defRPr>
      </a:lvl3pPr>
      <a:lvl4pPr marL="1969385" algn="l" defTabSz="1312922" rtl="0" eaLnBrk="1" latinLnBrk="0" hangingPunct="1">
        <a:defRPr sz="2500" kern="1200">
          <a:solidFill>
            <a:schemeClr val="tx1"/>
          </a:solidFill>
          <a:latin typeface="+mn-lt"/>
          <a:ea typeface="+mn-ea"/>
          <a:cs typeface="+mn-cs"/>
        </a:defRPr>
      </a:lvl4pPr>
      <a:lvl5pPr marL="2625845" algn="l" defTabSz="1312922" rtl="0" eaLnBrk="1" latinLnBrk="0" hangingPunct="1">
        <a:defRPr sz="2500" kern="1200">
          <a:solidFill>
            <a:schemeClr val="tx1"/>
          </a:solidFill>
          <a:latin typeface="+mn-lt"/>
          <a:ea typeface="+mn-ea"/>
          <a:cs typeface="+mn-cs"/>
        </a:defRPr>
      </a:lvl5pPr>
      <a:lvl6pPr marL="3282308" algn="l" defTabSz="1312922" rtl="0" eaLnBrk="1" latinLnBrk="0" hangingPunct="1">
        <a:defRPr sz="2500" kern="1200">
          <a:solidFill>
            <a:schemeClr val="tx1"/>
          </a:solidFill>
          <a:latin typeface="+mn-lt"/>
          <a:ea typeface="+mn-ea"/>
          <a:cs typeface="+mn-cs"/>
        </a:defRPr>
      </a:lvl6pPr>
      <a:lvl7pPr marL="3938771" algn="l" defTabSz="1312922" rtl="0" eaLnBrk="1" latinLnBrk="0" hangingPunct="1">
        <a:defRPr sz="2500" kern="1200">
          <a:solidFill>
            <a:schemeClr val="tx1"/>
          </a:solidFill>
          <a:latin typeface="+mn-lt"/>
          <a:ea typeface="+mn-ea"/>
          <a:cs typeface="+mn-cs"/>
        </a:defRPr>
      </a:lvl7pPr>
      <a:lvl8pPr marL="4595230" algn="l" defTabSz="1312922" rtl="0" eaLnBrk="1" latinLnBrk="0" hangingPunct="1">
        <a:defRPr sz="2500" kern="1200">
          <a:solidFill>
            <a:schemeClr val="tx1"/>
          </a:solidFill>
          <a:latin typeface="+mn-lt"/>
          <a:ea typeface="+mn-ea"/>
          <a:cs typeface="+mn-cs"/>
        </a:defRPr>
      </a:lvl8pPr>
      <a:lvl9pPr marL="5251690" algn="l" defTabSz="1312922" rtl="0" eaLnBrk="1" latinLnBrk="0" hangingPunct="1">
        <a:defRPr sz="2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366190"/>
            <a:ext cx="14630400" cy="1524001"/>
          </a:xfrm>
          <a:prstGeom prst="rect">
            <a:avLst/>
          </a:prstGeom>
        </p:spPr>
        <p:txBody>
          <a:bodyPr vert="horz" lIns="131162" tIns="65581" rIns="131162" bIns="6558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12800" y="2133601"/>
            <a:ext cx="14630400" cy="6034619"/>
          </a:xfrm>
          <a:prstGeom prst="rect">
            <a:avLst/>
          </a:prstGeom>
        </p:spPr>
        <p:txBody>
          <a:bodyPr vert="horz" lIns="131162" tIns="65581" rIns="131162" bIns="6558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12803" y="8475140"/>
            <a:ext cx="3793067" cy="486833"/>
          </a:xfrm>
          <a:prstGeom prst="rect">
            <a:avLst/>
          </a:prstGeom>
        </p:spPr>
        <p:txBody>
          <a:bodyPr vert="horz" lIns="131162" tIns="65581" rIns="131162" bIns="65581" rtlCol="0" anchor="ctr"/>
          <a:lstStyle>
            <a:lvl1pPr algn="l">
              <a:defRPr sz="1700">
                <a:solidFill>
                  <a:schemeClr val="tx1">
                    <a:tint val="75000"/>
                  </a:schemeClr>
                </a:solidFill>
              </a:defRPr>
            </a:lvl1pPr>
          </a:lstStyle>
          <a:p>
            <a:pPr defTabSz="1312922"/>
            <a:fld id="{095E6027-A882-422D-A9D1-F849DA847806}" type="datetimeFigureOut">
              <a:rPr lang="en-US" smtClean="0">
                <a:solidFill>
                  <a:prstClr val="black">
                    <a:tint val="75000"/>
                  </a:prstClr>
                </a:solidFill>
              </a:rPr>
              <a:pPr defTabSz="1312922"/>
              <a:t>15/09/2021</a:t>
            </a:fld>
            <a:endParaRPr lang="en-US">
              <a:solidFill>
                <a:prstClr val="black">
                  <a:tint val="75000"/>
                </a:prstClr>
              </a:solidFill>
            </a:endParaRPr>
          </a:p>
        </p:txBody>
      </p:sp>
      <p:sp>
        <p:nvSpPr>
          <p:cNvPr id="5" name="Footer Placeholder 4"/>
          <p:cNvSpPr>
            <a:spLocks noGrp="1"/>
          </p:cNvSpPr>
          <p:nvPr>
            <p:ph type="ftr" sz="quarter" idx="3"/>
          </p:nvPr>
        </p:nvSpPr>
        <p:spPr>
          <a:xfrm>
            <a:off x="5554135" y="8475140"/>
            <a:ext cx="5147733" cy="486833"/>
          </a:xfrm>
          <a:prstGeom prst="rect">
            <a:avLst/>
          </a:prstGeom>
        </p:spPr>
        <p:txBody>
          <a:bodyPr vert="horz" lIns="131162" tIns="65581" rIns="131162" bIns="65581" rtlCol="0" anchor="ctr"/>
          <a:lstStyle>
            <a:lvl1pPr algn="ctr">
              <a:defRPr sz="1700">
                <a:solidFill>
                  <a:schemeClr val="tx1">
                    <a:tint val="75000"/>
                  </a:schemeClr>
                </a:solidFill>
              </a:defRPr>
            </a:lvl1pPr>
          </a:lstStyle>
          <a:p>
            <a:pPr defTabSz="1312922"/>
            <a:endParaRPr lang="en-US">
              <a:solidFill>
                <a:prstClr val="black">
                  <a:tint val="75000"/>
                </a:prstClr>
              </a:solidFill>
            </a:endParaRPr>
          </a:p>
        </p:txBody>
      </p:sp>
      <p:sp>
        <p:nvSpPr>
          <p:cNvPr id="6" name="Slide Number Placeholder 5"/>
          <p:cNvSpPr>
            <a:spLocks noGrp="1"/>
          </p:cNvSpPr>
          <p:nvPr>
            <p:ph type="sldNum" sz="quarter" idx="4"/>
          </p:nvPr>
        </p:nvSpPr>
        <p:spPr>
          <a:xfrm>
            <a:off x="11650135" y="8475140"/>
            <a:ext cx="3793067" cy="486833"/>
          </a:xfrm>
          <a:prstGeom prst="rect">
            <a:avLst/>
          </a:prstGeom>
        </p:spPr>
        <p:txBody>
          <a:bodyPr vert="horz" lIns="131162" tIns="65581" rIns="131162" bIns="65581" rtlCol="0" anchor="ctr"/>
          <a:lstStyle>
            <a:lvl1pPr algn="r">
              <a:defRPr sz="1700">
                <a:solidFill>
                  <a:schemeClr val="tx1">
                    <a:tint val="75000"/>
                  </a:schemeClr>
                </a:solidFill>
              </a:defRPr>
            </a:lvl1pPr>
          </a:lstStyle>
          <a:p>
            <a:pPr defTabSz="1312922"/>
            <a:fld id="{E8B9FE83-06E5-4D2A-99AD-2ACE8CEC4484}" type="slidenum">
              <a:rPr lang="en-US" smtClean="0">
                <a:solidFill>
                  <a:prstClr val="black">
                    <a:tint val="75000"/>
                  </a:prstClr>
                </a:solidFill>
              </a:rPr>
              <a:pPr defTabSz="1312922"/>
              <a:t>‹#›</a:t>
            </a:fld>
            <a:endParaRPr lang="en-US">
              <a:solidFill>
                <a:prstClr val="black">
                  <a:tint val="75000"/>
                </a:prstClr>
              </a:solidFill>
            </a:endParaRPr>
          </a:p>
        </p:txBody>
      </p:sp>
    </p:spTree>
    <p:extLst>
      <p:ext uri="{BB962C8B-B14F-4D97-AF65-F5344CB8AC3E}">
        <p14:creationId xmlns:p14="http://schemas.microsoft.com/office/powerpoint/2010/main" val="1612287045"/>
      </p:ext>
    </p:extLst>
  </p:cSld>
  <p:clrMap bg1="lt1" tx1="dk1" bg2="lt2" tx2="dk2" accent1="accent1" accent2="accent2" accent3="accent3" accent4="accent4" accent5="accent5" accent6="accent6" hlink="hlink" folHlink="folHlink"/>
  <p:sldLayoutIdLst>
    <p:sldLayoutId id="2147483718" r:id="rId1"/>
    <p:sldLayoutId id="2147483746"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ctr" defTabSz="1312922" rtl="0" eaLnBrk="1" latinLnBrk="0" hangingPunct="1">
        <a:spcBef>
          <a:spcPct val="0"/>
        </a:spcBef>
        <a:buNone/>
        <a:defRPr sz="6300" kern="1200">
          <a:solidFill>
            <a:schemeClr val="tx1"/>
          </a:solidFill>
          <a:latin typeface="+mj-lt"/>
          <a:ea typeface="+mj-ea"/>
          <a:cs typeface="+mj-cs"/>
        </a:defRPr>
      </a:lvl1pPr>
    </p:titleStyle>
    <p:bodyStyle>
      <a:lvl1pPr marL="492347" indent="-492347" algn="l" defTabSz="1312922" rtl="0" eaLnBrk="1" latinLnBrk="0" hangingPunct="1">
        <a:spcBef>
          <a:spcPct val="20000"/>
        </a:spcBef>
        <a:buFont typeface="Arial" panose="020B0604020202020204" pitchFamily="34" charset="0"/>
        <a:buChar char="•"/>
        <a:defRPr sz="4600" kern="1200">
          <a:solidFill>
            <a:schemeClr val="tx1"/>
          </a:solidFill>
          <a:latin typeface="+mn-lt"/>
          <a:ea typeface="+mn-ea"/>
          <a:cs typeface="+mn-cs"/>
        </a:defRPr>
      </a:lvl1pPr>
      <a:lvl2pPr marL="1066750" indent="-410290" algn="l" defTabSz="1312922"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2pPr>
      <a:lvl3pPr marL="1641154" indent="-328231" algn="l" defTabSz="131292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3pPr>
      <a:lvl4pPr marL="2297615"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4pPr>
      <a:lvl5pPr marL="2954076"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5pPr>
      <a:lvl6pPr marL="3610538"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6pPr>
      <a:lvl7pPr marL="4267000"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7pPr>
      <a:lvl8pPr marL="4923463"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8pPr>
      <a:lvl9pPr marL="5579923" indent="-328231" algn="l" defTabSz="131292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9pPr>
    </p:bodyStyle>
    <p:otherStyle>
      <a:defPPr>
        <a:defRPr lang="en-US"/>
      </a:defPPr>
      <a:lvl1pPr marL="0" algn="l" defTabSz="1312922" rtl="0" eaLnBrk="1" latinLnBrk="0" hangingPunct="1">
        <a:defRPr sz="2500" kern="1200">
          <a:solidFill>
            <a:schemeClr val="tx1"/>
          </a:solidFill>
          <a:latin typeface="+mn-lt"/>
          <a:ea typeface="+mn-ea"/>
          <a:cs typeface="+mn-cs"/>
        </a:defRPr>
      </a:lvl1pPr>
      <a:lvl2pPr marL="656463" algn="l" defTabSz="1312922" rtl="0" eaLnBrk="1" latinLnBrk="0" hangingPunct="1">
        <a:defRPr sz="2500" kern="1200">
          <a:solidFill>
            <a:schemeClr val="tx1"/>
          </a:solidFill>
          <a:latin typeface="+mn-lt"/>
          <a:ea typeface="+mn-ea"/>
          <a:cs typeface="+mn-cs"/>
        </a:defRPr>
      </a:lvl2pPr>
      <a:lvl3pPr marL="1312922" algn="l" defTabSz="1312922" rtl="0" eaLnBrk="1" latinLnBrk="0" hangingPunct="1">
        <a:defRPr sz="2500" kern="1200">
          <a:solidFill>
            <a:schemeClr val="tx1"/>
          </a:solidFill>
          <a:latin typeface="+mn-lt"/>
          <a:ea typeface="+mn-ea"/>
          <a:cs typeface="+mn-cs"/>
        </a:defRPr>
      </a:lvl3pPr>
      <a:lvl4pPr marL="1969385" algn="l" defTabSz="1312922" rtl="0" eaLnBrk="1" latinLnBrk="0" hangingPunct="1">
        <a:defRPr sz="2500" kern="1200">
          <a:solidFill>
            <a:schemeClr val="tx1"/>
          </a:solidFill>
          <a:latin typeface="+mn-lt"/>
          <a:ea typeface="+mn-ea"/>
          <a:cs typeface="+mn-cs"/>
        </a:defRPr>
      </a:lvl4pPr>
      <a:lvl5pPr marL="2625845" algn="l" defTabSz="1312922" rtl="0" eaLnBrk="1" latinLnBrk="0" hangingPunct="1">
        <a:defRPr sz="2500" kern="1200">
          <a:solidFill>
            <a:schemeClr val="tx1"/>
          </a:solidFill>
          <a:latin typeface="+mn-lt"/>
          <a:ea typeface="+mn-ea"/>
          <a:cs typeface="+mn-cs"/>
        </a:defRPr>
      </a:lvl5pPr>
      <a:lvl6pPr marL="3282308" algn="l" defTabSz="1312922" rtl="0" eaLnBrk="1" latinLnBrk="0" hangingPunct="1">
        <a:defRPr sz="2500" kern="1200">
          <a:solidFill>
            <a:schemeClr val="tx1"/>
          </a:solidFill>
          <a:latin typeface="+mn-lt"/>
          <a:ea typeface="+mn-ea"/>
          <a:cs typeface="+mn-cs"/>
        </a:defRPr>
      </a:lvl6pPr>
      <a:lvl7pPr marL="3938771" algn="l" defTabSz="1312922" rtl="0" eaLnBrk="1" latinLnBrk="0" hangingPunct="1">
        <a:defRPr sz="2500" kern="1200">
          <a:solidFill>
            <a:schemeClr val="tx1"/>
          </a:solidFill>
          <a:latin typeface="+mn-lt"/>
          <a:ea typeface="+mn-ea"/>
          <a:cs typeface="+mn-cs"/>
        </a:defRPr>
      </a:lvl7pPr>
      <a:lvl8pPr marL="4595230" algn="l" defTabSz="1312922" rtl="0" eaLnBrk="1" latinLnBrk="0" hangingPunct="1">
        <a:defRPr sz="2500" kern="1200">
          <a:solidFill>
            <a:schemeClr val="tx1"/>
          </a:solidFill>
          <a:latin typeface="+mn-lt"/>
          <a:ea typeface="+mn-ea"/>
          <a:cs typeface="+mn-cs"/>
        </a:defRPr>
      </a:lvl8pPr>
      <a:lvl9pPr marL="5251690" algn="l" defTabSz="1312922" rtl="0" eaLnBrk="1" latinLnBrk="0" hangingPunct="1">
        <a:defRPr sz="2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2800" y="366184"/>
            <a:ext cx="14630400" cy="1524000"/>
          </a:xfrm>
          <a:prstGeom prst="rect">
            <a:avLst/>
          </a:prstGeom>
        </p:spPr>
        <p:txBody>
          <a:bodyPr vert="horz" lIns="145143" tIns="72571" rIns="145143" bIns="72571" rtlCol="0" anchor="ctr">
            <a:normAutofit/>
          </a:bodyPr>
          <a:lstStyle/>
          <a:p>
            <a:r>
              <a:rPr lang="en-US"/>
              <a:t>Click to edit Master title style</a:t>
            </a:r>
          </a:p>
        </p:txBody>
      </p:sp>
      <p:sp>
        <p:nvSpPr>
          <p:cNvPr id="3" name="Text Placeholder 2"/>
          <p:cNvSpPr>
            <a:spLocks noGrp="1"/>
          </p:cNvSpPr>
          <p:nvPr>
            <p:ph type="body" idx="1"/>
          </p:nvPr>
        </p:nvSpPr>
        <p:spPr>
          <a:xfrm>
            <a:off x="812800" y="2133606"/>
            <a:ext cx="14630400" cy="6034617"/>
          </a:xfrm>
          <a:prstGeom prst="rect">
            <a:avLst/>
          </a:prstGeom>
        </p:spPr>
        <p:txBody>
          <a:bodyPr vert="horz" lIns="145143" tIns="72571" rIns="145143" bIns="7257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2800" y="8475140"/>
            <a:ext cx="3793067" cy="486833"/>
          </a:xfrm>
          <a:prstGeom prst="rect">
            <a:avLst/>
          </a:prstGeom>
        </p:spPr>
        <p:txBody>
          <a:bodyPr vert="horz" lIns="145143" tIns="72571" rIns="145143" bIns="72571" rtlCol="0" anchor="ctr"/>
          <a:lstStyle>
            <a:lvl1pPr algn="l">
              <a:defRPr sz="1400">
                <a:solidFill>
                  <a:schemeClr val="tx1">
                    <a:tint val="75000"/>
                  </a:schemeClr>
                </a:solidFill>
              </a:defRPr>
            </a:lvl1pPr>
          </a:lstStyle>
          <a:p>
            <a:pPr defTabSz="914400" eaLnBrk="0" fontAlgn="base" hangingPunct="0">
              <a:spcBef>
                <a:spcPct val="0"/>
              </a:spcBef>
              <a:spcAft>
                <a:spcPct val="0"/>
              </a:spcAft>
            </a:pPr>
            <a:fld id="{FEC3B651-0D90-4C26-A84F-ACBDFCDC3285}" type="datetimeFigureOut">
              <a:rPr lang="en-US" smtClean="0">
                <a:solidFill>
                  <a:prstClr val="black">
                    <a:tint val="75000"/>
                  </a:prstClr>
                </a:solidFill>
                <a:latin typeface="Times New Roman" pitchFamily="18" charset="0"/>
              </a:rPr>
              <a:pPr defTabSz="914400" eaLnBrk="0" fontAlgn="base" hangingPunct="0">
                <a:spcBef>
                  <a:spcPct val="0"/>
                </a:spcBef>
                <a:spcAft>
                  <a:spcPct val="0"/>
                </a:spcAft>
              </a:pPr>
              <a:t>15/09/2021</a:t>
            </a:fld>
            <a:endParaRPr 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5554134" y="8475140"/>
            <a:ext cx="5147733" cy="486833"/>
          </a:xfrm>
          <a:prstGeom prst="rect">
            <a:avLst/>
          </a:prstGeom>
        </p:spPr>
        <p:txBody>
          <a:bodyPr vert="horz" lIns="145143" tIns="72571" rIns="145143" bIns="72571" rtlCol="0" anchor="ctr"/>
          <a:lstStyle>
            <a:lvl1pPr algn="ctr">
              <a:defRPr sz="1400">
                <a:solidFill>
                  <a:schemeClr val="tx1">
                    <a:tint val="75000"/>
                  </a:schemeClr>
                </a:solidFill>
              </a:defRPr>
            </a:lvl1pPr>
          </a:lstStyle>
          <a:p>
            <a:pPr defTabSz="914400" eaLnBrk="0" fontAlgn="base" hangingPunct="0">
              <a:spcBef>
                <a:spcPct val="0"/>
              </a:spcBef>
              <a:spcAft>
                <a:spcPct val="0"/>
              </a:spcAft>
            </a:pPr>
            <a:endParaRPr 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11650133" y="8475140"/>
            <a:ext cx="3793067" cy="486833"/>
          </a:xfrm>
          <a:prstGeom prst="rect">
            <a:avLst/>
          </a:prstGeom>
        </p:spPr>
        <p:txBody>
          <a:bodyPr vert="horz" lIns="145143" tIns="72571" rIns="145143" bIns="72571" rtlCol="0" anchor="ctr"/>
          <a:lstStyle>
            <a:lvl1pPr algn="r">
              <a:defRPr sz="1400">
                <a:solidFill>
                  <a:schemeClr val="tx1">
                    <a:tint val="75000"/>
                  </a:schemeClr>
                </a:solidFill>
              </a:defRPr>
            </a:lvl1pPr>
          </a:lstStyle>
          <a:p>
            <a:pPr defTabSz="914400" eaLnBrk="0" fontAlgn="base" hangingPunct="0">
              <a:spcBef>
                <a:spcPct val="0"/>
              </a:spcBef>
              <a:spcAft>
                <a:spcPct val="0"/>
              </a:spcAft>
            </a:pPr>
            <a:fld id="{D59EB7B9-8657-455B-AFCF-EED4F26D4C74}" type="slidenum">
              <a:rPr lang="en-US" smtClean="0">
                <a:solidFill>
                  <a:prstClr val="black">
                    <a:tint val="75000"/>
                  </a:prstClr>
                </a:solidFill>
                <a:latin typeface="Times New Roman" pitchFamily="18" charset="0"/>
              </a:rPr>
              <a:pPr defTabSz="914400" eaLnBrk="0" fontAlgn="base" hangingPunct="0">
                <a:spcBef>
                  <a:spcPct val="0"/>
                </a:spcBef>
                <a:spcAft>
                  <a:spcPct val="0"/>
                </a:spcAft>
              </a:pPr>
              <a:t>‹#›</a:t>
            </a:fld>
            <a:endParaRPr lang="en-US">
              <a:solidFill>
                <a:prstClr val="black">
                  <a:tint val="75000"/>
                </a:prstClr>
              </a:solidFill>
              <a:latin typeface="Times New Roman" pitchFamily="18" charset="0"/>
            </a:endParaRPr>
          </a:p>
        </p:txBody>
      </p:sp>
    </p:spTree>
    <p:extLst>
      <p:ext uri="{BB962C8B-B14F-4D97-AF65-F5344CB8AC3E}">
        <p14:creationId xmlns:p14="http://schemas.microsoft.com/office/powerpoint/2010/main" val="113454027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 id="2147483787" r:id="rId28"/>
    <p:sldLayoutId id="2147483788" r:id="rId29"/>
  </p:sldLayoutIdLst>
  <p:txStyles>
    <p:titleStyle>
      <a:lvl1pPr algn="ctr" defTabSz="1088570" rtl="0" eaLnBrk="1" latinLnBrk="0" hangingPunct="1">
        <a:spcBef>
          <a:spcPct val="0"/>
        </a:spcBef>
        <a:buNone/>
        <a:defRPr sz="5200" kern="1200">
          <a:solidFill>
            <a:schemeClr val="tx1"/>
          </a:solidFill>
          <a:latin typeface="+mj-lt"/>
          <a:ea typeface="+mj-ea"/>
          <a:cs typeface="+mj-cs"/>
        </a:defRPr>
      </a:lvl1pPr>
    </p:titleStyle>
    <p:bodyStyle>
      <a:lvl1pPr marL="408214" indent="-408214" algn="l" defTabSz="108857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64" indent="-340179" algn="l" defTabSz="1088570"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713" indent="-272143" algn="l" defTabSz="108857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998"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283"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568"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54"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139"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424" indent="-272143" algn="l" defTabSz="108857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70" rtl="0" eaLnBrk="1" latinLnBrk="0" hangingPunct="1">
        <a:defRPr sz="2100" kern="1200">
          <a:solidFill>
            <a:schemeClr val="tx1"/>
          </a:solidFill>
          <a:latin typeface="+mn-lt"/>
          <a:ea typeface="+mn-ea"/>
          <a:cs typeface="+mn-cs"/>
        </a:defRPr>
      </a:lvl1pPr>
      <a:lvl2pPr marL="544285" algn="l" defTabSz="1088570" rtl="0" eaLnBrk="1" latinLnBrk="0" hangingPunct="1">
        <a:defRPr sz="2100" kern="1200">
          <a:solidFill>
            <a:schemeClr val="tx1"/>
          </a:solidFill>
          <a:latin typeface="+mn-lt"/>
          <a:ea typeface="+mn-ea"/>
          <a:cs typeface="+mn-cs"/>
        </a:defRPr>
      </a:lvl2pPr>
      <a:lvl3pPr marL="1088570" algn="l" defTabSz="1088570" rtl="0" eaLnBrk="1" latinLnBrk="0" hangingPunct="1">
        <a:defRPr sz="2100" kern="1200">
          <a:solidFill>
            <a:schemeClr val="tx1"/>
          </a:solidFill>
          <a:latin typeface="+mn-lt"/>
          <a:ea typeface="+mn-ea"/>
          <a:cs typeface="+mn-cs"/>
        </a:defRPr>
      </a:lvl3pPr>
      <a:lvl4pPr marL="1632856" algn="l" defTabSz="1088570" rtl="0" eaLnBrk="1" latinLnBrk="0" hangingPunct="1">
        <a:defRPr sz="2100" kern="1200">
          <a:solidFill>
            <a:schemeClr val="tx1"/>
          </a:solidFill>
          <a:latin typeface="+mn-lt"/>
          <a:ea typeface="+mn-ea"/>
          <a:cs typeface="+mn-cs"/>
        </a:defRPr>
      </a:lvl4pPr>
      <a:lvl5pPr marL="2177141" algn="l" defTabSz="1088570" rtl="0" eaLnBrk="1" latinLnBrk="0" hangingPunct="1">
        <a:defRPr sz="2100" kern="1200">
          <a:solidFill>
            <a:schemeClr val="tx1"/>
          </a:solidFill>
          <a:latin typeface="+mn-lt"/>
          <a:ea typeface="+mn-ea"/>
          <a:cs typeface="+mn-cs"/>
        </a:defRPr>
      </a:lvl5pPr>
      <a:lvl6pPr marL="2721426" algn="l" defTabSz="1088570" rtl="0" eaLnBrk="1" latinLnBrk="0" hangingPunct="1">
        <a:defRPr sz="2100" kern="1200">
          <a:solidFill>
            <a:schemeClr val="tx1"/>
          </a:solidFill>
          <a:latin typeface="+mn-lt"/>
          <a:ea typeface="+mn-ea"/>
          <a:cs typeface="+mn-cs"/>
        </a:defRPr>
      </a:lvl6pPr>
      <a:lvl7pPr marL="3265711" algn="l" defTabSz="1088570" rtl="0" eaLnBrk="1" latinLnBrk="0" hangingPunct="1">
        <a:defRPr sz="2100" kern="1200">
          <a:solidFill>
            <a:schemeClr val="tx1"/>
          </a:solidFill>
          <a:latin typeface="+mn-lt"/>
          <a:ea typeface="+mn-ea"/>
          <a:cs typeface="+mn-cs"/>
        </a:defRPr>
      </a:lvl7pPr>
      <a:lvl8pPr marL="3809996" algn="l" defTabSz="1088570" rtl="0" eaLnBrk="1" latinLnBrk="0" hangingPunct="1">
        <a:defRPr sz="2100" kern="1200">
          <a:solidFill>
            <a:schemeClr val="tx1"/>
          </a:solidFill>
          <a:latin typeface="+mn-lt"/>
          <a:ea typeface="+mn-ea"/>
          <a:cs typeface="+mn-cs"/>
        </a:defRPr>
      </a:lvl8pPr>
      <a:lvl9pPr marL="4354281" algn="l" defTabSz="108857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18.png"/><Relationship Id="rId1" Type="http://schemas.openxmlformats.org/officeDocument/2006/relationships/slideLayout" Target="../slideLayouts/slideLayout37.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2.png"/><Relationship Id="rId5" Type="http://schemas.openxmlformats.org/officeDocument/2006/relationships/slide" Target="slide15.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16.xml"/><Relationship Id="rId18" Type="http://schemas.openxmlformats.org/officeDocument/2006/relationships/slide" Target="slide20.xml"/><Relationship Id="rId3" Type="http://schemas.openxmlformats.org/officeDocument/2006/relationships/image" Target="../media/image23.gif"/><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2.png"/><Relationship Id="rId2" Type="http://schemas.openxmlformats.org/officeDocument/2006/relationships/notesSlide" Target="../notesSlides/notesSlide1.xml"/><Relationship Id="rId16" Type="http://schemas.openxmlformats.org/officeDocument/2006/relationships/slide" Target="slide19.xml"/><Relationship Id="rId1" Type="http://schemas.openxmlformats.org/officeDocument/2006/relationships/slideLayout" Target="../slideLayouts/slideLayout52.xml"/><Relationship Id="rId6" Type="http://schemas.openxmlformats.org/officeDocument/2006/relationships/image" Target="../media/image25.png"/><Relationship Id="rId11" Type="http://schemas.openxmlformats.org/officeDocument/2006/relationships/image" Target="../media/image30.png"/><Relationship Id="rId5" Type="http://schemas.microsoft.com/office/2007/relationships/hdphoto" Target="../media/hdphoto5.wdp"/><Relationship Id="rId15" Type="http://schemas.openxmlformats.org/officeDocument/2006/relationships/slide" Target="slide18.xml"/><Relationship Id="rId10" Type="http://schemas.openxmlformats.org/officeDocument/2006/relationships/image" Target="../media/image29.png"/><Relationship Id="rId4" Type="http://schemas.openxmlformats.org/officeDocument/2006/relationships/image" Target="../media/image24.png"/><Relationship Id="rId9" Type="http://schemas.openxmlformats.org/officeDocument/2006/relationships/image" Target="../media/image28.png"/><Relationship Id="rId14" Type="http://schemas.openxmlformats.org/officeDocument/2006/relationships/slide" Target="slide17.xml"/></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7.jp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16.jpg"/><Relationship Id="rId2" Type="http://schemas.openxmlformats.org/officeDocument/2006/relationships/notesSlide" Target="../notesSlides/notesSlide2.xml"/><Relationship Id="rId16"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36.png"/><Relationship Id="rId11" Type="http://schemas.microsoft.com/office/2007/relationships/hdphoto" Target="../media/hdphoto6.wdp"/><Relationship Id="rId5" Type="http://schemas.openxmlformats.org/officeDocument/2006/relationships/image" Target="../media/image35.png"/><Relationship Id="rId15" Type="http://schemas.openxmlformats.org/officeDocument/2006/relationships/slide" Target="slide15.xml"/><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1.jp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3.emf"/><Relationship Id="rId7"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slide" Target="slide15.xml"/><Relationship Id="rId4" Type="http://schemas.openxmlformats.org/officeDocument/2006/relationships/image" Target="../media/image35.png"/><Relationship Id="rId9" Type="http://schemas.microsoft.com/office/2007/relationships/hdphoto" Target="../media/hdphoto7.wdp"/></Relationships>
</file>

<file path=ppt/slides/_rels/slide18.xml.rels><?xml version="1.0" encoding="UTF-8" standalone="yes"?>
<Relationships xmlns="http://schemas.openxmlformats.org/package/2006/relationships"><Relationship Id="rId8" Type="http://schemas.openxmlformats.org/officeDocument/2006/relationships/image" Target="../media/image45.jpg"/><Relationship Id="rId3" Type="http://schemas.openxmlformats.org/officeDocument/2006/relationships/image" Target="../media/image43.emf"/><Relationship Id="rId7" Type="http://schemas.openxmlformats.org/officeDocument/2006/relationships/image" Target="../media/image38.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37.png"/><Relationship Id="rId11" Type="http://schemas.openxmlformats.org/officeDocument/2006/relationships/slide" Target="slide15.xml"/><Relationship Id="rId5" Type="http://schemas.openxmlformats.org/officeDocument/2006/relationships/image" Target="../media/image36.png"/><Relationship Id="rId10" Type="http://schemas.microsoft.com/office/2007/relationships/hdphoto" Target="../media/hdphoto8.wdp"/><Relationship Id="rId4" Type="http://schemas.openxmlformats.org/officeDocument/2006/relationships/image" Target="../media/image35.png"/><Relationship Id="rId9" Type="http://schemas.openxmlformats.org/officeDocument/2006/relationships/image" Target="../media/image46.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3.xml"/><Relationship Id="rId7" Type="http://schemas.openxmlformats.org/officeDocument/2006/relationships/image" Target="../media/image37.png"/><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36.png"/><Relationship Id="rId11" Type="http://schemas.openxmlformats.org/officeDocument/2006/relationships/slide" Target="slide15.xml"/><Relationship Id="rId5" Type="http://schemas.openxmlformats.org/officeDocument/2006/relationships/image" Target="../media/image35.png"/><Relationship Id="rId10" Type="http://schemas.microsoft.com/office/2007/relationships/hdphoto" Target="../media/hdphoto7.wdp"/><Relationship Id="rId4" Type="http://schemas.openxmlformats.org/officeDocument/2006/relationships/image" Target="../media/image43.emf"/><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6.png"/><Relationship Id="rId5" Type="http://schemas.microsoft.com/office/2007/relationships/hdphoto" Target="../media/hdphoto2.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Layout" Target="../slideLayouts/slideLayout1.xml"/><Relationship Id="rId6" Type="http://schemas.microsoft.com/office/2007/relationships/hdphoto" Target="../media/hdphoto9.wdp"/><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4.png"/><Relationship Id="rId3" Type="http://schemas.openxmlformats.org/officeDocument/2006/relationships/slideLayout" Target="../slideLayouts/slideLayout6.xml"/><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52.png"/><Relationship Id="rId15" Type="http://schemas.openxmlformats.org/officeDocument/2006/relationships/image" Target="file:///C:\Program%20Files\Inknoe%20ClassPoint\Images\slide_annotate_without%20result_default.png" TargetMode="External"/><Relationship Id="rId10" Type="http://schemas.openxmlformats.org/officeDocument/2006/relationships/image" Target="../media/image37.png"/><Relationship Id="rId4" Type="http://schemas.openxmlformats.org/officeDocument/2006/relationships/notesSlide" Target="../notesSlides/notesSlide4.xml"/><Relationship Id="rId9" Type="http://schemas.openxmlformats.org/officeDocument/2006/relationships/image" Target="../media/image36.png"/><Relationship Id="rId14" Type="http://schemas.openxmlformats.org/officeDocument/2006/relationships/image" Target="../media/image53.png"/></Relationships>
</file>

<file path=ppt/slides/_rels/slide2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notesSlide" Target="../notesSlides/notesSlide5.xml"/><Relationship Id="rId7" Type="http://schemas.openxmlformats.org/officeDocument/2006/relationships/image" Target="../media/image57.pn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file:///C:\Program%20Files\Inknoe%20ClassPoint\Images\short_answer_without%20result_default.png" TargetMode="External"/><Relationship Id="rId4" Type="http://schemas.openxmlformats.org/officeDocument/2006/relationships/image" Target="../media/image54.jpeg"/><Relationship Id="rId9"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jpeg"/></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20BDA20E-509B-45CE-B9BE-056B8BE61C54}"/>
              </a:ext>
            </a:extLst>
          </p:cNvPr>
          <p:cNvPicPr>
            <a:picLocks noChangeAspect="1"/>
          </p:cNvPicPr>
          <p:nvPr/>
        </p:nvPicPr>
        <p:blipFill>
          <a:blip r:embed="rId2"/>
          <a:stretch>
            <a:fillRect/>
          </a:stretch>
        </p:blipFill>
        <p:spPr>
          <a:xfrm>
            <a:off x="192838" y="0"/>
            <a:ext cx="16063166" cy="9144000"/>
          </a:xfrm>
          <a:prstGeom prst="rect">
            <a:avLst/>
          </a:prstGeom>
        </p:spPr>
      </p:pic>
      <p:sp>
        <p:nvSpPr>
          <p:cNvPr id="5" name="Text Box 5"/>
          <p:cNvSpPr txBox="1"/>
          <p:nvPr/>
        </p:nvSpPr>
        <p:spPr>
          <a:xfrm>
            <a:off x="12303968" y="7245919"/>
            <a:ext cx="3759200" cy="1908217"/>
          </a:xfrm>
          <a:prstGeom prst="rect">
            <a:avLst/>
          </a:prstGeom>
          <a:noFill/>
          <a:ln w="9525">
            <a:noFill/>
          </a:ln>
        </p:spPr>
        <p:txBody>
          <a:bodyPr wrap="square" lIns="91440" tIns="45721" rIns="91440" bIns="45721">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indent="0" algn="ctr" defTabSz="1219165" eaLnBrk="1" hangingPunct="1">
              <a:spcBef>
                <a:spcPts val="0"/>
              </a:spcBef>
              <a:buNone/>
            </a:pPr>
            <a:r>
              <a:rPr lang="en-US" sz="5900" b="1" dirty="0">
                <a:solidFill>
                  <a:srgbClr val="FF0000"/>
                </a:solidFill>
                <a:latin typeface="Times New Roman" panose="02020603050405020304" pitchFamily="18" charset="0"/>
                <a:cs typeface="Times New Roman" panose="02020603050405020304" pitchFamily="18" charset="0"/>
              </a:rPr>
              <a:t>TẬP ĐỌC</a:t>
            </a:r>
          </a:p>
          <a:p>
            <a:pPr marL="0" indent="0" algn="ctr" defTabSz="1219165" eaLnBrk="1" hangingPunct="1">
              <a:spcBef>
                <a:spcPts val="0"/>
              </a:spcBef>
              <a:buNone/>
            </a:pPr>
            <a:r>
              <a:rPr lang="en-US" sz="5900" b="1" i="1" dirty="0" err="1">
                <a:solidFill>
                  <a:srgbClr val="7030A0"/>
                </a:solidFill>
                <a:latin typeface="Times New Roman" panose="02020603050405020304" pitchFamily="18" charset="0"/>
                <a:cs typeface="Times New Roman" panose="02020603050405020304" pitchFamily="18" charset="0"/>
              </a:rPr>
              <a:t>Lớp</a:t>
            </a:r>
            <a:r>
              <a:rPr lang="en-US" sz="5900" b="1" i="1" dirty="0">
                <a:solidFill>
                  <a:srgbClr val="7030A0"/>
                </a:solidFill>
                <a:latin typeface="Times New Roman" panose="02020603050405020304" pitchFamily="18" charset="0"/>
                <a:cs typeface="Times New Roman" panose="02020603050405020304" pitchFamily="18" charset="0"/>
              </a:rPr>
              <a:t> 2</a:t>
            </a:r>
            <a:endParaRPr lang="en-US" sz="7100" b="1" i="1" dirty="0">
              <a:solidFill>
                <a:srgbClr val="7030A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24FE1BA0-E0B5-40CE-B92B-E54282851F97}"/>
              </a:ext>
            </a:extLst>
          </p:cNvPr>
          <p:cNvSpPr/>
          <p:nvPr/>
        </p:nvSpPr>
        <p:spPr>
          <a:xfrm>
            <a:off x="642623" y="4532923"/>
            <a:ext cx="14970764" cy="6921240"/>
          </a:xfrm>
          <a:prstGeom prst="rect">
            <a:avLst/>
          </a:prstGeom>
          <a:noFill/>
          <a:ln>
            <a:noFill/>
          </a:ln>
        </p:spPr>
        <p:txBody>
          <a:bodyPr spcFirstLastPara="1" lIns="91440" tIns="45721" rIns="91440" bIns="45721">
            <a:prstTxWarp prst="textArchUp">
              <a:avLst>
                <a:gd name="adj" fmla="val 10515048"/>
              </a:avLst>
            </a:prstTxWarp>
            <a:spAutoFit/>
          </a:bodyPr>
          <a:lstStyle/>
          <a:p>
            <a:pPr algn="ctr" defTabSz="1219165" eaLnBrk="0" hangingPunct="0">
              <a:spcBef>
                <a:spcPct val="0"/>
              </a:spcBef>
              <a:spcAft>
                <a:spcPct val="0"/>
              </a:spcAft>
            </a:pPr>
            <a:r>
              <a:rPr lang="en-US" altLang="zh-CN" sz="6300" b="1" noProof="1">
                <a:solidFill>
                  <a:srgbClr val="FF0000"/>
                </a:solidFill>
                <a:effectLst>
                  <a:reflection blurRad="6350" stA="53000" endA="300" endPos="35500" dir="5400000" sy="-90000" algn="bl" rotWithShape="0"/>
                </a:effectLst>
                <a:latin typeface="Arial"/>
              </a:rPr>
              <a:t>Chào mừng các con đến với </a:t>
            </a:r>
          </a:p>
          <a:p>
            <a:pPr algn="ctr" defTabSz="1219165" eaLnBrk="0" hangingPunct="0">
              <a:spcBef>
                <a:spcPct val="0"/>
              </a:spcBef>
              <a:spcAft>
                <a:spcPct val="0"/>
              </a:spcAft>
            </a:pPr>
            <a:r>
              <a:rPr lang="en-US" altLang="zh-CN" sz="6300" b="1" noProof="1">
                <a:solidFill>
                  <a:srgbClr val="FF0000"/>
                </a:solidFill>
                <a:effectLst>
                  <a:reflection blurRad="6350" stA="53000" endA="300" endPos="35500" dir="5400000" sy="-90000" algn="bl" rotWithShape="0"/>
                </a:effectLst>
                <a:latin typeface=".VnAvant" pitchFamily="34" charset="0"/>
              </a:rPr>
              <a:t>bài giảng online</a:t>
            </a:r>
          </a:p>
        </p:txBody>
      </p:sp>
    </p:spTree>
    <p:extLst>
      <p:ext uri="{BB962C8B-B14F-4D97-AF65-F5344CB8AC3E}">
        <p14:creationId xmlns:p14="http://schemas.microsoft.com/office/powerpoint/2010/main" val="12093695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399616" y="504149"/>
            <a:ext cx="5928996"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Giải</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nghĩa</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từ</a:t>
            </a:r>
            <a:endPar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7" name="文本框 6">
            <a:extLst>
              <a:ext uri="{FF2B5EF4-FFF2-40B4-BE49-F238E27FC236}">
                <a16:creationId xmlns:a16="http://schemas.microsoft.com/office/drawing/2014/main" xmlns="" id="{40492B02-98B6-4E81-9A77-773825039D2E}"/>
              </a:ext>
            </a:extLst>
          </p:cNvPr>
          <p:cNvSpPr txBox="1"/>
          <p:nvPr/>
        </p:nvSpPr>
        <p:spPr>
          <a:xfrm>
            <a:off x="787550" y="1460029"/>
            <a:ext cx="12090251" cy="707888"/>
          </a:xfrm>
          <a:prstGeom prst="rect">
            <a:avLst/>
          </a:prstGeom>
          <a:noFill/>
        </p:spPr>
        <p:txBody>
          <a:bodyPr wrap="square" lIns="91440" tIns="45721" rIns="91440" bIns="45721" rtlCol="0">
            <a:spAutoFit/>
          </a:bodyPr>
          <a:lstStyle/>
          <a:p>
            <a:r>
              <a:rPr lang="en-US" altLang="zh-CN" sz="4000" b="1" dirty="0"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cảnh</a:t>
            </a:r>
            <a:r>
              <a:rPr lang="en-US" altLang="zh-CN" sz="4000" b="1" dirty="0"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vật</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màu</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sắc</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của</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mùa</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xuân</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endParaRPr lang="zh-CN" altLang="en-US" sz="40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8" name="文本框 6">
            <a:extLst>
              <a:ext uri="{FF2B5EF4-FFF2-40B4-BE49-F238E27FC236}">
                <a16:creationId xmlns:a16="http://schemas.microsoft.com/office/drawing/2014/main" xmlns="" id="{40492B02-98B6-4E81-9A77-773825039D2E}"/>
              </a:ext>
            </a:extLst>
          </p:cNvPr>
          <p:cNvSpPr txBox="1"/>
          <p:nvPr/>
        </p:nvSpPr>
        <p:spPr>
          <a:xfrm>
            <a:off x="787550" y="2373409"/>
            <a:ext cx="15939701" cy="707888"/>
          </a:xfrm>
          <a:prstGeom prst="rect">
            <a:avLst/>
          </a:prstGeom>
          <a:noFill/>
        </p:spPr>
        <p:txBody>
          <a:bodyPr wrap="square" lIns="91440" tIns="45721" rIns="91440" bIns="45721" rtlCol="0">
            <a:spAutoFit/>
          </a:bodyPr>
          <a:lstStyle/>
          <a:p>
            <a:r>
              <a:rPr lang="en-US" altLang="zh-CN" sz="4000" b="1" dirty="0"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quang</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cảnh</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không</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khí</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nhộn</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nhịp</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vui</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tươi</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endParaRPr lang="zh-CN" altLang="en-US" sz="40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4883" y="3306588"/>
            <a:ext cx="8874724" cy="51223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10" name="Group 9">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11"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p:cNvSpPr/>
          <p:nvPr/>
        </p:nvSpPr>
        <p:spPr>
          <a:xfrm>
            <a:off x="6895130" y="4218057"/>
            <a:ext cx="2465740" cy="707886"/>
          </a:xfrm>
          <a:prstGeom prst="rect">
            <a:avLst/>
          </a:prstGeom>
        </p:spPr>
        <p:txBody>
          <a:bodyPr wrap="none">
            <a:spAutoFit/>
          </a:bodyPr>
          <a:lstStyle/>
          <a:p>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Sắc</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xuân</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endParaRPr lang="en-US" dirty="0"/>
          </a:p>
        </p:txBody>
      </p:sp>
      <p:sp>
        <p:nvSpPr>
          <p:cNvPr id="5" name="TextBox 4"/>
          <p:cNvSpPr txBox="1"/>
          <p:nvPr/>
        </p:nvSpPr>
        <p:spPr>
          <a:xfrm>
            <a:off x="1451113" y="1526377"/>
            <a:ext cx="2782957" cy="707886"/>
          </a:xfrm>
          <a:prstGeom prst="rect">
            <a:avLst/>
          </a:prstGeom>
          <a:noFill/>
        </p:spPr>
        <p:txBody>
          <a:bodyPr wrap="square" rtlCol="0">
            <a:spAutoFit/>
          </a:bodyPr>
          <a:lstStyle/>
          <a:p>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Sắc</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xuân</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endParaRPr lang="en-US" dirty="0"/>
          </a:p>
        </p:txBody>
      </p:sp>
      <p:sp>
        <p:nvSpPr>
          <p:cNvPr id="13" name="TextBox 12"/>
          <p:cNvSpPr txBox="1"/>
          <p:nvPr/>
        </p:nvSpPr>
        <p:spPr>
          <a:xfrm>
            <a:off x="1391480" y="2373409"/>
            <a:ext cx="3061253" cy="707886"/>
          </a:xfrm>
          <a:prstGeom prst="rect">
            <a:avLst/>
          </a:prstGeom>
          <a:noFill/>
        </p:spPr>
        <p:txBody>
          <a:bodyPr wrap="square" rtlCol="0">
            <a:spAutoFit/>
          </a:bodyPr>
          <a:lstStyle/>
          <a:p>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Tưng</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bừng</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endParaRPr lang="en-US" dirty="0"/>
          </a:p>
        </p:txBody>
      </p:sp>
    </p:spTree>
    <p:extLst>
      <p:ext uri="{BB962C8B-B14F-4D97-AF65-F5344CB8AC3E}">
        <p14:creationId xmlns:p14="http://schemas.microsoft.com/office/powerpoint/2010/main" val="309185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5"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579971" y="6296429"/>
            <a:ext cx="5398231"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Chim</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tu</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hú</a:t>
            </a:r>
            <a:endPar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1559" y="1794424"/>
            <a:ext cx="6845515" cy="51166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019" y="894575"/>
            <a:ext cx="6567636" cy="475488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0" name="Rounded Rectangle 9"/>
          <p:cNvSpPr/>
          <p:nvPr/>
        </p:nvSpPr>
        <p:spPr>
          <a:xfrm>
            <a:off x="9423477" y="7300733"/>
            <a:ext cx="5398231" cy="840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Chim</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cú</a:t>
            </a:r>
            <a:r>
              <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mèo</a:t>
            </a:r>
            <a:endParaRPr lang="en-US" sz="40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3" name="文本框 6">
            <a:extLst>
              <a:ext uri="{FF2B5EF4-FFF2-40B4-BE49-F238E27FC236}">
                <a16:creationId xmlns:a16="http://schemas.microsoft.com/office/drawing/2014/main" xmlns="" id="{40492B02-98B6-4E81-9A77-773825039D2E}"/>
              </a:ext>
            </a:extLst>
          </p:cNvPr>
          <p:cNvSpPr txBox="1"/>
          <p:nvPr/>
        </p:nvSpPr>
        <p:spPr>
          <a:xfrm>
            <a:off x="2863998" y="8155954"/>
            <a:ext cx="6559479" cy="707888"/>
          </a:xfrm>
          <a:prstGeom prst="rect">
            <a:avLst/>
          </a:prstGeom>
          <a:noFill/>
        </p:spPr>
        <p:txBody>
          <a:bodyPr wrap="square" lIns="91440" tIns="45721" rIns="91440" bIns="45721" rtlCol="0">
            <a:spAutoFit/>
          </a:bodyPr>
          <a:lstStyle/>
          <a:p>
            <a:r>
              <a:rPr lang="en-US" altLang="zh-CN" sz="4000" b="1" dirty="0" err="1"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kêu</a:t>
            </a:r>
            <a:r>
              <a:rPr lang="en-US" altLang="zh-CN" sz="4000" b="1" dirty="0" smtClean="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lên</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một</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hồi</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altLang="zh-CN"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dài</a:t>
            </a:r>
            <a:r>
              <a:rPr lang="en-US" altLang="zh-CN"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endParaRPr lang="zh-CN" altLang="en-US" sz="40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 name="Rectangle 3"/>
          <p:cNvSpPr/>
          <p:nvPr/>
        </p:nvSpPr>
        <p:spPr>
          <a:xfrm>
            <a:off x="1466206" y="8140752"/>
            <a:ext cx="1367682" cy="707886"/>
          </a:xfrm>
          <a:prstGeom prst="rect">
            <a:avLst/>
          </a:prstGeom>
        </p:spPr>
        <p:txBody>
          <a:bodyPr wrap="none">
            <a:spAutoFit/>
          </a:bodyPr>
          <a:lstStyle/>
          <a:p>
            <a:r>
              <a:rPr lang="en-US" altLang="zh-CN" sz="4000" b="1" dirty="0" err="1">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Rúc</a:t>
            </a:r>
            <a:r>
              <a:rPr lang="en-US" altLang="zh-CN" sz="4000" b="1" dirty="0">
                <a:solidFill>
                  <a:srgbClr val="ED7D31">
                    <a:lumMod val="75000"/>
                  </a:srgbClr>
                </a:solidFill>
                <a:latin typeface="UTM Avo" panose="02040603050506020204" pitchFamily="18" charset="0"/>
                <a:ea typeface="Arial-Rounded" panose="020B0500000000000000" pitchFamily="34" charset="0"/>
                <a:cs typeface="Arial-Rounded" panose="020B0500000000000000" pitchFamily="34" charset="0"/>
              </a:rPr>
              <a:t>: </a:t>
            </a:r>
            <a:endParaRPr lang="en-US" dirty="0"/>
          </a:p>
        </p:txBody>
      </p:sp>
    </p:spTree>
    <p:extLst>
      <p:ext uri="{BB962C8B-B14F-4D97-AF65-F5344CB8AC3E}">
        <p14:creationId xmlns:p14="http://schemas.microsoft.com/office/powerpoint/2010/main" val="407391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out)">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8192" y="1004700"/>
            <a:ext cx="15732235" cy="7509686"/>
          </a:xfrm>
          <a:prstGeom prst="rect">
            <a:avLst/>
          </a:prstGeom>
          <a:noFill/>
        </p:spPr>
        <p:txBody>
          <a:bodyPr wrap="square" lIns="121855" tIns="60929" rIns="121855" bIns="60929" rtlCol="0">
            <a:spAutoFit/>
          </a:bodyPr>
          <a:lstStyle/>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 ta, mọi vật, mọi người đều làm việc.</a:t>
            </a:r>
          </a:p>
          <a:p>
            <a:pPr indent="395287">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Cái đồng hồ tích tắc, tích tắc, báo phút, báo giờ. Con gà trống gáy vang </a:t>
            </a:r>
            <a:r>
              <a:rPr lang="vi-VN"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ò</a:t>
            </a: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 mọi vật, mọi người, bé cũng làm việc. Bé làm bài. Bé đi học. Học xong, bé quét nhà, nhặt rau, chơi với em đỡ mẹ. Bé luôn luôn bận rộn, mà lúc nào cũng vui.</a:t>
            </a:r>
            <a:endPar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Oval 11"/>
          <p:cNvSpPr/>
          <p:nvPr/>
        </p:nvSpPr>
        <p:spPr>
          <a:xfrm>
            <a:off x="873836" y="1004701"/>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1</a:t>
            </a:r>
          </a:p>
        </p:txBody>
      </p:sp>
      <p:sp>
        <p:nvSpPr>
          <p:cNvPr id="14" name="Oval 13"/>
          <p:cNvSpPr/>
          <p:nvPr/>
        </p:nvSpPr>
        <p:spPr>
          <a:xfrm>
            <a:off x="12998835" y="2412976"/>
            <a:ext cx="474571" cy="36754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2</a:t>
            </a:r>
          </a:p>
        </p:txBody>
      </p:sp>
      <p:sp>
        <p:nvSpPr>
          <p:cNvPr id="15" name="Oval 14"/>
          <p:cNvSpPr/>
          <p:nvPr/>
        </p:nvSpPr>
        <p:spPr>
          <a:xfrm>
            <a:off x="324526" y="4727324"/>
            <a:ext cx="369650" cy="37078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3</a:t>
            </a:r>
          </a:p>
        </p:txBody>
      </p:sp>
      <p:pic>
        <p:nvPicPr>
          <p:cNvPr id="1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4" name="Group 23">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6"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sp>
          <p:nvSpPr>
            <p:cNvPr id="27"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grpSp>
      <p:sp>
        <p:nvSpPr>
          <p:cNvPr id="13" name="TextBox 12"/>
          <p:cNvSpPr txBox="1"/>
          <p:nvPr/>
        </p:nvSpPr>
        <p:spPr>
          <a:xfrm>
            <a:off x="-381179" y="125972"/>
            <a:ext cx="15732235" cy="738601"/>
          </a:xfrm>
          <a:prstGeom prst="rect">
            <a:avLst/>
          </a:prstGeom>
          <a:noFill/>
        </p:spPr>
        <p:txBody>
          <a:bodyPr wrap="square" lIns="121855" tIns="60929" rIns="121855" bIns="60929" rtlCol="0">
            <a:spAutoFit/>
          </a:bodyPr>
          <a:lstStyle/>
          <a:p>
            <a:pPr algn="ctr">
              <a:defRPr/>
            </a:pPr>
            <a:r>
              <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	Bài 4: LÀM VIỆC THẬT LÀ VUI</a:t>
            </a:r>
            <a:endPar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TextBox 10"/>
          <p:cNvSpPr txBox="1"/>
          <p:nvPr/>
        </p:nvSpPr>
        <p:spPr>
          <a:xfrm>
            <a:off x="10338318" y="8311741"/>
            <a:ext cx="4739950" cy="707888"/>
          </a:xfrm>
          <a:prstGeom prst="rect">
            <a:avLst/>
          </a:prstGeom>
          <a:noFill/>
        </p:spPr>
        <p:txBody>
          <a:bodyPr wrap="square" lIns="91440" tIns="45721" rIns="91440" bIns="45721" rtlCol="0">
            <a:spAutoFit/>
          </a:bodyPr>
          <a:lstStyle/>
          <a:p>
            <a:r>
              <a:rPr lang="en-US" sz="4000" dirty="0">
                <a:latin typeface="Times New Roman" panose="02020603050405020304" pitchFamily="18" charset="0"/>
                <a:cs typeface="Times New Roman" panose="02020603050405020304" pitchFamily="18" charset="0"/>
              </a:rPr>
              <a:t>(Theo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Hoài</a:t>
            </a:r>
            <a:r>
              <a:rPr lang="en-US"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442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0A20FE26-1367-4A3F-85DE-8373044CA43F}"/>
              </a:ext>
            </a:extLst>
          </p:cNvPr>
          <p:cNvSpPr/>
          <p:nvPr/>
        </p:nvSpPr>
        <p:spPr>
          <a:xfrm>
            <a:off x="666485" y="566912"/>
            <a:ext cx="14661266" cy="7947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3200"/>
          </a:p>
        </p:txBody>
      </p:sp>
      <p:pic>
        <p:nvPicPr>
          <p:cNvPr id="15" name="图片 73732" descr="PPT素材-12"/>
          <p:cNvPicPr>
            <a:picLocks noChangeAspect="1"/>
          </p:cNvPicPr>
          <p:nvPr/>
        </p:nvPicPr>
        <p:blipFill>
          <a:blip r:embed="rId2"/>
          <a:stretch>
            <a:fillRect/>
          </a:stretch>
        </p:blipFill>
        <p:spPr>
          <a:xfrm>
            <a:off x="666485" y="209026"/>
            <a:ext cx="14057508" cy="8992903"/>
          </a:xfrm>
          <a:prstGeom prst="rect">
            <a:avLst/>
          </a:prstGeom>
          <a:noFill/>
          <a:ln w="9525">
            <a:noFill/>
          </a:ln>
        </p:spPr>
      </p:pic>
      <p:sp>
        <p:nvSpPr>
          <p:cNvPr id="8" name="Rectangle 11">
            <a:extLst>
              <a:ext uri="{FF2B5EF4-FFF2-40B4-BE49-F238E27FC236}">
                <a16:creationId xmlns:a16="http://schemas.microsoft.com/office/drawing/2014/main" xmlns="" id="{3AD24F28-1415-40B3-A995-3C246C286D7F}"/>
              </a:ext>
            </a:extLst>
          </p:cNvPr>
          <p:cNvSpPr>
            <a:spLocks noChangeArrowheads="1"/>
          </p:cNvSpPr>
          <p:nvPr/>
        </p:nvSpPr>
        <p:spPr bwMode="gray">
          <a:xfrm>
            <a:off x="608487" y="4267579"/>
            <a:ext cx="14937355" cy="1638912"/>
          </a:xfrm>
          <a:prstGeom prst="rect">
            <a:avLst/>
          </a:prstGeom>
          <a:noFill/>
          <a:ln>
            <a:noFill/>
          </a:ln>
        </p:spPr>
        <p:txBody>
          <a:bodyPr wrap="square" lIns="91440" tIns="45721" rIns="91440" bIns="45721">
            <a:spAutoFit/>
          </a:bodyPr>
          <a:lstStyle/>
          <a:p>
            <a:pPr algn="ctr" defTabSz="1625514">
              <a:lnSpc>
                <a:spcPct val="150000"/>
              </a:lnSpc>
              <a:defRPr/>
            </a:pPr>
            <a:r>
              <a:rPr lang="en-US" altLang="zh-CN" sz="67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rPr>
              <a:t>Tìm</a:t>
            </a:r>
            <a:r>
              <a:rPr lang="en-US" altLang="zh-CN" sz="67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rPr>
              <a:t> </a:t>
            </a:r>
            <a:r>
              <a:rPr lang="en-US" altLang="zh-CN" sz="67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rPr>
              <a:t>hiểu</a:t>
            </a:r>
            <a:r>
              <a:rPr lang="en-US" altLang="zh-CN" sz="67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rPr>
              <a:t> </a:t>
            </a:r>
            <a:r>
              <a:rPr lang="en-US" altLang="zh-CN" sz="67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rPr>
              <a:t>bài</a:t>
            </a:r>
            <a:endParaRPr lang="zh-CN" altLang="en-US" sz="67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SVN-Gretoon" panose="02040603050506020204" pitchFamily="18" charset="0"/>
              <a:ea typeface="Arial-Rounded" panose="020B0500000000000000" pitchFamily="34" charset="0"/>
              <a:cs typeface="Arial-Rounded" panose="020B0500000000000000" pitchFamily="34" charset="0"/>
            </a:endParaRPr>
          </a:p>
        </p:txBody>
      </p:sp>
      <p:pic>
        <p:nvPicPr>
          <p:cNvPr id="17" name="图片 6">
            <a:hlinkClick r:id="rId3" action="ppaction://hlinksldjump"/>
          </p:cNvPr>
          <p:cNvPicPr>
            <a:picLocks noChangeAspect="1"/>
          </p:cNvPicPr>
          <p:nvPr/>
        </p:nvPicPr>
        <p:blipFill rotWithShape="1">
          <a:blip r:embed="rId4" cstate="print">
            <a:extLst>
              <a:ext uri="{28A0092B-C50C-407E-A947-70E740481C1C}">
                <a14:useLocalDpi xmlns:a14="http://schemas.microsoft.com/office/drawing/2010/main" val="0"/>
              </a:ext>
            </a:extLst>
          </a:blip>
          <a:srcRect l="27294" t="7312" r="32213" b="28914"/>
          <a:stretch>
            <a:fillRect/>
          </a:stretch>
        </p:blipFill>
        <p:spPr>
          <a:xfrm>
            <a:off x="14182928" y="52599"/>
            <a:ext cx="1714240" cy="2545900"/>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1091" y="327391"/>
            <a:ext cx="4348645" cy="3232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68238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750"/>
                            </p:stCondLst>
                            <p:childTnLst>
                              <p:par>
                                <p:cTn id="16" presetID="8" presetClass="entr" presetSubtype="16"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ình ảnh có liên qu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1"/>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6" name="Pentagon 5">
            <a:hlinkClick r:id="rId5" action="ppaction://hlinksldjump"/>
          </p:cNvPr>
          <p:cNvSpPr/>
          <p:nvPr/>
        </p:nvSpPr>
        <p:spPr>
          <a:xfrm>
            <a:off x="10874061" y="7623182"/>
            <a:ext cx="2974900" cy="991633"/>
          </a:xfrm>
          <a:prstGeom prst="homePlate">
            <a:avLst/>
          </a:prstGeom>
          <a:solidFill>
            <a:schemeClr val="tx2">
              <a:lumMod val="20000"/>
              <a:lumOff val="80000"/>
            </a:schemeClr>
          </a:solidFill>
          <a:ln w="57150" cmpd="dbl">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defTabSz="1312922"/>
            <a:r>
              <a:rPr lang="en-US" sz="5400" b="1" dirty="0" err="1">
                <a:solidFill>
                  <a:srgbClr val="C00000"/>
                </a:solidFill>
                <a:latin typeface="Times New Roman" pitchFamily="18" charset="0"/>
                <a:cs typeface="Times New Roman" pitchFamily="18" charset="0"/>
              </a:rPr>
              <a:t>Chơi</a:t>
            </a:r>
            <a:endParaRPr lang="en-US" sz="5400" b="1" dirty="0">
              <a:solidFill>
                <a:srgbClr val="C00000"/>
              </a:solidFill>
              <a:latin typeface="Times New Roman" pitchFamily="18" charset="0"/>
              <a:cs typeface="Times New Roman" pitchFamily="18" charset="0"/>
            </a:endParaRPr>
          </a:p>
        </p:txBody>
      </p:sp>
      <p:sp>
        <p:nvSpPr>
          <p:cNvPr id="7" name="TextBox 6"/>
          <p:cNvSpPr txBox="1"/>
          <p:nvPr/>
        </p:nvSpPr>
        <p:spPr>
          <a:xfrm rot="20577491">
            <a:off x="3325131" y="5744077"/>
            <a:ext cx="10363188" cy="1585051"/>
          </a:xfrm>
          <a:prstGeom prst="rect">
            <a:avLst/>
          </a:prstGeom>
          <a:noFill/>
        </p:spPr>
        <p:txBody>
          <a:bodyPr wrap="square" lIns="91440" tIns="45721" rIns="91440" bIns="45721" rtlCol="0">
            <a:spAutoFit/>
          </a:bodyPr>
          <a:lstStyle/>
          <a:p>
            <a:pPr defTabSz="1312922"/>
            <a:r>
              <a:rPr lang="en-US" sz="9700" b="1" dirty="0" err="1">
                <a:solidFill>
                  <a:srgbClr val="C00000"/>
                </a:solidFill>
                <a:latin typeface="UTM Showcard" panose="02040603050506020204" pitchFamily="18" charset="0"/>
              </a:rPr>
              <a:t>Cánh</a:t>
            </a:r>
            <a:r>
              <a:rPr lang="en-US" sz="9700" b="1" dirty="0">
                <a:solidFill>
                  <a:srgbClr val="C00000"/>
                </a:solidFill>
                <a:latin typeface="UTM Showcard" panose="02040603050506020204" pitchFamily="18" charset="0"/>
              </a:rPr>
              <a:t> </a:t>
            </a:r>
            <a:r>
              <a:rPr lang="en-US" sz="9700" b="1" dirty="0" err="1">
                <a:solidFill>
                  <a:srgbClr val="C00000"/>
                </a:solidFill>
                <a:latin typeface="UTM Showcard" panose="02040603050506020204" pitchFamily="18" charset="0"/>
              </a:rPr>
              <a:t>cụt</a:t>
            </a:r>
            <a:r>
              <a:rPr lang="en-US" sz="9700" b="1" dirty="0">
                <a:solidFill>
                  <a:srgbClr val="C00000"/>
                </a:solidFill>
                <a:latin typeface="UTM Showcard" panose="02040603050506020204" pitchFamily="18" charset="0"/>
              </a:rPr>
              <a:t> </a:t>
            </a:r>
            <a:r>
              <a:rPr lang="en-US" sz="9700" b="1" dirty="0" err="1">
                <a:solidFill>
                  <a:srgbClr val="C00000"/>
                </a:solidFill>
                <a:latin typeface="UTM Showcard" panose="02040603050506020204" pitchFamily="18" charset="0"/>
              </a:rPr>
              <a:t>về</a:t>
            </a:r>
            <a:r>
              <a:rPr lang="en-US" sz="9700" b="1" dirty="0">
                <a:solidFill>
                  <a:srgbClr val="C00000"/>
                </a:solidFill>
                <a:latin typeface="UTM Showcard" panose="02040603050506020204" pitchFamily="18" charset="0"/>
              </a:rPr>
              <a:t> </a:t>
            </a:r>
            <a:r>
              <a:rPr lang="en-US" sz="9700" b="1" dirty="0" err="1">
                <a:solidFill>
                  <a:srgbClr val="C00000"/>
                </a:solidFill>
                <a:latin typeface="UTM Showcard" panose="02040603050506020204" pitchFamily="18" charset="0"/>
              </a:rPr>
              <a:t>nhà</a:t>
            </a:r>
            <a:endParaRPr lang="en-US" sz="9700" b="1" dirty="0">
              <a:solidFill>
                <a:srgbClr val="C00000"/>
              </a:solidFill>
              <a:latin typeface="UTM Showcard" panose="02040603050506020204" pitchFamily="18" charset="0"/>
            </a:endParaRPr>
          </a:p>
        </p:txBody>
      </p:sp>
      <p:pic>
        <p:nvPicPr>
          <p:cNvPr id="8" name="Donkey Kong Theme song.mp3">
            <a:hlinkClick r:id="" action="ppaction://media"/>
          </p:cNvPr>
          <p:cNvPicPr>
            <a:picLocks noChangeAspect="1"/>
          </p:cNvPicPr>
          <p:nvPr>
            <a:audioFile r:link="rId1"/>
            <p:extLst>
              <p:ext uri="{DAA4B4D4-6D71-4841-9C94-3DE7FCFB9230}">
                <p14:media xmlns:p14="http://schemas.microsoft.com/office/powerpoint/2010/main" r:embed="rId2">
                  <p14:trim end="39419.022"/>
                </p14:media>
              </p:ext>
            </p:extLst>
          </p:nvPr>
        </p:nvPicPr>
        <p:blipFill>
          <a:blip r:embed="rId6"/>
          <a:stretch>
            <a:fillRect/>
          </a:stretch>
        </p:blipFill>
        <p:spPr>
          <a:xfrm>
            <a:off x="16643755" y="7813879"/>
            <a:ext cx="610236" cy="610236"/>
          </a:xfrm>
          <a:prstGeom prst="rect">
            <a:avLst/>
          </a:prstGeom>
        </p:spPr>
      </p:pic>
    </p:spTree>
    <p:extLst>
      <p:ext uri="{BB962C8B-B14F-4D97-AF65-F5344CB8AC3E}">
        <p14:creationId xmlns:p14="http://schemas.microsoft.com/office/powerpoint/2010/main" val="166155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7719" fill="hold"/>
                                        <p:tgtEl>
                                          <p:spTgt spid="8"/>
                                        </p:tgtEl>
                                      </p:cBhvr>
                                    </p:cmd>
                                  </p:childTnLst>
                                </p:cTn>
                              </p:par>
                              <p:par>
                                <p:cTn id="7" presetID="26"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animEffect transition="in" filter="wipe(down)">
                                      <p:cBhvr>
                                        <p:cTn id="9" dur="580">
                                          <p:stCondLst>
                                            <p:cond delay="0"/>
                                          </p:stCondLst>
                                        </p:cTn>
                                        <p:tgtEl>
                                          <p:spTgt spid="7"/>
                                        </p:tgtEl>
                                      </p:cBhvr>
                                    </p:animEffect>
                                    <p:anim calcmode="lin" valueType="num">
                                      <p:cBhvr>
                                        <p:cTn id="1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5" dur="26">
                                          <p:stCondLst>
                                            <p:cond delay="650"/>
                                          </p:stCondLst>
                                        </p:cTn>
                                        <p:tgtEl>
                                          <p:spTgt spid="7"/>
                                        </p:tgtEl>
                                      </p:cBhvr>
                                      <p:to x="100000" y="60000"/>
                                    </p:animScale>
                                    <p:animScale>
                                      <p:cBhvr>
                                        <p:cTn id="16" dur="166" decel="50000">
                                          <p:stCondLst>
                                            <p:cond delay="676"/>
                                          </p:stCondLst>
                                        </p:cTn>
                                        <p:tgtEl>
                                          <p:spTgt spid="7"/>
                                        </p:tgtEl>
                                      </p:cBhvr>
                                      <p:to x="100000" y="100000"/>
                                    </p:animScale>
                                    <p:animScale>
                                      <p:cBhvr>
                                        <p:cTn id="17" dur="26">
                                          <p:stCondLst>
                                            <p:cond delay="1312"/>
                                          </p:stCondLst>
                                        </p:cTn>
                                        <p:tgtEl>
                                          <p:spTgt spid="7"/>
                                        </p:tgtEl>
                                      </p:cBhvr>
                                      <p:to x="100000" y="80000"/>
                                    </p:animScale>
                                    <p:animScale>
                                      <p:cBhvr>
                                        <p:cTn id="18" dur="166" decel="50000">
                                          <p:stCondLst>
                                            <p:cond delay="1338"/>
                                          </p:stCondLst>
                                        </p:cTn>
                                        <p:tgtEl>
                                          <p:spTgt spid="7"/>
                                        </p:tgtEl>
                                      </p:cBhvr>
                                      <p:to x="100000" y="100000"/>
                                    </p:animScale>
                                    <p:animScale>
                                      <p:cBhvr>
                                        <p:cTn id="19" dur="26">
                                          <p:stCondLst>
                                            <p:cond delay="1642"/>
                                          </p:stCondLst>
                                        </p:cTn>
                                        <p:tgtEl>
                                          <p:spTgt spid="7"/>
                                        </p:tgtEl>
                                      </p:cBhvr>
                                      <p:to x="100000" y="90000"/>
                                    </p:animScale>
                                    <p:animScale>
                                      <p:cBhvr>
                                        <p:cTn id="20" dur="166" decel="50000">
                                          <p:stCondLst>
                                            <p:cond delay="1668"/>
                                          </p:stCondLst>
                                        </p:cTn>
                                        <p:tgtEl>
                                          <p:spTgt spid="7"/>
                                        </p:tgtEl>
                                      </p:cBhvr>
                                      <p:to x="100000" y="100000"/>
                                    </p:animScale>
                                    <p:animScale>
                                      <p:cBhvr>
                                        <p:cTn id="21" dur="26">
                                          <p:stCondLst>
                                            <p:cond delay="1808"/>
                                          </p:stCondLst>
                                        </p:cTn>
                                        <p:tgtEl>
                                          <p:spTgt spid="7"/>
                                        </p:tgtEl>
                                      </p:cBhvr>
                                      <p:to x="100000" y="95000"/>
                                    </p:animScale>
                                    <p:animScale>
                                      <p:cBhvr>
                                        <p:cTn id="22" dur="166" decel="50000">
                                          <p:stCondLst>
                                            <p:cond delay="1834"/>
                                          </p:stCondLst>
                                        </p:cTn>
                                        <p:tgtEl>
                                          <p:spTgt spid="7"/>
                                        </p:tgtEl>
                                      </p:cBhvr>
                                      <p:to x="100000" y="100000"/>
                                    </p:animScale>
                                  </p:childTnLst>
                                </p:cTn>
                              </p:par>
                              <p:par>
                                <p:cTn id="23" presetID="16" presetClass="entr" presetSubtype="21" fill="hold" grpId="0" nodeType="withEffect">
                                  <p:stCondLst>
                                    <p:cond delay="200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repeatCount="indefinite" fill="hold" display="0">
                  <p:stCondLst>
                    <p:cond delay="indefinite"/>
                  </p:stCondLst>
                  <p:endCondLst>
                    <p:cond evt="onStopAudio" delay="0">
                      <p:tgtEl>
                        <p:sldTgt/>
                      </p:tgtEl>
                    </p:cond>
                  </p:endCondLst>
                </p:cTn>
                <p:tgtEl>
                  <p:spTgt spid="8"/>
                </p:tgtEl>
              </p:cMediaNode>
            </p:audio>
          </p:childTnLst>
        </p:cTn>
      </p:par>
    </p:tnLst>
    <p:bldLst>
      <p:bldP spid="6"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giphy.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57405" y="3905257"/>
            <a:ext cx="12242619" cy="52387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DMIN\Desktop\25287107_1503553876407376_365816523_na.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0841" l="0" r="100000">
                        <a14:foregroundMark x1="21700" y1="89489" x2="63700" y2="89940"/>
                      </a14:backgroundRemoval>
                    </a14:imgEffect>
                  </a14:imgLayer>
                </a14:imgProps>
              </a:ext>
              <a:ext uri="{28A0092B-C50C-407E-A947-70E740481C1C}">
                <a14:useLocalDpi xmlns:a14="http://schemas.microsoft.com/office/drawing/2010/main" val="0"/>
              </a:ext>
            </a:extLst>
          </a:blip>
          <a:srcRect/>
          <a:stretch>
            <a:fillRect/>
          </a:stretch>
        </p:blipFill>
        <p:spPr bwMode="auto">
          <a:xfrm>
            <a:off x="2032002" y="482601"/>
            <a:ext cx="12268018" cy="845820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Users\ADMIN\Desktop\25287107_1503553876407376_365816523_na.jpg"/>
          <p:cNvPicPr>
            <a:picLocks noChangeAspect="1" noChangeArrowheads="1"/>
          </p:cNvPicPr>
          <p:nvPr/>
        </p:nvPicPr>
        <p:blipFill>
          <a:blip r:embed="rId6">
            <a:extLst>
              <a:ext uri="{BEBA8EAE-BF5A-486C-A8C5-ECC9F3942E4B}">
                <a14:imgProps xmlns:a14="http://schemas.microsoft.com/office/drawing/2010/main">
                  <a14:imgLayer r:embed="rId5">
                    <a14:imgEffect>
                      <a14:backgroundRemoval t="0" b="90841" l="0" r="100000">
                        <a14:foregroundMark x1="21700" y1="89489" x2="63700" y2="89940"/>
                        <a14:backgroundMark x1="33700" y1="92042" x2="61900" y2="91592"/>
                      </a14:backgroundRemoval>
                    </a14:imgEffect>
                  </a14:imgLayer>
                </a14:imgProps>
              </a:ext>
              <a:ext uri="{28A0092B-C50C-407E-A947-70E740481C1C}">
                <a14:useLocalDpi xmlns:a14="http://schemas.microsoft.com/office/drawing/2010/main" val="0"/>
              </a:ext>
            </a:extLst>
          </a:blip>
          <a:srcRect/>
          <a:stretch>
            <a:fillRect/>
          </a:stretch>
        </p:blipFill>
        <p:spPr bwMode="auto">
          <a:xfrm>
            <a:off x="2057401" y="-533402"/>
            <a:ext cx="12192000" cy="8458203"/>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C:\Users\ADMIN\Desktop\Untitled (a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2389720" y="2596945"/>
            <a:ext cx="8786284" cy="2921003"/>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C:\Users\ADMIN\Desktop\Untitled (a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20802" y="2667001"/>
            <a:ext cx="4320116" cy="292100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C:\Users\ADMIN\Desktop\Untitled (a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00" y="2667001"/>
            <a:ext cx="6299200" cy="292100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3" descr="C:\Users\ADMIN\Desktop\Untitlead (2).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50323" y="1524001"/>
            <a:ext cx="1498601" cy="181186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8" descr="C:\Users\ADMIN\Desktop\Untitlead (7).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67547" y="1478817"/>
            <a:ext cx="1769532" cy="1803403"/>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 descr="C:\Users\ADMIN\Desktop\Untitlead (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01404" y="1490134"/>
            <a:ext cx="1397001" cy="1761067"/>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7" descr="C:\Users\ADMIN\Desktop\Untitlead (6).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39603" y="1695245"/>
            <a:ext cx="1236133" cy="1803403"/>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a:hlinkClick r:id="rId13" action="ppaction://hlinksldjump"/>
          </p:cNvPr>
          <p:cNvSpPr/>
          <p:nvPr/>
        </p:nvSpPr>
        <p:spPr>
          <a:xfrm>
            <a:off x="3209653" y="872751"/>
            <a:ext cx="1525753" cy="479295"/>
          </a:xfrm>
          <a:prstGeom prst="round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1298" tIns="65649" rIns="131298" bIns="65649" rtlCol="0" anchor="ctr"/>
          <a:lstStyle/>
          <a:p>
            <a:pPr algn="ctr" defTabSz="1312922"/>
            <a:r>
              <a:rPr lang="en-US" sz="2100" b="1" err="1">
                <a:solidFill>
                  <a:srgbClr val="0000FF"/>
                </a:solidFill>
                <a:latin typeface="Arial" panose="020B0604020202020204" pitchFamily="34" charset="0"/>
                <a:cs typeface="Arial" panose="020B0604020202020204" pitchFamily="34" charset="0"/>
              </a:rPr>
              <a:t>Chăm</a:t>
            </a:r>
            <a:r>
              <a:rPr lang="en-US" sz="2100" b="1">
                <a:solidFill>
                  <a:srgbClr val="0000FF"/>
                </a:solidFill>
                <a:latin typeface="Arial" panose="020B0604020202020204" pitchFamily="34" charset="0"/>
                <a:cs typeface="Arial" panose="020B0604020202020204" pitchFamily="34" charset="0"/>
              </a:rPr>
              <a:t> </a:t>
            </a:r>
            <a:r>
              <a:rPr lang="en-US" sz="2100" b="1">
                <a:solidFill>
                  <a:srgbClr val="0000FF"/>
                </a:solidFill>
                <a:latin typeface="Arial" panose="020B0604020202020204" pitchFamily="34" charset="0"/>
                <a:cs typeface="Arial" panose="020B0604020202020204" pitchFamily="34" charset="0"/>
              </a:rPr>
              <a:t>chỉ</a:t>
            </a:r>
            <a:endParaRPr lang="en-US" sz="2100" b="1" dirty="0">
              <a:solidFill>
                <a:srgbClr val="0000FF"/>
              </a:solidFill>
              <a:latin typeface="Arial" panose="020B0604020202020204" pitchFamily="34" charset="0"/>
              <a:cs typeface="Arial" panose="020B0604020202020204" pitchFamily="34" charset="0"/>
            </a:endParaRPr>
          </a:p>
        </p:txBody>
      </p:sp>
      <p:sp>
        <p:nvSpPr>
          <p:cNvPr id="96" name="Rounded Rectangle 95">
            <a:hlinkClick r:id="rId14" action="ppaction://hlinksldjump"/>
          </p:cNvPr>
          <p:cNvSpPr/>
          <p:nvPr/>
        </p:nvSpPr>
        <p:spPr>
          <a:xfrm>
            <a:off x="5305749" y="858939"/>
            <a:ext cx="1525753" cy="475424"/>
          </a:xfrm>
          <a:prstGeom prst="round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1298" tIns="65649" rIns="131298" bIns="65649" rtlCol="0" anchor="ctr"/>
          <a:lstStyle/>
          <a:p>
            <a:pPr algn="ctr" defTabSz="1312922"/>
            <a:r>
              <a:rPr lang="en-US" sz="2100" b="1" dirty="0" err="1">
                <a:solidFill>
                  <a:srgbClr val="0000FF"/>
                </a:solidFill>
                <a:latin typeface="Arial" panose="020B0604020202020204" pitchFamily="34" charset="0"/>
                <a:cs typeface="Arial" panose="020B0604020202020204" pitchFamily="34" charset="0"/>
              </a:rPr>
              <a:t>Vui</a:t>
            </a:r>
            <a:r>
              <a:rPr lang="en-US" sz="2100" b="1" dirty="0">
                <a:solidFill>
                  <a:srgbClr val="0000FF"/>
                </a:solidFill>
                <a:latin typeface="Arial" panose="020B0604020202020204" pitchFamily="34" charset="0"/>
                <a:cs typeface="Arial" panose="020B0604020202020204" pitchFamily="34" charset="0"/>
              </a:rPr>
              <a:t> </a:t>
            </a:r>
            <a:r>
              <a:rPr lang="en-US" sz="2100" b="1" dirty="0" err="1">
                <a:solidFill>
                  <a:srgbClr val="0000FF"/>
                </a:solidFill>
                <a:latin typeface="Arial" panose="020B0604020202020204" pitchFamily="34" charset="0"/>
                <a:cs typeface="Arial" panose="020B0604020202020204" pitchFamily="34" charset="0"/>
              </a:rPr>
              <a:t>vẻ</a:t>
            </a:r>
            <a:endParaRPr lang="en-US" sz="2100" b="1" dirty="0">
              <a:solidFill>
                <a:srgbClr val="0000FF"/>
              </a:solidFill>
              <a:latin typeface="Arial" panose="020B0604020202020204" pitchFamily="34" charset="0"/>
              <a:cs typeface="Arial" panose="020B0604020202020204" pitchFamily="34" charset="0"/>
            </a:endParaRPr>
          </a:p>
        </p:txBody>
      </p:sp>
      <p:sp>
        <p:nvSpPr>
          <p:cNvPr id="97" name="Rounded Rectangle 96">
            <a:hlinkClick r:id="rId15" action="ppaction://hlinksldjump"/>
          </p:cNvPr>
          <p:cNvSpPr/>
          <p:nvPr/>
        </p:nvSpPr>
        <p:spPr>
          <a:xfrm>
            <a:off x="7949980" y="856463"/>
            <a:ext cx="1525753" cy="511871"/>
          </a:xfrm>
          <a:prstGeom prst="round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1298" tIns="65649" rIns="131298" bIns="65649" rtlCol="0" anchor="ctr"/>
          <a:lstStyle/>
          <a:p>
            <a:pPr algn="ctr" defTabSz="1312922"/>
            <a:r>
              <a:rPr lang="en-US" sz="2100" b="1" dirty="0" err="1">
                <a:solidFill>
                  <a:srgbClr val="0000FF"/>
                </a:solidFill>
                <a:latin typeface="Arial" panose="020B0604020202020204" pitchFamily="34" charset="0"/>
                <a:cs typeface="Arial" panose="020B0604020202020204" pitchFamily="34" charset="0"/>
              </a:rPr>
              <a:t>Thật</a:t>
            </a:r>
            <a:r>
              <a:rPr lang="en-US" sz="2100" b="1" dirty="0">
                <a:solidFill>
                  <a:srgbClr val="0000FF"/>
                </a:solidFill>
                <a:latin typeface="Arial" panose="020B0604020202020204" pitchFamily="34" charset="0"/>
                <a:cs typeface="Arial" panose="020B0604020202020204" pitchFamily="34" charset="0"/>
              </a:rPr>
              <a:t> </a:t>
            </a:r>
            <a:r>
              <a:rPr lang="en-US" sz="2100" b="1" dirty="0" err="1">
                <a:solidFill>
                  <a:srgbClr val="0000FF"/>
                </a:solidFill>
                <a:latin typeface="Arial" panose="020B0604020202020204" pitchFamily="34" charset="0"/>
                <a:cs typeface="Arial" panose="020B0604020202020204" pitchFamily="34" charset="0"/>
              </a:rPr>
              <a:t>thà</a:t>
            </a:r>
            <a:endParaRPr lang="en-US" sz="2100" b="1" dirty="0">
              <a:solidFill>
                <a:srgbClr val="0000FF"/>
              </a:solidFill>
              <a:latin typeface="Arial" panose="020B0604020202020204" pitchFamily="34" charset="0"/>
              <a:cs typeface="Arial" panose="020B0604020202020204" pitchFamily="34" charset="0"/>
            </a:endParaRPr>
          </a:p>
        </p:txBody>
      </p:sp>
      <p:sp>
        <p:nvSpPr>
          <p:cNvPr id="100" name="Rounded Rectangle 99">
            <a:hlinkClick r:id="rId16" action="ppaction://hlinksldjump"/>
          </p:cNvPr>
          <p:cNvSpPr/>
          <p:nvPr/>
        </p:nvSpPr>
        <p:spPr>
          <a:xfrm>
            <a:off x="10795001" y="835439"/>
            <a:ext cx="1525753" cy="475424"/>
          </a:xfrm>
          <a:prstGeom prst="round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1298" tIns="65649" rIns="131298" bIns="65649" rtlCol="0" anchor="ctr"/>
          <a:lstStyle/>
          <a:p>
            <a:pPr algn="ctr" defTabSz="1312922"/>
            <a:r>
              <a:rPr lang="en-US" sz="2100" b="1" dirty="0" err="1">
                <a:solidFill>
                  <a:srgbClr val="0000FF"/>
                </a:solidFill>
                <a:latin typeface="Arial" panose="020B0604020202020204" pitchFamily="34" charset="0"/>
                <a:cs typeface="Arial" panose="020B0604020202020204" pitchFamily="34" charset="0"/>
              </a:rPr>
              <a:t>Tự</a:t>
            </a:r>
            <a:r>
              <a:rPr lang="en-US" sz="2100" b="1" dirty="0">
                <a:solidFill>
                  <a:srgbClr val="0000FF"/>
                </a:solidFill>
                <a:latin typeface="Arial" panose="020B0604020202020204" pitchFamily="34" charset="0"/>
                <a:cs typeface="Arial" panose="020B0604020202020204" pitchFamily="34" charset="0"/>
              </a:rPr>
              <a:t> tin</a:t>
            </a:r>
          </a:p>
        </p:txBody>
      </p:sp>
      <p:pic>
        <p:nvPicPr>
          <p:cNvPr id="128" name="Picture 4" descr="C:\Users\ADMIN\Desktop\Untitlead (3).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108803" y="1526275"/>
            <a:ext cx="1803401" cy="1778000"/>
          </a:xfrm>
          <a:prstGeom prst="rect">
            <a:avLst/>
          </a:prstGeom>
          <a:noFill/>
          <a:extLst>
            <a:ext uri="{909E8E84-426E-40DD-AFC4-6F175D3DCCD1}">
              <a14:hiddenFill xmlns:a14="http://schemas.microsoft.com/office/drawing/2010/main">
                <a:solidFill>
                  <a:srgbClr val="FFFFFF"/>
                </a:solidFill>
              </a14:hiddenFill>
            </a:ext>
          </a:extLst>
        </p:spPr>
      </p:pic>
      <p:pic>
        <p:nvPicPr>
          <p:cNvPr id="129" name="Picture 4" descr="C:\Users\ADMIN\Desktop\Untitlead (3).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11804" y="1556787"/>
            <a:ext cx="1803401" cy="1778000"/>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4" descr="C:\Users\ADMIN\Desktop\Untitlead (3).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018620" y="1720647"/>
            <a:ext cx="1803401" cy="1778000"/>
          </a:xfrm>
          <a:prstGeom prst="rect">
            <a:avLst/>
          </a:prstGeom>
          <a:noFill/>
          <a:extLst>
            <a:ext uri="{909E8E84-426E-40DD-AFC4-6F175D3DCCD1}">
              <a14:hiddenFill xmlns:a14="http://schemas.microsoft.com/office/drawing/2010/main">
                <a:solidFill>
                  <a:srgbClr val="FFFFFF"/>
                </a:solidFill>
              </a14:hiddenFill>
            </a:ext>
          </a:extLst>
        </p:spPr>
      </p:pic>
      <p:pic>
        <p:nvPicPr>
          <p:cNvPr id="133" name="Picture 4" descr="C:\Users\ADMIN\Desktop\Untitlead (3).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795004" y="1663703"/>
            <a:ext cx="1803401" cy="1778000"/>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a:hlinkClick r:id="rId18" action="ppaction://hlinksldjump"/>
          </p:cNvPr>
          <p:cNvSpPr/>
          <p:nvPr/>
        </p:nvSpPr>
        <p:spPr>
          <a:xfrm>
            <a:off x="13193486" y="7333861"/>
            <a:ext cx="1642187" cy="143691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en-US"/>
          </a:p>
        </p:txBody>
      </p:sp>
    </p:spTree>
    <p:extLst>
      <p:ext uri="{BB962C8B-B14F-4D97-AF65-F5344CB8AC3E}">
        <p14:creationId xmlns:p14="http://schemas.microsoft.com/office/powerpoint/2010/main" val="310244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5"/>
                                        </p:tgtEl>
                                        <p:attrNameLst>
                                          <p:attrName>r</p:attrName>
                                        </p:attrNameLst>
                                      </p:cBhvr>
                                    </p:animRot>
                                    <p:animRot by="-240000">
                                      <p:cBhvr>
                                        <p:cTn id="7" dur="200" fill="hold">
                                          <p:stCondLst>
                                            <p:cond delay="200"/>
                                          </p:stCondLst>
                                        </p:cTn>
                                        <p:tgtEl>
                                          <p:spTgt spid="55"/>
                                        </p:tgtEl>
                                        <p:attrNameLst>
                                          <p:attrName>r</p:attrName>
                                        </p:attrNameLst>
                                      </p:cBhvr>
                                    </p:animRot>
                                    <p:animRot by="240000">
                                      <p:cBhvr>
                                        <p:cTn id="8" dur="200" fill="hold">
                                          <p:stCondLst>
                                            <p:cond delay="400"/>
                                          </p:stCondLst>
                                        </p:cTn>
                                        <p:tgtEl>
                                          <p:spTgt spid="55"/>
                                        </p:tgtEl>
                                        <p:attrNameLst>
                                          <p:attrName>r</p:attrName>
                                        </p:attrNameLst>
                                      </p:cBhvr>
                                    </p:animRot>
                                    <p:animRot by="-240000">
                                      <p:cBhvr>
                                        <p:cTn id="9" dur="200" fill="hold">
                                          <p:stCondLst>
                                            <p:cond delay="600"/>
                                          </p:stCondLst>
                                        </p:cTn>
                                        <p:tgtEl>
                                          <p:spTgt spid="55"/>
                                        </p:tgtEl>
                                        <p:attrNameLst>
                                          <p:attrName>r</p:attrName>
                                        </p:attrNameLst>
                                      </p:cBhvr>
                                    </p:animRot>
                                    <p:animRot by="120000">
                                      <p:cBhvr>
                                        <p:cTn id="10" dur="200" fill="hold">
                                          <p:stCondLst>
                                            <p:cond delay="800"/>
                                          </p:stCondLst>
                                        </p:cTn>
                                        <p:tgtEl>
                                          <p:spTgt spid="5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57"/>
                                        </p:tgtEl>
                                        <p:attrNameLst>
                                          <p:attrName>r</p:attrName>
                                        </p:attrNameLst>
                                      </p:cBhvr>
                                    </p:animRot>
                                    <p:animRot by="-240000">
                                      <p:cBhvr>
                                        <p:cTn id="13" dur="200" fill="hold">
                                          <p:stCondLst>
                                            <p:cond delay="200"/>
                                          </p:stCondLst>
                                        </p:cTn>
                                        <p:tgtEl>
                                          <p:spTgt spid="57"/>
                                        </p:tgtEl>
                                        <p:attrNameLst>
                                          <p:attrName>r</p:attrName>
                                        </p:attrNameLst>
                                      </p:cBhvr>
                                    </p:animRot>
                                    <p:animRot by="240000">
                                      <p:cBhvr>
                                        <p:cTn id="14" dur="200" fill="hold">
                                          <p:stCondLst>
                                            <p:cond delay="400"/>
                                          </p:stCondLst>
                                        </p:cTn>
                                        <p:tgtEl>
                                          <p:spTgt spid="57"/>
                                        </p:tgtEl>
                                        <p:attrNameLst>
                                          <p:attrName>r</p:attrName>
                                        </p:attrNameLst>
                                      </p:cBhvr>
                                    </p:animRot>
                                    <p:animRot by="-240000">
                                      <p:cBhvr>
                                        <p:cTn id="15" dur="200" fill="hold">
                                          <p:stCondLst>
                                            <p:cond delay="600"/>
                                          </p:stCondLst>
                                        </p:cTn>
                                        <p:tgtEl>
                                          <p:spTgt spid="57"/>
                                        </p:tgtEl>
                                        <p:attrNameLst>
                                          <p:attrName>r</p:attrName>
                                        </p:attrNameLst>
                                      </p:cBhvr>
                                    </p:animRot>
                                    <p:animRot by="120000">
                                      <p:cBhvr>
                                        <p:cTn id="16" dur="200" fill="hold">
                                          <p:stCondLst>
                                            <p:cond delay="800"/>
                                          </p:stCondLst>
                                        </p:cTn>
                                        <p:tgtEl>
                                          <p:spTgt spid="5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60"/>
                                        </p:tgtEl>
                                        <p:attrNameLst>
                                          <p:attrName>r</p:attrName>
                                        </p:attrNameLst>
                                      </p:cBhvr>
                                    </p:animRot>
                                    <p:animRot by="-240000">
                                      <p:cBhvr>
                                        <p:cTn id="19" dur="200" fill="hold">
                                          <p:stCondLst>
                                            <p:cond delay="200"/>
                                          </p:stCondLst>
                                        </p:cTn>
                                        <p:tgtEl>
                                          <p:spTgt spid="60"/>
                                        </p:tgtEl>
                                        <p:attrNameLst>
                                          <p:attrName>r</p:attrName>
                                        </p:attrNameLst>
                                      </p:cBhvr>
                                    </p:animRot>
                                    <p:animRot by="240000">
                                      <p:cBhvr>
                                        <p:cTn id="20" dur="200" fill="hold">
                                          <p:stCondLst>
                                            <p:cond delay="400"/>
                                          </p:stCondLst>
                                        </p:cTn>
                                        <p:tgtEl>
                                          <p:spTgt spid="60"/>
                                        </p:tgtEl>
                                        <p:attrNameLst>
                                          <p:attrName>r</p:attrName>
                                        </p:attrNameLst>
                                      </p:cBhvr>
                                    </p:animRot>
                                    <p:animRot by="-240000">
                                      <p:cBhvr>
                                        <p:cTn id="21" dur="200" fill="hold">
                                          <p:stCondLst>
                                            <p:cond delay="600"/>
                                          </p:stCondLst>
                                        </p:cTn>
                                        <p:tgtEl>
                                          <p:spTgt spid="60"/>
                                        </p:tgtEl>
                                        <p:attrNameLst>
                                          <p:attrName>r</p:attrName>
                                        </p:attrNameLst>
                                      </p:cBhvr>
                                    </p:animRot>
                                    <p:animRot by="120000">
                                      <p:cBhvr>
                                        <p:cTn id="22" dur="200" fill="hold">
                                          <p:stCondLst>
                                            <p:cond delay="800"/>
                                          </p:stCondLst>
                                        </p:cTn>
                                        <p:tgtEl>
                                          <p:spTgt spid="60"/>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58"/>
                                        </p:tgtEl>
                                        <p:attrNameLst>
                                          <p:attrName>r</p:attrName>
                                        </p:attrNameLst>
                                      </p:cBhvr>
                                    </p:animRot>
                                    <p:animRot by="-240000">
                                      <p:cBhvr>
                                        <p:cTn id="25" dur="200" fill="hold">
                                          <p:stCondLst>
                                            <p:cond delay="200"/>
                                          </p:stCondLst>
                                        </p:cTn>
                                        <p:tgtEl>
                                          <p:spTgt spid="58"/>
                                        </p:tgtEl>
                                        <p:attrNameLst>
                                          <p:attrName>r</p:attrName>
                                        </p:attrNameLst>
                                      </p:cBhvr>
                                    </p:animRot>
                                    <p:animRot by="240000">
                                      <p:cBhvr>
                                        <p:cTn id="26" dur="200" fill="hold">
                                          <p:stCondLst>
                                            <p:cond delay="400"/>
                                          </p:stCondLst>
                                        </p:cTn>
                                        <p:tgtEl>
                                          <p:spTgt spid="58"/>
                                        </p:tgtEl>
                                        <p:attrNameLst>
                                          <p:attrName>r</p:attrName>
                                        </p:attrNameLst>
                                      </p:cBhvr>
                                    </p:animRot>
                                    <p:animRot by="-240000">
                                      <p:cBhvr>
                                        <p:cTn id="27" dur="200" fill="hold">
                                          <p:stCondLst>
                                            <p:cond delay="600"/>
                                          </p:stCondLst>
                                        </p:cTn>
                                        <p:tgtEl>
                                          <p:spTgt spid="58"/>
                                        </p:tgtEl>
                                        <p:attrNameLst>
                                          <p:attrName>r</p:attrName>
                                        </p:attrNameLst>
                                      </p:cBhvr>
                                    </p:animRot>
                                    <p:animRot by="120000">
                                      <p:cBhvr>
                                        <p:cTn id="28" dur="200" fill="hold">
                                          <p:stCondLst>
                                            <p:cond delay="800"/>
                                          </p:stCondLst>
                                        </p:cTn>
                                        <p:tgtEl>
                                          <p:spTgt spid="5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55"/>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55"/>
                                        </p:tgtEl>
                                        <p:attrNameLst>
                                          <p:attrName>style.visibility</p:attrName>
                                        </p:attrNameLst>
                                      </p:cBhvr>
                                      <p:to>
                                        <p:strVal val="hidden"/>
                                      </p:to>
                                    </p:set>
                                  </p:childTnLst>
                                </p:cTn>
                              </p:par>
                              <p:par>
                                <p:cTn id="34" presetID="1" presetClass="exit"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28"/>
                                        </p:tgtEl>
                                        <p:attrNameLst>
                                          <p:attrName>style.visibility</p:attrName>
                                        </p:attrNameLst>
                                      </p:cBhvr>
                                      <p:to>
                                        <p:strVal val="visible"/>
                                      </p:to>
                                    </p:set>
                                  </p:childTnLst>
                                </p:cTn>
                              </p:par>
                              <p:par>
                                <p:cTn id="38" presetID="32" presetClass="emph" presetSubtype="0" fill="hold" nodeType="withEffect">
                                  <p:stCondLst>
                                    <p:cond delay="0"/>
                                  </p:stCondLst>
                                  <p:childTnLst>
                                    <p:animRot by="120000">
                                      <p:cBhvr>
                                        <p:cTn id="39" dur="100" fill="hold">
                                          <p:stCondLst>
                                            <p:cond delay="0"/>
                                          </p:stCondLst>
                                        </p:cTn>
                                        <p:tgtEl>
                                          <p:spTgt spid="128"/>
                                        </p:tgtEl>
                                        <p:attrNameLst>
                                          <p:attrName>r</p:attrName>
                                        </p:attrNameLst>
                                      </p:cBhvr>
                                    </p:animRot>
                                    <p:animRot by="-240000">
                                      <p:cBhvr>
                                        <p:cTn id="40" dur="200" fill="hold">
                                          <p:stCondLst>
                                            <p:cond delay="200"/>
                                          </p:stCondLst>
                                        </p:cTn>
                                        <p:tgtEl>
                                          <p:spTgt spid="128"/>
                                        </p:tgtEl>
                                        <p:attrNameLst>
                                          <p:attrName>r</p:attrName>
                                        </p:attrNameLst>
                                      </p:cBhvr>
                                    </p:animRot>
                                    <p:animRot by="240000">
                                      <p:cBhvr>
                                        <p:cTn id="41" dur="200" fill="hold">
                                          <p:stCondLst>
                                            <p:cond delay="400"/>
                                          </p:stCondLst>
                                        </p:cTn>
                                        <p:tgtEl>
                                          <p:spTgt spid="128"/>
                                        </p:tgtEl>
                                        <p:attrNameLst>
                                          <p:attrName>r</p:attrName>
                                        </p:attrNameLst>
                                      </p:cBhvr>
                                    </p:animRot>
                                    <p:animRot by="-240000">
                                      <p:cBhvr>
                                        <p:cTn id="42" dur="200" fill="hold">
                                          <p:stCondLst>
                                            <p:cond delay="600"/>
                                          </p:stCondLst>
                                        </p:cTn>
                                        <p:tgtEl>
                                          <p:spTgt spid="128"/>
                                        </p:tgtEl>
                                        <p:attrNameLst>
                                          <p:attrName>r</p:attrName>
                                        </p:attrNameLst>
                                      </p:cBhvr>
                                    </p:animRot>
                                    <p:animRot by="120000">
                                      <p:cBhvr>
                                        <p:cTn id="43" dur="200" fill="hold">
                                          <p:stCondLst>
                                            <p:cond delay="800"/>
                                          </p:stCondLst>
                                        </p:cTn>
                                        <p:tgtEl>
                                          <p:spTgt spid="128"/>
                                        </p:tgtEl>
                                        <p:attrNameLst>
                                          <p:attrName>r</p:attrName>
                                        </p:attrNameLst>
                                      </p:cBhvr>
                                    </p:animRot>
                                  </p:childTnLst>
                                </p:cTn>
                              </p:par>
                              <p:par>
                                <p:cTn id="44" presetID="42" presetClass="path" presetSubtype="0" accel="50000" decel="50000" fill="hold" nodeType="withEffect">
                                  <p:stCondLst>
                                    <p:cond delay="0"/>
                                  </p:stCondLst>
                                  <p:childTnLst>
                                    <p:animMotion origin="layout" path="M 1.66667E-6 4.81481E-6 L 0.00104 0.84606 " pathEditMode="relative" rAng="0" ptsTypes="AA">
                                      <p:cBhvr>
                                        <p:cTn id="45" dur="2000" fill="hold"/>
                                        <p:tgtEl>
                                          <p:spTgt spid="128"/>
                                        </p:tgtEl>
                                        <p:attrNameLst>
                                          <p:attrName>ppt_x</p:attrName>
                                          <p:attrName>ppt_y</p:attrName>
                                        </p:attrNameLst>
                                      </p:cBhvr>
                                      <p:rCtr x="52" y="42292"/>
                                    </p:animMotion>
                                  </p:childTnLst>
                                </p:cTn>
                              </p:par>
                            </p:childTnLst>
                          </p:cTn>
                        </p:par>
                      </p:childTnLst>
                    </p:cTn>
                  </p:par>
                </p:childTnLst>
              </p:cTn>
              <p:nextCondLst>
                <p:cond evt="onClick" delay="0">
                  <p:tgtEl>
                    <p:spTgt spid="55"/>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57"/>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129"/>
                                        </p:tgtEl>
                                        <p:attrNameLst>
                                          <p:attrName>style.visibility</p:attrName>
                                        </p:attrNameLst>
                                      </p:cBhvr>
                                      <p:to>
                                        <p:strVal val="visible"/>
                                      </p:to>
                                    </p:set>
                                  </p:childTnLst>
                                </p:cTn>
                              </p:par>
                              <p:par>
                                <p:cTn id="53" presetID="32" presetClass="emph" presetSubtype="0" fill="hold" nodeType="withEffect">
                                  <p:stCondLst>
                                    <p:cond delay="0"/>
                                  </p:stCondLst>
                                  <p:childTnLst>
                                    <p:animRot by="120000">
                                      <p:cBhvr>
                                        <p:cTn id="54" dur="100" fill="hold">
                                          <p:stCondLst>
                                            <p:cond delay="0"/>
                                          </p:stCondLst>
                                        </p:cTn>
                                        <p:tgtEl>
                                          <p:spTgt spid="129"/>
                                        </p:tgtEl>
                                        <p:attrNameLst>
                                          <p:attrName>r</p:attrName>
                                        </p:attrNameLst>
                                      </p:cBhvr>
                                    </p:animRot>
                                    <p:animRot by="-240000">
                                      <p:cBhvr>
                                        <p:cTn id="55" dur="200" fill="hold">
                                          <p:stCondLst>
                                            <p:cond delay="200"/>
                                          </p:stCondLst>
                                        </p:cTn>
                                        <p:tgtEl>
                                          <p:spTgt spid="129"/>
                                        </p:tgtEl>
                                        <p:attrNameLst>
                                          <p:attrName>r</p:attrName>
                                        </p:attrNameLst>
                                      </p:cBhvr>
                                    </p:animRot>
                                    <p:animRot by="240000">
                                      <p:cBhvr>
                                        <p:cTn id="56" dur="200" fill="hold">
                                          <p:stCondLst>
                                            <p:cond delay="400"/>
                                          </p:stCondLst>
                                        </p:cTn>
                                        <p:tgtEl>
                                          <p:spTgt spid="129"/>
                                        </p:tgtEl>
                                        <p:attrNameLst>
                                          <p:attrName>r</p:attrName>
                                        </p:attrNameLst>
                                      </p:cBhvr>
                                    </p:animRot>
                                    <p:animRot by="-240000">
                                      <p:cBhvr>
                                        <p:cTn id="57" dur="200" fill="hold">
                                          <p:stCondLst>
                                            <p:cond delay="600"/>
                                          </p:stCondLst>
                                        </p:cTn>
                                        <p:tgtEl>
                                          <p:spTgt spid="129"/>
                                        </p:tgtEl>
                                        <p:attrNameLst>
                                          <p:attrName>r</p:attrName>
                                        </p:attrNameLst>
                                      </p:cBhvr>
                                    </p:animRot>
                                    <p:animRot by="120000">
                                      <p:cBhvr>
                                        <p:cTn id="58" dur="200" fill="hold">
                                          <p:stCondLst>
                                            <p:cond delay="800"/>
                                          </p:stCondLst>
                                        </p:cTn>
                                        <p:tgtEl>
                                          <p:spTgt spid="129"/>
                                        </p:tgtEl>
                                        <p:attrNameLst>
                                          <p:attrName>r</p:attrName>
                                        </p:attrNameLst>
                                      </p:cBhvr>
                                    </p:animRot>
                                  </p:childTnLst>
                                </p:cTn>
                              </p:par>
                              <p:par>
                                <p:cTn id="59" presetID="42" presetClass="path" presetSubtype="0" accel="50000" decel="50000" fill="hold" nodeType="withEffect">
                                  <p:stCondLst>
                                    <p:cond delay="0"/>
                                  </p:stCondLst>
                                  <p:childTnLst>
                                    <p:animMotion origin="layout" path="M 1.66667E-6 -2.96296E-6 L 0.00104 0.94815 " pathEditMode="relative" rAng="0" ptsTypes="AA">
                                      <p:cBhvr>
                                        <p:cTn id="60" dur="2000" fill="hold"/>
                                        <p:tgtEl>
                                          <p:spTgt spid="129"/>
                                        </p:tgtEl>
                                        <p:attrNameLst>
                                          <p:attrName>ppt_x</p:attrName>
                                          <p:attrName>ppt_y</p:attrName>
                                        </p:attrNameLst>
                                      </p:cBhvr>
                                      <p:rCtr x="52" y="47407"/>
                                    </p:animMotion>
                                  </p:childTnLst>
                                </p:cTn>
                              </p:par>
                              <p:par>
                                <p:cTn id="61" presetID="1" presetClass="exit" presetSubtype="0" fill="hold" grpId="0" nodeType="withEffect">
                                  <p:stCondLst>
                                    <p:cond delay="0"/>
                                  </p:stCondLst>
                                  <p:childTnLst>
                                    <p:set>
                                      <p:cBhvr>
                                        <p:cTn id="62" dur="1" fill="hold">
                                          <p:stCondLst>
                                            <p:cond delay="0"/>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63" restart="whenNotActive" fill="hold" evtFilter="cancelBubble" nodeType="interactiveSeq">
                <p:stCondLst>
                  <p:cond evt="onClick" delay="0">
                    <p:tgtEl>
                      <p:spTgt spid="60"/>
                    </p:tgtEl>
                  </p:cond>
                </p:stCondLst>
                <p:endSync evt="end" delay="0">
                  <p:rtn val="all"/>
                </p:endSync>
                <p:childTnLst>
                  <p:par>
                    <p:cTn id="64" fill="hold">
                      <p:stCondLst>
                        <p:cond delay="0"/>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60"/>
                                        </p:tgtEl>
                                        <p:attrNameLst>
                                          <p:attrName>style.visibility</p:attrName>
                                        </p:attrNameLst>
                                      </p:cBhvr>
                                      <p:to>
                                        <p:strVal val="hidden"/>
                                      </p:to>
                                    </p:set>
                                  </p:childTnLst>
                                </p:cTn>
                              </p:par>
                              <p:par>
                                <p:cTn id="68" presetID="1" presetClass="entr" presetSubtype="0" fill="hold" nodeType="withEffect">
                                  <p:stCondLst>
                                    <p:cond delay="0"/>
                                  </p:stCondLst>
                                  <p:childTnLst>
                                    <p:set>
                                      <p:cBhvr>
                                        <p:cTn id="69" dur="1" fill="hold">
                                          <p:stCondLst>
                                            <p:cond delay="0"/>
                                          </p:stCondLst>
                                        </p:cTn>
                                        <p:tgtEl>
                                          <p:spTgt spid="130"/>
                                        </p:tgtEl>
                                        <p:attrNameLst>
                                          <p:attrName>style.visibility</p:attrName>
                                        </p:attrNameLst>
                                      </p:cBhvr>
                                      <p:to>
                                        <p:strVal val="visible"/>
                                      </p:to>
                                    </p:set>
                                  </p:childTnLst>
                                </p:cTn>
                              </p:par>
                              <p:par>
                                <p:cTn id="70" presetID="32" presetClass="emph" presetSubtype="0" fill="hold" nodeType="withEffect">
                                  <p:stCondLst>
                                    <p:cond delay="0"/>
                                  </p:stCondLst>
                                  <p:childTnLst>
                                    <p:animRot by="120000">
                                      <p:cBhvr>
                                        <p:cTn id="71" dur="100" fill="hold">
                                          <p:stCondLst>
                                            <p:cond delay="0"/>
                                          </p:stCondLst>
                                        </p:cTn>
                                        <p:tgtEl>
                                          <p:spTgt spid="130"/>
                                        </p:tgtEl>
                                        <p:attrNameLst>
                                          <p:attrName>r</p:attrName>
                                        </p:attrNameLst>
                                      </p:cBhvr>
                                    </p:animRot>
                                    <p:animRot by="-240000">
                                      <p:cBhvr>
                                        <p:cTn id="72" dur="200" fill="hold">
                                          <p:stCondLst>
                                            <p:cond delay="200"/>
                                          </p:stCondLst>
                                        </p:cTn>
                                        <p:tgtEl>
                                          <p:spTgt spid="130"/>
                                        </p:tgtEl>
                                        <p:attrNameLst>
                                          <p:attrName>r</p:attrName>
                                        </p:attrNameLst>
                                      </p:cBhvr>
                                    </p:animRot>
                                    <p:animRot by="240000">
                                      <p:cBhvr>
                                        <p:cTn id="73" dur="200" fill="hold">
                                          <p:stCondLst>
                                            <p:cond delay="400"/>
                                          </p:stCondLst>
                                        </p:cTn>
                                        <p:tgtEl>
                                          <p:spTgt spid="130"/>
                                        </p:tgtEl>
                                        <p:attrNameLst>
                                          <p:attrName>r</p:attrName>
                                        </p:attrNameLst>
                                      </p:cBhvr>
                                    </p:animRot>
                                    <p:animRot by="-240000">
                                      <p:cBhvr>
                                        <p:cTn id="74" dur="200" fill="hold">
                                          <p:stCondLst>
                                            <p:cond delay="600"/>
                                          </p:stCondLst>
                                        </p:cTn>
                                        <p:tgtEl>
                                          <p:spTgt spid="130"/>
                                        </p:tgtEl>
                                        <p:attrNameLst>
                                          <p:attrName>r</p:attrName>
                                        </p:attrNameLst>
                                      </p:cBhvr>
                                    </p:animRot>
                                    <p:animRot by="120000">
                                      <p:cBhvr>
                                        <p:cTn id="75" dur="200" fill="hold">
                                          <p:stCondLst>
                                            <p:cond delay="800"/>
                                          </p:stCondLst>
                                        </p:cTn>
                                        <p:tgtEl>
                                          <p:spTgt spid="130"/>
                                        </p:tgtEl>
                                        <p:attrNameLst>
                                          <p:attrName>r</p:attrName>
                                        </p:attrNameLst>
                                      </p:cBhvr>
                                    </p:animRot>
                                  </p:childTnLst>
                                </p:cTn>
                              </p:par>
                              <p:par>
                                <p:cTn id="76" presetID="42" presetClass="path" presetSubtype="0" accel="50000" decel="50000" fill="hold" nodeType="withEffect">
                                  <p:stCondLst>
                                    <p:cond delay="0"/>
                                  </p:stCondLst>
                                  <p:childTnLst>
                                    <p:animMotion origin="layout" path="M 5E-6 4.44444E-6 L 0.00105 0.97361 " pathEditMode="relative" rAng="0" ptsTypes="AA">
                                      <p:cBhvr>
                                        <p:cTn id="77" dur="2000" fill="hold"/>
                                        <p:tgtEl>
                                          <p:spTgt spid="130"/>
                                        </p:tgtEl>
                                        <p:attrNameLst>
                                          <p:attrName>ppt_x</p:attrName>
                                          <p:attrName>ppt_y</p:attrName>
                                        </p:attrNameLst>
                                      </p:cBhvr>
                                      <p:rCtr x="52" y="48681"/>
                                    </p:animMotion>
                                  </p:childTnLst>
                                </p:cTn>
                              </p:par>
                              <p:par>
                                <p:cTn id="78" presetID="1" presetClass="exit" presetSubtype="0" fill="hold" grpId="0" nodeType="withEffect">
                                  <p:stCondLst>
                                    <p:cond delay="0"/>
                                  </p:stCondLst>
                                  <p:childTnLst>
                                    <p:set>
                                      <p:cBhvr>
                                        <p:cTn id="79" dur="1" fill="hold">
                                          <p:stCondLst>
                                            <p:cond delay="0"/>
                                          </p:stCondLst>
                                        </p:cTn>
                                        <p:tgtEl>
                                          <p:spTgt spid="97"/>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80" restart="whenNotActive" fill="hold" evtFilter="cancelBubble" nodeType="interactiveSeq">
                <p:stCondLst>
                  <p:cond evt="onClick" delay="0">
                    <p:tgtEl>
                      <p:spTgt spid="58"/>
                    </p:tgtEl>
                  </p:cond>
                </p:stCondLst>
                <p:endSync evt="end" delay="0">
                  <p:rtn val="all"/>
                </p:endSync>
                <p:childTnLst>
                  <p:par>
                    <p:cTn id="81" fill="hold">
                      <p:stCondLst>
                        <p:cond delay="0"/>
                      </p:stCondLst>
                      <p:childTnLst>
                        <p:par>
                          <p:cTn id="82" fill="hold">
                            <p:stCondLst>
                              <p:cond delay="0"/>
                            </p:stCondLst>
                            <p:childTnLst>
                              <p:par>
                                <p:cTn id="83" presetID="1" presetClass="exit" presetSubtype="0" fill="hold" nodeType="clickEffect">
                                  <p:stCondLst>
                                    <p:cond delay="0"/>
                                  </p:stCondLst>
                                  <p:childTnLst>
                                    <p:set>
                                      <p:cBhvr>
                                        <p:cTn id="84" dur="1" fill="hold">
                                          <p:stCondLst>
                                            <p:cond delay="0"/>
                                          </p:stCondLst>
                                        </p:cTn>
                                        <p:tgtEl>
                                          <p:spTgt spid="58"/>
                                        </p:tgtEl>
                                        <p:attrNameLst>
                                          <p:attrName>style.visibility</p:attrName>
                                        </p:attrNameLst>
                                      </p:cBhvr>
                                      <p:to>
                                        <p:strVal val="hidden"/>
                                      </p:to>
                                    </p:set>
                                  </p:childTnLst>
                                </p:cTn>
                              </p:par>
                              <p:par>
                                <p:cTn id="85" presetID="1" presetClass="entr" presetSubtype="0" fill="hold" nodeType="withEffect">
                                  <p:stCondLst>
                                    <p:cond delay="0"/>
                                  </p:stCondLst>
                                  <p:childTnLst>
                                    <p:set>
                                      <p:cBhvr>
                                        <p:cTn id="86" dur="1" fill="hold">
                                          <p:stCondLst>
                                            <p:cond delay="0"/>
                                          </p:stCondLst>
                                        </p:cTn>
                                        <p:tgtEl>
                                          <p:spTgt spid="133"/>
                                        </p:tgtEl>
                                        <p:attrNameLst>
                                          <p:attrName>style.visibility</p:attrName>
                                        </p:attrNameLst>
                                      </p:cBhvr>
                                      <p:to>
                                        <p:strVal val="visible"/>
                                      </p:to>
                                    </p:set>
                                  </p:childTnLst>
                                </p:cTn>
                              </p:par>
                              <p:par>
                                <p:cTn id="87" presetID="32" presetClass="emph" presetSubtype="0" fill="hold" nodeType="withEffect">
                                  <p:stCondLst>
                                    <p:cond delay="0"/>
                                  </p:stCondLst>
                                  <p:childTnLst>
                                    <p:animRot by="120000">
                                      <p:cBhvr>
                                        <p:cTn id="88" dur="100" fill="hold">
                                          <p:stCondLst>
                                            <p:cond delay="0"/>
                                          </p:stCondLst>
                                        </p:cTn>
                                        <p:tgtEl>
                                          <p:spTgt spid="133"/>
                                        </p:tgtEl>
                                        <p:attrNameLst>
                                          <p:attrName>r</p:attrName>
                                        </p:attrNameLst>
                                      </p:cBhvr>
                                    </p:animRot>
                                    <p:animRot by="-240000">
                                      <p:cBhvr>
                                        <p:cTn id="89" dur="200" fill="hold">
                                          <p:stCondLst>
                                            <p:cond delay="200"/>
                                          </p:stCondLst>
                                        </p:cTn>
                                        <p:tgtEl>
                                          <p:spTgt spid="133"/>
                                        </p:tgtEl>
                                        <p:attrNameLst>
                                          <p:attrName>r</p:attrName>
                                        </p:attrNameLst>
                                      </p:cBhvr>
                                    </p:animRot>
                                    <p:animRot by="240000">
                                      <p:cBhvr>
                                        <p:cTn id="90" dur="200" fill="hold">
                                          <p:stCondLst>
                                            <p:cond delay="400"/>
                                          </p:stCondLst>
                                        </p:cTn>
                                        <p:tgtEl>
                                          <p:spTgt spid="133"/>
                                        </p:tgtEl>
                                        <p:attrNameLst>
                                          <p:attrName>r</p:attrName>
                                        </p:attrNameLst>
                                      </p:cBhvr>
                                    </p:animRot>
                                    <p:animRot by="-240000">
                                      <p:cBhvr>
                                        <p:cTn id="91" dur="200" fill="hold">
                                          <p:stCondLst>
                                            <p:cond delay="600"/>
                                          </p:stCondLst>
                                        </p:cTn>
                                        <p:tgtEl>
                                          <p:spTgt spid="133"/>
                                        </p:tgtEl>
                                        <p:attrNameLst>
                                          <p:attrName>r</p:attrName>
                                        </p:attrNameLst>
                                      </p:cBhvr>
                                    </p:animRot>
                                    <p:animRot by="120000">
                                      <p:cBhvr>
                                        <p:cTn id="92" dur="200" fill="hold">
                                          <p:stCondLst>
                                            <p:cond delay="800"/>
                                          </p:stCondLst>
                                        </p:cTn>
                                        <p:tgtEl>
                                          <p:spTgt spid="133"/>
                                        </p:tgtEl>
                                        <p:attrNameLst>
                                          <p:attrName>r</p:attrName>
                                        </p:attrNameLst>
                                      </p:cBhvr>
                                    </p:animRot>
                                  </p:childTnLst>
                                </p:cTn>
                              </p:par>
                              <p:par>
                                <p:cTn id="93" presetID="42" presetClass="path" presetSubtype="0" accel="50000" decel="50000" fill="hold" nodeType="withEffect">
                                  <p:stCondLst>
                                    <p:cond delay="0"/>
                                  </p:stCondLst>
                                  <p:childTnLst>
                                    <p:animMotion origin="layout" path="M 1.66667E-6 3.33333E-6 L 0.00729 0.92083 " pathEditMode="relative" rAng="0" ptsTypes="AA">
                                      <p:cBhvr>
                                        <p:cTn id="94" dur="2000" fill="hold"/>
                                        <p:tgtEl>
                                          <p:spTgt spid="133"/>
                                        </p:tgtEl>
                                        <p:attrNameLst>
                                          <p:attrName>ppt_x</p:attrName>
                                          <p:attrName>ppt_y</p:attrName>
                                        </p:attrNameLst>
                                      </p:cBhvr>
                                      <p:rCtr x="365" y="46042"/>
                                    </p:animMotion>
                                  </p:childTnLst>
                                </p:cTn>
                              </p:par>
                              <p:par>
                                <p:cTn id="95" presetID="1" presetClass="exit" presetSubtype="0" fill="hold" grpId="0" nodeType="withEffect">
                                  <p:stCondLst>
                                    <p:cond delay="0"/>
                                  </p:stCondLst>
                                  <p:childTnLst>
                                    <p:set>
                                      <p:cBhvr>
                                        <p:cTn id="96" dur="1" fill="hold">
                                          <p:stCondLst>
                                            <p:cond delay="0"/>
                                          </p:stCondLst>
                                        </p:cTn>
                                        <p:tgtEl>
                                          <p:spTgt spid="100"/>
                                        </p:tgtEl>
                                        <p:attrNameLst>
                                          <p:attrName>style.visibility</p:attrName>
                                        </p:attrNameLst>
                                      </p:cBhvr>
                                      <p:to>
                                        <p:strVal val="hidden"/>
                                      </p:to>
                                    </p:set>
                                  </p:childTnLst>
                                </p:cTn>
                              </p:par>
                            </p:childTnLst>
                          </p:cTn>
                        </p:par>
                      </p:childTnLst>
                    </p:cTn>
                  </p:par>
                </p:childTnLst>
              </p:cTn>
              <p:nextCondLst>
                <p:cond evt="onClick" delay="0">
                  <p:tgtEl>
                    <p:spTgt spid="58"/>
                  </p:tgtEl>
                </p:cond>
              </p:nextCondLst>
            </p:seq>
          </p:childTnLst>
        </p:cTn>
      </p:par>
    </p:tnLst>
    <p:bldLst>
      <p:bldP spid="4" grpId="0" animBg="1"/>
      <p:bldP spid="96" grpId="0" animBg="1"/>
      <p:bldP spid="97" grpId="0" animBg="1"/>
      <p:bldP spid="10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E43A4F44-8C5E-42D9-AB33-BE1B9BC53F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293" y="350588"/>
            <a:ext cx="1048681" cy="779197"/>
          </a:xfrm>
          <a:prstGeom prst="rect">
            <a:avLst/>
          </a:prstGeom>
        </p:spPr>
      </p:pic>
      <p:pic>
        <p:nvPicPr>
          <p:cNvPr id="6" name="图片 5">
            <a:extLst>
              <a:ext uri="{FF2B5EF4-FFF2-40B4-BE49-F238E27FC236}">
                <a16:creationId xmlns:a16="http://schemas.microsoft.com/office/drawing/2014/main" xmlns="" id="{3A4871B5-2A6E-4C95-A739-F5C69C9AB2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70314" y="1686427"/>
            <a:ext cx="967287" cy="718719"/>
          </a:xfrm>
          <a:prstGeom prst="rect">
            <a:avLst/>
          </a:prstGeom>
        </p:spPr>
      </p:pic>
      <p:pic>
        <p:nvPicPr>
          <p:cNvPr id="7" name="图片 6">
            <a:extLst>
              <a:ext uri="{FF2B5EF4-FFF2-40B4-BE49-F238E27FC236}">
                <a16:creationId xmlns:a16="http://schemas.microsoft.com/office/drawing/2014/main" xmlns="" id="{BB032A17-5C67-4FCC-BA77-943579DC76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38388" y="-158676"/>
            <a:ext cx="1656853" cy="1202691"/>
          </a:xfrm>
          <a:prstGeom prst="rect">
            <a:avLst/>
          </a:prstGeom>
        </p:spPr>
      </p:pic>
      <p:pic>
        <p:nvPicPr>
          <p:cNvPr id="8" name="图片 7">
            <a:extLst>
              <a:ext uri="{FF2B5EF4-FFF2-40B4-BE49-F238E27FC236}">
                <a16:creationId xmlns:a16="http://schemas.microsoft.com/office/drawing/2014/main" xmlns="" id="{1E823975-2998-46BE-82BB-2BCA69AA20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11916" y="631838"/>
            <a:ext cx="1775897" cy="1361047"/>
          </a:xfrm>
          <a:prstGeom prst="rect">
            <a:avLst/>
          </a:prstGeom>
        </p:spPr>
      </p:pic>
      <p:pic>
        <p:nvPicPr>
          <p:cNvPr id="9" name="图片 8">
            <a:extLst>
              <a:ext uri="{FF2B5EF4-FFF2-40B4-BE49-F238E27FC236}">
                <a16:creationId xmlns:a16="http://schemas.microsoft.com/office/drawing/2014/main" xmlns="" id="{95E7A02D-12BE-49C7-BE19-B776539B2A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308" y="-564785"/>
            <a:ext cx="2047388" cy="1648721"/>
          </a:xfrm>
          <a:prstGeom prst="rect">
            <a:avLst/>
          </a:prstGeom>
        </p:spPr>
      </p:pic>
      <p:pic>
        <p:nvPicPr>
          <p:cNvPr id="11" name="图片 10">
            <a:extLst>
              <a:ext uri="{FF2B5EF4-FFF2-40B4-BE49-F238E27FC236}">
                <a16:creationId xmlns:a16="http://schemas.microsoft.com/office/drawing/2014/main" xmlns="" id="{B49B492D-906F-4ADD-8931-5793C9D4D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39076" y="-239321"/>
            <a:ext cx="1098523" cy="1784225"/>
          </a:xfrm>
          <a:prstGeom prst="rect">
            <a:avLst/>
          </a:prstGeom>
        </p:spPr>
      </p:pic>
      <p:sp>
        <p:nvSpPr>
          <p:cNvPr id="13" name="任意多边形: 形状 12">
            <a:extLst>
              <a:ext uri="{FF2B5EF4-FFF2-40B4-BE49-F238E27FC236}">
                <a16:creationId xmlns:a16="http://schemas.microsoft.com/office/drawing/2014/main" xmlns="" id="{3C09AE8E-05AD-484A-9A22-7F536B362F1F}"/>
              </a:ext>
            </a:extLst>
          </p:cNvPr>
          <p:cNvSpPr/>
          <p:nvPr/>
        </p:nvSpPr>
        <p:spPr>
          <a:xfrm>
            <a:off x="497924" y="764957"/>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4400">
              <a:latin typeface="UTM Avo" panose="02040603050506020204" pitchFamily="18" charset="0"/>
            </a:endParaRPr>
          </a:p>
        </p:txBody>
      </p:sp>
      <p:sp>
        <p:nvSpPr>
          <p:cNvPr id="14" name="任意多边形: 形状 13">
            <a:extLst>
              <a:ext uri="{FF2B5EF4-FFF2-40B4-BE49-F238E27FC236}">
                <a16:creationId xmlns:a16="http://schemas.microsoft.com/office/drawing/2014/main" xmlns="" id="{214322A6-6768-4D60-A5EA-E05A48D9C409}"/>
              </a:ext>
            </a:extLst>
          </p:cNvPr>
          <p:cNvSpPr/>
          <p:nvPr/>
        </p:nvSpPr>
        <p:spPr>
          <a:xfrm>
            <a:off x="14191044" y="1509335"/>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FCCCE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4400">
              <a:latin typeface="UTM Avo" panose="02040603050506020204" pitchFamily="18" charset="0"/>
            </a:endParaRPr>
          </a:p>
        </p:txBody>
      </p:sp>
      <p:sp>
        <p:nvSpPr>
          <p:cNvPr id="16" name="任意多边形: 形状 15">
            <a:extLst>
              <a:ext uri="{FF2B5EF4-FFF2-40B4-BE49-F238E27FC236}">
                <a16:creationId xmlns:a16="http://schemas.microsoft.com/office/drawing/2014/main" xmlns="" id="{9A53673D-C176-464D-96F2-9CAC6D1D2BFB}"/>
              </a:ext>
            </a:extLst>
          </p:cNvPr>
          <p:cNvSpPr/>
          <p:nvPr/>
        </p:nvSpPr>
        <p:spPr>
          <a:xfrm>
            <a:off x="15737597" y="2408529"/>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4400" dirty="0">
              <a:solidFill>
                <a:schemeClr val="tx1">
                  <a:lumMod val="95000"/>
                  <a:lumOff val="5000"/>
                </a:schemeClr>
              </a:solidFill>
              <a:latin typeface="UTM Avo" panose="02040603050506020204" pitchFamily="18" charset="0"/>
              <a:ea typeface="微软雅黑" panose="020B0503020204020204" pitchFamily="34" charset="-122"/>
            </a:endParaRPr>
          </a:p>
        </p:txBody>
      </p:sp>
      <p:pic>
        <p:nvPicPr>
          <p:cNvPr id="40" name="图片 39">
            <a:extLst>
              <a:ext uri="{FF2B5EF4-FFF2-40B4-BE49-F238E27FC236}">
                <a16:creationId xmlns:a16="http://schemas.microsoft.com/office/drawing/2014/main" xmlns="" id="{86F1B3D7-58B9-4288-A1C5-63FCFA409B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 y="7002753"/>
            <a:ext cx="2631540" cy="2022833"/>
          </a:xfrm>
          <a:prstGeom prst="rect">
            <a:avLst/>
          </a:prstGeom>
        </p:spPr>
      </p:pic>
      <p:pic>
        <p:nvPicPr>
          <p:cNvPr id="38" name="Picture 37"/>
          <p:cNvPicPr>
            <a:picLocks noChangeAspect="1"/>
          </p:cNvPicPr>
          <p:nvPr/>
        </p:nvPicPr>
        <p:blipFill rotWithShape="1">
          <a:blip r:embed="rId10">
            <a:extLst>
              <a:ext uri="{BEBA8EAE-BF5A-486C-A8C5-ECC9F3942E4B}">
                <a14:imgProps xmlns:a14="http://schemas.microsoft.com/office/drawing/2010/main">
                  <a14:imgLayer r:embed="rId11">
                    <a14:imgEffect>
                      <a14:backgroundRemoval t="48056" b="52963" l="54167" r="57083">
                        <a14:foregroundMark x1="55833" y1="49815" x2="55833" y2="49815"/>
                        <a14:foregroundMark x1="56094" y1="49815" x2="56094" y2="49815"/>
                        <a14:foregroundMark x1="56354" y1="51019" x2="56354" y2="51019"/>
                        <a14:foregroundMark x1="55937" y1="51944" x2="55937" y2="51944"/>
                        <a14:foregroundMark x1="55521" y1="52222" x2="55521" y2="52222"/>
                        <a14:foregroundMark x1="54896" y1="52315" x2="54896" y2="52315"/>
                        <a14:foregroundMark x1="54479" y1="51759" x2="54479" y2="51759"/>
                        <a14:foregroundMark x1="54583" y1="50000" x2="54583" y2="50000"/>
                        <a14:foregroundMark x1="54948" y1="49630" x2="54948" y2="49630"/>
                        <a14:foregroundMark x1="55521" y1="49352" x2="55521" y2="49352"/>
                        <a14:foregroundMark x1="55885" y1="49352" x2="55885" y2="49352"/>
                        <a14:foregroundMark x1="56198" y1="49907" x2="56198" y2="49907"/>
                        <a14:foregroundMark x1="55937" y1="49352" x2="55937" y2="49352"/>
                        <a14:foregroundMark x1="55052" y1="51204" x2="55052" y2="51204"/>
                        <a14:foregroundMark x1="55260" y1="49259" x2="55260" y2="49259"/>
                        <a14:foregroundMark x1="55833" y1="49444" x2="55833" y2="49444"/>
                        <a14:foregroundMark x1="55729" y1="49167" x2="55729" y2="49167"/>
                        <a14:foregroundMark x1="55000" y1="50000" x2="55000" y2="50000"/>
                        <a14:foregroundMark x1="54427" y1="51389" x2="54427" y2="51389"/>
                        <a14:foregroundMark x1="54427" y1="51111" x2="54427" y2="51111"/>
                      </a14:backgroundRemoval>
                    </a14:imgEffect>
                  </a14:imgLayer>
                </a14:imgProps>
              </a:ext>
            </a:extLst>
          </a:blip>
          <a:srcRect l="53860" t="47544" r="42982" b="47310"/>
          <a:stretch/>
        </p:blipFill>
        <p:spPr>
          <a:xfrm>
            <a:off x="1744560" y="-199631"/>
            <a:ext cx="1274187" cy="1168005"/>
          </a:xfrm>
          <a:prstGeom prst="rect">
            <a:avLst/>
          </a:prstGeom>
        </p:spPr>
      </p:pic>
      <p:sp>
        <p:nvSpPr>
          <p:cNvPr id="39" name="TextBox 38"/>
          <p:cNvSpPr txBox="1"/>
          <p:nvPr/>
        </p:nvSpPr>
        <p:spPr>
          <a:xfrm>
            <a:off x="2974861" y="116112"/>
            <a:ext cx="7037502" cy="769443"/>
          </a:xfrm>
          <a:prstGeom prst="rect">
            <a:avLst/>
          </a:prstGeom>
          <a:noFill/>
        </p:spPr>
        <p:txBody>
          <a:bodyPr wrap="square" lIns="91440" tIns="45721" rIns="91440" bIns="45721" rtlCol="0">
            <a:spAutoFit/>
          </a:bodyPr>
          <a:lstStyle/>
          <a:p>
            <a:r>
              <a:rPr lang="en-US" sz="4400" b="1"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Trả</a:t>
            </a:r>
            <a:r>
              <a:rPr lang="en-US" sz="4400" b="1"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lời</a:t>
            </a:r>
            <a:r>
              <a:rPr lang="en-US" sz="4400" b="1"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câu</a:t>
            </a:r>
            <a:r>
              <a:rPr lang="en-US" sz="4400" b="1" dirty="0">
                <a:solidFill>
                  <a:srgbClr val="0070C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70C0"/>
                </a:solidFill>
                <a:latin typeface="UTM Avo" panose="02040603050506020204" pitchFamily="18" charset="0"/>
                <a:ea typeface="Arial-Rounded" panose="020B0500000000000000" pitchFamily="34" charset="0"/>
                <a:cs typeface="Arial-Rounded" panose="020B0500000000000000" pitchFamily="34" charset="0"/>
              </a:rPr>
              <a:t>hỏi</a:t>
            </a:r>
            <a:endParaRPr lang="en-US" sz="4400" b="1" dirty="0">
              <a:solidFill>
                <a:srgbClr val="0070C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41" name="TextBox 40"/>
          <p:cNvSpPr txBox="1"/>
          <p:nvPr/>
        </p:nvSpPr>
        <p:spPr>
          <a:xfrm>
            <a:off x="576065" y="839892"/>
            <a:ext cx="13973449" cy="769443"/>
          </a:xfrm>
          <a:prstGeom prst="rect">
            <a:avLst/>
          </a:prstGeom>
          <a:noFill/>
        </p:spPr>
        <p:txBody>
          <a:bodyPr wrap="square" lIns="91440" tIns="45721" rIns="91440" bIns="45721" rtlCol="0">
            <a:spAutoFit/>
          </a:bodyPr>
          <a:lstStyle/>
          <a:p>
            <a:pPr algn="just"/>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1.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Những</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con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vật</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nào</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được</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nói</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đến</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trong</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bài</a:t>
            </a:r>
            <a:r>
              <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20" name="Rounded Rectangle 19"/>
          <p:cNvSpPr/>
          <p:nvPr/>
        </p:nvSpPr>
        <p:spPr>
          <a:xfrm>
            <a:off x="677156" y="5316468"/>
            <a:ext cx="3710114" cy="65512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Con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gà</a:t>
            </a: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trống</a:t>
            </a:r>
            <a:endPar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325027" y="3904325"/>
            <a:ext cx="4186891" cy="312945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42784" y="5175969"/>
            <a:ext cx="4150788" cy="3005115"/>
          </a:xfrm>
          <a:prstGeom prst="ellipse">
            <a:avLst/>
          </a:prstGeom>
          <a:ln>
            <a:noFill/>
          </a:ln>
          <a:effectLst>
            <a:softEdge rad="112500"/>
          </a:effectLst>
        </p:spPr>
      </p:pic>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4318" y="2154197"/>
            <a:ext cx="4248533" cy="302177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9" name="Rounded Rectangle 28"/>
          <p:cNvSpPr/>
          <p:nvPr/>
        </p:nvSpPr>
        <p:spPr>
          <a:xfrm>
            <a:off x="5130158" y="8315971"/>
            <a:ext cx="3287307" cy="58774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Chim</a:t>
            </a: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tu</a:t>
            </a: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hú</a:t>
            </a:r>
            <a:endPar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0" name="Rounded Rectangle 29"/>
          <p:cNvSpPr/>
          <p:nvPr/>
        </p:nvSpPr>
        <p:spPr>
          <a:xfrm>
            <a:off x="11711053" y="7231205"/>
            <a:ext cx="3504670" cy="62517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Chim</a:t>
            </a: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cú</a:t>
            </a:r>
            <a:r>
              <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3700" b="1"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mèo</a:t>
            </a:r>
            <a:endPar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2" name="Right Arrow 1">
            <a:hlinkClick r:id="rId15" action="ppaction://hlinksldjump"/>
          </p:cNvPr>
          <p:cNvSpPr/>
          <p:nvPr/>
        </p:nvSpPr>
        <p:spPr>
          <a:xfrm>
            <a:off x="14316554" y="8053805"/>
            <a:ext cx="1163316" cy="846207"/>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en-US"/>
          </a:p>
        </p:txBody>
      </p:sp>
      <p:pic>
        <p:nvPicPr>
          <p:cNvPr id="4" name="Picture 3"/>
          <p:cNvPicPr>
            <a:picLocks noChangeAspect="1"/>
          </p:cNvPicPr>
          <p:nvPr/>
        </p:nvPicPr>
        <p:blipFill>
          <a:blip r:embed="rId16"/>
          <a:stretch>
            <a:fillRect/>
          </a:stretch>
        </p:blipFill>
        <p:spPr>
          <a:xfrm>
            <a:off x="5932470" y="1884117"/>
            <a:ext cx="4079895" cy="2717211"/>
          </a:xfrm>
          <a:prstGeom prst="ellipse">
            <a:avLst/>
          </a:prstGeom>
          <a:ln>
            <a:noFill/>
          </a:ln>
          <a:effectLst>
            <a:softEdge rad="112500"/>
          </a:effectLst>
        </p:spPr>
      </p:pic>
      <p:sp>
        <p:nvSpPr>
          <p:cNvPr id="23" name="Rounded Rectangle 22"/>
          <p:cNvSpPr/>
          <p:nvPr/>
        </p:nvSpPr>
        <p:spPr>
          <a:xfrm>
            <a:off x="9681373" y="2154201"/>
            <a:ext cx="4015966" cy="69501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3700" b="1" err="1">
                <a:solidFill>
                  <a:schemeClr val="bg1"/>
                </a:solidFill>
                <a:latin typeface="UTM Avo" panose="02040603050506020204" pitchFamily="18" charset="0"/>
                <a:ea typeface="Arial-Rounded" panose="020B0500000000000000" pitchFamily="34" charset="0"/>
                <a:cs typeface="Arial-Rounded" panose="020B0500000000000000" pitchFamily="34" charset="0"/>
              </a:rPr>
              <a:t>Chim</a:t>
            </a:r>
            <a:r>
              <a:rPr lang="en-US" sz="3700" b="1">
                <a:solidFill>
                  <a:schemeClr val="bg1"/>
                </a:solidFill>
                <a:latin typeface="UTM Avo" panose="02040603050506020204" pitchFamily="18" charset="0"/>
                <a:ea typeface="Arial-Rounded" panose="020B0500000000000000" pitchFamily="34" charset="0"/>
                <a:cs typeface="Arial-Rounded" panose="020B0500000000000000" pitchFamily="34" charset="0"/>
              </a:rPr>
              <a:t> bắt sâu</a:t>
            </a:r>
            <a:endParaRPr lang="en-US" sz="3700" b="1"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99487814"/>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32"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amond(out)">
                                      <p:cBhvr>
                                        <p:cTn id="22" dur="1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1000"/>
                                        <p:tgtEl>
                                          <p:spTgt spid="29"/>
                                        </p:tgtEl>
                                      </p:cBhvr>
                                    </p:animEffect>
                                    <p:anim calcmode="lin" valueType="num">
                                      <p:cBhvr>
                                        <p:cTn id="35" dur="1000" fill="hold"/>
                                        <p:tgtEl>
                                          <p:spTgt spid="29"/>
                                        </p:tgtEl>
                                        <p:attrNameLst>
                                          <p:attrName>ppt_x</p:attrName>
                                        </p:attrNameLst>
                                      </p:cBhvr>
                                      <p:tavLst>
                                        <p:tav tm="0">
                                          <p:val>
                                            <p:strVal val="#ppt_x"/>
                                          </p:val>
                                        </p:tav>
                                        <p:tav tm="100000">
                                          <p:val>
                                            <p:strVal val="#ppt_x"/>
                                          </p:val>
                                        </p:tav>
                                      </p:tavLst>
                                    </p:anim>
                                    <p:anim calcmode="lin" valueType="num">
                                      <p:cBhvr>
                                        <p:cTn id="3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fade">
                                      <p:cBhvr>
                                        <p:cTn id="41" dur="1000"/>
                                        <p:tgtEl>
                                          <p:spTgt spid="30"/>
                                        </p:tgtEl>
                                      </p:cBhvr>
                                    </p:animEffect>
                                    <p:anim calcmode="lin" valueType="num">
                                      <p:cBhvr>
                                        <p:cTn id="42" dur="1000" fill="hold"/>
                                        <p:tgtEl>
                                          <p:spTgt spid="30"/>
                                        </p:tgtEl>
                                        <p:attrNameLst>
                                          <p:attrName>ppt_x</p:attrName>
                                        </p:attrNameLst>
                                      </p:cBhvr>
                                      <p:tavLst>
                                        <p:tav tm="0">
                                          <p:val>
                                            <p:strVal val="#ppt_x"/>
                                          </p:val>
                                        </p:tav>
                                        <p:tav tm="100000">
                                          <p:val>
                                            <p:strVal val="#ppt_x"/>
                                          </p:val>
                                        </p:tav>
                                      </p:tavLst>
                                    </p:anim>
                                    <p:anim calcmode="lin" valueType="num">
                                      <p:cBhvr>
                                        <p:cTn id="4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barn(inVertical)">
                                      <p:cBhvr>
                                        <p:cTn id="48" dur="500"/>
                                        <p:tgtEl>
                                          <p:spTgt spid="23"/>
                                        </p:tgtEl>
                                      </p:cBhvr>
                                    </p:animEffect>
                                  </p:childTnLst>
                                </p:cTn>
                              </p:par>
                              <p:par>
                                <p:cTn id="49" presetID="22" presetClass="entr" presetSubtype="4" fill="hold" nodeType="with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wipe(down)">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0" grpId="0" animBg="1"/>
      <p:bldP spid="29" grpId="0" animBg="1"/>
      <p:bldP spid="30"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3"/>
          <p:cNvGrpSpPr/>
          <p:nvPr/>
        </p:nvGrpSpPr>
        <p:grpSpPr>
          <a:xfrm>
            <a:off x="-3918" y="7898563"/>
            <a:ext cx="16259918" cy="1215047"/>
            <a:chOff x="-17585" y="5729324"/>
            <a:chExt cx="12203723" cy="1123362"/>
          </a:xfrm>
        </p:grpSpPr>
        <p:pic>
          <p:nvPicPr>
            <p:cNvPr id="21" name="图片 24"/>
            <p:cNvPicPr>
              <a:picLocks noChangeAspect="1"/>
            </p:cNvPicPr>
            <p:nvPr/>
          </p:nvPicPr>
          <p:blipFill rotWithShape="1">
            <a:blip r:embed="rId3"/>
            <a:srcRect l="1990"/>
            <a:stretch/>
          </p:blipFill>
          <p:spPr>
            <a:xfrm>
              <a:off x="-17585" y="5729324"/>
              <a:ext cx="8659753" cy="1123362"/>
            </a:xfrm>
            <a:prstGeom prst="rect">
              <a:avLst/>
            </a:prstGeom>
          </p:spPr>
        </p:pic>
        <p:pic>
          <p:nvPicPr>
            <p:cNvPr id="22" name="图片 25"/>
            <p:cNvPicPr>
              <a:picLocks noChangeAspect="1"/>
            </p:cNvPicPr>
            <p:nvPr/>
          </p:nvPicPr>
          <p:blipFill rotWithShape="1">
            <a:blip r:embed="rId3"/>
            <a:srcRect r="21459"/>
            <a:stretch/>
          </p:blipFill>
          <p:spPr>
            <a:xfrm>
              <a:off x="5398477" y="5729324"/>
              <a:ext cx="6787661" cy="1123362"/>
            </a:xfrm>
            <a:prstGeom prst="rect">
              <a:avLst/>
            </a:prstGeom>
          </p:spPr>
        </p:pic>
      </p:grpSp>
      <p:sp>
        <p:nvSpPr>
          <p:cNvPr id="7" name="PA_文本框 2">
            <a:extLst>
              <a:ext uri="{FF2B5EF4-FFF2-40B4-BE49-F238E27FC236}">
                <a16:creationId xmlns:a16="http://schemas.microsoft.com/office/drawing/2014/main" xmlns="" id="{2192ECB5-2F68-45F2-9015-3DE164A7C0F2}"/>
              </a:ext>
            </a:extLst>
          </p:cNvPr>
          <p:cNvSpPr txBox="1"/>
          <p:nvPr>
            <p:custDataLst>
              <p:tags r:id="rId1"/>
            </p:custDataLst>
          </p:nvPr>
        </p:nvSpPr>
        <p:spPr>
          <a:xfrm>
            <a:off x="6532614" y="1731030"/>
            <a:ext cx="2404684" cy="769443"/>
          </a:xfrm>
          <a:prstGeom prst="rect">
            <a:avLst/>
          </a:prstGeom>
          <a:noFill/>
        </p:spPr>
        <p:txBody>
          <a:bodyPr wrap="square" lIns="91440" tIns="45721" rIns="91440" bIns="45721" rtlCol="0">
            <a:spAutoFit/>
          </a:bodyPr>
          <a:lstStyle/>
          <a:p>
            <a:pPr algn="ctr"/>
            <a:r>
              <a:rPr lang="zh-CN" altLang="en-US" sz="4400" dirty="0">
                <a:solidFill>
                  <a:schemeClr val="tx2"/>
                </a:solidFill>
                <a:latin typeface="UTM Avo" panose="02040603050506020204" pitchFamily="18" charset="0"/>
                <a:cs typeface="+mn-ea"/>
                <a:sym typeface="+mn-lt"/>
              </a:rPr>
              <a:t> </a:t>
            </a:r>
            <a:endParaRPr lang="zh-CN" altLang="en-US" sz="4400" dirty="0">
              <a:solidFill>
                <a:schemeClr val="tx2"/>
              </a:solidFill>
              <a:latin typeface="UTM Avo" panose="02040603050506020204" pitchFamily="18" charset="0"/>
              <a:cs typeface="+mn-ea"/>
              <a:sym typeface="+mn-lt"/>
            </a:endParaRPr>
          </a:p>
        </p:txBody>
      </p:sp>
      <p:sp>
        <p:nvSpPr>
          <p:cNvPr id="9" name="TextBox 8"/>
          <p:cNvSpPr txBox="1"/>
          <p:nvPr/>
        </p:nvSpPr>
        <p:spPr>
          <a:xfrm>
            <a:off x="4747038" y="3490864"/>
            <a:ext cx="7172249" cy="769443"/>
          </a:xfrm>
          <a:prstGeom prst="rect">
            <a:avLst/>
          </a:prstGeom>
          <a:noFill/>
        </p:spPr>
        <p:txBody>
          <a:bodyPr wrap="square" lIns="91440" tIns="45721" rIns="91440" bIns="45721" rtlCol="0">
            <a:spAutoFit/>
          </a:bodyPr>
          <a:lstStyle/>
          <a:p>
            <a:pPr algn="just"/>
            <a:endParaRPr lang="en-US" sz="4400" b="1"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12" name="图片 6">
            <a:extLst>
              <a:ext uri="{FF2B5EF4-FFF2-40B4-BE49-F238E27FC236}">
                <a16:creationId xmlns:a16="http://schemas.microsoft.com/office/drawing/2014/main" xmlns="" id="{BB032A17-5C67-4FCC-BA77-943579DC7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8388" y="-158676"/>
            <a:ext cx="1656853" cy="1202691"/>
          </a:xfrm>
          <a:prstGeom prst="rect">
            <a:avLst/>
          </a:prstGeom>
        </p:spPr>
      </p:pic>
      <p:pic>
        <p:nvPicPr>
          <p:cNvPr id="13" name="图片 7">
            <a:extLst>
              <a:ext uri="{FF2B5EF4-FFF2-40B4-BE49-F238E27FC236}">
                <a16:creationId xmlns:a16="http://schemas.microsoft.com/office/drawing/2014/main" xmlns="" id="{1E823975-2998-46BE-82BB-2BCA69AA2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11916" y="631838"/>
            <a:ext cx="1775897" cy="1361047"/>
          </a:xfrm>
          <a:prstGeom prst="rect">
            <a:avLst/>
          </a:prstGeom>
        </p:spPr>
      </p:pic>
      <p:pic>
        <p:nvPicPr>
          <p:cNvPr id="14" name="图片 8">
            <a:extLst>
              <a:ext uri="{FF2B5EF4-FFF2-40B4-BE49-F238E27FC236}">
                <a16:creationId xmlns:a16="http://schemas.microsoft.com/office/drawing/2014/main" xmlns="" id="{95E7A02D-12BE-49C7-BE19-B776539B2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8" y="-564785"/>
            <a:ext cx="2047388" cy="1648721"/>
          </a:xfrm>
          <a:prstGeom prst="rect">
            <a:avLst/>
          </a:prstGeom>
        </p:spPr>
      </p:pic>
      <p:pic>
        <p:nvPicPr>
          <p:cNvPr id="15" name="图片 10">
            <a:extLst>
              <a:ext uri="{FF2B5EF4-FFF2-40B4-BE49-F238E27FC236}">
                <a16:creationId xmlns:a16="http://schemas.microsoft.com/office/drawing/2014/main" xmlns="" id="{B49B492D-906F-4ADD-8931-5793C9D4D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39076" y="-239321"/>
            <a:ext cx="1098523" cy="1784225"/>
          </a:xfrm>
          <a:prstGeom prst="rect">
            <a:avLst/>
          </a:prstGeom>
        </p:spPr>
      </p:pic>
      <p:sp>
        <p:nvSpPr>
          <p:cNvPr id="11" name="TextBox 10"/>
          <p:cNvSpPr txBox="1"/>
          <p:nvPr/>
        </p:nvSpPr>
        <p:spPr>
          <a:xfrm>
            <a:off x="1018356" y="199236"/>
            <a:ext cx="13710900" cy="1446552"/>
          </a:xfrm>
          <a:prstGeom prst="rect">
            <a:avLst/>
          </a:prstGeom>
          <a:noFill/>
        </p:spPr>
        <p:txBody>
          <a:bodyPr wrap="square" lIns="91440" tIns="45721" rIns="91440" bIns="45721" rtlCol="0">
            <a:spAutoFit/>
          </a:bodyPr>
          <a:lstStyle/>
          <a:p>
            <a:pPr algn="just"/>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2.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Đóng</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vai</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một</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con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vật</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trong</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bài</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nói</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về</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công</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việc</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của</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mình</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1034" name="Picture 10" descr="Sở giáo dục và đào tạo thành phố Hồ Chí Minh"/>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99177"/>
                    </a14:imgEffect>
                  </a14:imgLayer>
                </a14:imgProps>
              </a:ext>
              <a:ext uri="{28A0092B-C50C-407E-A947-70E740481C1C}">
                <a14:useLocalDpi xmlns:a14="http://schemas.microsoft.com/office/drawing/2010/main" val="0"/>
              </a:ext>
            </a:extLst>
          </a:blip>
          <a:srcRect/>
          <a:stretch>
            <a:fillRect/>
          </a:stretch>
        </p:blipFill>
        <p:spPr bwMode="auto">
          <a:xfrm>
            <a:off x="12726996" y="4620716"/>
            <a:ext cx="3367568" cy="4005341"/>
          </a:xfrm>
          <a:prstGeom prst="rect">
            <a:avLst/>
          </a:prstGeom>
          <a:noFill/>
          <a:extLst>
            <a:ext uri="{909E8E84-426E-40DD-AFC4-6F175D3DCCD1}">
              <a14:hiddenFill xmlns:a14="http://schemas.microsoft.com/office/drawing/2010/main">
                <a:solidFill>
                  <a:srgbClr val="FFFFFF"/>
                </a:solidFill>
              </a14:hiddenFill>
            </a:ext>
          </a:extLst>
        </p:spPr>
      </p:pic>
      <p:sp>
        <p:nvSpPr>
          <p:cNvPr id="3" name="Oval Callout 2"/>
          <p:cNvSpPr/>
          <p:nvPr/>
        </p:nvSpPr>
        <p:spPr>
          <a:xfrm>
            <a:off x="47438" y="1847953"/>
            <a:ext cx="11374965" cy="4165211"/>
          </a:xfrm>
          <a:prstGeom prst="wedgeEllipseCallout">
            <a:avLst>
              <a:gd name="adj1" fmla="val 61899"/>
              <a:gd name="adj2" fmla="val 3669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Tôi</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là</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gà</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trống</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ôi</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như</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chiếc</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đồng</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hồ</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báo</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thức</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báo</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cho</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mọi</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người</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mau</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thức</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4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dậy</a:t>
            </a:r>
            <a:r>
              <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44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6" name="Right Arrow 15">
            <a:hlinkClick r:id="rId10" action="ppaction://hlinksldjump"/>
          </p:cNvPr>
          <p:cNvSpPr/>
          <p:nvPr/>
        </p:nvSpPr>
        <p:spPr>
          <a:xfrm>
            <a:off x="579550" y="7035867"/>
            <a:ext cx="1676768" cy="1101012"/>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en-US"/>
          </a:p>
        </p:txBody>
      </p:sp>
    </p:spTree>
    <p:extLst>
      <p:ext uri="{BB962C8B-B14F-4D97-AF65-F5344CB8AC3E}">
        <p14:creationId xmlns:p14="http://schemas.microsoft.com/office/powerpoint/2010/main" val="269337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33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nodePh="1">
                                  <p:stCondLst>
                                    <p:cond delay="0"/>
                                  </p:stCondLst>
                                  <p:endCondLst>
                                    <p:cond evt="begin" delay="0">
                                      <p:tn val="17"/>
                                    </p:cond>
                                  </p:end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34"/>
                                        </p:tgtEl>
                                        <p:attrNameLst>
                                          <p:attrName>style.visibility</p:attrName>
                                        </p:attrNameLst>
                                      </p:cBhvr>
                                      <p:to>
                                        <p:strVal val="visible"/>
                                      </p:to>
                                    </p:set>
                                    <p:animEffect transition="in" filter="wipe(down)">
                                      <p:cBhvr>
                                        <p:cTn id="29" dur="500"/>
                                        <p:tgtEl>
                                          <p:spTgt spid="103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3"/>
          <p:cNvGrpSpPr/>
          <p:nvPr/>
        </p:nvGrpSpPr>
        <p:grpSpPr>
          <a:xfrm>
            <a:off x="-3918" y="7898563"/>
            <a:ext cx="16259918" cy="1215047"/>
            <a:chOff x="-17585" y="5729324"/>
            <a:chExt cx="12203723" cy="1123362"/>
          </a:xfrm>
        </p:grpSpPr>
        <p:pic>
          <p:nvPicPr>
            <p:cNvPr id="21" name="图片 24"/>
            <p:cNvPicPr>
              <a:picLocks noChangeAspect="1"/>
            </p:cNvPicPr>
            <p:nvPr/>
          </p:nvPicPr>
          <p:blipFill rotWithShape="1">
            <a:blip r:embed="rId3"/>
            <a:srcRect l="1990"/>
            <a:stretch/>
          </p:blipFill>
          <p:spPr>
            <a:xfrm>
              <a:off x="-17585" y="5729324"/>
              <a:ext cx="8659753" cy="1123362"/>
            </a:xfrm>
            <a:prstGeom prst="rect">
              <a:avLst/>
            </a:prstGeom>
          </p:spPr>
        </p:pic>
        <p:pic>
          <p:nvPicPr>
            <p:cNvPr id="22" name="图片 25"/>
            <p:cNvPicPr>
              <a:picLocks noChangeAspect="1"/>
            </p:cNvPicPr>
            <p:nvPr/>
          </p:nvPicPr>
          <p:blipFill rotWithShape="1">
            <a:blip r:embed="rId3"/>
            <a:srcRect r="21459"/>
            <a:stretch/>
          </p:blipFill>
          <p:spPr>
            <a:xfrm>
              <a:off x="5398477" y="5729324"/>
              <a:ext cx="6787661" cy="1123362"/>
            </a:xfrm>
            <a:prstGeom prst="rect">
              <a:avLst/>
            </a:prstGeom>
          </p:spPr>
        </p:pic>
      </p:grpSp>
      <p:sp>
        <p:nvSpPr>
          <p:cNvPr id="7" name="PA_文本框 2">
            <a:extLst>
              <a:ext uri="{FF2B5EF4-FFF2-40B4-BE49-F238E27FC236}">
                <a16:creationId xmlns:a16="http://schemas.microsoft.com/office/drawing/2014/main" xmlns="" id="{2192ECB5-2F68-45F2-9015-3DE164A7C0F2}"/>
              </a:ext>
            </a:extLst>
          </p:cNvPr>
          <p:cNvSpPr txBox="1"/>
          <p:nvPr>
            <p:custDataLst>
              <p:tags r:id="rId1"/>
            </p:custDataLst>
          </p:nvPr>
        </p:nvSpPr>
        <p:spPr>
          <a:xfrm>
            <a:off x="6532613" y="1731029"/>
            <a:ext cx="3083431" cy="707888"/>
          </a:xfrm>
          <a:prstGeom prst="rect">
            <a:avLst/>
          </a:prstGeom>
          <a:noFill/>
        </p:spPr>
        <p:txBody>
          <a:bodyPr wrap="square" lIns="91440" tIns="45721" rIns="91440" bIns="45721" rtlCol="0">
            <a:spAutoFit/>
          </a:bodyPr>
          <a:lstStyle/>
          <a:p>
            <a:pPr algn="ctr"/>
            <a:r>
              <a:rPr lang="zh-CN" altLang="en-US" sz="4000" dirty="0">
                <a:solidFill>
                  <a:schemeClr val="tx2"/>
                </a:solidFill>
                <a:latin typeface="UTM Avo" panose="02040603050506020204" pitchFamily="18" charset="0"/>
                <a:cs typeface="+mn-ea"/>
                <a:sym typeface="+mn-lt"/>
              </a:rPr>
              <a:t> </a:t>
            </a:r>
            <a:endParaRPr lang="zh-CN" altLang="en-US" sz="4000" dirty="0">
              <a:solidFill>
                <a:schemeClr val="tx2"/>
              </a:solidFill>
              <a:latin typeface="UTM Avo" panose="02040603050506020204" pitchFamily="18" charset="0"/>
              <a:cs typeface="+mn-ea"/>
              <a:sym typeface="+mn-lt"/>
            </a:endParaRPr>
          </a:p>
        </p:txBody>
      </p:sp>
      <p:pic>
        <p:nvPicPr>
          <p:cNvPr id="12" name="图片 6">
            <a:extLst>
              <a:ext uri="{FF2B5EF4-FFF2-40B4-BE49-F238E27FC236}">
                <a16:creationId xmlns:a16="http://schemas.microsoft.com/office/drawing/2014/main" xmlns="" id="{BB032A17-5C67-4FCC-BA77-943579DC76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38392" y="-158676"/>
            <a:ext cx="2124517" cy="1202691"/>
          </a:xfrm>
          <a:prstGeom prst="rect">
            <a:avLst/>
          </a:prstGeom>
        </p:spPr>
      </p:pic>
      <p:pic>
        <p:nvPicPr>
          <p:cNvPr id="13" name="图片 7">
            <a:extLst>
              <a:ext uri="{FF2B5EF4-FFF2-40B4-BE49-F238E27FC236}">
                <a16:creationId xmlns:a16="http://schemas.microsoft.com/office/drawing/2014/main" xmlns="" id="{1E823975-2998-46BE-82BB-2BCA69AA20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11916" y="631838"/>
            <a:ext cx="1775897" cy="1361047"/>
          </a:xfrm>
          <a:prstGeom prst="rect">
            <a:avLst/>
          </a:prstGeom>
        </p:spPr>
      </p:pic>
      <p:pic>
        <p:nvPicPr>
          <p:cNvPr id="14" name="图片 8">
            <a:extLst>
              <a:ext uri="{FF2B5EF4-FFF2-40B4-BE49-F238E27FC236}">
                <a16:creationId xmlns:a16="http://schemas.microsoft.com/office/drawing/2014/main" xmlns="" id="{95E7A02D-12BE-49C7-BE19-B776539B2A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308" y="-564785"/>
            <a:ext cx="2047388" cy="1648721"/>
          </a:xfrm>
          <a:prstGeom prst="rect">
            <a:avLst/>
          </a:prstGeom>
        </p:spPr>
      </p:pic>
      <p:pic>
        <p:nvPicPr>
          <p:cNvPr id="15" name="图片 10">
            <a:extLst>
              <a:ext uri="{FF2B5EF4-FFF2-40B4-BE49-F238E27FC236}">
                <a16:creationId xmlns:a16="http://schemas.microsoft.com/office/drawing/2014/main" xmlns="" id="{B49B492D-906F-4ADD-8931-5793C9D4D9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39076" y="-239321"/>
            <a:ext cx="1098523" cy="1784225"/>
          </a:xfrm>
          <a:prstGeom prst="rect">
            <a:avLst/>
          </a:prstGeom>
        </p:spPr>
      </p:pic>
      <p:sp>
        <p:nvSpPr>
          <p:cNvPr id="11" name="TextBox 10"/>
          <p:cNvSpPr txBox="1"/>
          <p:nvPr/>
        </p:nvSpPr>
        <p:spPr>
          <a:xfrm>
            <a:off x="1018356" y="199236"/>
            <a:ext cx="17580942" cy="707888"/>
          </a:xfrm>
          <a:prstGeom prst="rect">
            <a:avLst/>
          </a:prstGeom>
          <a:noFill/>
        </p:spPr>
        <p:txBody>
          <a:bodyPr wrap="square" lIns="91440" tIns="45721" rIns="91440" bIns="45721" rtlCol="0">
            <a:spAutoFit/>
          </a:bodyPr>
          <a:lstStyle/>
          <a:p>
            <a:pPr algn="just"/>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3.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Kể</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tên</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những</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việc</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bạn</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nhỏ</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đã</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làm</a:t>
            </a:r>
            <a:r>
              <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4000" b="1"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grpSp>
        <p:nvGrpSpPr>
          <p:cNvPr id="16" name="Group 15"/>
          <p:cNvGrpSpPr/>
          <p:nvPr/>
        </p:nvGrpSpPr>
        <p:grpSpPr>
          <a:xfrm>
            <a:off x="6724531" y="3458333"/>
            <a:ext cx="3358660" cy="2450619"/>
            <a:chOff x="4378373" y="1760689"/>
            <a:chExt cx="3435254" cy="3355932"/>
          </a:xfrm>
        </p:grpSpPr>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78373" y="1760689"/>
              <a:ext cx="3435254" cy="3355932"/>
            </a:xfrm>
            <a:prstGeom prst="rect">
              <a:avLst/>
            </a:prstGeom>
          </p:spPr>
        </p:pic>
        <p:pic>
          <p:nvPicPr>
            <p:cNvPr id="19" name="Picture 18"/>
            <p:cNvPicPr>
              <a:picLocks noChangeAspect="1"/>
            </p:cNvPicPr>
            <p:nvPr/>
          </p:nvPicPr>
          <p:blipFill>
            <a:blip r:embed="rId9" cstate="print">
              <a:extLst>
                <a:ext uri="{BEBA8EAE-BF5A-486C-A8C5-ECC9F3942E4B}">
                  <a14:imgProps xmlns:a14="http://schemas.microsoft.com/office/drawing/2010/main">
                    <a14:imgLayer r:embed="rId10">
                      <a14:imgEffect>
                        <a14:backgroundRemoval t="309" b="100000" l="0" r="100000">
                          <a14:foregroundMark x1="41056" y1="32235" x2="44477" y2="50360"/>
                          <a14:foregroundMark x1="57087" y1="39032" x2="61290" y2="41916"/>
                        </a14:backgroundRemoval>
                      </a14:imgEffect>
                    </a14:imgLayer>
                  </a14:imgProps>
                </a:ext>
                <a:ext uri="{28A0092B-C50C-407E-A947-70E740481C1C}">
                  <a14:useLocalDpi xmlns:a14="http://schemas.microsoft.com/office/drawing/2010/main" val="0"/>
                </a:ext>
              </a:extLst>
            </a:blip>
            <a:stretch>
              <a:fillRect/>
            </a:stretch>
          </p:blipFill>
          <p:spPr>
            <a:xfrm>
              <a:off x="4896645" y="2588327"/>
              <a:ext cx="2210422" cy="2098064"/>
            </a:xfrm>
            <a:prstGeom prst="rect">
              <a:avLst/>
            </a:prstGeom>
          </p:spPr>
        </p:pic>
      </p:grpSp>
      <p:sp>
        <p:nvSpPr>
          <p:cNvPr id="23" name="Cloud Callout 22"/>
          <p:cNvSpPr/>
          <p:nvPr/>
        </p:nvSpPr>
        <p:spPr>
          <a:xfrm>
            <a:off x="6669228" y="1107053"/>
            <a:ext cx="3902153" cy="1458239"/>
          </a:xfrm>
          <a:prstGeom prst="cloudCallout">
            <a:avLst>
              <a:gd name="adj1" fmla="val 418"/>
              <a:gd name="adj2" fmla="val 110981"/>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lIns="91440" tIns="45721" rIns="91440" bIns="45721" rtlCol="0" anchor="ctr"/>
          <a:lstStyle/>
          <a:p>
            <a:pPr algn="ctr"/>
            <a:r>
              <a:rPr lang="en-US" sz="4000" b="1" dirty="0" err="1">
                <a:latin typeface="UTM Avo" panose="02040603050506020204" pitchFamily="18" charset="0"/>
                <a:ea typeface="Arial-Rounded" panose="020B0500000000000000" pitchFamily="34" charset="0"/>
                <a:cs typeface="Arial-Rounded" panose="020B0500000000000000" pitchFamily="34" charset="0"/>
              </a:rPr>
              <a:t>Làm</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bài</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4" name="Cloud Callout 23"/>
          <p:cNvSpPr/>
          <p:nvPr/>
        </p:nvSpPr>
        <p:spPr>
          <a:xfrm>
            <a:off x="10460063" y="3564730"/>
            <a:ext cx="4244133" cy="1458239"/>
          </a:xfrm>
          <a:prstGeom prst="cloudCallout">
            <a:avLst>
              <a:gd name="adj1" fmla="val -84210"/>
              <a:gd name="adj2" fmla="val -2100"/>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lIns="91440" tIns="45721" rIns="91440" bIns="45721" rtlCol="0" anchor="ctr"/>
          <a:lstStyle/>
          <a:p>
            <a:pPr algn="ctr"/>
            <a:r>
              <a:rPr lang="en-US" sz="4000" b="1" dirty="0" err="1">
                <a:latin typeface="UTM Avo" panose="02040603050506020204" pitchFamily="18" charset="0"/>
                <a:ea typeface="Arial-Rounded" panose="020B0500000000000000" pitchFamily="34" charset="0"/>
                <a:cs typeface="Arial-Rounded" panose="020B0500000000000000" pitchFamily="34" charset="0"/>
              </a:rPr>
              <a:t>Đi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học</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5" name="Cloud Callout 24"/>
          <p:cNvSpPr/>
          <p:nvPr/>
        </p:nvSpPr>
        <p:spPr>
          <a:xfrm>
            <a:off x="8805123" y="6467581"/>
            <a:ext cx="4244133" cy="1458239"/>
          </a:xfrm>
          <a:prstGeom prst="cloudCallout">
            <a:avLst>
              <a:gd name="adj1" fmla="val -60965"/>
              <a:gd name="adj2" fmla="val -92492"/>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lIns="91440" tIns="45721" rIns="91440" bIns="45721" rtlCol="0" anchor="ctr"/>
          <a:lstStyle/>
          <a:p>
            <a:pPr algn="ctr"/>
            <a:r>
              <a:rPr lang="en-US" sz="4000" b="1" dirty="0" err="1">
                <a:latin typeface="UTM Avo" panose="02040603050506020204" pitchFamily="18" charset="0"/>
                <a:ea typeface="Arial-Rounded" panose="020B0500000000000000" pitchFamily="34" charset="0"/>
                <a:cs typeface="Arial-Rounded" panose="020B0500000000000000" pitchFamily="34" charset="0"/>
              </a:rPr>
              <a:t>Quét</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nhà</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6" name="Cloud Callout 25"/>
          <p:cNvSpPr/>
          <p:nvPr/>
        </p:nvSpPr>
        <p:spPr>
          <a:xfrm>
            <a:off x="3978653" y="6467579"/>
            <a:ext cx="4581374" cy="1458239"/>
          </a:xfrm>
          <a:prstGeom prst="cloudCallout">
            <a:avLst>
              <a:gd name="adj1" fmla="val 44461"/>
              <a:gd name="adj2" fmla="val -98497"/>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lIns="91440" tIns="45721" rIns="91440" bIns="45721" rtlCol="0" anchor="ctr"/>
          <a:lstStyle/>
          <a:p>
            <a:pPr algn="ctr"/>
            <a:r>
              <a:rPr lang="en-US" sz="4000" b="1" dirty="0" err="1">
                <a:latin typeface="UTM Avo" panose="02040603050506020204" pitchFamily="18" charset="0"/>
                <a:ea typeface="Arial-Rounded" panose="020B0500000000000000" pitchFamily="34" charset="0"/>
                <a:cs typeface="Arial-Rounded" panose="020B0500000000000000" pitchFamily="34" charset="0"/>
              </a:rPr>
              <a:t>Nhặt</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rau</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7" name="Cloud Callout 26"/>
          <p:cNvSpPr/>
          <p:nvPr/>
        </p:nvSpPr>
        <p:spPr>
          <a:xfrm>
            <a:off x="1018354" y="3268752"/>
            <a:ext cx="6086556" cy="1806389"/>
          </a:xfrm>
          <a:prstGeom prst="cloudCallout">
            <a:avLst>
              <a:gd name="adj1" fmla="val 70580"/>
              <a:gd name="adj2" fmla="val 13581"/>
            </a:avLst>
          </a:prstGeom>
          <a:solidFill>
            <a:schemeClr val="accent4">
              <a:lumMod val="40000"/>
              <a:lumOff val="60000"/>
            </a:schemeClr>
          </a:solidFill>
          <a:ln>
            <a:solidFill>
              <a:schemeClr val="bg1"/>
            </a:solidFill>
          </a:ln>
        </p:spPr>
        <p:style>
          <a:lnRef idx="1">
            <a:schemeClr val="accent6"/>
          </a:lnRef>
          <a:fillRef idx="2">
            <a:schemeClr val="accent6"/>
          </a:fillRef>
          <a:effectRef idx="1">
            <a:schemeClr val="accent6"/>
          </a:effectRef>
          <a:fontRef idx="minor">
            <a:schemeClr val="dk1"/>
          </a:fontRef>
        </p:style>
        <p:txBody>
          <a:bodyPr lIns="91440" tIns="45721" rIns="91440" bIns="45721" rtlCol="0" anchor="ctr"/>
          <a:lstStyle/>
          <a:p>
            <a:pPr algn="ctr"/>
            <a:r>
              <a:rPr lang="en-US" sz="4000" b="1" dirty="0" err="1">
                <a:latin typeface="UTM Avo" panose="02040603050506020204" pitchFamily="18" charset="0"/>
                <a:ea typeface="Arial-Rounded" panose="020B0500000000000000" pitchFamily="34" charset="0"/>
                <a:cs typeface="Arial-Rounded" panose="020B0500000000000000" pitchFamily="34" charset="0"/>
              </a:rPr>
              <a:t>Chơi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với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em</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đỡ</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mẹ</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8" name="Right Arrow 27">
            <a:hlinkClick r:id="rId11" action="ppaction://hlinksldjump"/>
          </p:cNvPr>
          <p:cNvSpPr/>
          <p:nvPr/>
        </p:nvSpPr>
        <p:spPr>
          <a:xfrm>
            <a:off x="813641" y="7064751"/>
            <a:ext cx="1676768" cy="1101012"/>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en-US"/>
          </a:p>
        </p:txBody>
      </p:sp>
    </p:spTree>
    <p:extLst>
      <p:ext uri="{BB962C8B-B14F-4D97-AF65-F5344CB8AC3E}">
        <p14:creationId xmlns:p14="http://schemas.microsoft.com/office/powerpoint/2010/main" val="271746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 calcmode="lin" valueType="num">
                                      <p:cBhvr>
                                        <p:cTn id="33" dur="500" fill="hold"/>
                                        <p:tgtEl>
                                          <p:spTgt spid="25"/>
                                        </p:tgtEl>
                                        <p:attrNameLst>
                                          <p:attrName>ppt_w</p:attrName>
                                        </p:attrNameLst>
                                      </p:cBhvr>
                                      <p:tavLst>
                                        <p:tav tm="0">
                                          <p:val>
                                            <p:fltVal val="0"/>
                                          </p:val>
                                        </p:tav>
                                        <p:tav tm="100000">
                                          <p:val>
                                            <p:strVal val="#ppt_w"/>
                                          </p:val>
                                        </p:tav>
                                      </p:tavLst>
                                    </p:anim>
                                    <p:anim calcmode="lin" valueType="num">
                                      <p:cBhvr>
                                        <p:cTn id="34" dur="500" fill="hold"/>
                                        <p:tgtEl>
                                          <p:spTgt spid="25"/>
                                        </p:tgtEl>
                                        <p:attrNameLst>
                                          <p:attrName>ppt_h</p:attrName>
                                        </p:attrNameLst>
                                      </p:cBhvr>
                                      <p:tavLst>
                                        <p:tav tm="0">
                                          <p:val>
                                            <p:fltVal val="0"/>
                                          </p:val>
                                        </p:tav>
                                        <p:tav tm="100000">
                                          <p:val>
                                            <p:strVal val="#ppt_h"/>
                                          </p:val>
                                        </p:tav>
                                      </p:tavLst>
                                    </p:anim>
                                    <p:animEffect transition="in" filter="fade">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3" grpId="0" animBg="1"/>
      <p:bldP spid="24" grpId="0" animBg="1"/>
      <p:bldP spid="25" grpId="0" animBg="1"/>
      <p:bldP spid="26"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23"/>
          <p:cNvGrpSpPr/>
          <p:nvPr/>
        </p:nvGrpSpPr>
        <p:grpSpPr>
          <a:xfrm>
            <a:off x="-3918" y="7898563"/>
            <a:ext cx="16259918" cy="1215047"/>
            <a:chOff x="-17585" y="5729324"/>
            <a:chExt cx="12203723" cy="1123362"/>
          </a:xfrm>
        </p:grpSpPr>
        <p:pic>
          <p:nvPicPr>
            <p:cNvPr id="21" name="图片 24"/>
            <p:cNvPicPr>
              <a:picLocks noChangeAspect="1"/>
            </p:cNvPicPr>
            <p:nvPr/>
          </p:nvPicPr>
          <p:blipFill rotWithShape="1">
            <a:blip r:embed="rId4"/>
            <a:srcRect l="1990"/>
            <a:stretch/>
          </p:blipFill>
          <p:spPr>
            <a:xfrm>
              <a:off x="-17585" y="5729324"/>
              <a:ext cx="8659753" cy="1123362"/>
            </a:xfrm>
            <a:prstGeom prst="rect">
              <a:avLst/>
            </a:prstGeom>
          </p:spPr>
        </p:pic>
        <p:pic>
          <p:nvPicPr>
            <p:cNvPr id="22" name="图片 25"/>
            <p:cNvPicPr>
              <a:picLocks noChangeAspect="1"/>
            </p:cNvPicPr>
            <p:nvPr/>
          </p:nvPicPr>
          <p:blipFill rotWithShape="1">
            <a:blip r:embed="rId4"/>
            <a:srcRect r="21459"/>
            <a:stretch/>
          </p:blipFill>
          <p:spPr>
            <a:xfrm>
              <a:off x="5398477" y="5729324"/>
              <a:ext cx="6787661" cy="1123362"/>
            </a:xfrm>
            <a:prstGeom prst="rect">
              <a:avLst/>
            </a:prstGeom>
          </p:spPr>
        </p:pic>
      </p:grpSp>
      <p:sp>
        <p:nvSpPr>
          <p:cNvPr id="7" name="PA_文本框 2">
            <a:extLst>
              <a:ext uri="{FF2B5EF4-FFF2-40B4-BE49-F238E27FC236}">
                <a16:creationId xmlns:a16="http://schemas.microsoft.com/office/drawing/2014/main" xmlns="" id="{2192ECB5-2F68-45F2-9015-3DE164A7C0F2}"/>
              </a:ext>
            </a:extLst>
          </p:cNvPr>
          <p:cNvSpPr txBox="1"/>
          <p:nvPr>
            <p:custDataLst>
              <p:tags r:id="rId1"/>
            </p:custDataLst>
          </p:nvPr>
        </p:nvSpPr>
        <p:spPr>
          <a:xfrm>
            <a:off x="6532614" y="1731030"/>
            <a:ext cx="2404684" cy="584777"/>
          </a:xfrm>
          <a:prstGeom prst="rect">
            <a:avLst/>
          </a:prstGeom>
          <a:noFill/>
        </p:spPr>
        <p:txBody>
          <a:bodyPr wrap="square" lIns="91440" tIns="45721" rIns="91440" bIns="45721" rtlCol="0">
            <a:spAutoFit/>
          </a:bodyPr>
          <a:lstStyle/>
          <a:p>
            <a:pPr algn="ctr"/>
            <a:r>
              <a:rPr lang="zh-CN" altLang="en-US" sz="3200" dirty="0">
                <a:solidFill>
                  <a:schemeClr val="tx2"/>
                </a:solidFill>
                <a:latin typeface="UTM Avo" panose="02040603050506020204" pitchFamily="18" charset="0"/>
                <a:cs typeface="+mn-ea"/>
                <a:sym typeface="+mn-lt"/>
              </a:rPr>
              <a:t> </a:t>
            </a:r>
            <a:endParaRPr lang="zh-CN" altLang="en-US" sz="3200" dirty="0">
              <a:solidFill>
                <a:schemeClr val="tx2"/>
              </a:solidFill>
              <a:latin typeface="UTM Avo" panose="02040603050506020204" pitchFamily="18" charset="0"/>
              <a:cs typeface="+mn-ea"/>
              <a:sym typeface="+mn-lt"/>
            </a:endParaRPr>
          </a:p>
        </p:txBody>
      </p:sp>
      <p:sp>
        <p:nvSpPr>
          <p:cNvPr id="9" name="TextBox 8"/>
          <p:cNvSpPr txBox="1"/>
          <p:nvPr/>
        </p:nvSpPr>
        <p:spPr>
          <a:xfrm>
            <a:off x="4747038" y="3490866"/>
            <a:ext cx="7172249" cy="830999"/>
          </a:xfrm>
          <a:prstGeom prst="rect">
            <a:avLst/>
          </a:prstGeom>
          <a:noFill/>
        </p:spPr>
        <p:txBody>
          <a:bodyPr wrap="square" lIns="91440" tIns="45721" rIns="91440" bIns="45721" rtlCol="0">
            <a:spAutoFit/>
          </a:bodyPr>
          <a:lstStyle/>
          <a:p>
            <a:pPr algn="just"/>
            <a:endParaRPr lang="en-US" sz="4800" b="1"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12" name="图片 6">
            <a:extLst>
              <a:ext uri="{FF2B5EF4-FFF2-40B4-BE49-F238E27FC236}">
                <a16:creationId xmlns:a16="http://schemas.microsoft.com/office/drawing/2014/main" xmlns="" id="{BB032A17-5C67-4FCC-BA77-943579DC76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438388" y="-158676"/>
            <a:ext cx="1656853" cy="1202691"/>
          </a:xfrm>
          <a:prstGeom prst="rect">
            <a:avLst/>
          </a:prstGeom>
        </p:spPr>
      </p:pic>
      <p:pic>
        <p:nvPicPr>
          <p:cNvPr id="13" name="图片 7">
            <a:extLst>
              <a:ext uri="{FF2B5EF4-FFF2-40B4-BE49-F238E27FC236}">
                <a16:creationId xmlns:a16="http://schemas.microsoft.com/office/drawing/2014/main" xmlns="" id="{1E823975-2998-46BE-82BB-2BCA69AA20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511916" y="631838"/>
            <a:ext cx="1775897" cy="1361047"/>
          </a:xfrm>
          <a:prstGeom prst="rect">
            <a:avLst/>
          </a:prstGeom>
        </p:spPr>
      </p:pic>
      <p:pic>
        <p:nvPicPr>
          <p:cNvPr id="14" name="图片 8">
            <a:extLst>
              <a:ext uri="{FF2B5EF4-FFF2-40B4-BE49-F238E27FC236}">
                <a16:creationId xmlns:a16="http://schemas.microsoft.com/office/drawing/2014/main" xmlns="" id="{95E7A02D-12BE-49C7-BE19-B776539B2A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308" y="-564785"/>
            <a:ext cx="2047388" cy="1648721"/>
          </a:xfrm>
          <a:prstGeom prst="rect">
            <a:avLst/>
          </a:prstGeom>
        </p:spPr>
      </p:pic>
      <p:pic>
        <p:nvPicPr>
          <p:cNvPr id="15" name="图片 10">
            <a:extLst>
              <a:ext uri="{FF2B5EF4-FFF2-40B4-BE49-F238E27FC236}">
                <a16:creationId xmlns:a16="http://schemas.microsoft.com/office/drawing/2014/main" xmlns="" id="{B49B492D-906F-4ADD-8931-5793C9D4D9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39076" y="-239321"/>
            <a:ext cx="1098523" cy="1784225"/>
          </a:xfrm>
          <a:prstGeom prst="rect">
            <a:avLst/>
          </a:prstGeom>
        </p:spPr>
      </p:pic>
      <p:sp>
        <p:nvSpPr>
          <p:cNvPr id="11" name="TextBox 10"/>
          <p:cNvSpPr txBox="1"/>
          <p:nvPr/>
        </p:nvSpPr>
        <p:spPr>
          <a:xfrm>
            <a:off x="928173" y="713905"/>
            <a:ext cx="13710900" cy="1569662"/>
          </a:xfrm>
          <a:prstGeom prst="rect">
            <a:avLst/>
          </a:prstGeom>
          <a:noFill/>
        </p:spPr>
        <p:txBody>
          <a:bodyPr wrap="square" lIns="91440" tIns="45721" rIns="91440" bIns="45721" rtlCol="0">
            <a:spAutoFit/>
          </a:bodyPr>
          <a:lstStyle/>
          <a:p>
            <a:pPr algn="just"/>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4. Theo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em</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mọi</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người</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mọi</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vật</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làm</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việc</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như</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thế</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8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nào</a:t>
            </a:r>
            <a:r>
              <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4800" b="1"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1034" name="Picture 10" descr="Sở giáo dục và đào tạo thành phố Hồ Chí Minh"/>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99177"/>
                    </a14:imgEffect>
                  </a14:imgLayer>
                </a14:imgProps>
              </a:ext>
              <a:ext uri="{28A0092B-C50C-407E-A947-70E740481C1C}">
                <a14:useLocalDpi xmlns:a14="http://schemas.microsoft.com/office/drawing/2010/main" val="0"/>
              </a:ext>
            </a:extLst>
          </a:blip>
          <a:srcRect/>
          <a:stretch>
            <a:fillRect/>
          </a:stretch>
        </p:blipFill>
        <p:spPr bwMode="auto">
          <a:xfrm>
            <a:off x="12726996" y="4620716"/>
            <a:ext cx="3367568" cy="4005341"/>
          </a:xfrm>
          <a:prstGeom prst="rect">
            <a:avLst/>
          </a:prstGeom>
          <a:noFill/>
          <a:extLst>
            <a:ext uri="{909E8E84-426E-40DD-AFC4-6F175D3DCCD1}">
              <a14:hiddenFill xmlns:a14="http://schemas.microsoft.com/office/drawing/2010/main">
                <a:solidFill>
                  <a:srgbClr val="FFFFFF"/>
                </a:solidFill>
              </a14:hiddenFill>
            </a:ext>
          </a:extLst>
        </p:spPr>
      </p:pic>
      <p:sp>
        <p:nvSpPr>
          <p:cNvPr id="3" name="Oval Callout 2"/>
          <p:cNvSpPr/>
          <p:nvPr/>
        </p:nvSpPr>
        <p:spPr>
          <a:xfrm>
            <a:off x="1121529" y="2362629"/>
            <a:ext cx="9569916" cy="3631531"/>
          </a:xfrm>
          <a:prstGeom prst="wedgeEllipseCallout">
            <a:avLst>
              <a:gd name="adj1" fmla="val 61899"/>
              <a:gd name="adj2" fmla="val 3669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Mọi</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người</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mọi</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vật</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luôn</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bận</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rộn</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nhưng</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lúc</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nào</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cũng</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8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vui</a:t>
            </a:r>
            <a:r>
              <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48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6" name="Right Arrow 15">
            <a:hlinkClick r:id="rId11" action="ppaction://hlinksldjump"/>
          </p:cNvPr>
          <p:cNvSpPr/>
          <p:nvPr/>
        </p:nvSpPr>
        <p:spPr>
          <a:xfrm>
            <a:off x="635534" y="7203819"/>
            <a:ext cx="1676768" cy="1101012"/>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en-US"/>
          </a:p>
        </p:txBody>
      </p:sp>
    </p:spTree>
    <p:extLst>
      <p:ext uri="{BB962C8B-B14F-4D97-AF65-F5344CB8AC3E}">
        <p14:creationId xmlns:p14="http://schemas.microsoft.com/office/powerpoint/2010/main" val="80605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33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nodePh="1">
                                  <p:stCondLst>
                                    <p:cond delay="0"/>
                                  </p:stCondLst>
                                  <p:endCondLst>
                                    <p:cond evt="begin" delay="0">
                                      <p:tn val="17"/>
                                    </p:cond>
                                  </p:end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34"/>
                                        </p:tgtEl>
                                        <p:attrNameLst>
                                          <p:attrName>style.visibility</p:attrName>
                                        </p:attrNameLst>
                                      </p:cBhvr>
                                      <p:to>
                                        <p:strVal val="visible"/>
                                      </p:to>
                                    </p:set>
                                    <p:animEffect transition="in" filter="wipe(down)">
                                      <p:cBhvr>
                                        <p:cTn id="29" dur="500"/>
                                        <p:tgtEl>
                                          <p:spTgt spid="103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sp>
        <p:nvSpPr>
          <p:cNvPr id="5" name="TextBox 4"/>
          <p:cNvSpPr txBox="1"/>
          <p:nvPr/>
        </p:nvSpPr>
        <p:spPr>
          <a:xfrm>
            <a:off x="2053210" y="1393225"/>
            <a:ext cx="13288123" cy="1395165"/>
          </a:xfrm>
          <a:prstGeom prst="rect">
            <a:avLst/>
          </a:prstGeom>
          <a:noFill/>
        </p:spPr>
        <p:txBody>
          <a:bodyPr wrap="square" lIns="162473" tIns="81236" rIns="162473" bIns="81236" rtlCol="0">
            <a:spAutoFit/>
          </a:bodyPr>
          <a:lstStyle/>
          <a:p>
            <a:pPr algn="just"/>
            <a:r>
              <a:rPr lang="en-US" sz="4000" b="1" dirty="0" err="1">
                <a:latin typeface="UTM Avo" panose="02040603050506020204" pitchFamily="18" charset="0"/>
                <a:ea typeface="Arial-Rounded" panose="020B0500000000000000" pitchFamily="34" charset="0"/>
                <a:cs typeface="Arial-Rounded" panose="020B0500000000000000" pitchFamily="34" charset="0"/>
              </a:rPr>
              <a:t>Quan</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tranh</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và</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cho</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biết</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mỗi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người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mỗi</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vật</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trong</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tranh</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đang</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làm</a:t>
            </a:r>
            <a:r>
              <a:rPr lang="en-US" sz="4000" b="1" dirty="0">
                <a:latin typeface="UTM Avo" panose="02040603050506020204" pitchFamily="18" charset="0"/>
                <a:ea typeface="Arial-Rounded" panose="020B0500000000000000" pitchFamily="34" charset="0"/>
                <a:cs typeface="Arial-Rounded" panose="020B0500000000000000" pitchFamily="34" charset="0"/>
              </a:rPr>
              <a:t> </a:t>
            </a:r>
            <a:r>
              <a:rPr lang="en-US" sz="4000" b="1" dirty="0" err="1">
                <a:latin typeface="UTM Avo" panose="02040603050506020204" pitchFamily="18" charset="0"/>
                <a:ea typeface="Arial-Rounded" panose="020B0500000000000000" pitchFamily="34" charset="0"/>
                <a:cs typeface="Arial-Rounded" panose="020B0500000000000000" pitchFamily="34" charset="0"/>
              </a:rPr>
              <a:t>gì</a:t>
            </a:r>
            <a:r>
              <a:rPr lang="en-US" sz="4000" b="1" dirty="0">
                <a:latin typeface="UTM Avo" panose="02040603050506020204" pitchFamily="18" charset="0"/>
                <a:ea typeface="Arial-Rounded" panose="020B0500000000000000" pitchFamily="34" charset="0"/>
                <a:cs typeface="Arial-Rounded" panose="020B0500000000000000" pitchFamily="34" charset="0"/>
              </a:rPr>
              <a:t>?</a:t>
            </a:r>
            <a:endParaRPr lang="en-US" sz="4000" b="1" dirty="0">
              <a:latin typeface="UTM Avo" panose="02040603050506020204" pitchFamily="18" charset="0"/>
              <a:ea typeface="Arial-Rounded" panose="020B0500000000000000" pitchFamily="34" charset="0"/>
              <a:cs typeface="Arial-Rounded" panose="020B0500000000000000" pitchFamily="34" charset="0"/>
            </a:endParaRPr>
          </a:p>
        </p:txBody>
      </p:sp>
      <p:grpSp>
        <p:nvGrpSpPr>
          <p:cNvPr id="6" name="Group 5"/>
          <p:cNvGrpSpPr/>
          <p:nvPr/>
        </p:nvGrpSpPr>
        <p:grpSpPr>
          <a:xfrm>
            <a:off x="440798" y="642365"/>
            <a:ext cx="2286361" cy="942119"/>
            <a:chOff x="9566064" y="964372"/>
            <a:chExt cx="5446164" cy="698253"/>
          </a:xfrm>
        </p:grpSpPr>
        <p:sp>
          <p:nvSpPr>
            <p:cNvPr id="7"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4300"/>
            </a:p>
          </p:txBody>
        </p:sp>
        <p:sp>
          <p:nvSpPr>
            <p:cNvPr id="8"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4300"/>
            </a:p>
          </p:txBody>
        </p:sp>
        <p:sp>
          <p:nvSpPr>
            <p:cNvPr id="9"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r>
                <a:rPr lang="en-US" sz="4300" dirty="0">
                  <a:solidFill>
                    <a:srgbClr val="0070C0"/>
                  </a:solidFill>
                  <a:latin typeface="iCiel Cadena" panose="02000503000000020004" pitchFamily="2" charset="0"/>
                </a:rPr>
                <a:t>ĐỌC</a:t>
              </a:r>
            </a:p>
          </p:txBody>
        </p:sp>
      </p:grpSp>
      <p:pic>
        <p:nvPicPr>
          <p:cNvPr id="10" name="Picture 9"/>
          <p:cNvPicPr>
            <a:picLocks noChangeAspect="1"/>
          </p:cNvPicPr>
          <p:nvPr/>
        </p:nvPicPr>
        <p:blipFill rotWithShape="1">
          <a:blip r:embed="rId4">
            <a:extLst>
              <a:ext uri="{BEBA8EAE-BF5A-486C-A8C5-ECC9F3942E4B}">
                <a14:imgProps xmlns:a14="http://schemas.microsoft.com/office/drawing/2010/main">
                  <a14:imgLayer r:embed="rId5">
                    <a14:imgEffect>
                      <a14:backgroundRemoval t="50253" b="57367" l="20008" r="26232"/>
                    </a14:imgEffect>
                  </a14:imgLayer>
                </a14:imgProps>
              </a:ext>
            </a:extLst>
          </a:blip>
          <a:srcRect l="19230" t="49364" r="72990" b="41744"/>
          <a:stretch/>
        </p:blipFill>
        <p:spPr>
          <a:xfrm>
            <a:off x="231679" y="1613666"/>
            <a:ext cx="1855305" cy="1192695"/>
          </a:xfrm>
          <a:prstGeom prst="rect">
            <a:avLst/>
          </a:prstGeom>
        </p:spPr>
      </p:pic>
      <p:pic>
        <p:nvPicPr>
          <p:cNvPr id="2" name="Picture 1"/>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Lst>
          </a:blip>
          <a:srcRect l="37420" t="42166" r="31732" b="28757"/>
          <a:stretch/>
        </p:blipFill>
        <p:spPr>
          <a:xfrm>
            <a:off x="461882" y="2838853"/>
            <a:ext cx="15012580" cy="6305151"/>
          </a:xfrm>
          <a:prstGeom prst="rect">
            <a:avLst/>
          </a:prstGeom>
          <a:ln>
            <a:noFill/>
          </a:ln>
          <a:effectLst>
            <a:outerShdw blurRad="292100" dist="139700" dir="2700000" algn="tl" rotWithShape="0">
              <a:srgbClr val="333333">
                <a:alpha val="65000"/>
              </a:srgbClr>
            </a:outerShdw>
          </a:effectLst>
        </p:spPr>
      </p:pic>
      <p:grpSp>
        <p:nvGrpSpPr>
          <p:cNvPr id="19" name="Group 18">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0"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4810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144"/>
          <p:cNvPicPr>
            <a:picLocks noChangeAspect="1"/>
          </p:cNvPicPr>
          <p:nvPr/>
        </p:nvPicPr>
        <p:blipFill rotWithShape="1">
          <a:blip r:embed="rId2" cstate="print">
            <a:extLst>
              <a:ext uri="{28A0092B-C50C-407E-A947-70E740481C1C}">
                <a14:useLocalDpi xmlns:a14="http://schemas.microsoft.com/office/drawing/2010/main" val="0"/>
              </a:ext>
            </a:extLst>
          </a:blip>
          <a:srcRect l="15498" r="13695" b="5297"/>
          <a:stretch/>
        </p:blipFill>
        <p:spPr>
          <a:xfrm>
            <a:off x="6" y="4449350"/>
            <a:ext cx="3510078" cy="4694655"/>
          </a:xfrm>
          <a:prstGeom prst="rect">
            <a:avLst/>
          </a:prstGeom>
        </p:spPr>
      </p:pic>
      <p:pic>
        <p:nvPicPr>
          <p:cNvPr id="6" name="图片 1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0557" y="6832451"/>
            <a:ext cx="2478388" cy="2478388"/>
          </a:xfrm>
          <a:prstGeom prst="rect">
            <a:avLst/>
          </a:prstGeom>
        </p:spPr>
      </p:pic>
      <p:pic>
        <p:nvPicPr>
          <p:cNvPr id="7" name="图片 5">
            <a:extLst>
              <a:ext uri="{FF2B5EF4-FFF2-40B4-BE49-F238E27FC236}">
                <a16:creationId xmlns:a16="http://schemas.microsoft.com/office/drawing/2014/main" xmlns="" id="{32E29622-6938-4F27-BA2F-8E57C68A08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4438" y="-1102451"/>
            <a:ext cx="14003554" cy="8720488"/>
          </a:xfrm>
          <a:prstGeom prst="rect">
            <a:avLst/>
          </a:prstGeom>
        </p:spPr>
      </p:pic>
      <p:pic>
        <p:nvPicPr>
          <p:cNvPr id="8" name="Picture 7"/>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98667"/>
                    </a14:imgEffect>
                  </a14:imgLayer>
                </a14:imgProps>
              </a:ext>
              <a:ext uri="{28A0092B-C50C-407E-A947-70E740481C1C}">
                <a14:useLocalDpi xmlns:a14="http://schemas.microsoft.com/office/drawing/2010/main" val="0"/>
              </a:ext>
            </a:extLst>
          </a:blip>
          <a:srcRect l="29795" r="30586"/>
          <a:stretch/>
        </p:blipFill>
        <p:spPr>
          <a:xfrm>
            <a:off x="13116027" y="1809555"/>
            <a:ext cx="2810940" cy="7094999"/>
          </a:xfrm>
          <a:prstGeom prst="rect">
            <a:avLst/>
          </a:prstGeom>
        </p:spPr>
      </p:pic>
      <p:sp>
        <p:nvSpPr>
          <p:cNvPr id="9" name="Rectangle 11">
            <a:extLst>
              <a:ext uri="{FF2B5EF4-FFF2-40B4-BE49-F238E27FC236}">
                <a16:creationId xmlns:a16="http://schemas.microsoft.com/office/drawing/2014/main" xmlns="" id="{3AD24F28-1415-40B3-A995-3C246C286D7F}"/>
              </a:ext>
            </a:extLst>
          </p:cNvPr>
          <p:cNvSpPr>
            <a:spLocks noChangeArrowheads="1"/>
          </p:cNvSpPr>
          <p:nvPr/>
        </p:nvSpPr>
        <p:spPr bwMode="gray">
          <a:xfrm rot="21292743">
            <a:off x="3790140" y="3200639"/>
            <a:ext cx="8558144" cy="1184942"/>
          </a:xfrm>
          <a:prstGeom prst="rect">
            <a:avLst/>
          </a:prstGeom>
          <a:noFill/>
          <a:ln>
            <a:noFill/>
          </a:ln>
        </p:spPr>
        <p:txBody>
          <a:bodyPr wrap="square" lIns="91440" tIns="45721" rIns="91440" bIns="45721">
            <a:spAutoFit/>
          </a:bodyPr>
          <a:lstStyle/>
          <a:p>
            <a:pPr algn="ctr" defTabSz="1625514">
              <a:defRPr/>
            </a:pPr>
            <a:r>
              <a:rPr lang="en-US" altLang="zh-CN" sz="7100" b="1" spc="1067" dirty="0" err="1">
                <a:solidFill>
                  <a:srgbClr val="002060"/>
                </a:solidFill>
                <a:latin typeface="UTM Avo" panose="02040603050506020204" pitchFamily="18" charset="0"/>
                <a:ea typeface="微软雅黑" panose="020B0503020204020204" pitchFamily="34" charset="-122"/>
              </a:rPr>
              <a:t>Luyện</a:t>
            </a:r>
            <a:r>
              <a:rPr lang="en-US" altLang="zh-CN" sz="7100" b="1" spc="1067" dirty="0">
                <a:solidFill>
                  <a:srgbClr val="002060"/>
                </a:solidFill>
                <a:latin typeface="UTM Avo" panose="02040603050506020204" pitchFamily="18" charset="0"/>
                <a:ea typeface="微软雅黑" panose="020B0503020204020204" pitchFamily="34" charset="-122"/>
              </a:rPr>
              <a:t> </a:t>
            </a:r>
            <a:r>
              <a:rPr lang="en-US" altLang="zh-CN" sz="7100" b="1" spc="1067" dirty="0" err="1">
                <a:solidFill>
                  <a:srgbClr val="002060"/>
                </a:solidFill>
                <a:latin typeface="UTM Avo" panose="02040603050506020204" pitchFamily="18" charset="0"/>
                <a:ea typeface="微软雅黑" panose="020B0503020204020204" pitchFamily="34" charset="-122"/>
              </a:rPr>
              <a:t>đọc</a:t>
            </a:r>
            <a:r>
              <a:rPr lang="en-US" altLang="zh-CN" sz="7100" b="1" spc="1067" dirty="0">
                <a:solidFill>
                  <a:srgbClr val="002060"/>
                </a:solidFill>
                <a:latin typeface="UTM Avo" panose="02040603050506020204" pitchFamily="18" charset="0"/>
                <a:ea typeface="微软雅黑" panose="020B0503020204020204" pitchFamily="34" charset="-122"/>
              </a:rPr>
              <a:t> </a:t>
            </a:r>
            <a:r>
              <a:rPr lang="en-US" altLang="zh-CN" sz="7100" b="1" spc="1067" dirty="0" err="1">
                <a:solidFill>
                  <a:srgbClr val="002060"/>
                </a:solidFill>
                <a:latin typeface="UTM Avo" panose="02040603050506020204" pitchFamily="18" charset="0"/>
                <a:ea typeface="微软雅黑" panose="020B0503020204020204" pitchFamily="34" charset="-122"/>
              </a:rPr>
              <a:t>lại</a:t>
            </a:r>
            <a:endParaRPr lang="zh-CN" altLang="en-US" sz="7100" b="1" spc="1067" dirty="0">
              <a:solidFill>
                <a:srgbClr val="002060"/>
              </a:solidFill>
              <a:latin typeface="UTM Avo" panose="02040603050506020204" pitchFamily="18" charset="0"/>
              <a:ea typeface="微软雅黑" panose="020B0503020204020204" pitchFamily="34" charset="-122"/>
            </a:endParaRPr>
          </a:p>
        </p:txBody>
      </p:sp>
      <p:pic>
        <p:nvPicPr>
          <p:cNvPr id="10" name="图片 12">
            <a:extLst>
              <a:ext uri="{FF2B5EF4-FFF2-40B4-BE49-F238E27FC236}">
                <a16:creationId xmlns:a16="http://schemas.microsoft.com/office/drawing/2014/main" xmlns="" id="{37A7A021-B942-4826-8E86-0E1DA4522F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414812">
            <a:off x="349139" y="361421"/>
            <a:ext cx="1469019" cy="1469019"/>
          </a:xfrm>
          <a:prstGeom prst="rect">
            <a:avLst/>
          </a:prstGeom>
        </p:spPr>
      </p:pic>
    </p:spTree>
    <p:extLst>
      <p:ext uri="{BB962C8B-B14F-4D97-AF65-F5344CB8AC3E}">
        <p14:creationId xmlns:p14="http://schemas.microsoft.com/office/powerpoint/2010/main" val="116644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750" fill="hold"/>
                                        <p:tgtEl>
                                          <p:spTgt spid="9"/>
                                        </p:tgtEl>
                                        <p:attrNameLst>
                                          <p:attrName>ppt_w</p:attrName>
                                        </p:attrNameLst>
                                      </p:cBhvr>
                                      <p:tavLst>
                                        <p:tav tm="0">
                                          <p:val>
                                            <p:fltVal val="0"/>
                                          </p:val>
                                        </p:tav>
                                        <p:tav tm="100000">
                                          <p:val>
                                            <p:strVal val="#ppt_w"/>
                                          </p:val>
                                        </p:tav>
                                      </p:tavLst>
                                    </p:anim>
                                    <p:anim calcmode="lin" valueType="num">
                                      <p:cBhvr>
                                        <p:cTn id="23" dur="750" fill="hold"/>
                                        <p:tgtEl>
                                          <p:spTgt spid="9"/>
                                        </p:tgtEl>
                                        <p:attrNameLst>
                                          <p:attrName>ppt_h</p:attrName>
                                        </p:attrNameLst>
                                      </p:cBhvr>
                                      <p:tavLst>
                                        <p:tav tm="0">
                                          <p:val>
                                            <p:fltVal val="0"/>
                                          </p:val>
                                        </p:tav>
                                        <p:tav tm="100000">
                                          <p:val>
                                            <p:strVal val="#ppt_h"/>
                                          </p:val>
                                        </p:tav>
                                      </p:tavLst>
                                    </p:anim>
                                    <p:animEffect transition="in" filter="fade">
                                      <p:cBhvr>
                                        <p:cTn id="24" dur="750"/>
                                        <p:tgtEl>
                                          <p:spTgt spid="9"/>
                                        </p:tgtEl>
                                      </p:cBhvr>
                                    </p:animEffect>
                                  </p:childTnLst>
                                </p:cTn>
                              </p:par>
                            </p:childTnLst>
                          </p:cTn>
                        </p:par>
                        <p:par>
                          <p:cTn id="25" fill="hold">
                            <p:stCondLst>
                              <p:cond delay="1750"/>
                            </p:stCondLst>
                            <p:childTnLst>
                              <p:par>
                                <p:cTn id="26" presetID="53" presetClass="entr" presetSubtype="16"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8192" y="1004700"/>
            <a:ext cx="15732235" cy="7509686"/>
          </a:xfrm>
          <a:prstGeom prst="rect">
            <a:avLst/>
          </a:prstGeom>
          <a:noFill/>
        </p:spPr>
        <p:txBody>
          <a:bodyPr wrap="square" lIns="121855" tIns="60929" rIns="121855" bIns="60929" rtlCol="0">
            <a:spAutoFit/>
          </a:bodyPr>
          <a:lstStyle/>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 ta, mọi vật, mọi người đều làm việc.</a:t>
            </a:r>
          </a:p>
          <a:p>
            <a:pPr indent="395287">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Cái đồng hồ tích tắc, tích tắc, báo phút, báo giờ. Con gà trống gáy vang </a:t>
            </a:r>
            <a:r>
              <a:rPr lang="vi-VN"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ò</a:t>
            </a: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 mọi vật, mọi người, bé cũng làm việc. Bé làm bài. Bé đi học. Học xong, bé quét nhà, nhặt rau, chơi với em đỡ mẹ. Bé luôn luôn bận rộn, mà lúc nào cũng vui.</a:t>
            </a:r>
            <a:endPar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Oval 11"/>
          <p:cNvSpPr/>
          <p:nvPr/>
        </p:nvSpPr>
        <p:spPr>
          <a:xfrm>
            <a:off x="873836" y="1004701"/>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1</a:t>
            </a:r>
          </a:p>
        </p:txBody>
      </p:sp>
      <p:sp>
        <p:nvSpPr>
          <p:cNvPr id="14" name="Oval 13"/>
          <p:cNvSpPr/>
          <p:nvPr/>
        </p:nvSpPr>
        <p:spPr>
          <a:xfrm>
            <a:off x="12998835" y="2412976"/>
            <a:ext cx="474571" cy="36754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2</a:t>
            </a:r>
          </a:p>
        </p:txBody>
      </p:sp>
      <p:sp>
        <p:nvSpPr>
          <p:cNvPr id="15" name="Oval 14"/>
          <p:cNvSpPr/>
          <p:nvPr/>
        </p:nvSpPr>
        <p:spPr>
          <a:xfrm>
            <a:off x="324526" y="4727324"/>
            <a:ext cx="369650" cy="37078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3</a:t>
            </a:r>
          </a:p>
        </p:txBody>
      </p:sp>
      <p:pic>
        <p:nvPicPr>
          <p:cNvPr id="1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4" name="Group 23">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6"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sp>
          <p:nvSpPr>
            <p:cNvPr id="27"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grpSp>
      <p:sp>
        <p:nvSpPr>
          <p:cNvPr id="13" name="TextBox 12"/>
          <p:cNvSpPr txBox="1"/>
          <p:nvPr/>
        </p:nvSpPr>
        <p:spPr>
          <a:xfrm>
            <a:off x="-381179" y="125972"/>
            <a:ext cx="15732235" cy="738601"/>
          </a:xfrm>
          <a:prstGeom prst="rect">
            <a:avLst/>
          </a:prstGeom>
          <a:noFill/>
        </p:spPr>
        <p:txBody>
          <a:bodyPr wrap="square" lIns="121855" tIns="60929" rIns="121855" bIns="60929" rtlCol="0">
            <a:spAutoFit/>
          </a:bodyPr>
          <a:lstStyle/>
          <a:p>
            <a:pPr algn="ctr">
              <a:defRPr/>
            </a:pPr>
            <a:r>
              <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	Bài 4: LÀM VIỆC THẬT LÀ VUI</a:t>
            </a:r>
            <a:endPar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TextBox 10"/>
          <p:cNvSpPr txBox="1"/>
          <p:nvPr/>
        </p:nvSpPr>
        <p:spPr>
          <a:xfrm>
            <a:off x="10338318" y="8311741"/>
            <a:ext cx="4739950" cy="707888"/>
          </a:xfrm>
          <a:prstGeom prst="rect">
            <a:avLst/>
          </a:prstGeom>
          <a:noFill/>
        </p:spPr>
        <p:txBody>
          <a:bodyPr wrap="square" lIns="91440" tIns="45721" rIns="91440" bIns="45721" rtlCol="0">
            <a:spAutoFit/>
          </a:bodyPr>
          <a:lstStyle/>
          <a:p>
            <a:r>
              <a:rPr lang="en-US" sz="4000" dirty="0">
                <a:latin typeface="Times New Roman" panose="02020603050405020304" pitchFamily="18" charset="0"/>
                <a:cs typeface="Times New Roman" panose="02020603050405020304" pitchFamily="18" charset="0"/>
              </a:rPr>
              <a:t>(Theo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Hoài</a:t>
            </a:r>
            <a:r>
              <a:rPr lang="en-US"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40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0A20FE26-1367-4A3F-85DE-8373044CA43F}"/>
              </a:ext>
            </a:extLst>
          </p:cNvPr>
          <p:cNvSpPr/>
          <p:nvPr/>
        </p:nvSpPr>
        <p:spPr>
          <a:xfrm>
            <a:off x="666485" y="566912"/>
            <a:ext cx="14661266" cy="7947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3200"/>
          </a:p>
        </p:txBody>
      </p:sp>
      <p:pic>
        <p:nvPicPr>
          <p:cNvPr id="15" name="图片 73732" descr="PPT素材-12"/>
          <p:cNvPicPr>
            <a:picLocks noChangeAspect="1"/>
          </p:cNvPicPr>
          <p:nvPr/>
        </p:nvPicPr>
        <p:blipFill>
          <a:blip r:embed="rId2"/>
          <a:stretch>
            <a:fillRect/>
          </a:stretch>
        </p:blipFill>
        <p:spPr>
          <a:xfrm>
            <a:off x="-133349" y="151101"/>
            <a:ext cx="16230601" cy="8992903"/>
          </a:xfrm>
          <a:prstGeom prst="rect">
            <a:avLst/>
          </a:prstGeom>
          <a:noFill/>
          <a:ln w="9525">
            <a:noFill/>
          </a:ln>
        </p:spPr>
      </p:pic>
      <p:sp>
        <p:nvSpPr>
          <p:cNvPr id="8" name="Rectangle 11">
            <a:extLst>
              <a:ext uri="{FF2B5EF4-FFF2-40B4-BE49-F238E27FC236}">
                <a16:creationId xmlns:a16="http://schemas.microsoft.com/office/drawing/2014/main" xmlns="" id="{3AD24F28-1415-40B3-A995-3C246C286D7F}"/>
              </a:ext>
            </a:extLst>
          </p:cNvPr>
          <p:cNvSpPr>
            <a:spLocks noChangeArrowheads="1"/>
          </p:cNvSpPr>
          <p:nvPr/>
        </p:nvSpPr>
        <p:spPr bwMode="gray">
          <a:xfrm>
            <a:off x="1053507" y="4787396"/>
            <a:ext cx="14243813" cy="1731245"/>
          </a:xfrm>
          <a:prstGeom prst="rect">
            <a:avLst/>
          </a:prstGeom>
          <a:noFill/>
          <a:ln>
            <a:noFill/>
          </a:ln>
        </p:spPr>
        <p:txBody>
          <a:bodyPr wrap="square" lIns="91440" tIns="45721" rIns="91440" bIns="45721">
            <a:spAutoFit/>
          </a:bodyPr>
          <a:lstStyle/>
          <a:p>
            <a:pPr algn="ctr" defTabSz="1625514">
              <a:lnSpc>
                <a:spcPct val="150000"/>
              </a:lnSpc>
              <a:defRPr/>
            </a:pP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Luyện</a:t>
            </a:r>
            <a:r>
              <a:rPr lang="en-US" altLang="zh-CN"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 </a:t>
            </a: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tập</a:t>
            </a:r>
            <a:r>
              <a:rPr lang="en-US" altLang="zh-CN"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 </a:t>
            </a: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theo</a:t>
            </a:r>
            <a:r>
              <a:rPr lang="en-US" altLang="zh-CN"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 </a:t>
            </a: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văn</a:t>
            </a:r>
            <a:r>
              <a:rPr lang="en-US" altLang="zh-CN"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 </a:t>
            </a: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bản</a:t>
            </a:r>
            <a:r>
              <a:rPr lang="en-US" altLang="zh-CN"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 </a:t>
            </a:r>
            <a:r>
              <a:rPr lang="en-US" altLang="zh-CN" sz="7100" b="1" dirty="0" err="1">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rPr>
              <a:t>đọc</a:t>
            </a:r>
            <a:endParaRPr lang="zh-CN" altLang="en-US" sz="7100" b="1" dirty="0">
              <a:ln w="9525">
                <a:solidFill>
                  <a:schemeClr val="bg1"/>
                </a:solidFill>
                <a:prstDash val="solid"/>
              </a:ln>
              <a:solidFill>
                <a:srgbClr val="0070C0"/>
              </a:solidFill>
              <a:effectLst>
                <a:outerShdw blurRad="12700" dist="38100" dir="2700000" algn="tl" rotWithShape="0">
                  <a:schemeClr val="accent5">
                    <a:lumMod val="60000"/>
                    <a:lumOff val="40000"/>
                  </a:schemeClr>
                </a:outerShdw>
              </a:effectLst>
              <a:latin typeface="UTM Avo" panose="02040603050506020204" pitchFamily="18" charset="0"/>
              <a:ea typeface="Arial-Rounded" panose="020B0500000000000000" pitchFamily="34" charset="0"/>
              <a:cs typeface="Arial-Rounded" panose="020B0500000000000000" pitchFamily="34" charset="0"/>
            </a:endParaRPr>
          </a:p>
        </p:txBody>
      </p:sp>
      <p:pic>
        <p:nvPicPr>
          <p:cNvPr id="17" name="图片 6"/>
          <p:cNvPicPr>
            <a:picLocks noChangeAspect="1"/>
          </p:cNvPicPr>
          <p:nvPr/>
        </p:nvPicPr>
        <p:blipFill rotWithShape="1">
          <a:blip r:embed="rId3" cstate="print">
            <a:extLst>
              <a:ext uri="{28A0092B-C50C-407E-A947-70E740481C1C}">
                <a14:useLocalDpi xmlns:a14="http://schemas.microsoft.com/office/drawing/2010/main" val="0"/>
              </a:ext>
            </a:extLst>
          </a:blip>
          <a:srcRect l="27294" t="7312" r="32213" b="28914"/>
          <a:stretch>
            <a:fillRect/>
          </a:stretch>
        </p:blipFill>
        <p:spPr>
          <a:xfrm>
            <a:off x="14182928" y="52599"/>
            <a:ext cx="1714240" cy="25459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1091" y="327391"/>
            <a:ext cx="4348645" cy="32324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12311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750"/>
                            </p:stCondLst>
                            <p:childTnLst>
                              <p:par>
                                <p:cTn id="16" presetID="8" presetClass="entr" presetSubtype="16"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diamond(in)">
                                      <p:cBhvr>
                                        <p:cTn id="1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xmlns="" id="{8125728F-46F9-4264-9F8C-8B8B89F439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45" y="8099093"/>
            <a:ext cx="16256000" cy="1065923"/>
          </a:xfrm>
          <a:prstGeom prst="rect">
            <a:avLst/>
          </a:prstGeom>
        </p:spPr>
      </p:pic>
      <p:pic>
        <p:nvPicPr>
          <p:cNvPr id="5" name="图片 4">
            <a:extLst>
              <a:ext uri="{FF2B5EF4-FFF2-40B4-BE49-F238E27FC236}">
                <a16:creationId xmlns:a16="http://schemas.microsoft.com/office/drawing/2014/main" xmlns="" id="{E43A4F44-8C5E-42D9-AB33-BE1B9BC53F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9293" y="350588"/>
            <a:ext cx="1048681" cy="779197"/>
          </a:xfrm>
          <a:prstGeom prst="rect">
            <a:avLst/>
          </a:prstGeom>
        </p:spPr>
      </p:pic>
      <p:pic>
        <p:nvPicPr>
          <p:cNvPr id="6" name="图片 5">
            <a:extLst>
              <a:ext uri="{FF2B5EF4-FFF2-40B4-BE49-F238E27FC236}">
                <a16:creationId xmlns:a16="http://schemas.microsoft.com/office/drawing/2014/main" xmlns="" id="{3A4871B5-2A6E-4C95-A739-F5C69C9AB2F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70314" y="1686427"/>
            <a:ext cx="967287" cy="718719"/>
          </a:xfrm>
          <a:prstGeom prst="rect">
            <a:avLst/>
          </a:prstGeom>
        </p:spPr>
      </p:pic>
      <p:pic>
        <p:nvPicPr>
          <p:cNvPr id="7" name="图片 6">
            <a:extLst>
              <a:ext uri="{FF2B5EF4-FFF2-40B4-BE49-F238E27FC236}">
                <a16:creationId xmlns:a16="http://schemas.microsoft.com/office/drawing/2014/main" xmlns="" id="{BB032A17-5C67-4FCC-BA77-943579DC76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38388" y="-158676"/>
            <a:ext cx="1656853" cy="1202691"/>
          </a:xfrm>
          <a:prstGeom prst="rect">
            <a:avLst/>
          </a:prstGeom>
        </p:spPr>
      </p:pic>
      <p:pic>
        <p:nvPicPr>
          <p:cNvPr id="8" name="图片 7">
            <a:extLst>
              <a:ext uri="{FF2B5EF4-FFF2-40B4-BE49-F238E27FC236}">
                <a16:creationId xmlns:a16="http://schemas.microsoft.com/office/drawing/2014/main" xmlns="" id="{1E823975-2998-46BE-82BB-2BCA69AA20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511916" y="631838"/>
            <a:ext cx="1775897" cy="1361047"/>
          </a:xfrm>
          <a:prstGeom prst="rect">
            <a:avLst/>
          </a:prstGeom>
        </p:spPr>
      </p:pic>
      <p:pic>
        <p:nvPicPr>
          <p:cNvPr id="9" name="图片 8">
            <a:extLst>
              <a:ext uri="{FF2B5EF4-FFF2-40B4-BE49-F238E27FC236}">
                <a16:creationId xmlns:a16="http://schemas.microsoft.com/office/drawing/2014/main" xmlns="" id="{95E7A02D-12BE-49C7-BE19-B776539B2A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7308" y="-564785"/>
            <a:ext cx="2047388" cy="1648721"/>
          </a:xfrm>
          <a:prstGeom prst="rect">
            <a:avLst/>
          </a:prstGeom>
        </p:spPr>
      </p:pic>
      <p:pic>
        <p:nvPicPr>
          <p:cNvPr id="11" name="图片 10">
            <a:extLst>
              <a:ext uri="{FF2B5EF4-FFF2-40B4-BE49-F238E27FC236}">
                <a16:creationId xmlns:a16="http://schemas.microsoft.com/office/drawing/2014/main" xmlns="" id="{B49B492D-906F-4ADD-8931-5793C9D4D96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997544" y="-369905"/>
            <a:ext cx="1098523" cy="1784225"/>
          </a:xfrm>
          <a:prstGeom prst="rect">
            <a:avLst/>
          </a:prstGeom>
        </p:spPr>
      </p:pic>
      <p:sp>
        <p:nvSpPr>
          <p:cNvPr id="13" name="任意多边形: 形状 12">
            <a:extLst>
              <a:ext uri="{FF2B5EF4-FFF2-40B4-BE49-F238E27FC236}">
                <a16:creationId xmlns:a16="http://schemas.microsoft.com/office/drawing/2014/main" xmlns="" id="{3C09AE8E-05AD-484A-9A22-7F536B362F1F}"/>
              </a:ext>
            </a:extLst>
          </p:cNvPr>
          <p:cNvSpPr/>
          <p:nvPr/>
        </p:nvSpPr>
        <p:spPr>
          <a:xfrm>
            <a:off x="497924" y="764957"/>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3200">
              <a:latin typeface="UTM Avo" panose="02040603050506020204" pitchFamily="18" charset="0"/>
            </a:endParaRPr>
          </a:p>
        </p:txBody>
      </p:sp>
      <p:sp>
        <p:nvSpPr>
          <p:cNvPr id="14" name="任意多边形: 形状 13">
            <a:extLst>
              <a:ext uri="{FF2B5EF4-FFF2-40B4-BE49-F238E27FC236}">
                <a16:creationId xmlns:a16="http://schemas.microsoft.com/office/drawing/2014/main" xmlns="" id="{214322A6-6768-4D60-A5EA-E05A48D9C409}"/>
              </a:ext>
            </a:extLst>
          </p:cNvPr>
          <p:cNvSpPr/>
          <p:nvPr/>
        </p:nvSpPr>
        <p:spPr>
          <a:xfrm>
            <a:off x="14191044" y="1509335"/>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FCCCE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3200">
              <a:latin typeface="UTM Avo" panose="02040603050506020204" pitchFamily="18" charset="0"/>
            </a:endParaRPr>
          </a:p>
        </p:txBody>
      </p:sp>
      <p:sp>
        <p:nvSpPr>
          <p:cNvPr id="16" name="任意多边形: 形状 15">
            <a:extLst>
              <a:ext uri="{FF2B5EF4-FFF2-40B4-BE49-F238E27FC236}">
                <a16:creationId xmlns:a16="http://schemas.microsoft.com/office/drawing/2014/main" xmlns="" id="{9A53673D-C176-464D-96F2-9CAC6D1D2BFB}"/>
              </a:ext>
            </a:extLst>
          </p:cNvPr>
          <p:cNvSpPr/>
          <p:nvPr/>
        </p:nvSpPr>
        <p:spPr>
          <a:xfrm>
            <a:off x="15737597" y="2408529"/>
            <a:ext cx="358466" cy="310576"/>
          </a:xfrm>
          <a:custGeom>
            <a:avLst/>
            <a:gdLst>
              <a:gd name="connsiteX0" fmla="*/ 639965 w 1300668"/>
              <a:gd name="connsiteY0" fmla="*/ 295844 h 1024714"/>
              <a:gd name="connsiteX1" fmla="*/ 436765 w 1300668"/>
              <a:gd name="connsiteY1" fmla="*/ 29144 h 1024714"/>
              <a:gd name="connsiteX2" fmla="*/ 17665 w 1300668"/>
              <a:gd name="connsiteY2" fmla="*/ 143444 h 1024714"/>
              <a:gd name="connsiteX3" fmla="*/ 144665 w 1300668"/>
              <a:gd name="connsiteY3" fmla="*/ 511744 h 1024714"/>
              <a:gd name="connsiteX4" fmla="*/ 741565 w 1300668"/>
              <a:gd name="connsiteY4" fmla="*/ 1019744 h 1024714"/>
              <a:gd name="connsiteX5" fmla="*/ 1300365 w 1300668"/>
              <a:gd name="connsiteY5" fmla="*/ 181544 h 1024714"/>
              <a:gd name="connsiteX6" fmla="*/ 817765 w 1300668"/>
              <a:gd name="connsiteY6" fmla="*/ 3744 h 1024714"/>
              <a:gd name="connsiteX7" fmla="*/ 639965 w 1300668"/>
              <a:gd name="connsiteY7" fmla="*/ 295844 h 1024714"/>
              <a:gd name="connsiteX0" fmla="*/ 639965 w 1300768"/>
              <a:gd name="connsiteY0" fmla="*/ 272650 h 1001520"/>
              <a:gd name="connsiteX1" fmla="*/ 436765 w 1300768"/>
              <a:gd name="connsiteY1" fmla="*/ 5950 h 1001520"/>
              <a:gd name="connsiteX2" fmla="*/ 17665 w 1300768"/>
              <a:gd name="connsiteY2" fmla="*/ 120250 h 1001520"/>
              <a:gd name="connsiteX3" fmla="*/ 144665 w 1300768"/>
              <a:gd name="connsiteY3" fmla="*/ 488550 h 1001520"/>
              <a:gd name="connsiteX4" fmla="*/ 741565 w 1300768"/>
              <a:gd name="connsiteY4" fmla="*/ 996550 h 1001520"/>
              <a:gd name="connsiteX5" fmla="*/ 1300365 w 1300768"/>
              <a:gd name="connsiteY5" fmla="*/ 158350 h 1001520"/>
              <a:gd name="connsiteX6" fmla="*/ 916825 w 1300768"/>
              <a:gd name="connsiteY6" fmla="*/ 41510 h 1001520"/>
              <a:gd name="connsiteX7" fmla="*/ 639965 w 1300768"/>
              <a:gd name="connsiteY7" fmla="*/ 272650 h 1001520"/>
              <a:gd name="connsiteX0" fmla="*/ 639965 w 1255114"/>
              <a:gd name="connsiteY0" fmla="*/ 272650 h 999147"/>
              <a:gd name="connsiteX1" fmla="*/ 436765 w 1255114"/>
              <a:gd name="connsiteY1" fmla="*/ 5950 h 999147"/>
              <a:gd name="connsiteX2" fmla="*/ 17665 w 1255114"/>
              <a:gd name="connsiteY2" fmla="*/ 120250 h 999147"/>
              <a:gd name="connsiteX3" fmla="*/ 144665 w 1255114"/>
              <a:gd name="connsiteY3" fmla="*/ 488550 h 999147"/>
              <a:gd name="connsiteX4" fmla="*/ 741565 w 1255114"/>
              <a:gd name="connsiteY4" fmla="*/ 996550 h 999147"/>
              <a:gd name="connsiteX5" fmla="*/ 1254645 w 1255114"/>
              <a:gd name="connsiteY5" fmla="*/ 257410 h 999147"/>
              <a:gd name="connsiteX6" fmla="*/ 916825 w 1255114"/>
              <a:gd name="connsiteY6" fmla="*/ 41510 h 999147"/>
              <a:gd name="connsiteX7" fmla="*/ 639965 w 1255114"/>
              <a:gd name="connsiteY7" fmla="*/ 272650 h 999147"/>
              <a:gd name="connsiteX0" fmla="*/ 626545 w 1241694"/>
              <a:gd name="connsiteY0" fmla="*/ 274485 h 1006887"/>
              <a:gd name="connsiteX1" fmla="*/ 423345 w 1241694"/>
              <a:gd name="connsiteY1" fmla="*/ 7785 h 1006887"/>
              <a:gd name="connsiteX2" fmla="*/ 4245 w 1241694"/>
              <a:gd name="connsiteY2" fmla="*/ 122085 h 1006887"/>
              <a:gd name="connsiteX3" fmla="*/ 237925 w 1241694"/>
              <a:gd name="connsiteY3" fmla="*/ 627545 h 1006887"/>
              <a:gd name="connsiteX4" fmla="*/ 728145 w 1241694"/>
              <a:gd name="connsiteY4" fmla="*/ 998385 h 1006887"/>
              <a:gd name="connsiteX5" fmla="*/ 1241225 w 1241694"/>
              <a:gd name="connsiteY5" fmla="*/ 259245 h 1006887"/>
              <a:gd name="connsiteX6" fmla="*/ 903405 w 1241694"/>
              <a:gd name="connsiteY6" fmla="*/ 43345 h 1006887"/>
              <a:gd name="connsiteX7" fmla="*/ 626545 w 1241694"/>
              <a:gd name="connsiteY7" fmla="*/ 274485 h 1006887"/>
              <a:gd name="connsiteX0" fmla="*/ 538375 w 1153524"/>
              <a:gd name="connsiteY0" fmla="*/ 268848 h 1001039"/>
              <a:gd name="connsiteX1" fmla="*/ 335175 w 1153524"/>
              <a:gd name="connsiteY1" fmla="*/ 2148 h 1001039"/>
              <a:gd name="connsiteX2" fmla="*/ 7515 w 1153524"/>
              <a:gd name="connsiteY2" fmla="*/ 169788 h 1001039"/>
              <a:gd name="connsiteX3" fmla="*/ 149755 w 1153524"/>
              <a:gd name="connsiteY3" fmla="*/ 621908 h 1001039"/>
              <a:gd name="connsiteX4" fmla="*/ 639975 w 1153524"/>
              <a:gd name="connsiteY4" fmla="*/ 992748 h 1001039"/>
              <a:gd name="connsiteX5" fmla="*/ 1153055 w 1153524"/>
              <a:gd name="connsiteY5" fmla="*/ 253608 h 1001039"/>
              <a:gd name="connsiteX6" fmla="*/ 815235 w 1153524"/>
              <a:gd name="connsiteY6" fmla="*/ 37708 h 1001039"/>
              <a:gd name="connsiteX7" fmla="*/ 538375 w 1153524"/>
              <a:gd name="connsiteY7" fmla="*/ 268848 h 1001039"/>
              <a:gd name="connsiteX0" fmla="*/ 536664 w 1151813"/>
              <a:gd name="connsiteY0" fmla="*/ 231233 h 963424"/>
              <a:gd name="connsiteX1" fmla="*/ 302984 w 1151813"/>
              <a:gd name="connsiteY1" fmla="*/ 17873 h 963424"/>
              <a:gd name="connsiteX2" fmla="*/ 5804 w 1151813"/>
              <a:gd name="connsiteY2" fmla="*/ 132173 h 963424"/>
              <a:gd name="connsiteX3" fmla="*/ 148044 w 1151813"/>
              <a:gd name="connsiteY3" fmla="*/ 584293 h 963424"/>
              <a:gd name="connsiteX4" fmla="*/ 638264 w 1151813"/>
              <a:gd name="connsiteY4" fmla="*/ 955133 h 963424"/>
              <a:gd name="connsiteX5" fmla="*/ 1151344 w 1151813"/>
              <a:gd name="connsiteY5" fmla="*/ 215993 h 963424"/>
              <a:gd name="connsiteX6" fmla="*/ 813524 w 1151813"/>
              <a:gd name="connsiteY6" fmla="*/ 93 h 963424"/>
              <a:gd name="connsiteX7" fmla="*/ 536664 w 1151813"/>
              <a:gd name="connsiteY7" fmla="*/ 231233 h 963424"/>
              <a:gd name="connsiteX0" fmla="*/ 574764 w 1151802"/>
              <a:gd name="connsiteY0" fmla="*/ 254501 h 963832"/>
              <a:gd name="connsiteX1" fmla="*/ 302984 w 1151802"/>
              <a:gd name="connsiteY1" fmla="*/ 18281 h 963832"/>
              <a:gd name="connsiteX2" fmla="*/ 5804 w 1151802"/>
              <a:gd name="connsiteY2" fmla="*/ 132581 h 963832"/>
              <a:gd name="connsiteX3" fmla="*/ 148044 w 1151802"/>
              <a:gd name="connsiteY3" fmla="*/ 584701 h 963832"/>
              <a:gd name="connsiteX4" fmla="*/ 638264 w 1151802"/>
              <a:gd name="connsiteY4" fmla="*/ 955541 h 963832"/>
              <a:gd name="connsiteX5" fmla="*/ 1151344 w 1151802"/>
              <a:gd name="connsiteY5" fmla="*/ 216401 h 963832"/>
              <a:gd name="connsiteX6" fmla="*/ 813524 w 1151802"/>
              <a:gd name="connsiteY6" fmla="*/ 501 h 963832"/>
              <a:gd name="connsiteX7" fmla="*/ 574764 w 1151802"/>
              <a:gd name="connsiteY7" fmla="*/ 254501 h 963832"/>
              <a:gd name="connsiteX0" fmla="*/ 574764 w 1151816"/>
              <a:gd name="connsiteY0" fmla="*/ 241366 h 950697"/>
              <a:gd name="connsiteX1" fmla="*/ 302984 w 1151816"/>
              <a:gd name="connsiteY1" fmla="*/ 5146 h 950697"/>
              <a:gd name="connsiteX2" fmla="*/ 5804 w 1151816"/>
              <a:gd name="connsiteY2" fmla="*/ 119446 h 950697"/>
              <a:gd name="connsiteX3" fmla="*/ 148044 w 1151816"/>
              <a:gd name="connsiteY3" fmla="*/ 571566 h 950697"/>
              <a:gd name="connsiteX4" fmla="*/ 638264 w 1151816"/>
              <a:gd name="connsiteY4" fmla="*/ 942406 h 950697"/>
              <a:gd name="connsiteX5" fmla="*/ 1151344 w 1151816"/>
              <a:gd name="connsiteY5" fmla="*/ 203266 h 950697"/>
              <a:gd name="connsiteX6" fmla="*/ 821144 w 1151816"/>
              <a:gd name="connsiteY6" fmla="*/ 33086 h 950697"/>
              <a:gd name="connsiteX7" fmla="*/ 574764 w 1151816"/>
              <a:gd name="connsiteY7" fmla="*/ 241366 h 950697"/>
              <a:gd name="connsiteX0" fmla="*/ 574764 w 1098575"/>
              <a:gd name="connsiteY0" fmla="*/ 241366 h 949292"/>
              <a:gd name="connsiteX1" fmla="*/ 302984 w 1098575"/>
              <a:gd name="connsiteY1" fmla="*/ 5146 h 949292"/>
              <a:gd name="connsiteX2" fmla="*/ 5804 w 1098575"/>
              <a:gd name="connsiteY2" fmla="*/ 119446 h 949292"/>
              <a:gd name="connsiteX3" fmla="*/ 148044 w 1098575"/>
              <a:gd name="connsiteY3" fmla="*/ 571566 h 949292"/>
              <a:gd name="connsiteX4" fmla="*/ 638264 w 1098575"/>
              <a:gd name="connsiteY4" fmla="*/ 942406 h 949292"/>
              <a:gd name="connsiteX5" fmla="*/ 1098004 w 1098575"/>
              <a:gd name="connsiteY5" fmla="*/ 241366 h 949292"/>
              <a:gd name="connsiteX6" fmla="*/ 821144 w 1098575"/>
              <a:gd name="connsiteY6" fmla="*/ 33086 h 949292"/>
              <a:gd name="connsiteX7" fmla="*/ 574764 w 1098575"/>
              <a:gd name="connsiteY7" fmla="*/ 241366 h 949292"/>
              <a:gd name="connsiteX0" fmla="*/ 567144 w 1098578"/>
              <a:gd name="connsiteY0" fmla="*/ 225251 h 948417"/>
              <a:gd name="connsiteX1" fmla="*/ 302984 w 1098578"/>
              <a:gd name="connsiteY1" fmla="*/ 4271 h 948417"/>
              <a:gd name="connsiteX2" fmla="*/ 5804 w 1098578"/>
              <a:gd name="connsiteY2" fmla="*/ 118571 h 948417"/>
              <a:gd name="connsiteX3" fmla="*/ 148044 w 1098578"/>
              <a:gd name="connsiteY3" fmla="*/ 570691 h 948417"/>
              <a:gd name="connsiteX4" fmla="*/ 638264 w 1098578"/>
              <a:gd name="connsiteY4" fmla="*/ 941531 h 948417"/>
              <a:gd name="connsiteX5" fmla="*/ 1098004 w 1098578"/>
              <a:gd name="connsiteY5" fmla="*/ 240491 h 948417"/>
              <a:gd name="connsiteX6" fmla="*/ 821144 w 1098578"/>
              <a:gd name="connsiteY6" fmla="*/ 32211 h 948417"/>
              <a:gd name="connsiteX7" fmla="*/ 567144 w 1098578"/>
              <a:gd name="connsiteY7" fmla="*/ 225251 h 948417"/>
              <a:gd name="connsiteX0" fmla="*/ 566791 w 1098225"/>
              <a:gd name="connsiteY0" fmla="*/ 225251 h 940931"/>
              <a:gd name="connsiteX1" fmla="*/ 302631 w 1098225"/>
              <a:gd name="connsiteY1" fmla="*/ 4271 h 940931"/>
              <a:gd name="connsiteX2" fmla="*/ 5451 w 1098225"/>
              <a:gd name="connsiteY2" fmla="*/ 118571 h 940931"/>
              <a:gd name="connsiteX3" fmla="*/ 147691 w 1098225"/>
              <a:gd name="connsiteY3" fmla="*/ 570691 h 940931"/>
              <a:gd name="connsiteX4" fmla="*/ 599811 w 1098225"/>
              <a:gd name="connsiteY4" fmla="*/ 933911 h 940931"/>
              <a:gd name="connsiteX5" fmla="*/ 1097651 w 1098225"/>
              <a:gd name="connsiteY5" fmla="*/ 240491 h 940931"/>
              <a:gd name="connsiteX6" fmla="*/ 820791 w 1098225"/>
              <a:gd name="connsiteY6" fmla="*/ 32211 h 940931"/>
              <a:gd name="connsiteX7" fmla="*/ 566791 w 1098225"/>
              <a:gd name="connsiteY7" fmla="*/ 225251 h 940931"/>
              <a:gd name="connsiteX0" fmla="*/ 588748 w 1120182"/>
              <a:gd name="connsiteY0" fmla="*/ 227566 h 943300"/>
              <a:gd name="connsiteX1" fmla="*/ 324588 w 1120182"/>
              <a:gd name="connsiteY1" fmla="*/ 6586 h 943300"/>
              <a:gd name="connsiteX2" fmla="*/ 4548 w 1120182"/>
              <a:gd name="connsiteY2" fmla="*/ 105646 h 943300"/>
              <a:gd name="connsiteX3" fmla="*/ 169648 w 1120182"/>
              <a:gd name="connsiteY3" fmla="*/ 573006 h 943300"/>
              <a:gd name="connsiteX4" fmla="*/ 621768 w 1120182"/>
              <a:gd name="connsiteY4" fmla="*/ 936226 h 943300"/>
              <a:gd name="connsiteX5" fmla="*/ 1119608 w 1120182"/>
              <a:gd name="connsiteY5" fmla="*/ 242806 h 943300"/>
              <a:gd name="connsiteX6" fmla="*/ 842748 w 1120182"/>
              <a:gd name="connsiteY6" fmla="*/ 34526 h 943300"/>
              <a:gd name="connsiteX7" fmla="*/ 588748 w 1120182"/>
              <a:gd name="connsiteY7" fmla="*/ 227566 h 943300"/>
              <a:gd name="connsiteX0" fmla="*/ 596127 w 1127561"/>
              <a:gd name="connsiteY0" fmla="*/ 233015 h 948829"/>
              <a:gd name="connsiteX1" fmla="*/ 331967 w 1127561"/>
              <a:gd name="connsiteY1" fmla="*/ 12035 h 948829"/>
              <a:gd name="connsiteX2" fmla="*/ 4307 w 1127561"/>
              <a:gd name="connsiteY2" fmla="*/ 88235 h 948829"/>
              <a:gd name="connsiteX3" fmla="*/ 177027 w 1127561"/>
              <a:gd name="connsiteY3" fmla="*/ 578455 h 948829"/>
              <a:gd name="connsiteX4" fmla="*/ 629147 w 1127561"/>
              <a:gd name="connsiteY4" fmla="*/ 941675 h 948829"/>
              <a:gd name="connsiteX5" fmla="*/ 1126987 w 1127561"/>
              <a:gd name="connsiteY5" fmla="*/ 248255 h 948829"/>
              <a:gd name="connsiteX6" fmla="*/ 850127 w 1127561"/>
              <a:gd name="connsiteY6" fmla="*/ 39975 h 948829"/>
              <a:gd name="connsiteX7" fmla="*/ 596127 w 1127561"/>
              <a:gd name="connsiteY7" fmla="*/ 233015 h 948829"/>
              <a:gd name="connsiteX0" fmla="*/ 596471 w 1127905"/>
              <a:gd name="connsiteY0" fmla="*/ 287455 h 1003269"/>
              <a:gd name="connsiteX1" fmla="*/ 339931 w 1127905"/>
              <a:gd name="connsiteY1" fmla="*/ 5515 h 1003269"/>
              <a:gd name="connsiteX2" fmla="*/ 4651 w 1127905"/>
              <a:gd name="connsiteY2" fmla="*/ 142675 h 1003269"/>
              <a:gd name="connsiteX3" fmla="*/ 177371 w 1127905"/>
              <a:gd name="connsiteY3" fmla="*/ 632895 h 1003269"/>
              <a:gd name="connsiteX4" fmla="*/ 629491 w 1127905"/>
              <a:gd name="connsiteY4" fmla="*/ 996115 h 1003269"/>
              <a:gd name="connsiteX5" fmla="*/ 1127331 w 1127905"/>
              <a:gd name="connsiteY5" fmla="*/ 302695 h 1003269"/>
              <a:gd name="connsiteX6" fmla="*/ 850471 w 1127905"/>
              <a:gd name="connsiteY6" fmla="*/ 94415 h 1003269"/>
              <a:gd name="connsiteX7" fmla="*/ 596471 w 1127905"/>
              <a:gd name="connsiteY7" fmla="*/ 287455 h 1003269"/>
              <a:gd name="connsiteX0" fmla="*/ 596471 w 1128002"/>
              <a:gd name="connsiteY0" fmla="*/ 287455 h 1003269"/>
              <a:gd name="connsiteX1" fmla="*/ 339931 w 1128002"/>
              <a:gd name="connsiteY1" fmla="*/ 5515 h 1003269"/>
              <a:gd name="connsiteX2" fmla="*/ 4651 w 1128002"/>
              <a:gd name="connsiteY2" fmla="*/ 142675 h 1003269"/>
              <a:gd name="connsiteX3" fmla="*/ 177371 w 1128002"/>
              <a:gd name="connsiteY3" fmla="*/ 632895 h 1003269"/>
              <a:gd name="connsiteX4" fmla="*/ 629491 w 1128002"/>
              <a:gd name="connsiteY4" fmla="*/ 996115 h 1003269"/>
              <a:gd name="connsiteX5" fmla="*/ 1127331 w 1128002"/>
              <a:gd name="connsiteY5" fmla="*/ 302695 h 1003269"/>
              <a:gd name="connsiteX6" fmla="*/ 880951 w 1128002"/>
              <a:gd name="connsiteY6" fmla="*/ 56315 h 1003269"/>
              <a:gd name="connsiteX7" fmla="*/ 596471 w 1128002"/>
              <a:gd name="connsiteY7" fmla="*/ 287455 h 1003269"/>
              <a:gd name="connsiteX0" fmla="*/ 596471 w 1173605"/>
              <a:gd name="connsiteY0" fmla="*/ 287455 h 1003552"/>
              <a:gd name="connsiteX1" fmla="*/ 339931 w 1173605"/>
              <a:gd name="connsiteY1" fmla="*/ 5515 h 1003552"/>
              <a:gd name="connsiteX2" fmla="*/ 4651 w 1173605"/>
              <a:gd name="connsiteY2" fmla="*/ 142675 h 1003552"/>
              <a:gd name="connsiteX3" fmla="*/ 177371 w 1173605"/>
              <a:gd name="connsiteY3" fmla="*/ 632895 h 1003552"/>
              <a:gd name="connsiteX4" fmla="*/ 629491 w 1173605"/>
              <a:gd name="connsiteY4" fmla="*/ 996115 h 1003552"/>
              <a:gd name="connsiteX5" fmla="*/ 1173051 w 1173605"/>
              <a:gd name="connsiteY5" fmla="*/ 295075 h 1003552"/>
              <a:gd name="connsiteX6" fmla="*/ 880951 w 1173605"/>
              <a:gd name="connsiteY6" fmla="*/ 56315 h 1003552"/>
              <a:gd name="connsiteX7" fmla="*/ 596471 w 1173605"/>
              <a:gd name="connsiteY7" fmla="*/ 287455 h 1003552"/>
              <a:gd name="connsiteX0" fmla="*/ 603276 w 1180410"/>
              <a:gd name="connsiteY0" fmla="*/ 287693 h 1005272"/>
              <a:gd name="connsiteX1" fmla="*/ 346736 w 1180410"/>
              <a:gd name="connsiteY1" fmla="*/ 5753 h 1005272"/>
              <a:gd name="connsiteX2" fmla="*/ 11456 w 1180410"/>
              <a:gd name="connsiteY2" fmla="*/ 142913 h 1005272"/>
              <a:gd name="connsiteX3" fmla="*/ 130836 w 1180410"/>
              <a:gd name="connsiteY3" fmla="*/ 655993 h 1005272"/>
              <a:gd name="connsiteX4" fmla="*/ 636296 w 1180410"/>
              <a:gd name="connsiteY4" fmla="*/ 996353 h 1005272"/>
              <a:gd name="connsiteX5" fmla="*/ 1179856 w 1180410"/>
              <a:gd name="connsiteY5" fmla="*/ 295313 h 1005272"/>
              <a:gd name="connsiteX6" fmla="*/ 887756 w 1180410"/>
              <a:gd name="connsiteY6" fmla="*/ 56553 h 1005272"/>
              <a:gd name="connsiteX7" fmla="*/ 603276 w 1180410"/>
              <a:gd name="connsiteY7" fmla="*/ 287693 h 1005272"/>
              <a:gd name="connsiteX0" fmla="*/ 604313 w 1181447"/>
              <a:gd name="connsiteY0" fmla="*/ 287693 h 1027612"/>
              <a:gd name="connsiteX1" fmla="*/ 347773 w 1181447"/>
              <a:gd name="connsiteY1" fmla="*/ 5753 h 1027612"/>
              <a:gd name="connsiteX2" fmla="*/ 12493 w 1181447"/>
              <a:gd name="connsiteY2" fmla="*/ 142913 h 1027612"/>
              <a:gd name="connsiteX3" fmla="*/ 131873 w 1181447"/>
              <a:gd name="connsiteY3" fmla="*/ 655993 h 1027612"/>
              <a:gd name="connsiteX4" fmla="*/ 690673 w 1181447"/>
              <a:gd name="connsiteY4" fmla="*/ 1019213 h 1027612"/>
              <a:gd name="connsiteX5" fmla="*/ 1180893 w 1181447"/>
              <a:gd name="connsiteY5" fmla="*/ 295313 h 1027612"/>
              <a:gd name="connsiteX6" fmla="*/ 888793 w 1181447"/>
              <a:gd name="connsiteY6" fmla="*/ 56553 h 1027612"/>
              <a:gd name="connsiteX7" fmla="*/ 604313 w 1181447"/>
              <a:gd name="connsiteY7" fmla="*/ 287693 h 1027612"/>
              <a:gd name="connsiteX0" fmla="*/ 604313 w 1181465"/>
              <a:gd name="connsiteY0" fmla="*/ 287693 h 1027612"/>
              <a:gd name="connsiteX1" fmla="*/ 347773 w 1181465"/>
              <a:gd name="connsiteY1" fmla="*/ 5753 h 1027612"/>
              <a:gd name="connsiteX2" fmla="*/ 12493 w 1181465"/>
              <a:gd name="connsiteY2" fmla="*/ 142913 h 1027612"/>
              <a:gd name="connsiteX3" fmla="*/ 131873 w 1181465"/>
              <a:gd name="connsiteY3" fmla="*/ 655993 h 1027612"/>
              <a:gd name="connsiteX4" fmla="*/ 690673 w 1181465"/>
              <a:gd name="connsiteY4" fmla="*/ 1019213 h 1027612"/>
              <a:gd name="connsiteX5" fmla="*/ 1180893 w 1181465"/>
              <a:gd name="connsiteY5" fmla="*/ 295313 h 1027612"/>
              <a:gd name="connsiteX6" fmla="*/ 888793 w 1181465"/>
              <a:gd name="connsiteY6" fmla="*/ 56553 h 1027612"/>
              <a:gd name="connsiteX7" fmla="*/ 604313 w 1181465"/>
              <a:gd name="connsiteY7" fmla="*/ 287693 h 1027612"/>
              <a:gd name="connsiteX0" fmla="*/ 604313 w 1181465"/>
              <a:gd name="connsiteY0" fmla="*/ 288511 h 1028430"/>
              <a:gd name="connsiteX1" fmla="*/ 347773 w 1181465"/>
              <a:gd name="connsiteY1" fmla="*/ 6571 h 1028430"/>
              <a:gd name="connsiteX2" fmla="*/ 12493 w 1181465"/>
              <a:gd name="connsiteY2" fmla="*/ 143731 h 1028430"/>
              <a:gd name="connsiteX3" fmla="*/ 131873 w 1181465"/>
              <a:gd name="connsiteY3" fmla="*/ 656811 h 1028430"/>
              <a:gd name="connsiteX4" fmla="*/ 690673 w 1181465"/>
              <a:gd name="connsiteY4" fmla="*/ 1020031 h 1028430"/>
              <a:gd name="connsiteX5" fmla="*/ 1180893 w 1181465"/>
              <a:gd name="connsiteY5" fmla="*/ 296131 h 1028430"/>
              <a:gd name="connsiteX6" fmla="*/ 888793 w 1181465"/>
              <a:gd name="connsiteY6" fmla="*/ 57371 h 1028430"/>
              <a:gd name="connsiteX7" fmla="*/ 604313 w 1181465"/>
              <a:gd name="connsiteY7" fmla="*/ 288511 h 1028430"/>
              <a:gd name="connsiteX0" fmla="*/ 604313 w 1181465"/>
              <a:gd name="connsiteY0" fmla="*/ 270887 h 1010806"/>
              <a:gd name="connsiteX1" fmla="*/ 347773 w 1181465"/>
              <a:gd name="connsiteY1" fmla="*/ 7997 h 1010806"/>
              <a:gd name="connsiteX2" fmla="*/ 12493 w 1181465"/>
              <a:gd name="connsiteY2" fmla="*/ 126107 h 1010806"/>
              <a:gd name="connsiteX3" fmla="*/ 131873 w 1181465"/>
              <a:gd name="connsiteY3" fmla="*/ 639187 h 1010806"/>
              <a:gd name="connsiteX4" fmla="*/ 690673 w 1181465"/>
              <a:gd name="connsiteY4" fmla="*/ 1002407 h 1010806"/>
              <a:gd name="connsiteX5" fmla="*/ 1180893 w 1181465"/>
              <a:gd name="connsiteY5" fmla="*/ 278507 h 1010806"/>
              <a:gd name="connsiteX6" fmla="*/ 888793 w 1181465"/>
              <a:gd name="connsiteY6" fmla="*/ 39747 h 1010806"/>
              <a:gd name="connsiteX7" fmla="*/ 604313 w 1181465"/>
              <a:gd name="connsiteY7" fmla="*/ 270887 h 1010806"/>
              <a:gd name="connsiteX0" fmla="*/ 621462 w 1198614"/>
              <a:gd name="connsiteY0" fmla="*/ 289918 h 1029837"/>
              <a:gd name="connsiteX1" fmla="*/ 364922 w 1198614"/>
              <a:gd name="connsiteY1" fmla="*/ 27028 h 1029837"/>
              <a:gd name="connsiteX2" fmla="*/ 29642 w 1198614"/>
              <a:gd name="connsiteY2" fmla="*/ 145138 h 1029837"/>
              <a:gd name="connsiteX3" fmla="*/ 149022 w 1198614"/>
              <a:gd name="connsiteY3" fmla="*/ 658218 h 1029837"/>
              <a:gd name="connsiteX4" fmla="*/ 707822 w 1198614"/>
              <a:gd name="connsiteY4" fmla="*/ 1021438 h 1029837"/>
              <a:gd name="connsiteX5" fmla="*/ 1198042 w 1198614"/>
              <a:gd name="connsiteY5" fmla="*/ 297538 h 1029837"/>
              <a:gd name="connsiteX6" fmla="*/ 905942 w 1198614"/>
              <a:gd name="connsiteY6" fmla="*/ 58778 h 1029837"/>
              <a:gd name="connsiteX7" fmla="*/ 621462 w 1198614"/>
              <a:gd name="connsiteY7" fmla="*/ 289918 h 1029837"/>
              <a:gd name="connsiteX0" fmla="*/ 621462 w 1198614"/>
              <a:gd name="connsiteY0" fmla="*/ 309380 h 1049299"/>
              <a:gd name="connsiteX1" fmla="*/ 364922 w 1198614"/>
              <a:gd name="connsiteY1" fmla="*/ 46490 h 1049299"/>
              <a:gd name="connsiteX2" fmla="*/ 29642 w 1198614"/>
              <a:gd name="connsiteY2" fmla="*/ 164600 h 1049299"/>
              <a:gd name="connsiteX3" fmla="*/ 149022 w 1198614"/>
              <a:gd name="connsiteY3" fmla="*/ 677680 h 1049299"/>
              <a:gd name="connsiteX4" fmla="*/ 707822 w 1198614"/>
              <a:gd name="connsiteY4" fmla="*/ 1040900 h 1049299"/>
              <a:gd name="connsiteX5" fmla="*/ 1198042 w 1198614"/>
              <a:gd name="connsiteY5" fmla="*/ 317000 h 1049299"/>
              <a:gd name="connsiteX6" fmla="*/ 905942 w 1198614"/>
              <a:gd name="connsiteY6" fmla="*/ 78240 h 1049299"/>
              <a:gd name="connsiteX7" fmla="*/ 621462 w 1198614"/>
              <a:gd name="connsiteY7" fmla="*/ 309380 h 1049299"/>
              <a:gd name="connsiteX0" fmla="*/ 621462 w 1198614"/>
              <a:gd name="connsiteY0" fmla="*/ 305247 h 1045166"/>
              <a:gd name="connsiteX1" fmla="*/ 364922 w 1198614"/>
              <a:gd name="connsiteY1" fmla="*/ 42357 h 1045166"/>
              <a:gd name="connsiteX2" fmla="*/ 29642 w 1198614"/>
              <a:gd name="connsiteY2" fmla="*/ 160467 h 1045166"/>
              <a:gd name="connsiteX3" fmla="*/ 149022 w 1198614"/>
              <a:gd name="connsiteY3" fmla="*/ 673547 h 1045166"/>
              <a:gd name="connsiteX4" fmla="*/ 707822 w 1198614"/>
              <a:gd name="connsiteY4" fmla="*/ 1036767 h 1045166"/>
              <a:gd name="connsiteX5" fmla="*/ 1198042 w 1198614"/>
              <a:gd name="connsiteY5" fmla="*/ 312867 h 1045166"/>
              <a:gd name="connsiteX6" fmla="*/ 905942 w 1198614"/>
              <a:gd name="connsiteY6" fmla="*/ 74107 h 1045166"/>
              <a:gd name="connsiteX7" fmla="*/ 621462 w 1198614"/>
              <a:gd name="connsiteY7" fmla="*/ 305247 h 1045166"/>
              <a:gd name="connsiteX0" fmla="*/ 603989 w 1181141"/>
              <a:gd name="connsiteY0" fmla="*/ 283425 h 1023344"/>
              <a:gd name="connsiteX1" fmla="*/ 342687 w 1181141"/>
              <a:gd name="connsiteY1" fmla="*/ 22916 h 1023344"/>
              <a:gd name="connsiteX2" fmla="*/ 12169 w 1181141"/>
              <a:gd name="connsiteY2" fmla="*/ 138645 h 1023344"/>
              <a:gd name="connsiteX3" fmla="*/ 131549 w 1181141"/>
              <a:gd name="connsiteY3" fmla="*/ 651725 h 1023344"/>
              <a:gd name="connsiteX4" fmla="*/ 690349 w 1181141"/>
              <a:gd name="connsiteY4" fmla="*/ 1014945 h 1023344"/>
              <a:gd name="connsiteX5" fmla="*/ 1180569 w 1181141"/>
              <a:gd name="connsiteY5" fmla="*/ 291045 h 1023344"/>
              <a:gd name="connsiteX6" fmla="*/ 888469 w 1181141"/>
              <a:gd name="connsiteY6" fmla="*/ 52285 h 1023344"/>
              <a:gd name="connsiteX7" fmla="*/ 603989 w 1181141"/>
              <a:gd name="connsiteY7" fmla="*/ 283425 h 102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1141" h="1023344">
                <a:moveTo>
                  <a:pt x="603989" y="283425"/>
                </a:moveTo>
                <a:cubicBezTo>
                  <a:pt x="513025" y="278530"/>
                  <a:pt x="457993" y="85147"/>
                  <a:pt x="342687" y="22916"/>
                </a:cubicBezTo>
                <a:cubicBezTo>
                  <a:pt x="227381" y="-39315"/>
                  <a:pt x="47359" y="33844"/>
                  <a:pt x="12169" y="138645"/>
                </a:cubicBezTo>
                <a:cubicBezTo>
                  <a:pt x="-23021" y="243447"/>
                  <a:pt x="18519" y="505675"/>
                  <a:pt x="131549" y="651725"/>
                </a:cubicBezTo>
                <a:cubicBezTo>
                  <a:pt x="244579" y="797775"/>
                  <a:pt x="515512" y="1075058"/>
                  <a:pt x="690349" y="1014945"/>
                </a:cubicBezTo>
                <a:cubicBezTo>
                  <a:pt x="865186" y="954832"/>
                  <a:pt x="1167869" y="460378"/>
                  <a:pt x="1180569" y="291045"/>
                </a:cubicBezTo>
                <a:cubicBezTo>
                  <a:pt x="1193269" y="121712"/>
                  <a:pt x="991710" y="10692"/>
                  <a:pt x="888469" y="52285"/>
                </a:cubicBezTo>
                <a:cubicBezTo>
                  <a:pt x="785228" y="93878"/>
                  <a:pt x="694953" y="288320"/>
                  <a:pt x="603989" y="283425"/>
                </a:cubicBezTo>
                <a:close/>
              </a:path>
            </a:pathLst>
          </a:custGeom>
          <a:solidFill>
            <a:srgbClr val="7FD1F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endParaRPr lang="zh-CN" altLang="en-US" sz="3200" dirty="0">
              <a:solidFill>
                <a:schemeClr val="tx1">
                  <a:lumMod val="95000"/>
                  <a:lumOff val="5000"/>
                </a:schemeClr>
              </a:solidFill>
              <a:latin typeface="微软雅黑" panose="020B0503020204020204" pitchFamily="34" charset="-122"/>
              <a:ea typeface="微软雅黑" panose="020B0503020204020204" pitchFamily="34" charset="-122"/>
            </a:endParaRPr>
          </a:p>
        </p:txBody>
      </p:sp>
      <p:pic>
        <p:nvPicPr>
          <p:cNvPr id="40" name="图片 39">
            <a:extLst>
              <a:ext uri="{FF2B5EF4-FFF2-40B4-BE49-F238E27FC236}">
                <a16:creationId xmlns:a16="http://schemas.microsoft.com/office/drawing/2014/main" xmlns="" id="{86F1B3D7-58B9-4288-A1C5-63FCFA409B8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4531" y="7499990"/>
            <a:ext cx="2631540" cy="2022833"/>
          </a:xfrm>
          <a:prstGeom prst="rect">
            <a:avLst/>
          </a:prstGeom>
        </p:spPr>
      </p:pic>
      <p:sp>
        <p:nvSpPr>
          <p:cNvPr id="41" name="TextBox 40"/>
          <p:cNvSpPr txBox="1"/>
          <p:nvPr/>
        </p:nvSpPr>
        <p:spPr>
          <a:xfrm>
            <a:off x="1011242" y="822534"/>
            <a:ext cx="14398501" cy="584777"/>
          </a:xfrm>
          <a:prstGeom prst="rect">
            <a:avLst/>
          </a:prstGeom>
          <a:noFill/>
        </p:spPr>
        <p:txBody>
          <a:bodyPr wrap="square" lIns="91440" tIns="45721" rIns="91440" bIns="45721" rtlCol="0">
            <a:spAutoFit/>
          </a:bodyPr>
          <a:lstStyle/>
          <a:p>
            <a:pPr algn="just"/>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1.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Kết</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hợp</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từ</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ngữ</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ở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cột</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với</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từ</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ngữ</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ở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cột</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B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để</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tạo</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câu</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nêu</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hoạt</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32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động</a:t>
            </a:r>
            <a:r>
              <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sz="3200" b="1"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19" name="PA_图片 1" descr="图片包含 玩偶, 玩具, 室内, 天空&#10;&#10;已生成极高可信度的说明">
            <a:extLst>
              <a:ext uri="{FF2B5EF4-FFF2-40B4-BE49-F238E27FC236}">
                <a16:creationId xmlns:a16="http://schemas.microsoft.com/office/drawing/2014/main" xmlns="" id="{99BC19F7-603F-4893-B6D9-BEE730DE4011}"/>
              </a:ext>
            </a:extLst>
          </p:cNvPr>
          <p:cNvPicPr>
            <a:picLocks noChangeAspect="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5761652" y="6511856"/>
            <a:ext cx="3010965" cy="3010967"/>
          </a:xfrm>
          <a:prstGeom prst="rect">
            <a:avLst/>
          </a:prstGeom>
        </p:spPr>
      </p:pic>
      <p:sp>
        <p:nvSpPr>
          <p:cNvPr id="2" name="TextBox 1"/>
          <p:cNvSpPr txBox="1"/>
          <p:nvPr/>
        </p:nvSpPr>
        <p:spPr>
          <a:xfrm>
            <a:off x="3112173" y="2304024"/>
            <a:ext cx="962526" cy="584777"/>
          </a:xfrm>
          <a:prstGeom prst="rect">
            <a:avLst/>
          </a:prstGeom>
          <a:noFill/>
        </p:spPr>
        <p:txBody>
          <a:bodyPr wrap="square" lIns="91440" tIns="45721" rIns="91440" bIns="45721" rtlCol="0">
            <a:spAutoFit/>
          </a:bodyPr>
          <a:lstStyle/>
          <a:p>
            <a:r>
              <a:rPr lang="en-US" sz="3200" b="1" dirty="0">
                <a:latin typeface="UTM Avo" panose="02040603050506020204" pitchFamily="18" charset="0"/>
                <a:ea typeface="Arial-Rounded" panose="020B0500000000000000" pitchFamily="34" charset="0"/>
                <a:cs typeface="Arial-Rounded" panose="020B0500000000000000" pitchFamily="34" charset="0"/>
              </a:rPr>
              <a:t>A</a:t>
            </a:r>
            <a:endParaRPr lang="en-US" sz="32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2" name="TextBox 21"/>
          <p:cNvSpPr txBox="1"/>
          <p:nvPr/>
        </p:nvSpPr>
        <p:spPr>
          <a:xfrm>
            <a:off x="11946118" y="2295944"/>
            <a:ext cx="962526" cy="584777"/>
          </a:xfrm>
          <a:prstGeom prst="rect">
            <a:avLst/>
          </a:prstGeom>
          <a:noFill/>
        </p:spPr>
        <p:txBody>
          <a:bodyPr wrap="square" lIns="91440" tIns="45721" rIns="91440" bIns="45721" rtlCol="0">
            <a:spAutoFit/>
          </a:bodyPr>
          <a:lstStyle/>
          <a:p>
            <a:r>
              <a:rPr lang="en-US" sz="3200" b="1" dirty="0">
                <a:latin typeface="UTM Avo" panose="02040603050506020204" pitchFamily="18" charset="0"/>
                <a:ea typeface="Arial-Rounded" panose="020B0500000000000000" pitchFamily="34" charset="0"/>
                <a:cs typeface="Arial-Rounded" panose="020B0500000000000000" pitchFamily="34" charset="0"/>
              </a:rPr>
              <a:t>B</a:t>
            </a:r>
            <a:endParaRPr lang="en-US" sz="3200" b="1" dirty="0">
              <a:latin typeface="UTM Avo" panose="02040603050506020204" pitchFamily="18" charset="0"/>
              <a:ea typeface="Arial-Rounded" panose="020B0500000000000000" pitchFamily="34" charset="0"/>
              <a:cs typeface="Arial-Rounded" panose="020B0500000000000000" pitchFamily="34" charset="0"/>
            </a:endParaRPr>
          </a:p>
        </p:txBody>
      </p:sp>
      <p:sp>
        <p:nvSpPr>
          <p:cNvPr id="28" name="Rectangle 27"/>
          <p:cNvSpPr/>
          <p:nvPr/>
        </p:nvSpPr>
        <p:spPr>
          <a:xfrm>
            <a:off x="770027" y="3274673"/>
            <a:ext cx="5133474"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Con gà trống</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29" name="Rectangle 28"/>
          <p:cNvSpPr/>
          <p:nvPr/>
        </p:nvSpPr>
        <p:spPr>
          <a:xfrm>
            <a:off x="770027" y="4699561"/>
            <a:ext cx="5133474"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32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Cành</a:t>
            </a:r>
            <a:r>
              <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3200"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đào</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0" name="Rectangle 29"/>
          <p:cNvSpPr/>
          <p:nvPr/>
        </p:nvSpPr>
        <p:spPr>
          <a:xfrm>
            <a:off x="754566" y="6203321"/>
            <a:ext cx="5133474"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Cái đồng hồ</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1" name="Rectangle 30"/>
          <p:cNvSpPr/>
          <p:nvPr/>
        </p:nvSpPr>
        <p:spPr>
          <a:xfrm>
            <a:off x="8309812" y="3227353"/>
            <a:ext cx="7395412"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t</a:t>
            </a: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ích tắc, tích tắc báo phút, báo giờ</a:t>
            </a:r>
            <a:r>
              <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2" name="Rectangle 31"/>
          <p:cNvSpPr/>
          <p:nvPr/>
        </p:nvSpPr>
        <p:spPr>
          <a:xfrm>
            <a:off x="8309812" y="4612169"/>
            <a:ext cx="7395412"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g</a:t>
            </a:r>
            <a:r>
              <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áy vang báo trời sắp sáng.</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33" name="Rectangle 32"/>
          <p:cNvSpPr/>
          <p:nvPr/>
        </p:nvSpPr>
        <p:spPr>
          <a:xfrm>
            <a:off x="8309812" y="6037209"/>
            <a:ext cx="7395412" cy="1232359"/>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vi-VN"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nở hoa cho sắc xuân thêm rực rỡ</a:t>
            </a:r>
            <a:r>
              <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3200"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cxnSp>
        <p:nvCxnSpPr>
          <p:cNvPr id="10" name="Straight Connector 9"/>
          <p:cNvCxnSpPr>
            <a:stCxn id="28" idx="3"/>
            <a:endCxn id="32" idx="1"/>
          </p:cNvCxnSpPr>
          <p:nvPr/>
        </p:nvCxnSpPr>
        <p:spPr>
          <a:xfrm>
            <a:off x="5903497" y="3890853"/>
            <a:ext cx="2406315" cy="1337495"/>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4" name="Straight Connector 33"/>
          <p:cNvCxnSpPr/>
          <p:nvPr/>
        </p:nvCxnSpPr>
        <p:spPr>
          <a:xfrm>
            <a:off x="5903497" y="5484315"/>
            <a:ext cx="2406315" cy="1337495"/>
          </a:xfrm>
          <a:prstGeom prst="line">
            <a:avLst/>
          </a:prstGeom>
          <a:ln w="28575"/>
        </p:spPr>
        <p:style>
          <a:lnRef idx="3">
            <a:schemeClr val="accent2"/>
          </a:lnRef>
          <a:fillRef idx="0">
            <a:schemeClr val="accent2"/>
          </a:fillRef>
          <a:effectRef idx="2">
            <a:schemeClr val="accent2"/>
          </a:effectRef>
          <a:fontRef idx="minor">
            <a:schemeClr val="tx1"/>
          </a:fontRef>
        </p:style>
      </p:cxnSp>
      <p:cxnSp>
        <p:nvCxnSpPr>
          <p:cNvPr id="35" name="Straight Connector 34"/>
          <p:cNvCxnSpPr>
            <a:endCxn id="31" idx="1"/>
          </p:cNvCxnSpPr>
          <p:nvPr/>
        </p:nvCxnSpPr>
        <p:spPr>
          <a:xfrm flipV="1">
            <a:off x="5903497" y="3843533"/>
            <a:ext cx="2406315" cy="3065823"/>
          </a:xfrm>
          <a:prstGeom prst="line">
            <a:avLst/>
          </a:prstGeom>
          <a:ln w="28575"/>
        </p:spPr>
        <p:style>
          <a:lnRef idx="3">
            <a:schemeClr val="accent2"/>
          </a:lnRef>
          <a:fillRef idx="0">
            <a:schemeClr val="accent2"/>
          </a:fillRef>
          <a:effectRef idx="2">
            <a:schemeClr val="accent2"/>
          </a:effectRef>
          <a:fontRef idx="minor">
            <a:schemeClr val="tx1"/>
          </a:fontRef>
        </p:style>
      </p:cxnSp>
      <p:pic>
        <p:nvPicPr>
          <p:cNvPr id="4" name="btnInknoeActivity"/>
          <p:cNvPicPr>
            <a:picLocks noChangeAspect="1"/>
          </p:cNvPicPr>
          <p:nvPr>
            <p:custDataLst>
              <p:tags r:id="rId2"/>
            </p:custDataLst>
          </p:nvPr>
        </p:nvPicPr>
        <p:blipFill>
          <a:blip r:embed="rId14" r:link="rId15" cstate="print">
            <a:extLst>
              <a:ext uri="{28A0092B-C50C-407E-A947-70E740481C1C}">
                <a14:useLocalDpi xmlns:a14="http://schemas.microsoft.com/office/drawing/2010/main" val="0"/>
              </a:ext>
            </a:extLst>
          </a:blip>
          <a:stretch>
            <a:fillRect/>
          </a:stretch>
        </p:blipFill>
        <p:spPr>
          <a:xfrm>
            <a:off x="9806785" y="7813343"/>
            <a:ext cx="2219547" cy="571500"/>
          </a:xfrm>
          <a:prstGeom prst="rect">
            <a:avLst/>
          </a:prstGeom>
        </p:spPr>
      </p:pic>
    </p:spTree>
    <p:extLst>
      <p:ext uri="{BB962C8B-B14F-4D97-AF65-F5344CB8AC3E}">
        <p14:creationId xmlns:p14="http://schemas.microsoft.com/office/powerpoint/2010/main" val="3264062396"/>
      </p:ext>
    </p:extLst>
  </p:cSld>
  <p:clrMapOvr>
    <a:masterClrMapping/>
  </p:clrMapOvr>
  <mc:AlternateContent xmlns:mc="http://schemas.openxmlformats.org/markup-compatibility/2006" xmlns:p14="http://schemas.microsoft.com/office/powerpoint/2010/main">
    <mc:Choice Requires="p14">
      <p:transition spd="slow" p14:dur="17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arn(inVertical)">
                                      <p:cBhvr>
                                        <p:cTn id="24" dur="500"/>
                                        <p:tgtEl>
                                          <p:spTgt spid="3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arn(inVertical)">
                                      <p:cBhvr>
                                        <p:cTn id="30" dur="500"/>
                                        <p:tgtEl>
                                          <p:spTgt spid="3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barn(inVertical)">
                                      <p:cBhvr>
                                        <p:cTn id="33" dur="500"/>
                                        <p:tgtEl>
                                          <p:spTgt spid="3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up)">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wipe(down)">
                                      <p:cBhvr>
                                        <p:cTn id="48"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 grpId="0"/>
      <p:bldP spid="22" grpId="0"/>
      <p:bldP spid="28" grpId="0" animBg="1"/>
      <p:bldP spid="29" grpId="0" animBg="1"/>
      <p:bldP spid="30" grpId="0" animBg="1"/>
      <p:bldP spid="31" grpId="0" animBg="1"/>
      <p:bldP spid="32" grpId="0" animBg="1"/>
      <p:bldP spid="3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727"/>
            <a:ext cx="16256000" cy="9143376"/>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90527" y="-48163"/>
            <a:ext cx="12099084" cy="8650563"/>
          </a:xfrm>
          <a:prstGeom prst="rect">
            <a:avLst/>
          </a:prstGeom>
        </p:spPr>
      </p:pic>
      <p:pic>
        <p:nvPicPr>
          <p:cNvPr id="6" name="图片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40699" y="6313025"/>
            <a:ext cx="4715303" cy="2764672"/>
          </a:xfrm>
          <a:prstGeom prst="rect">
            <a:avLst/>
          </a:prstGeom>
        </p:spPr>
      </p:pic>
      <p:pic>
        <p:nvPicPr>
          <p:cNvPr id="15" name="图片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7548" y="-33855"/>
            <a:ext cx="4873344" cy="2580683"/>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6537" y="5582829"/>
            <a:ext cx="4035460" cy="3346703"/>
          </a:xfrm>
          <a:prstGeom prst="rect">
            <a:avLst/>
          </a:prstGeom>
        </p:spPr>
      </p:pic>
      <p:sp>
        <p:nvSpPr>
          <p:cNvPr id="10" name="TextBox 9"/>
          <p:cNvSpPr txBox="1"/>
          <p:nvPr/>
        </p:nvSpPr>
        <p:spPr>
          <a:xfrm>
            <a:off x="3064047" y="2235961"/>
            <a:ext cx="10427369" cy="707888"/>
          </a:xfrm>
          <a:prstGeom prst="rect">
            <a:avLst/>
          </a:prstGeom>
          <a:noFill/>
        </p:spPr>
        <p:txBody>
          <a:bodyPr wrap="square" lIns="91440" tIns="45721" rIns="91440" bIns="45721" rtlCol="0">
            <a:spAutoFit/>
          </a:bodyPr>
          <a:lstStyle/>
          <a:p>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2.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Đặt</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một</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câu</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nêu</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hoạt</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động</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của</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em</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 ở </a:t>
            </a:r>
            <a:r>
              <a:rPr lang="en-US" sz="4000" b="1" dirty="0" err="1">
                <a:solidFill>
                  <a:srgbClr val="002060"/>
                </a:solidFill>
                <a:latin typeface="UTM Avo" panose="02040603050506020204" pitchFamily="18" charset="0"/>
                <a:ea typeface="Arial-Rounded" panose="020B0500000000000000" pitchFamily="34" charset="0"/>
                <a:cs typeface="Arial-Rounded" panose="020B0500000000000000" pitchFamily="34" charset="0"/>
              </a:rPr>
              <a:t>trường</a:t>
            </a:r>
            <a:r>
              <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rPr>
              <a:t>.</a:t>
            </a:r>
            <a:endParaRPr lang="en-US" sz="4000" b="1" dirty="0">
              <a:solidFill>
                <a:srgbClr val="00206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3" name="TextBox 12"/>
          <p:cNvSpPr txBox="1"/>
          <p:nvPr/>
        </p:nvSpPr>
        <p:spPr>
          <a:xfrm>
            <a:off x="2340147" y="3668236"/>
            <a:ext cx="10427369" cy="707888"/>
          </a:xfrm>
          <a:prstGeom prst="rect">
            <a:avLst/>
          </a:prstGeom>
          <a:noFill/>
        </p:spPr>
        <p:txBody>
          <a:bodyPr wrap="square" lIns="91440" tIns="45721" rIns="91440" bIns="45721" rtlCol="0">
            <a:spAutoFit/>
          </a:bodyPr>
          <a:lstStyle/>
          <a:p>
            <a:pPr algn="ct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M: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Em</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cùng</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các</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bạn</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chơi</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nhảy</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 </a:t>
            </a:r>
            <a:r>
              <a:rPr lang="en-US" sz="4000" b="1" dirty="0" err="1">
                <a:solidFill>
                  <a:srgbClr val="C00000"/>
                </a:solidFill>
                <a:latin typeface="UTM Avo" panose="02040603050506020204" pitchFamily="18" charset="0"/>
                <a:ea typeface="Arial-Rounded" panose="020B0500000000000000" pitchFamily="34" charset="0"/>
                <a:cs typeface="Arial-Rounded" panose="020B0500000000000000" pitchFamily="34" charset="0"/>
              </a:rPr>
              <a:t>dây</a:t>
            </a:r>
            <a:r>
              <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rPr>
              <a:t>.</a:t>
            </a:r>
            <a:endParaRPr lang="en-US" sz="4000" b="1" dirty="0">
              <a:solidFill>
                <a:srgbClr val="C00000"/>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2" name="btnInknoeActivity"/>
          <p:cNvPicPr>
            <a:picLocks noChangeAspect="1"/>
          </p:cNvPicPr>
          <p:nvPr>
            <p:custDataLst>
              <p:tags r:id="rId1"/>
            </p:custDataLst>
          </p:nvPr>
        </p:nvPicPr>
        <p:blipFill>
          <a:blip r:embed="rId9" r:link="rId10" cstate="print">
            <a:extLst>
              <a:ext uri="{28A0092B-C50C-407E-A947-70E740481C1C}">
                <a14:useLocalDpi xmlns:a14="http://schemas.microsoft.com/office/drawing/2010/main" val="0"/>
              </a:ext>
            </a:extLst>
          </a:blip>
          <a:stretch>
            <a:fillRect/>
          </a:stretch>
        </p:blipFill>
        <p:spPr>
          <a:xfrm>
            <a:off x="7199057" y="6203511"/>
            <a:ext cx="2219547" cy="571500"/>
          </a:xfrm>
          <a:prstGeom prst="rect">
            <a:avLst/>
          </a:prstGeom>
        </p:spPr>
      </p:pic>
    </p:spTree>
    <p:extLst>
      <p:ext uri="{BB962C8B-B14F-4D97-AF65-F5344CB8AC3E}">
        <p14:creationId xmlns:p14="http://schemas.microsoft.com/office/powerpoint/2010/main" val="141855961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8192" y="1004700"/>
            <a:ext cx="15732235" cy="7509686"/>
          </a:xfrm>
          <a:prstGeom prst="rect">
            <a:avLst/>
          </a:prstGeom>
          <a:noFill/>
        </p:spPr>
        <p:txBody>
          <a:bodyPr wrap="square" lIns="121855" tIns="60929" rIns="121855" bIns="60929" rtlCol="0">
            <a:spAutoFit/>
          </a:bodyPr>
          <a:lstStyle/>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 ta, mọi vật, mọi người đều làm việc.</a:t>
            </a:r>
          </a:p>
          <a:p>
            <a:pPr indent="395287">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Cái đồng hồ tích tắc, tích tắc, báo phút, báo giờ. Con gà trống gáy vang </a:t>
            </a:r>
            <a:r>
              <a:rPr lang="vi-VN"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ò</a:t>
            </a: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 mọi vật, mọi người, bé cũng làm việc. Bé làm bài. Bé đi học. Học xong, bé quét nhà, nhặt rau, chơi với em đỡ mẹ. Bé luôn luôn bận rộn, mà lúc nào cũng vui.</a:t>
            </a:r>
            <a:endPar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Oval 11"/>
          <p:cNvSpPr/>
          <p:nvPr/>
        </p:nvSpPr>
        <p:spPr>
          <a:xfrm>
            <a:off x="873836" y="1004701"/>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1</a:t>
            </a:r>
          </a:p>
        </p:txBody>
      </p:sp>
      <p:sp>
        <p:nvSpPr>
          <p:cNvPr id="14" name="Oval 13"/>
          <p:cNvSpPr/>
          <p:nvPr/>
        </p:nvSpPr>
        <p:spPr>
          <a:xfrm>
            <a:off x="12998835" y="2412976"/>
            <a:ext cx="474571" cy="36754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2</a:t>
            </a:r>
          </a:p>
        </p:txBody>
      </p:sp>
      <p:sp>
        <p:nvSpPr>
          <p:cNvPr id="15" name="Oval 14"/>
          <p:cNvSpPr/>
          <p:nvPr/>
        </p:nvSpPr>
        <p:spPr>
          <a:xfrm>
            <a:off x="324526" y="4727324"/>
            <a:ext cx="369650" cy="37078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3</a:t>
            </a:r>
          </a:p>
        </p:txBody>
      </p:sp>
      <p:pic>
        <p:nvPicPr>
          <p:cNvPr id="1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4" name="Group 23">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6"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sp>
          <p:nvSpPr>
            <p:cNvPr id="27"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grpSp>
      <p:sp>
        <p:nvSpPr>
          <p:cNvPr id="13" name="TextBox 12"/>
          <p:cNvSpPr txBox="1"/>
          <p:nvPr/>
        </p:nvSpPr>
        <p:spPr>
          <a:xfrm>
            <a:off x="-381179" y="125972"/>
            <a:ext cx="15732235" cy="738601"/>
          </a:xfrm>
          <a:prstGeom prst="rect">
            <a:avLst/>
          </a:prstGeom>
          <a:noFill/>
        </p:spPr>
        <p:txBody>
          <a:bodyPr wrap="square" lIns="121855" tIns="60929" rIns="121855" bIns="60929" rtlCol="0">
            <a:spAutoFit/>
          </a:bodyPr>
          <a:lstStyle/>
          <a:p>
            <a:pPr algn="ctr">
              <a:defRPr/>
            </a:pPr>
            <a:r>
              <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	Bài 4: LÀM VIỆC THẬT LÀ VUI</a:t>
            </a:r>
            <a:endPar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 name="TextBox 1"/>
          <p:cNvSpPr txBox="1"/>
          <p:nvPr/>
        </p:nvSpPr>
        <p:spPr>
          <a:xfrm>
            <a:off x="10338318" y="8311741"/>
            <a:ext cx="4739950" cy="707888"/>
          </a:xfrm>
          <a:prstGeom prst="rect">
            <a:avLst/>
          </a:prstGeom>
          <a:noFill/>
        </p:spPr>
        <p:txBody>
          <a:bodyPr wrap="square" lIns="91440" tIns="45721" rIns="91440" bIns="45721" rtlCol="0">
            <a:spAutoFit/>
          </a:bodyPr>
          <a:lstStyle/>
          <a:p>
            <a:r>
              <a:rPr lang="en-US" sz="4000" dirty="0">
                <a:latin typeface="Times New Roman" panose="02020603050405020304" pitchFamily="18" charset="0"/>
                <a:cs typeface="Times New Roman" panose="02020603050405020304" pitchFamily="18" charset="0"/>
              </a:rPr>
              <a:t>(Theo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Hoài</a:t>
            </a:r>
            <a:r>
              <a:rPr lang="en-US"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615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41867" y="3"/>
            <a:ext cx="18694400" cy="9181077"/>
          </a:xfrm>
          <a:prstGeom prst="rect">
            <a:avLst/>
          </a:prstGeom>
        </p:spPr>
      </p:pic>
      <p:sp>
        <p:nvSpPr>
          <p:cNvPr id="21" name="20"/>
          <p:cNvSpPr/>
          <p:nvPr/>
        </p:nvSpPr>
        <p:spPr>
          <a:xfrm>
            <a:off x="3499692" y="474447"/>
            <a:ext cx="9176953" cy="1338828"/>
          </a:xfrm>
          <a:prstGeom prst="rect">
            <a:avLst/>
          </a:prstGeom>
          <a:noFill/>
          <a:ln>
            <a:noFill/>
          </a:ln>
        </p:spPr>
        <p:txBody>
          <a:bodyPr vert="horz" wrap="square" lIns="0" tIns="0" rIns="0" bIns="0" numCol="1" anchor="t" anchorCtr="0" compatLnSpc="1">
            <a:spAutoFit/>
          </a:bodyPr>
          <a:lstStyle/>
          <a:p>
            <a:pPr algn="ctr" defTabSz="1219165">
              <a:defRPr/>
            </a:pPr>
            <a:r>
              <a:rPr lang="en-US" sz="8700" b="1" kern="10" dirty="0" err="1">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Củng</a:t>
            </a:r>
            <a:r>
              <a:rPr lang="en-US" sz="8700" b="1" kern="10" dirty="0">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 </a:t>
            </a:r>
            <a:r>
              <a:rPr lang="en-US" sz="8700" b="1" kern="10" dirty="0" err="1">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cố</a:t>
            </a:r>
            <a:r>
              <a:rPr lang="en-US" sz="8700" b="1" kern="10" dirty="0">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 </a:t>
            </a:r>
            <a:r>
              <a:rPr lang="en-US" sz="8700" b="1" kern="10" dirty="0" err="1">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dặn</a:t>
            </a:r>
            <a:r>
              <a:rPr lang="en-US" sz="8700" b="1" kern="10" dirty="0">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 </a:t>
            </a:r>
            <a:r>
              <a:rPr lang="en-US" sz="8700" b="1" kern="10" dirty="0" err="1">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rPr>
              <a:t>dò</a:t>
            </a:r>
            <a:endParaRPr lang="en-US" sz="8700" b="1" kern="10" dirty="0">
              <a:ln w="9525">
                <a:solidFill>
                  <a:prstClr val="white"/>
                </a:solidFill>
                <a:prstDash val="solid"/>
              </a:ln>
              <a:solidFill>
                <a:schemeClr val="accent6"/>
              </a:solidFill>
              <a:effectLst>
                <a:outerShdw blurRad="12700" dist="38100" dir="2700000" algn="tl" rotWithShape="0">
                  <a:srgbClr val="5B9BD5">
                    <a:lumMod val="60000"/>
                    <a:lumOff val="40000"/>
                  </a:srgbClr>
                </a:outerShdw>
              </a:effectLst>
              <a:latin typeface="Jokerman" panose="04090605060D06020702" pitchFamily="82" charset="0"/>
              <a:cs typeface="Times New Roman"/>
            </a:endParaRPr>
          </a:p>
        </p:txBody>
      </p:sp>
      <p:grpSp>
        <p:nvGrpSpPr>
          <p:cNvPr id="14" name="Group 13">
            <a:extLst>
              <a:ext uri="{FF2B5EF4-FFF2-40B4-BE49-F238E27FC236}">
                <a16:creationId xmlns:a16="http://schemas.microsoft.com/office/drawing/2014/main" xmlns="" id="{DBB614EA-B005-4C6A-8BBA-99EE489287FB}"/>
              </a:ext>
            </a:extLst>
          </p:cNvPr>
          <p:cNvGrpSpPr/>
          <p:nvPr/>
        </p:nvGrpSpPr>
        <p:grpSpPr>
          <a:xfrm>
            <a:off x="2" y="8743405"/>
            <a:ext cx="16259346" cy="437672"/>
            <a:chOff x="0" y="6557554"/>
            <a:chExt cx="12194509" cy="328254"/>
          </a:xfrm>
        </p:grpSpPr>
        <p:sp>
          <p:nvSpPr>
            <p:cNvPr id="15" name="Rectangle 14">
              <a:extLst>
                <a:ext uri="{FF2B5EF4-FFF2-40B4-BE49-F238E27FC236}">
                  <a16:creationId xmlns:a16="http://schemas.microsoft.com/office/drawing/2014/main" xmlns=""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65">
                <a:defRPr/>
              </a:pPr>
              <a:endParaRPr lang="en-US">
                <a:solidFill>
                  <a:prstClr val="white"/>
                </a:solidFill>
                <a:latin typeface="UTM Avo" panose="02040603050506020204" pitchFamily="18" charset="0"/>
              </a:endParaRPr>
            </a:p>
          </p:txBody>
        </p:sp>
        <p:sp>
          <p:nvSpPr>
            <p:cNvPr id="20" name="Rectangle 19">
              <a:extLst>
                <a:ext uri="{FF2B5EF4-FFF2-40B4-BE49-F238E27FC236}">
                  <a16:creationId xmlns:a16="http://schemas.microsoft.com/office/drawing/2014/main" xmlns=""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65">
                <a:defRPr/>
              </a:pPr>
              <a:endParaRPr lang="en-US">
                <a:solidFill>
                  <a:prstClr val="white"/>
                </a:solidFill>
                <a:latin typeface="UTM Avo" panose="02040603050506020204" pitchFamily="18" charset="0"/>
              </a:endParaRPr>
            </a:p>
          </p:txBody>
        </p:sp>
        <p:sp>
          <p:nvSpPr>
            <p:cNvPr id="22" name="Rectangle 21">
              <a:extLst>
                <a:ext uri="{FF2B5EF4-FFF2-40B4-BE49-F238E27FC236}">
                  <a16:creationId xmlns:a16="http://schemas.microsoft.com/office/drawing/2014/main" xmlns=""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65">
                <a:defRPr/>
              </a:pPr>
              <a:endParaRPr lang="en-US">
                <a:solidFill>
                  <a:prstClr val="white"/>
                </a:solidFill>
                <a:latin typeface="UTM Avo" panose="02040603050506020204" pitchFamily="18" charset="0"/>
              </a:endParaRPr>
            </a:p>
          </p:txBody>
        </p:sp>
        <p:sp>
          <p:nvSpPr>
            <p:cNvPr id="23" name="Rectangle 22">
              <a:extLst>
                <a:ext uri="{FF2B5EF4-FFF2-40B4-BE49-F238E27FC236}">
                  <a16:creationId xmlns:a16="http://schemas.microsoft.com/office/drawing/2014/main" xmlns=""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65">
                <a:defRPr/>
              </a:pPr>
              <a:endParaRPr lang="en-US">
                <a:solidFill>
                  <a:prstClr val="white"/>
                </a:solidFill>
                <a:latin typeface="UTM Avo" panose="02040603050506020204" pitchFamily="18" charset="0"/>
              </a:endParaRPr>
            </a:p>
          </p:txBody>
        </p:sp>
        <p:sp>
          <p:nvSpPr>
            <p:cNvPr id="24" name="Rectangle 23">
              <a:extLst>
                <a:ext uri="{FF2B5EF4-FFF2-40B4-BE49-F238E27FC236}">
                  <a16:creationId xmlns:a16="http://schemas.microsoft.com/office/drawing/2014/main" xmlns=""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65">
                <a:defRPr/>
              </a:pPr>
              <a:endParaRPr lang="en-US">
                <a:solidFill>
                  <a:prstClr val="white"/>
                </a:solidFill>
                <a:latin typeface="UTM Avo" panose="02040603050506020204" pitchFamily="18" charset="0"/>
              </a:endParaRPr>
            </a:p>
          </p:txBody>
        </p:sp>
      </p:grpSp>
      <p:pic>
        <p:nvPicPr>
          <p:cNvPr id="25" name="18">
            <a:extLst>
              <a:ext uri="{FF2B5EF4-FFF2-40B4-BE49-F238E27FC236}">
                <a16:creationId xmlns:a16="http://schemas.microsoft.com/office/drawing/2014/main" xmlns="" id="{E197C50A-5293-4975-8C45-BE86E80C60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52562" y="5379963"/>
            <a:ext cx="2642994" cy="4470116"/>
          </a:xfrm>
          <a:prstGeom prst="rect">
            <a:avLst/>
          </a:prstGeom>
        </p:spPr>
      </p:pic>
      <p:sp>
        <p:nvSpPr>
          <p:cNvPr id="2" name="Rectangle 1"/>
          <p:cNvSpPr/>
          <p:nvPr/>
        </p:nvSpPr>
        <p:spPr>
          <a:xfrm>
            <a:off x="2668444" y="2303105"/>
            <a:ext cx="12658647" cy="3610152"/>
          </a:xfrm>
          <a:prstGeom prst="rect">
            <a:avLst/>
          </a:prstGeom>
        </p:spPr>
        <p:txBody>
          <a:bodyPr wrap="square" lIns="91440" tIns="45721" rIns="91440" bIns="45721">
            <a:spAutoFit/>
          </a:bodyPr>
          <a:lstStyle/>
          <a:p>
            <a:pPr>
              <a:lnSpc>
                <a:spcPct val="107000"/>
              </a:lnSpc>
              <a:spcAft>
                <a:spcPts val="1067"/>
              </a:spcAft>
            </a:pP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Hãy</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đọc</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lại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bài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nhiều</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lần</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và</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kể</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cho</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người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thân</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nghe</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về</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bài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học</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ngày</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hôm</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nay</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a:t>
            </a:r>
          </a:p>
          <a:p>
            <a:pPr>
              <a:lnSpc>
                <a:spcPct val="107000"/>
              </a:lnSpc>
              <a:spcAft>
                <a:spcPts val="1067"/>
              </a:spcAft>
            </a:pP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Các</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con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làm</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bài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trong</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VBT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Tiếng</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Việt</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endPar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a:p>
            <a:pPr>
              <a:lnSpc>
                <a:spcPct val="107000"/>
              </a:lnSpc>
              <a:spcAft>
                <a:spcPts val="1067"/>
              </a:spcAft>
            </a:pP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Bài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4: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Niềm</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vui</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của</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Bi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và</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Bống</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fr-FR" sz="48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trang</a:t>
            </a:r>
            <a:r>
              <a:rPr lang="fr-FR"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9.</a:t>
            </a:r>
            <a:endParaRPr lang="vi-VN" sz="4800" b="1"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9591365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cstate="screen">
            <a:extLst>
              <a:ext uri="{28A0092B-C50C-407E-A947-70E740481C1C}">
                <a14:useLocalDpi xmlns:a14="http://schemas.microsoft.com/office/drawing/2010/main"/>
              </a:ext>
            </a:extLst>
          </a:blip>
          <a:srcRect r="1773"/>
          <a:stretch/>
        </p:blipFill>
        <p:spPr>
          <a:xfrm>
            <a:off x="2123" y="5136889"/>
            <a:ext cx="16271348" cy="4005929"/>
          </a:xfrm>
          <a:prstGeom prst="rect">
            <a:avLst/>
          </a:prstGeom>
        </p:spPr>
      </p:pic>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4243" y="-20466"/>
            <a:ext cx="15939641" cy="9141620"/>
          </a:xfrm>
          <a:prstGeom prst="rect">
            <a:avLst/>
          </a:prstGeom>
        </p:spPr>
      </p:pic>
      <p:pic>
        <p:nvPicPr>
          <p:cNvPr id="14" name="图片 13"/>
          <p:cNvPicPr>
            <a:picLocks noChangeAspect="1"/>
          </p:cNvPicPr>
          <p:nvPr/>
        </p:nvPicPr>
        <p:blipFill rotWithShape="1">
          <a:blip r:embed="rId5" cstate="screen">
            <a:extLst>
              <a:ext uri="{28A0092B-C50C-407E-A947-70E740481C1C}">
                <a14:useLocalDpi xmlns:a14="http://schemas.microsoft.com/office/drawing/2010/main"/>
              </a:ext>
            </a:extLst>
          </a:blip>
          <a:srcRect l="1020" b="5828"/>
          <a:stretch/>
        </p:blipFill>
        <p:spPr>
          <a:xfrm>
            <a:off x="2117" y="6277275"/>
            <a:ext cx="16251769" cy="2865543"/>
          </a:xfrm>
          <a:prstGeom prst="rect">
            <a:avLst/>
          </a:prstGeom>
        </p:spPr>
      </p:pic>
      <p:pic>
        <p:nvPicPr>
          <p:cNvPr id="15" name="图片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659" y="3793229"/>
            <a:ext cx="1080546" cy="1275899"/>
          </a:xfrm>
          <a:prstGeom prst="rect">
            <a:avLst/>
          </a:prstGeom>
        </p:spPr>
      </p:pic>
      <p:pic>
        <p:nvPicPr>
          <p:cNvPr id="16" name="图片 15"/>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93811" y="324113"/>
            <a:ext cx="2033348" cy="3639691"/>
          </a:xfrm>
          <a:prstGeom prst="rect">
            <a:avLst/>
          </a:prstGeom>
        </p:spPr>
      </p:pic>
      <p:pic>
        <p:nvPicPr>
          <p:cNvPr id="17" name="图片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54572" y="5436711"/>
            <a:ext cx="15915273" cy="3714940"/>
          </a:xfrm>
          <a:prstGeom prst="rect">
            <a:avLst/>
          </a:prstGeom>
        </p:spPr>
      </p:pic>
      <p:sp>
        <p:nvSpPr>
          <p:cNvPr id="18" name="TextBox 17"/>
          <p:cNvSpPr txBox="1"/>
          <p:nvPr/>
        </p:nvSpPr>
        <p:spPr>
          <a:xfrm>
            <a:off x="2508413" y="1997569"/>
            <a:ext cx="12400898" cy="2585325"/>
          </a:xfrm>
          <a:prstGeom prst="rect">
            <a:avLst/>
          </a:prstGeom>
          <a:noFill/>
        </p:spPr>
        <p:txBody>
          <a:bodyPr wrap="square" lIns="91440" tIns="45721" rIns="91440" bIns="45721" rtlCol="0">
            <a:spAutoFit/>
          </a:bodyPr>
          <a:lstStyle/>
          <a:p>
            <a:pPr algn="ctr">
              <a:lnSpc>
                <a:spcPct val="150000"/>
              </a:lnSpc>
            </a:pPr>
            <a:r>
              <a:rPr lang="en-US" sz="5400" dirty="0" err="1">
                <a:solidFill>
                  <a:srgbClr val="FF0000"/>
                </a:solidFill>
                <a:latin typeface="iCiel Crocante" panose="02000000000000000000" pitchFamily="2" charset="0"/>
              </a:rPr>
              <a:t>Tạm</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biệt</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và</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hẹn</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gặp</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lại</a:t>
            </a:r>
            <a:r>
              <a:rPr lang="en-US" sz="5400" dirty="0">
                <a:solidFill>
                  <a:srgbClr val="FF0000"/>
                </a:solidFill>
                <a:latin typeface="iCiel Crocante" panose="02000000000000000000" pitchFamily="2" charset="0"/>
              </a:rPr>
              <a:t> </a:t>
            </a:r>
          </a:p>
          <a:p>
            <a:pPr algn="ctr">
              <a:lnSpc>
                <a:spcPct val="150000"/>
              </a:lnSpc>
            </a:pPr>
            <a:r>
              <a:rPr lang="en-US" sz="5400" dirty="0" err="1">
                <a:solidFill>
                  <a:srgbClr val="FF0000"/>
                </a:solidFill>
                <a:latin typeface="iCiel Crocante" panose="02000000000000000000" pitchFamily="2" charset="0"/>
              </a:rPr>
              <a:t>các</a:t>
            </a:r>
            <a:r>
              <a:rPr lang="en-US" sz="5400" dirty="0">
                <a:solidFill>
                  <a:srgbClr val="FF0000"/>
                </a:solidFill>
                <a:latin typeface="iCiel Crocante" panose="02000000000000000000" pitchFamily="2" charset="0"/>
              </a:rPr>
              <a:t> con </a:t>
            </a:r>
            <a:r>
              <a:rPr lang="en-US" sz="5400" dirty="0" err="1">
                <a:solidFill>
                  <a:srgbClr val="FF0000"/>
                </a:solidFill>
                <a:latin typeface="iCiel Crocante" panose="02000000000000000000" pitchFamily="2" charset="0"/>
              </a:rPr>
              <a:t>vào</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những</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tiết</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học</a:t>
            </a:r>
            <a:r>
              <a:rPr lang="en-US" sz="5400" dirty="0">
                <a:solidFill>
                  <a:srgbClr val="FF0000"/>
                </a:solidFill>
                <a:latin typeface="iCiel Crocante" panose="02000000000000000000" pitchFamily="2" charset="0"/>
              </a:rPr>
              <a:t> </a:t>
            </a:r>
            <a:r>
              <a:rPr lang="en-US" sz="5400" dirty="0" err="1">
                <a:solidFill>
                  <a:srgbClr val="FF0000"/>
                </a:solidFill>
                <a:latin typeface="iCiel Crocante" panose="02000000000000000000" pitchFamily="2" charset="0"/>
              </a:rPr>
              <a:t>sau</a:t>
            </a:r>
            <a:r>
              <a:rPr lang="en-US" sz="5400" dirty="0">
                <a:solidFill>
                  <a:srgbClr val="FF0000"/>
                </a:solidFill>
                <a:latin typeface="iCiel Crocante" panose="02000000000000000000" pitchFamily="2" charset="0"/>
              </a:rPr>
              <a:t>!</a:t>
            </a:r>
          </a:p>
        </p:txBody>
      </p:sp>
      <p:pic>
        <p:nvPicPr>
          <p:cNvPr id="11" name="Picture 10"/>
          <p:cNvPicPr>
            <a:picLocks noChangeAspect="1"/>
          </p:cNvPicPr>
          <p:nvPr/>
        </p:nvPicPr>
        <p:blipFill>
          <a:blip r:embed="rId9"/>
          <a:stretch>
            <a:fillRect/>
          </a:stretch>
        </p:blipFill>
        <p:spPr>
          <a:xfrm>
            <a:off x="34567" y="0"/>
            <a:ext cx="2465753" cy="1771061"/>
          </a:xfrm>
          <a:prstGeom prst="rect">
            <a:avLst/>
          </a:prstGeom>
          <a:noFill/>
          <a:ln w="9525">
            <a:noFill/>
          </a:ln>
        </p:spPr>
      </p:pic>
    </p:spTree>
    <p:extLst>
      <p:ext uri="{BB962C8B-B14F-4D97-AF65-F5344CB8AC3E}">
        <p14:creationId xmlns:p14="http://schemas.microsoft.com/office/powerpoint/2010/main" val="34290031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7"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900" decel="100000" fill="hold"/>
                                        <p:tgtEl>
                                          <p:spTgt spid="9"/>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2" fill="hold">
                            <p:stCondLst>
                              <p:cond delay="2000"/>
                            </p:stCondLst>
                            <p:childTnLst>
                              <p:par>
                                <p:cTn id="23" presetID="42"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750"/>
                                        <p:tgtEl>
                                          <p:spTgt spid="16"/>
                                        </p:tgtEl>
                                      </p:cBhvr>
                                    </p:animEffect>
                                  </p:childTnLst>
                                </p:cTn>
                              </p:par>
                            </p:childTnLst>
                          </p:cTn>
                        </p:par>
                        <p:par>
                          <p:cTn id="32" fill="hold">
                            <p:stCondLst>
                              <p:cond delay="3750"/>
                            </p:stCondLst>
                            <p:childTnLst>
                              <p:par>
                                <p:cTn id="33" presetID="42"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750"/>
                                        <p:tgtEl>
                                          <p:spTgt spid="15"/>
                                        </p:tgtEl>
                                      </p:cBhvr>
                                    </p:animEffect>
                                    <p:anim calcmode="lin" valueType="num">
                                      <p:cBhvr>
                                        <p:cTn id="36" dur="750" fill="hold"/>
                                        <p:tgtEl>
                                          <p:spTgt spid="15"/>
                                        </p:tgtEl>
                                        <p:attrNameLst>
                                          <p:attrName>ppt_x</p:attrName>
                                        </p:attrNameLst>
                                      </p:cBhvr>
                                      <p:tavLst>
                                        <p:tav tm="0">
                                          <p:val>
                                            <p:strVal val="#ppt_x"/>
                                          </p:val>
                                        </p:tav>
                                        <p:tav tm="100000">
                                          <p:val>
                                            <p:strVal val="#ppt_x"/>
                                          </p:val>
                                        </p:tav>
                                      </p:tavLst>
                                    </p:anim>
                                    <p:anim calcmode="lin" valueType="num">
                                      <p:cBhvr>
                                        <p:cTn id="37"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31642" y="-26028"/>
            <a:ext cx="16449140" cy="3455215"/>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495" tIns="81248" rIns="162495" bIns="81248" rtlCol="0" anchor="ctr"/>
          <a:lstStyle/>
          <a:p>
            <a:pPr algn="ctr"/>
            <a:endParaRPr lang="en-US" sz="3200" dirty="0"/>
          </a:p>
        </p:txBody>
      </p:sp>
      <p:sp>
        <p:nvSpPr>
          <p:cNvPr id="18" name="Flowchart: Document 17"/>
          <p:cNvSpPr/>
          <p:nvPr/>
        </p:nvSpPr>
        <p:spPr>
          <a:xfrm>
            <a:off x="-76796" y="19128"/>
            <a:ext cx="16449140" cy="315950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F0"/>
          </a:solidFill>
          <a:ln>
            <a:noFill/>
          </a:ln>
        </p:spPr>
        <p:style>
          <a:lnRef idx="0">
            <a:scrgbClr r="0" g="0" b="0"/>
          </a:lnRef>
          <a:fillRef idx="0">
            <a:scrgbClr r="0" g="0" b="0"/>
          </a:fillRef>
          <a:effectRef idx="0">
            <a:scrgbClr r="0" g="0" b="0"/>
          </a:effectRef>
          <a:fontRef idx="minor">
            <a:schemeClr val="lt1"/>
          </a:fontRef>
        </p:style>
        <p:txBody>
          <a:bodyPr lIns="162495" tIns="81248" rIns="162495" bIns="81248" rtlCol="0" anchor="ctr"/>
          <a:lstStyle/>
          <a:p>
            <a:pPr algn="ctr"/>
            <a:endParaRPr lang="en-US" sz="4300" dirty="0"/>
          </a:p>
        </p:txBody>
      </p:sp>
      <p:sp>
        <p:nvSpPr>
          <p:cNvPr id="5" name="Rectangle 4"/>
          <p:cNvSpPr/>
          <p:nvPr/>
        </p:nvSpPr>
        <p:spPr>
          <a:xfrm>
            <a:off x="0" y="8746837"/>
            <a:ext cx="16256000" cy="23706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473" tIns="81236" rIns="162473" bIns="81236" spcCol="0" rtlCol="0" anchor="ctr"/>
          <a:lstStyle/>
          <a:p>
            <a:pPr algn="ctr"/>
            <a:endParaRPr lang="en-US" sz="3200" dirty="0">
              <a:solidFill>
                <a:srgbClr val="0070C0"/>
              </a:solidFill>
            </a:endParaRPr>
          </a:p>
        </p:txBody>
      </p:sp>
      <p:grpSp>
        <p:nvGrpSpPr>
          <p:cNvPr id="2" name="Group 1"/>
          <p:cNvGrpSpPr/>
          <p:nvPr/>
        </p:nvGrpSpPr>
        <p:grpSpPr>
          <a:xfrm>
            <a:off x="4957509" y="3902747"/>
            <a:ext cx="10583941" cy="1733588"/>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3200" dirty="0"/>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3200" dirty="0"/>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62539" tIns="81269" rIns="162539" bIns="81269" spcCol="0" rtlCol="0" anchor="ctr"/>
            <a:lstStyle/>
            <a:p>
              <a:pPr algn="ctr"/>
              <a:endParaRPr lang="en-US" sz="3200" dirty="0"/>
            </a:p>
          </p:txBody>
        </p:sp>
      </p:grpSp>
      <p:grpSp>
        <p:nvGrpSpPr>
          <p:cNvPr id="10" name="Group 9"/>
          <p:cNvGrpSpPr/>
          <p:nvPr/>
        </p:nvGrpSpPr>
        <p:grpSpPr>
          <a:xfrm>
            <a:off x="2727163" y="3474346"/>
            <a:ext cx="2265634" cy="2113057"/>
            <a:chOff x="1212273" y="1084984"/>
            <a:chExt cx="992332" cy="992332"/>
          </a:xfrm>
          <a:solidFill>
            <a:srgbClr val="00B0F0"/>
          </a:solidFill>
          <a:scene3d>
            <a:camera prst="orthographicFront">
              <a:rot lat="0" lon="0" rev="0"/>
            </a:camera>
            <a:lightRig rig="balanced" dir="t">
              <a:rot lat="0" lon="0" rev="8700000"/>
            </a:lightRig>
          </a:scene3d>
        </p:grpSpPr>
        <p:sp>
          <p:nvSpPr>
            <p:cNvPr id="9" name="Oval 8"/>
            <p:cNvSpPr/>
            <p:nvPr/>
          </p:nvSpPr>
          <p:spPr>
            <a:xfrm>
              <a:off x="1212273" y="1084984"/>
              <a:ext cx="992332" cy="992332"/>
            </a:xfrm>
            <a:prstGeom prst="ellipse">
              <a:avLst/>
            </a:prstGeom>
            <a:grpFill/>
            <a:ln>
              <a:noFill/>
            </a:ln>
            <a:effectLst>
              <a:outerShdw blurRad="44450" dist="27940" dir="5400000" algn="ctr">
                <a:srgbClr val="000000">
                  <a:alpha val="32000"/>
                </a:srgbClr>
              </a:outerShdw>
            </a:effectLst>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sp>
          <p:nvSpPr>
            <p:cNvPr id="8" name="Oval 7"/>
            <p:cNvSpPr/>
            <p:nvPr/>
          </p:nvSpPr>
          <p:spPr>
            <a:xfrm>
              <a:off x="1252971" y="1095375"/>
              <a:ext cx="914400" cy="914400"/>
            </a:xfrm>
            <a:prstGeom prst="ellipse">
              <a:avLst/>
            </a:prstGeom>
            <a:grpFill/>
            <a:ln>
              <a:noFill/>
            </a:ln>
            <a:effectLst>
              <a:outerShdw blurRad="44450" dist="27940" dir="5400000" algn="ctr">
                <a:srgbClr val="000000">
                  <a:alpha val="32000"/>
                </a:srgbClr>
              </a:outerShdw>
            </a:effectLst>
            <a:sp3d>
              <a:bevelT w="190500" h="381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200" dirty="0"/>
            </a:p>
          </p:txBody>
        </p:sp>
      </p:grpSp>
      <p:grpSp>
        <p:nvGrpSpPr>
          <p:cNvPr id="21" name="Group 20"/>
          <p:cNvGrpSpPr/>
          <p:nvPr/>
        </p:nvGrpSpPr>
        <p:grpSpPr>
          <a:xfrm>
            <a:off x="-709137" y="-230326"/>
            <a:ext cx="4089068" cy="3500372"/>
            <a:chOff x="-2957976" y="-1125796"/>
            <a:chExt cx="2469633" cy="2296731"/>
          </a:xfrm>
        </p:grpSpPr>
        <p:sp>
          <p:nvSpPr>
            <p:cNvPr id="26" name="Oval 25"/>
            <p:cNvSpPr/>
            <p:nvPr/>
          </p:nvSpPr>
          <p:spPr>
            <a:xfrm rot="9814622">
              <a:off x="-2957976" y="-1125796"/>
              <a:ext cx="2469633" cy="2296731"/>
            </a:xfrm>
            <a:prstGeom prst="ellipse">
              <a:avLst/>
            </a:prstGeom>
            <a:solidFill>
              <a:srgbClr val="00B0F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3200" dirty="0"/>
            </a:p>
          </p:txBody>
        </p:sp>
        <p:sp>
          <p:nvSpPr>
            <p:cNvPr id="25" name="Oval 24"/>
            <p:cNvSpPr/>
            <p:nvPr/>
          </p:nvSpPr>
          <p:spPr>
            <a:xfrm rot="968493">
              <a:off x="-2721155" y="-827037"/>
              <a:ext cx="2069022" cy="1931010"/>
            </a:xfrm>
            <a:prstGeom prst="ellipse">
              <a:avLst/>
            </a:prstGeom>
            <a:solidFill>
              <a:schemeClr val="accent1">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3200" dirty="0"/>
            </a:p>
          </p:txBody>
        </p:sp>
        <p:sp>
          <p:nvSpPr>
            <p:cNvPr id="19" name="Oval 18"/>
            <p:cNvSpPr/>
            <p:nvPr/>
          </p:nvSpPr>
          <p:spPr>
            <a:xfrm rot="2150288">
              <a:off x="-2540893" y="-528917"/>
              <a:ext cx="1825297" cy="1583730"/>
            </a:xfrm>
            <a:prstGeom prst="ellipse">
              <a:avLst/>
            </a:prstGeom>
            <a:solidFill>
              <a:srgbClr val="FFFF99"/>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3200" dirty="0"/>
            </a:p>
          </p:txBody>
        </p:sp>
      </p:grpSp>
      <p:sp>
        <p:nvSpPr>
          <p:cNvPr id="28" name="TextBox 27"/>
          <p:cNvSpPr txBox="1"/>
          <p:nvPr/>
        </p:nvSpPr>
        <p:spPr>
          <a:xfrm>
            <a:off x="-252726" y="1092536"/>
            <a:ext cx="3176251" cy="1256665"/>
          </a:xfrm>
          <a:prstGeom prst="rect">
            <a:avLst/>
          </a:prstGeom>
          <a:noFill/>
        </p:spPr>
        <p:txBody>
          <a:bodyPr wrap="square" lIns="162473" tIns="81236" rIns="162473" bIns="81236" rtlCol="0">
            <a:spAutoFit/>
          </a:bodyPr>
          <a:lstStyle/>
          <a:p>
            <a:pPr algn="ctr"/>
            <a:r>
              <a:rPr lang="en-US" sz="71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Tuần</a:t>
            </a:r>
            <a:r>
              <a:rPr lang="en-US" sz="71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2</a:t>
            </a:r>
          </a:p>
        </p:txBody>
      </p:sp>
      <p:sp>
        <p:nvSpPr>
          <p:cNvPr id="29" name="TextBox 28"/>
          <p:cNvSpPr txBox="1"/>
          <p:nvPr/>
        </p:nvSpPr>
        <p:spPr>
          <a:xfrm>
            <a:off x="2486937" y="394925"/>
            <a:ext cx="12733867" cy="2149217"/>
          </a:xfrm>
          <a:prstGeom prst="rect">
            <a:avLst/>
          </a:prstGeom>
          <a:noFill/>
        </p:spPr>
        <p:txBody>
          <a:bodyPr wrap="square" lIns="162473" tIns="81236" rIns="162473" bIns="81236" rtlCol="0">
            <a:spAutoFit/>
          </a:bodyPr>
          <a:lstStyle/>
          <a:p>
            <a:pPr algn="ctr"/>
            <a:r>
              <a:rPr lang="en-US" sz="12900" b="1" dirty="0" err="1">
                <a:ln w="3175">
                  <a:solidFill>
                    <a:schemeClr val="bg1"/>
                  </a:solidFill>
                </a:ln>
                <a:solidFill>
                  <a:schemeClr val="bg1"/>
                </a:solidFill>
                <a:latin typeface="Times New Roman" panose="02020603050405020304" pitchFamily="18" charset="0"/>
                <a:ea typeface="Arial-Rounded" pitchFamily="34" charset="0"/>
                <a:cs typeface="Times New Roman" panose="02020603050405020304" pitchFamily="18" charset="0"/>
              </a:rPr>
              <a:t>Chủ</a:t>
            </a:r>
            <a:r>
              <a:rPr lang="en-US" sz="12900" b="1" dirty="0">
                <a:ln w="3175">
                  <a:solidFill>
                    <a:schemeClr val="bg1"/>
                  </a:solidFill>
                </a:ln>
                <a:solidFill>
                  <a:schemeClr val="bg1"/>
                </a:solidFill>
                <a:latin typeface="Times New Roman" panose="02020603050405020304" pitchFamily="18" charset="0"/>
                <a:ea typeface="Arial-Rounded" pitchFamily="34" charset="0"/>
                <a:cs typeface="Times New Roman" panose="02020603050405020304" pitchFamily="18" charset="0"/>
              </a:rPr>
              <a:t> </a:t>
            </a:r>
            <a:r>
              <a:rPr lang="en-US" sz="12900" b="1" dirty="0" err="1">
                <a:ln w="3175">
                  <a:solidFill>
                    <a:schemeClr val="bg1"/>
                  </a:solidFill>
                </a:ln>
                <a:solidFill>
                  <a:schemeClr val="bg1"/>
                </a:solidFill>
                <a:latin typeface="Times New Roman" panose="02020603050405020304" pitchFamily="18" charset="0"/>
                <a:ea typeface="Arial-Rounded" pitchFamily="34" charset="0"/>
                <a:cs typeface="Times New Roman" panose="02020603050405020304" pitchFamily="18" charset="0"/>
              </a:rPr>
              <a:t>đề</a:t>
            </a:r>
            <a:r>
              <a:rPr lang="en-US" sz="12900" b="1" dirty="0">
                <a:ln w="3175">
                  <a:solidFill>
                    <a:schemeClr val="bg1"/>
                  </a:solidFill>
                </a:ln>
                <a:solidFill>
                  <a:schemeClr val="bg1"/>
                </a:solidFill>
                <a:latin typeface="Times New Roman" panose="02020603050405020304" pitchFamily="18" charset="0"/>
                <a:ea typeface="Arial-Rounded" pitchFamily="34" charset="0"/>
                <a:cs typeface="Times New Roman" panose="02020603050405020304" pitchFamily="18" charset="0"/>
              </a:rPr>
              <a:t> 1</a:t>
            </a:r>
          </a:p>
        </p:txBody>
      </p:sp>
      <p:sp>
        <p:nvSpPr>
          <p:cNvPr id="33" name="TextBox 32"/>
          <p:cNvSpPr txBox="1"/>
          <p:nvPr/>
        </p:nvSpPr>
        <p:spPr>
          <a:xfrm>
            <a:off x="1924659" y="3932651"/>
            <a:ext cx="3727940" cy="1087388"/>
          </a:xfrm>
          <a:prstGeom prst="rect">
            <a:avLst/>
          </a:prstGeom>
          <a:noFill/>
        </p:spPr>
        <p:txBody>
          <a:bodyPr wrap="square" lIns="162473" tIns="81236" rIns="162473" bIns="81236" rtlCol="0">
            <a:spAutoFit/>
          </a:bodyPr>
          <a:lstStyle/>
          <a:p>
            <a:pPr algn="ctr"/>
            <a:r>
              <a:rPr lang="en-US" sz="6000" b="1" dirty="0" err="1">
                <a:solidFill>
                  <a:schemeClr val="bg1"/>
                </a:solidFill>
                <a:latin typeface="Times New Roman" panose="02020603050405020304" pitchFamily="18" charset="0"/>
                <a:ea typeface="Arial-Rounded" pitchFamily="34" charset="0"/>
                <a:cs typeface="Times New Roman" panose="02020603050405020304" pitchFamily="18" charset="0"/>
              </a:rPr>
              <a:t>Bài</a:t>
            </a:r>
            <a:r>
              <a:rPr lang="en-US" sz="6000" b="1" dirty="0">
                <a:solidFill>
                  <a:schemeClr val="bg1"/>
                </a:solidFill>
                <a:latin typeface="Times New Roman" panose="02020603050405020304" pitchFamily="18" charset="0"/>
                <a:ea typeface="Arial-Rounded" pitchFamily="34" charset="0"/>
                <a:cs typeface="Times New Roman" panose="02020603050405020304" pitchFamily="18" charset="0"/>
              </a:rPr>
              <a:t> </a:t>
            </a:r>
            <a:r>
              <a:rPr lang="en-US" sz="6000" b="1" dirty="0">
                <a:solidFill>
                  <a:schemeClr val="bg1"/>
                </a:solidFill>
                <a:latin typeface="Times New Roman" panose="02020603050405020304" pitchFamily="18" charset="0"/>
                <a:ea typeface="Arial-Rounded" pitchFamily="34" charset="0"/>
                <a:cs typeface="Times New Roman" panose="02020603050405020304" pitchFamily="18" charset="0"/>
              </a:rPr>
              <a:t>4</a:t>
            </a:r>
            <a:endParaRPr lang="en-US" sz="6000" b="1" dirty="0">
              <a:solidFill>
                <a:schemeClr val="bg1"/>
              </a:solidFill>
              <a:latin typeface="Times New Roman" panose="02020603050405020304" pitchFamily="18" charset="0"/>
              <a:ea typeface="Arial-Rounded" pitchFamily="34" charset="0"/>
              <a:cs typeface="Times New Roman" panose="02020603050405020304" pitchFamily="18" charset="0"/>
            </a:endParaRPr>
          </a:p>
        </p:txBody>
      </p:sp>
      <p:sp>
        <p:nvSpPr>
          <p:cNvPr id="24" name="TextBox 23"/>
          <p:cNvSpPr txBox="1"/>
          <p:nvPr/>
        </p:nvSpPr>
        <p:spPr>
          <a:xfrm>
            <a:off x="4926603" y="4201907"/>
            <a:ext cx="9264187" cy="1072000"/>
          </a:xfrm>
          <a:prstGeom prst="rect">
            <a:avLst/>
          </a:prstGeom>
          <a:noFill/>
        </p:spPr>
        <p:txBody>
          <a:bodyPr wrap="square" lIns="162473" tIns="81236" rIns="162473" bIns="81236" rtlCol="0">
            <a:spAutoFit/>
          </a:bodyPr>
          <a:lstStyle/>
          <a:p>
            <a:pPr algn="ctr"/>
            <a:r>
              <a:rPr lang="en-US" sz="5900" b="1" dirty="0">
                <a:solidFill>
                  <a:srgbClr val="0070C0"/>
                </a:solidFill>
                <a:latin typeface="Times New Roman" panose="02020603050405020304" pitchFamily="18" charset="0"/>
                <a:ea typeface="Arial-Rounded" pitchFamily="34" charset="0"/>
                <a:cs typeface="Times New Roman" panose="02020603050405020304" pitchFamily="18" charset="0"/>
              </a:rPr>
              <a:t>LÀM VIỆC THẬT LÀ VUI</a:t>
            </a:r>
            <a:endParaRPr lang="en-US" sz="5900" b="1" dirty="0">
              <a:solidFill>
                <a:srgbClr val="0070C0"/>
              </a:solidFill>
              <a:latin typeface="Times New Roman" panose="02020603050405020304" pitchFamily="18" charset="0"/>
              <a:ea typeface="Arial-Rounded" pitchFamily="34" charset="0"/>
              <a:cs typeface="Times New Roman" panose="02020603050405020304" pitchFamily="18" charset="0"/>
            </a:endParaRPr>
          </a:p>
        </p:txBody>
      </p:sp>
      <p:sp>
        <p:nvSpPr>
          <p:cNvPr id="22" name="Rectangle 21"/>
          <p:cNvSpPr/>
          <p:nvPr/>
        </p:nvSpPr>
        <p:spPr>
          <a:xfrm>
            <a:off x="0" y="8906937"/>
            <a:ext cx="16256000" cy="23706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162473" tIns="81236" rIns="162473" bIns="81236" spcCol="0" rtlCol="0" anchor="ctr"/>
          <a:lstStyle/>
          <a:p>
            <a:pPr algn="ctr"/>
            <a:endParaRPr lang="en-US" sz="3200">
              <a:solidFill>
                <a:srgbClr val="0070C0"/>
              </a:solidFill>
            </a:endParaRPr>
          </a:p>
        </p:txBody>
      </p:sp>
      <p:pic>
        <p:nvPicPr>
          <p:cNvPr id="23" name="Picture 3" descr="C:\Users\thu ha\Desktop\summer-camp-poster-happy-kids-55496533.jpg"/>
          <p:cNvPicPr>
            <a:picLocks noChangeAspect="1" noChangeArrowheads="1"/>
          </p:cNvPicPr>
          <p:nvPr/>
        </p:nvPicPr>
        <p:blipFill>
          <a:blip r:embed="rId2">
            <a:clrChange>
              <a:clrFrom>
                <a:srgbClr val="FFFFFF"/>
              </a:clrFrom>
              <a:clrTo>
                <a:srgbClr val="FFFFFF">
                  <a:alpha val="0"/>
                </a:srgbClr>
              </a:clrTo>
            </a:clrChange>
          </a:blip>
          <a:srcRect t="230" r="-481" b="52074"/>
          <a:stretch>
            <a:fillRect/>
          </a:stretch>
        </p:blipFill>
        <p:spPr bwMode="auto">
          <a:xfrm>
            <a:off x="168604" y="7312977"/>
            <a:ext cx="3981465" cy="1643075"/>
          </a:xfrm>
          <a:prstGeom prst="rect">
            <a:avLst/>
          </a:prstGeom>
          <a:noFill/>
        </p:spPr>
      </p:pic>
    </p:spTree>
    <p:extLst>
      <p:ext uri="{BB962C8B-B14F-4D97-AF65-F5344CB8AC3E}">
        <p14:creationId xmlns:p14="http://schemas.microsoft.com/office/powerpoint/2010/main" val="37915475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40574"/>
            <a:ext cx="16256000" cy="1960033"/>
          </a:xfrm>
        </p:spPr>
        <p:txBody>
          <a:bodyPr>
            <a:normAutofit fontScale="90000"/>
          </a:bodyPr>
          <a:lstStyle/>
          <a:p>
            <a:pPr algn="l"/>
            <a:r>
              <a:rPr lang="en-US" sz="7000" b="1" dirty="0" err="1">
                <a:latin typeface="HP001 4 hàng" pitchFamily="34" charset="0"/>
              </a:rPr>
              <a:t>Thứ</a:t>
            </a:r>
            <a:r>
              <a:rPr lang="en-US" sz="7000" b="1" dirty="0">
                <a:latin typeface="HP001 4 hàng" pitchFamily="34" charset="0"/>
              </a:rPr>
              <a:t> </a:t>
            </a:r>
            <a:r>
              <a:rPr lang="en-US" sz="7000" b="1" dirty="0" err="1">
                <a:latin typeface="HP001 4 hàng" pitchFamily="34" charset="0"/>
              </a:rPr>
              <a:t>Tư</a:t>
            </a:r>
            <a:r>
              <a:rPr lang="en-US" sz="7000" b="1" dirty="0">
                <a:latin typeface="HP001 4 hàng" pitchFamily="34" charset="0"/>
              </a:rPr>
              <a:t> </a:t>
            </a:r>
            <a:r>
              <a:rPr lang="en-US" sz="7000" b="1" dirty="0" err="1">
                <a:latin typeface="HP001 4 hàng" pitchFamily="34" charset="0"/>
              </a:rPr>
              <a:t>ngày</a:t>
            </a:r>
            <a:r>
              <a:rPr lang="en-US" sz="7000" b="1" dirty="0">
                <a:latin typeface="HP001 4 hàng" pitchFamily="34" charset="0"/>
              </a:rPr>
              <a:t> 15 </a:t>
            </a:r>
            <a:r>
              <a:rPr lang="en-US" sz="7000" b="1" dirty="0" err="1">
                <a:latin typeface="HP001 4 hàng" pitchFamily="34" charset="0"/>
              </a:rPr>
              <a:t>tháng</a:t>
            </a:r>
            <a:r>
              <a:rPr lang="en-US" sz="7000" b="1" dirty="0">
                <a:latin typeface="HP001 4 hàng" pitchFamily="34" charset="0"/>
              </a:rPr>
              <a:t> 9 </a:t>
            </a:r>
            <a:r>
              <a:rPr lang="en-US" sz="7000" b="1" dirty="0" err="1">
                <a:latin typeface="HP001 4 hàng" pitchFamily="34" charset="0"/>
              </a:rPr>
              <a:t>năm</a:t>
            </a:r>
            <a:r>
              <a:rPr lang="en-US" sz="7000" b="1" dirty="0">
                <a:latin typeface="HP001 4 hàng" pitchFamily="34" charset="0"/>
              </a:rPr>
              <a:t> 2021</a:t>
            </a:r>
            <a:br>
              <a:rPr lang="en-US" sz="7000" b="1" dirty="0">
                <a:latin typeface="HP001 4 hàng" pitchFamily="34" charset="0"/>
              </a:rPr>
            </a:br>
            <a:r>
              <a:rPr lang="en-US" sz="7000" b="1" dirty="0">
                <a:latin typeface="HP001 4 hàng" pitchFamily="34" charset="0"/>
              </a:rPr>
              <a:t>                 </a:t>
            </a:r>
            <a:r>
              <a:rPr lang="en-US" sz="7000" b="1" dirty="0" err="1" smtClean="0">
                <a:latin typeface="HP001 4 hàng" pitchFamily="34" charset="0"/>
              </a:rPr>
              <a:t>Tiếng</a:t>
            </a:r>
            <a:r>
              <a:rPr lang="en-US" sz="7000" b="1" dirty="0" smtClean="0">
                <a:latin typeface="HP001 4 hàng" pitchFamily="34" charset="0"/>
              </a:rPr>
              <a:t> </a:t>
            </a:r>
            <a:r>
              <a:rPr lang="en-US" sz="7000" b="1" dirty="0" err="1">
                <a:latin typeface="HP001 4 hàng" pitchFamily="34" charset="0"/>
              </a:rPr>
              <a:t>v</a:t>
            </a:r>
            <a:r>
              <a:rPr lang="en-US" sz="7000" b="1" dirty="0" err="1" smtClean="0">
                <a:latin typeface="HP001 4 hàng" pitchFamily="34" charset="0"/>
              </a:rPr>
              <a:t>iệt</a:t>
            </a:r>
            <a:r>
              <a:rPr lang="en-US" sz="7000" b="1" dirty="0">
                <a:latin typeface="HP001 4 hàng" pitchFamily="34" charset="0"/>
              </a:rPr>
              <a:t/>
            </a:r>
            <a:br>
              <a:rPr lang="en-US" sz="7000" b="1" dirty="0">
                <a:latin typeface="HP001 4 hàng" pitchFamily="34" charset="0"/>
              </a:rPr>
            </a:br>
            <a:r>
              <a:rPr lang="en-US" sz="7000" b="1" dirty="0" err="1">
                <a:latin typeface="HP001 4 hàng" pitchFamily="34" charset="0"/>
              </a:rPr>
              <a:t>Bài</a:t>
            </a:r>
            <a:r>
              <a:rPr lang="en-US" sz="7000" b="1" dirty="0">
                <a:latin typeface="HP001 4 hàng" pitchFamily="34" charset="0"/>
              </a:rPr>
              <a:t> </a:t>
            </a:r>
            <a:r>
              <a:rPr lang="en-US" sz="7000" b="1" dirty="0" smtClean="0">
                <a:latin typeface="HP001 4 hàng" pitchFamily="34" charset="0"/>
              </a:rPr>
              <a:t>4:    </a:t>
            </a:r>
            <a:r>
              <a:rPr lang="en-US" sz="7000" b="1" dirty="0" err="1" smtClean="0">
                <a:latin typeface="HP001 4 hàng" pitchFamily="34" charset="0"/>
              </a:rPr>
              <a:t>Làm</a:t>
            </a:r>
            <a:r>
              <a:rPr lang="en-US" sz="7000" b="1" dirty="0" smtClean="0">
                <a:latin typeface="HP001 4 hàng" pitchFamily="34" charset="0"/>
              </a:rPr>
              <a:t> </a:t>
            </a:r>
            <a:r>
              <a:rPr lang="en-US" sz="7000" b="1" dirty="0" err="1" smtClean="0">
                <a:latin typeface="HP001 4 hàng" pitchFamily="34" charset="0"/>
              </a:rPr>
              <a:t>việc</a:t>
            </a:r>
            <a:r>
              <a:rPr lang="en-US" sz="7000" b="1" dirty="0" smtClean="0">
                <a:latin typeface="HP001 4 hàng" pitchFamily="34" charset="0"/>
              </a:rPr>
              <a:t> </a:t>
            </a:r>
            <a:r>
              <a:rPr lang="en-US" sz="7000" b="1" dirty="0" err="1" smtClean="0">
                <a:latin typeface="HP001 4 hàng" pitchFamily="34" charset="0"/>
              </a:rPr>
              <a:t>thật</a:t>
            </a:r>
            <a:r>
              <a:rPr lang="en-US" sz="7000" b="1" dirty="0" smtClean="0">
                <a:latin typeface="HP001 4 hàng" pitchFamily="34" charset="0"/>
              </a:rPr>
              <a:t> </a:t>
            </a:r>
            <a:r>
              <a:rPr lang="en-US" sz="7000" b="1" dirty="0" err="1" smtClean="0">
                <a:latin typeface="HP001 4 hàng" pitchFamily="34" charset="0"/>
              </a:rPr>
              <a:t>là</a:t>
            </a:r>
            <a:r>
              <a:rPr lang="en-US" sz="7000" b="1" dirty="0" smtClean="0">
                <a:latin typeface="HP001 4 hàng" pitchFamily="34" charset="0"/>
              </a:rPr>
              <a:t> </a:t>
            </a:r>
            <a:r>
              <a:rPr lang="en-US" sz="7000" b="1" dirty="0" err="1" smtClean="0">
                <a:latin typeface="HP001 4 hàng" pitchFamily="34" charset="0"/>
              </a:rPr>
              <a:t>vui</a:t>
            </a:r>
            <a:r>
              <a:rPr lang="en-US" sz="7000" b="1" dirty="0" smtClean="0">
                <a:latin typeface="HP001 4 hàng" pitchFamily="34" charset="0"/>
              </a:rPr>
              <a:t> ( </a:t>
            </a:r>
            <a:r>
              <a:rPr lang="en-US" sz="7000" b="1" dirty="0" err="1" smtClean="0">
                <a:latin typeface="HP001 4 hàng" pitchFamily="34" charset="0"/>
              </a:rPr>
              <a:t>tiết</a:t>
            </a:r>
            <a:r>
              <a:rPr lang="en-US" sz="7000" b="1" dirty="0" smtClean="0">
                <a:latin typeface="HP001 4 hàng" pitchFamily="34" charset="0"/>
              </a:rPr>
              <a:t> 15+16)</a:t>
            </a:r>
            <a:r>
              <a:rPr lang="en-US" sz="7000" b="1" dirty="0">
                <a:latin typeface="HP001 4 hàng" pitchFamily="34" charset="0"/>
              </a:rPr>
              <a:t/>
            </a:r>
            <a:br>
              <a:rPr lang="en-US" sz="7000" b="1" dirty="0">
                <a:latin typeface="HP001 4 hàng" pitchFamily="34" charset="0"/>
              </a:rPr>
            </a:br>
            <a:r>
              <a:rPr lang="en-US" sz="7000" b="1" dirty="0">
                <a:latin typeface="HP001 4 hàng" pitchFamily="34" charset="0"/>
              </a:rPr>
              <a:t> </a:t>
            </a:r>
            <a:r>
              <a:rPr lang="en-US" sz="7000" b="1" dirty="0">
                <a:latin typeface="HP001 4 hàng" pitchFamily="34" charset="0"/>
              </a:rPr>
              <a:t>   </a:t>
            </a:r>
            <a:r>
              <a:rPr lang="en-US" sz="7000" b="1" dirty="0" err="1" smtClean="0">
                <a:latin typeface="HP001 4 hàng" pitchFamily="34" charset="0"/>
              </a:rPr>
              <a:t>Đọc</a:t>
            </a:r>
            <a:r>
              <a:rPr lang="en-US" sz="7000" b="1" dirty="0" smtClean="0">
                <a:latin typeface="HP001 4 hàng" pitchFamily="34" charset="0"/>
              </a:rPr>
              <a:t>: </a:t>
            </a:r>
            <a:r>
              <a:rPr lang="en-US" sz="7000" b="1" dirty="0" err="1" smtClean="0">
                <a:latin typeface="HP001 4 hàng" pitchFamily="34" charset="0"/>
              </a:rPr>
              <a:t>Làm</a:t>
            </a:r>
            <a:r>
              <a:rPr lang="en-US" sz="7000" b="1" dirty="0" smtClean="0">
                <a:latin typeface="HP001 4 hàng" pitchFamily="34" charset="0"/>
              </a:rPr>
              <a:t> </a:t>
            </a:r>
            <a:r>
              <a:rPr lang="en-US" sz="7000" b="1" dirty="0" err="1" smtClean="0">
                <a:latin typeface="HP001 4 hàng" pitchFamily="34" charset="0"/>
              </a:rPr>
              <a:t>việc</a:t>
            </a:r>
            <a:r>
              <a:rPr lang="en-US" sz="7000" b="1" dirty="0" smtClean="0">
                <a:latin typeface="HP001 4 hàng" pitchFamily="34" charset="0"/>
              </a:rPr>
              <a:t> </a:t>
            </a:r>
            <a:r>
              <a:rPr lang="en-US" sz="7000" b="1" dirty="0" err="1" smtClean="0">
                <a:latin typeface="HP001 4 hàng" pitchFamily="34" charset="0"/>
              </a:rPr>
              <a:t>thật</a:t>
            </a:r>
            <a:r>
              <a:rPr lang="en-US" sz="7000" b="1" dirty="0" smtClean="0">
                <a:latin typeface="HP001 4 hàng" pitchFamily="34" charset="0"/>
              </a:rPr>
              <a:t> </a:t>
            </a:r>
            <a:r>
              <a:rPr lang="en-US" sz="7000" b="1" dirty="0" err="1" smtClean="0">
                <a:latin typeface="HP001 4 hàng" pitchFamily="34" charset="0"/>
              </a:rPr>
              <a:t>là</a:t>
            </a:r>
            <a:r>
              <a:rPr lang="en-US" sz="7000" b="1" dirty="0" smtClean="0">
                <a:latin typeface="HP001 4 hàng" pitchFamily="34" charset="0"/>
              </a:rPr>
              <a:t> </a:t>
            </a:r>
            <a:r>
              <a:rPr lang="en-US" sz="7000" b="1" dirty="0" err="1" smtClean="0">
                <a:latin typeface="HP001 4 hàng" pitchFamily="34" charset="0"/>
              </a:rPr>
              <a:t>vui</a:t>
            </a:r>
            <a:r>
              <a:rPr lang="en-US" sz="7000" b="1" dirty="0" smtClean="0">
                <a:latin typeface="HP001 4 hàng" pitchFamily="34" charset="0"/>
              </a:rPr>
              <a:t>.</a:t>
            </a:r>
            <a:endParaRPr lang="en-US" sz="7000" b="1" dirty="0">
              <a:latin typeface="HP001 4 hàng" pitchFamily="34" charset="0"/>
            </a:endParaRPr>
          </a:p>
        </p:txBody>
      </p:sp>
    </p:spTree>
    <p:extLst>
      <p:ext uri="{BB962C8B-B14F-4D97-AF65-F5344CB8AC3E}">
        <p14:creationId xmlns:p14="http://schemas.microsoft.com/office/powerpoint/2010/main" val="1564143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hanhtrangso.nxbgd.vn] HĐ Khởi động_ Làm việc thật là vui_HTS_Trim">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
            <a:ext cx="16256000" cy="9144001"/>
          </a:xfrm>
        </p:spPr>
      </p:pic>
    </p:spTree>
    <p:extLst>
      <p:ext uri="{BB962C8B-B14F-4D97-AF65-F5344CB8AC3E}">
        <p14:creationId xmlns:p14="http://schemas.microsoft.com/office/powerpoint/2010/main" val="24635928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0837333" y="396629"/>
            <a:ext cx="5418667" cy="840019"/>
          </a:xfrm>
          <a:prstGeom prst="roundRect">
            <a:avLst/>
          </a:prstGeom>
          <a:solidFill>
            <a:srgbClr val="33CC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29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Bài </a:t>
            </a:r>
            <a:r>
              <a:rPr lang="en-US" sz="29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có mấy </a:t>
            </a:r>
            <a:r>
              <a:rPr lang="en-US" sz="29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đoạn?</a:t>
            </a:r>
            <a:endParaRPr lang="en-US" sz="2900"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12" name="Oval 11"/>
          <p:cNvSpPr/>
          <p:nvPr/>
        </p:nvSpPr>
        <p:spPr>
          <a:xfrm>
            <a:off x="261885" y="1236649"/>
            <a:ext cx="427995" cy="409295"/>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2900" b="1" dirty="0">
                <a:latin typeface="UTM Avo" panose="02040603050506020204" pitchFamily="18" charset="0"/>
                <a:ea typeface="Arial-Rounded" panose="020B0500000000000000" pitchFamily="34" charset="0"/>
                <a:cs typeface="Arial-Rounded" panose="020B0500000000000000" pitchFamily="34" charset="0"/>
              </a:rPr>
              <a:t>1</a:t>
            </a:r>
          </a:p>
        </p:txBody>
      </p:sp>
      <p:sp>
        <p:nvSpPr>
          <p:cNvPr id="14" name="Oval 13"/>
          <p:cNvSpPr/>
          <p:nvPr/>
        </p:nvSpPr>
        <p:spPr>
          <a:xfrm>
            <a:off x="12818689" y="2627293"/>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2900" b="1" dirty="0">
                <a:latin typeface="UTM Avo" panose="02040603050506020204" pitchFamily="18" charset="0"/>
                <a:ea typeface="Arial-Rounded" panose="020B0500000000000000" pitchFamily="34" charset="0"/>
                <a:cs typeface="Arial-Rounded" panose="020B0500000000000000" pitchFamily="34" charset="0"/>
              </a:rPr>
              <a:t>2</a:t>
            </a:r>
          </a:p>
        </p:txBody>
      </p:sp>
      <p:sp>
        <p:nvSpPr>
          <p:cNvPr id="15" name="Oval 14"/>
          <p:cNvSpPr/>
          <p:nvPr/>
        </p:nvSpPr>
        <p:spPr>
          <a:xfrm>
            <a:off x="59634" y="4879376"/>
            <a:ext cx="417330" cy="34970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2900" b="1" dirty="0">
                <a:latin typeface="UTM Avo" panose="02040603050506020204" pitchFamily="18" charset="0"/>
                <a:ea typeface="Arial-Rounded" panose="020B0500000000000000" pitchFamily="34" charset="0"/>
                <a:cs typeface="Arial-Rounded" panose="020B0500000000000000" pitchFamily="34" charset="0"/>
              </a:rPr>
              <a:t>3</a:t>
            </a:r>
          </a:p>
        </p:txBody>
      </p:sp>
      <p:sp>
        <p:nvSpPr>
          <p:cNvPr id="3" name="Left Bracket 2"/>
          <p:cNvSpPr/>
          <p:nvPr/>
        </p:nvSpPr>
        <p:spPr>
          <a:xfrm>
            <a:off x="775785" y="1411101"/>
            <a:ext cx="109330" cy="695827"/>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sp>
        <p:nvSpPr>
          <p:cNvPr id="16" name="Left Bracket 15"/>
          <p:cNvSpPr/>
          <p:nvPr/>
        </p:nvSpPr>
        <p:spPr>
          <a:xfrm flipH="1">
            <a:off x="12607722" y="2840236"/>
            <a:ext cx="185979" cy="752693"/>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sp>
        <p:nvSpPr>
          <p:cNvPr id="17" name="Left Bracket 16"/>
          <p:cNvSpPr/>
          <p:nvPr/>
        </p:nvSpPr>
        <p:spPr>
          <a:xfrm>
            <a:off x="12817243" y="2860217"/>
            <a:ext cx="134164" cy="695827"/>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sp>
        <p:nvSpPr>
          <p:cNvPr id="18" name="Left Bracket 17"/>
          <p:cNvSpPr/>
          <p:nvPr/>
        </p:nvSpPr>
        <p:spPr>
          <a:xfrm flipH="1">
            <a:off x="14792191" y="4323456"/>
            <a:ext cx="144574" cy="752693"/>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pic>
        <p:nvPicPr>
          <p:cNvPr id="1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0" name="Group 19">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1"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00">
                <a:latin typeface="UTM Avo" panose="02040603050506020204" pitchFamily="18" charset="0"/>
              </a:endParaRPr>
            </a:p>
          </p:txBody>
        </p:sp>
        <p:sp>
          <p:nvSpPr>
            <p:cNvPr id="22"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900">
                <a:latin typeface="UTM Avo" panose="02040603050506020204" pitchFamily="18" charset="0"/>
              </a:endParaRPr>
            </a:p>
          </p:txBody>
        </p:sp>
      </p:grpSp>
      <p:sp>
        <p:nvSpPr>
          <p:cNvPr id="23" name="Left Bracket 22"/>
          <p:cNvSpPr/>
          <p:nvPr/>
        </p:nvSpPr>
        <p:spPr>
          <a:xfrm>
            <a:off x="408797" y="5076149"/>
            <a:ext cx="134164" cy="695827"/>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sp>
        <p:nvSpPr>
          <p:cNvPr id="24" name="Left Bracket 23"/>
          <p:cNvSpPr/>
          <p:nvPr/>
        </p:nvSpPr>
        <p:spPr>
          <a:xfrm flipH="1">
            <a:off x="3780328" y="7973044"/>
            <a:ext cx="185979" cy="752693"/>
          </a:xfrm>
          <a:prstGeom prst="leftBracket">
            <a:avLst>
              <a:gd name="adj" fmla="val 142097"/>
            </a:avLst>
          </a:prstGeom>
          <a:ln w="38100"/>
        </p:spPr>
        <p:style>
          <a:lnRef idx="1">
            <a:schemeClr val="accent2"/>
          </a:lnRef>
          <a:fillRef idx="0">
            <a:schemeClr val="accent2"/>
          </a:fillRef>
          <a:effectRef idx="0">
            <a:schemeClr val="accent2"/>
          </a:effectRef>
          <a:fontRef idx="minor">
            <a:schemeClr val="tx1"/>
          </a:fontRef>
        </p:style>
        <p:txBody>
          <a:bodyPr lIns="91440" tIns="45721" rIns="91440" bIns="45721" rtlCol="0" anchor="ctr"/>
          <a:lstStyle/>
          <a:p>
            <a:pPr algn="ctr"/>
            <a:endParaRPr lang="en-US" sz="2900">
              <a:latin typeface="UTM Avo" panose="02040603050506020204" pitchFamily="18" charset="0"/>
            </a:endParaRPr>
          </a:p>
        </p:txBody>
      </p:sp>
      <p:sp>
        <p:nvSpPr>
          <p:cNvPr id="25" name="TextBox 24"/>
          <p:cNvSpPr txBox="1"/>
          <p:nvPr/>
        </p:nvSpPr>
        <p:spPr>
          <a:xfrm>
            <a:off x="-1358375" y="123721"/>
            <a:ext cx="15732235" cy="615491"/>
          </a:xfrm>
          <a:prstGeom prst="rect">
            <a:avLst/>
          </a:prstGeom>
          <a:noFill/>
        </p:spPr>
        <p:txBody>
          <a:bodyPr wrap="square" lIns="121855" tIns="60929" rIns="121855" bIns="60929" rtlCol="0">
            <a:spAutoFit/>
          </a:bodyPr>
          <a:lstStyle/>
          <a:p>
            <a:pPr algn="ctr"/>
            <a:r>
              <a:rPr lang="en-US" sz="32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	Bài 4: LÀM VIỆC THẬT LÀ VUI</a:t>
            </a:r>
            <a:endParaRPr lang="en-US" sz="32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26" name="TextBox 25"/>
          <p:cNvSpPr txBox="1"/>
          <p:nvPr/>
        </p:nvSpPr>
        <p:spPr>
          <a:xfrm>
            <a:off x="261884" y="1280492"/>
            <a:ext cx="15732235" cy="7509686"/>
          </a:xfrm>
          <a:prstGeom prst="rect">
            <a:avLst/>
          </a:prstGeom>
          <a:noFill/>
        </p:spPr>
        <p:txBody>
          <a:bodyPr wrap="square" lIns="121855" tIns="60929" rIns="121855" bIns="60929" rtlCol="0">
            <a:spAutoFit/>
          </a:bodyPr>
          <a:lstStyle/>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 ta, mọi vật, mọi người đều làm việc.</a:t>
            </a:r>
          </a:p>
          <a:p>
            <a:pPr indent="395287">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Cái đồng hồ tích tắc, tích tắc, báo phút, báo giờ. Con gà trống gáy vang </a:t>
            </a:r>
            <a:r>
              <a:rPr lang="vi-VN"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ò</a:t>
            </a: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 mọi vật, mọi người, bé cũng làm việc. Bé làm bài. Bé đi học. Học xong, bé quét nhà, nhặt rau, chơi với em đỡ mẹ. Bé luôn luôn bận rộn, mà lúc nào cũng vui.</a:t>
            </a:r>
            <a:endPar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27" name="Picture 26"/>
          <p:cNvPicPr>
            <a:picLocks noChangeAspect="1"/>
          </p:cNvPicPr>
          <p:nvPr/>
        </p:nvPicPr>
        <p:blipFill>
          <a:blip r:embed="rId4" cstate="print">
            <a:extLst>
              <a:ext uri="{BEBA8EAE-BF5A-486C-A8C5-ECC9F3942E4B}">
                <a14:imgProps xmlns:a14="http://schemas.microsoft.com/office/drawing/2010/main">
                  <a14:imgLayer r:embed="rId5">
                    <a14:imgEffect>
                      <a14:backgroundRemoval t="3563" b="99525" l="0" r="100000"/>
                    </a14:imgEffect>
                  </a14:imgLayer>
                </a14:imgProps>
              </a:ext>
              <a:ext uri="{28A0092B-C50C-407E-A947-70E740481C1C}">
                <a14:useLocalDpi xmlns:a14="http://schemas.microsoft.com/office/drawing/2010/main" val="0"/>
              </a:ext>
            </a:extLst>
          </a:blip>
          <a:stretch>
            <a:fillRect/>
          </a:stretch>
        </p:blipFill>
        <p:spPr>
          <a:xfrm>
            <a:off x="809292" y="-272984"/>
            <a:ext cx="2477929" cy="1749591"/>
          </a:xfrm>
          <a:prstGeom prst="rect">
            <a:avLst/>
          </a:prstGeom>
        </p:spPr>
      </p:pic>
      <p:sp>
        <p:nvSpPr>
          <p:cNvPr id="28" name="TextBox 27"/>
          <p:cNvSpPr txBox="1"/>
          <p:nvPr/>
        </p:nvSpPr>
        <p:spPr>
          <a:xfrm>
            <a:off x="10338318" y="8311741"/>
            <a:ext cx="4739950" cy="707888"/>
          </a:xfrm>
          <a:prstGeom prst="rect">
            <a:avLst/>
          </a:prstGeom>
          <a:noFill/>
        </p:spPr>
        <p:txBody>
          <a:bodyPr wrap="square" lIns="91440" tIns="45721" rIns="91440" bIns="45721" rtlCol="0">
            <a:spAutoFit/>
          </a:bodyPr>
          <a:lstStyle/>
          <a:p>
            <a:r>
              <a:rPr lang="en-US" sz="4000" dirty="0">
                <a:latin typeface="Times New Roman" panose="02020603050405020304" pitchFamily="18" charset="0"/>
                <a:cs typeface="Times New Roman" panose="02020603050405020304" pitchFamily="18" charset="0"/>
              </a:rPr>
              <a:t>(Theo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Hoài</a:t>
            </a:r>
            <a:r>
              <a:rPr lang="en-US"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38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circle(in)">
                                      <p:cBhvr>
                                        <p:cTn id="10" dur="20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circle(in)">
                                      <p:cBhvr>
                                        <p:cTn id="30" dur="20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up)">
                                      <p:cBhvr>
                                        <p:cTn id="35" dur="500"/>
                                        <p:tgtEl>
                                          <p:spTgt spid="17"/>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up)">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circle(in)">
                                      <p:cBhvr>
                                        <p:cTn id="43" dur="2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circle(in)">
                                      <p:cBhvr>
                                        <p:cTn id="48" dur="20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up)">
                                      <p:cBhvr>
                                        <p:cTn id="53" dur="500"/>
                                        <p:tgtEl>
                                          <p:spTgt spid="23"/>
                                        </p:tgtEl>
                                      </p:cBhvr>
                                    </p:animEffect>
                                  </p:childTnLst>
                                </p:cTn>
                              </p:par>
                              <p:par>
                                <p:cTn id="54" presetID="22" presetClass="entr" presetSubtype="1" fill="hold" grpId="0" nodeType="with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up)">
                                      <p:cBhvr>
                                        <p:cTn id="5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5" grpId="0" animBg="1"/>
      <p:bldP spid="3" grpId="0" animBg="1"/>
      <p:bldP spid="16" grpId="0" animBg="1"/>
      <p:bldP spid="17" grpId="0" animBg="1"/>
      <p:bldP spid="18" grpId="0" animBg="1"/>
      <p:bldP spid="23" grpId="0" animBg="1"/>
      <p:bldP spid="24" grpId="0" animBg="1"/>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descr="图片包含 室内, 物体&#10;&#10;描述已自动生成">
            <a:extLst>
              <a:ext uri="{FF2B5EF4-FFF2-40B4-BE49-F238E27FC236}">
                <a16:creationId xmlns:a16="http://schemas.microsoft.com/office/drawing/2014/main" xmlns="" id="{76DE78DD-ADEF-4012-809E-66E68885B8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382097"/>
            <a:ext cx="13463961" cy="9526097"/>
          </a:xfrm>
          <a:prstGeom prst="rect">
            <a:avLst/>
          </a:prstGeom>
        </p:spPr>
      </p:pic>
      <p:pic>
        <p:nvPicPr>
          <p:cNvPr id="5" name="PA_图片 3">
            <a:extLst>
              <a:ext uri="{FF2B5EF4-FFF2-40B4-BE49-F238E27FC236}">
                <a16:creationId xmlns:a16="http://schemas.microsoft.com/office/drawing/2014/main" xmlns="" id="{5B74BE9E-C78D-4DEC-B03F-FC27DD50910A}"/>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913206" y="3716249"/>
            <a:ext cx="6135611" cy="6135611"/>
          </a:xfrm>
          <a:prstGeom prst="rect">
            <a:avLst/>
          </a:prstGeom>
        </p:spPr>
      </p:pic>
      <p:pic>
        <p:nvPicPr>
          <p:cNvPr id="6"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33335" y="1098652"/>
            <a:ext cx="5497845" cy="8045353"/>
          </a:xfrm>
          <a:prstGeom prst="rect">
            <a:avLst/>
          </a:prstGeom>
        </p:spPr>
      </p:pic>
      <p:sp>
        <p:nvSpPr>
          <p:cNvPr id="7" name="Rounded Rectangle 6"/>
          <p:cNvSpPr/>
          <p:nvPr/>
        </p:nvSpPr>
        <p:spPr>
          <a:xfrm>
            <a:off x="4937047" y="1556761"/>
            <a:ext cx="5418667" cy="84001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Luyện</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đọc</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từ</a:t>
            </a:r>
            <a:r>
              <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rPr>
              <a:t> </a:t>
            </a:r>
            <a:r>
              <a:rPr lang="en-US" sz="4400" b="1" dirty="0" err="1">
                <a:solidFill>
                  <a:srgbClr val="FF0000"/>
                </a:solidFill>
                <a:latin typeface="UTM Avo" panose="02040603050506020204" pitchFamily="18" charset="0"/>
                <a:ea typeface="Arial-Rounded" panose="020B0500000000000000" pitchFamily="34" charset="0"/>
                <a:cs typeface="Arial-Rounded" panose="020B0500000000000000" pitchFamily="34" charset="0"/>
              </a:rPr>
              <a:t>khó</a:t>
            </a:r>
            <a:endParaRPr lang="en-US" sz="4400" b="1" dirty="0">
              <a:solidFill>
                <a:srgbClr val="FF0000"/>
              </a:solidFill>
              <a:latin typeface="UTM Avo" panose="02040603050506020204" pitchFamily="18" charset="0"/>
              <a:ea typeface="Arial-Rounded" panose="020B0500000000000000" pitchFamily="34" charset="0"/>
              <a:cs typeface="Arial-Rounded" panose="020B0500000000000000" pitchFamily="34" charset="0"/>
            </a:endParaRPr>
          </a:p>
        </p:txBody>
      </p:sp>
      <p:sp>
        <p:nvSpPr>
          <p:cNvPr id="8" name="TextBox 7"/>
          <p:cNvSpPr txBox="1"/>
          <p:nvPr/>
        </p:nvSpPr>
        <p:spPr>
          <a:xfrm>
            <a:off x="4286224" y="2776536"/>
            <a:ext cx="2971801" cy="830999"/>
          </a:xfrm>
          <a:prstGeom prst="rect">
            <a:avLst/>
          </a:prstGeom>
          <a:noFill/>
        </p:spPr>
        <p:txBody>
          <a:bodyPr wrap="square" lIns="91440" tIns="45721" rIns="91440" bIns="45721" rtlCol="0">
            <a:spAutoFit/>
          </a:bodyPr>
          <a:lstStyle/>
          <a:p>
            <a:r>
              <a:rPr lang="en-US" sz="4800" b="1" dirty="0">
                <a:solidFill>
                  <a:schemeClr val="accent5">
                    <a:lumMod val="75000"/>
                  </a:schemeClr>
                </a:solidFill>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làm</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việc</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endParaRPr lang="en-US" sz="4800" b="1" dirty="0">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4414119" y="3716254"/>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tích</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tắc</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TextBox 13"/>
          <p:cNvSpPr txBox="1"/>
          <p:nvPr/>
        </p:nvSpPr>
        <p:spPr>
          <a:xfrm>
            <a:off x="4286224" y="4720972"/>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thức</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dậy</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extBox 14"/>
          <p:cNvSpPr txBox="1"/>
          <p:nvPr/>
        </p:nvSpPr>
        <p:spPr>
          <a:xfrm>
            <a:off x="4286224" y="5703714"/>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s</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ắc</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xuân</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6" name="TextBox 15"/>
          <p:cNvSpPr txBox="1"/>
          <p:nvPr/>
        </p:nvSpPr>
        <p:spPr>
          <a:xfrm>
            <a:off x="7723726" y="2776536"/>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rực</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rỡ</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7" name="TextBox 16"/>
          <p:cNvSpPr txBox="1"/>
          <p:nvPr/>
        </p:nvSpPr>
        <p:spPr>
          <a:xfrm>
            <a:off x="7707296" y="3716254"/>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l</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uôn</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luôn</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8" name="TextBox 17"/>
          <p:cNvSpPr txBox="1"/>
          <p:nvPr/>
        </p:nvSpPr>
        <p:spPr>
          <a:xfrm>
            <a:off x="7707296" y="4699662"/>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nhặt</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rau</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9" name="TextBox 18"/>
          <p:cNvSpPr txBox="1"/>
          <p:nvPr/>
        </p:nvSpPr>
        <p:spPr>
          <a:xfrm>
            <a:off x="7723726" y="5794656"/>
            <a:ext cx="2971801" cy="830999"/>
          </a:xfrm>
          <a:prstGeom prst="rect">
            <a:avLst/>
          </a:prstGeom>
          <a:noFill/>
        </p:spPr>
        <p:txBody>
          <a:bodyPr wrap="square" lIns="91440" tIns="45721" rIns="91440" bIns="45721" rtlCol="0">
            <a:spAutoFit/>
          </a:bodyPr>
          <a:lstStyle/>
          <a:p>
            <a:r>
              <a:rPr lang="en-US" sz="4800" dirty="0" err="1">
                <a:latin typeface="Times New Roman" panose="02020603050405020304" pitchFamily="18" charset="0"/>
                <a:ea typeface="Arial-Rounded" panose="020B0500000000000000" pitchFamily="34" charset="0"/>
                <a:cs typeface="Times New Roman" panose="02020603050405020304" pitchFamily="18" charset="0"/>
              </a:rPr>
              <a:t>lúc</a:t>
            </a:r>
            <a:r>
              <a:rPr lang="en-US" sz="4800" dirty="0">
                <a:latin typeface="Times New Roman" panose="02020603050405020304" pitchFamily="18" charset="0"/>
                <a:ea typeface="Arial-Rounded" panose="020B0500000000000000" pitchFamily="34" charset="0"/>
                <a:cs typeface="Times New Roman" panose="02020603050405020304" pitchFamily="18" charset="0"/>
              </a:rPr>
              <a:t> </a:t>
            </a:r>
            <a:r>
              <a:rPr lang="en-US" sz="4800" dirty="0" err="1">
                <a:latin typeface="Times New Roman" panose="02020603050405020304" pitchFamily="18" charset="0"/>
                <a:ea typeface="Arial-Rounded" panose="020B0500000000000000" pitchFamily="34" charset="0"/>
                <a:cs typeface="Times New Roman" panose="02020603050405020304" pitchFamily="18" charset="0"/>
              </a:rPr>
              <a:t>nào</a:t>
            </a:r>
            <a:endParaRPr lang="en-US" sz="4800"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2656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ircle(in)">
                                      <p:cBhvr>
                                        <p:cTn id="29" dur="20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ircle(in)">
                                      <p:cBhvr>
                                        <p:cTn id="34" dur="20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circle(in)">
                                      <p:cBhvr>
                                        <p:cTn id="39" dur="20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circle(in)">
                                      <p:cBhvr>
                                        <p:cTn id="44" dur="20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circle(in)">
                                      <p:cBhvr>
                                        <p:cTn id="4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3" grpId="0"/>
      <p:bldP spid="14" grpId="0"/>
      <p:bldP spid="15" grpId="0"/>
      <p:bldP spid="16" grpId="0"/>
      <p:bldP spid="17" grpId="0"/>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38192" y="1004700"/>
            <a:ext cx="15732235" cy="7509686"/>
          </a:xfrm>
          <a:prstGeom prst="rect">
            <a:avLst/>
          </a:prstGeom>
          <a:noFill/>
        </p:spPr>
        <p:txBody>
          <a:bodyPr wrap="square" lIns="121855" tIns="60929" rIns="121855" bIns="60929" rtlCol="0">
            <a:spAutoFit/>
          </a:bodyPr>
          <a:lstStyle/>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Quanh ta, mọi vật, mọi người đều làm việc.</a:t>
            </a:r>
          </a:p>
          <a:p>
            <a:pPr indent="395287">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Cái đồng hồ tích tắc, tích tắc, báo phút, báo giờ. Con gà trống gáy vang </a:t>
            </a:r>
            <a:r>
              <a:rPr lang="vi-VN"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ò</a:t>
            </a: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 ó o, báo cho mọi người biết trời sắp sáng, mau mau thức dậy. Con tu hú kêu tu hú, tu hú. Thế là sắp đến mùa vải chín. Chim bắt sâu, bảo vệ mùa màng. Cành đào nở hoa cho sắc xuân thêm rực rỡ, ngày xuân thêm tưng bừng. Chim cú mèo chập tối đứng trong hốc cây rúc cú cú cũng làm việc có ích cho đồng ruộng.</a:t>
            </a:r>
          </a:p>
          <a:p>
            <a:pPr indent="463550">
              <a:lnSpc>
                <a:spcPct val="120000"/>
              </a:lnSpc>
              <a:defRPr/>
            </a:pPr>
            <a:r>
              <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rPr>
              <a:t>Như mọi vật, mọi người, bé cũng làm việc. Bé làm bài. Bé đi học. Học xong, bé quét nhà, nhặt rau, chơi với em đỡ mẹ. Bé luôn luôn bận rộn, mà lúc nào cũng vui.</a:t>
            </a:r>
            <a:endParaRPr lang="en-US" sz="4000" dirty="0">
              <a:solidFill>
                <a:prstClr val="black"/>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Oval 11"/>
          <p:cNvSpPr/>
          <p:nvPr/>
        </p:nvSpPr>
        <p:spPr>
          <a:xfrm>
            <a:off x="873836" y="1004701"/>
            <a:ext cx="387141" cy="425883"/>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1</a:t>
            </a:r>
          </a:p>
        </p:txBody>
      </p:sp>
      <p:sp>
        <p:nvSpPr>
          <p:cNvPr id="14" name="Oval 13"/>
          <p:cNvSpPr/>
          <p:nvPr/>
        </p:nvSpPr>
        <p:spPr>
          <a:xfrm>
            <a:off x="12998835" y="2412976"/>
            <a:ext cx="474571" cy="367549"/>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2</a:t>
            </a:r>
          </a:p>
        </p:txBody>
      </p:sp>
      <p:sp>
        <p:nvSpPr>
          <p:cNvPr id="15" name="Oval 14"/>
          <p:cNvSpPr/>
          <p:nvPr/>
        </p:nvSpPr>
        <p:spPr>
          <a:xfrm>
            <a:off x="324526" y="4727324"/>
            <a:ext cx="369650" cy="370781"/>
          </a:xfrm>
          <a:prstGeom prst="ellipse">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defRPr/>
            </a:pPr>
            <a:r>
              <a:rPr lang="en-US" sz="2900" b="1" dirty="0">
                <a:solidFill>
                  <a:prstClr val="white"/>
                </a:solidFill>
                <a:latin typeface="UTM Avo" panose="02040603050506020204" pitchFamily="18" charset="0"/>
                <a:ea typeface="Arial-Rounded" panose="020B0500000000000000" pitchFamily="34" charset="0"/>
                <a:cs typeface="Arial-Rounded" panose="020B0500000000000000" pitchFamily="34" charset="0"/>
              </a:rPr>
              <a:t>3</a:t>
            </a:r>
          </a:p>
        </p:txBody>
      </p:sp>
      <p:pic>
        <p:nvPicPr>
          <p:cNvPr id="19"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4" name="Group 23">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6"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sp>
          <p:nvSpPr>
            <p:cNvPr id="27"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900">
                <a:solidFill>
                  <a:prstClr val="white"/>
                </a:solidFill>
                <a:latin typeface="UTM Avo" panose="02040603050506020204" pitchFamily="18" charset="0"/>
              </a:endParaRPr>
            </a:p>
          </p:txBody>
        </p:sp>
      </p:grpSp>
      <p:sp>
        <p:nvSpPr>
          <p:cNvPr id="13" name="TextBox 12"/>
          <p:cNvSpPr txBox="1"/>
          <p:nvPr/>
        </p:nvSpPr>
        <p:spPr>
          <a:xfrm>
            <a:off x="-381179" y="125972"/>
            <a:ext cx="15732235" cy="738601"/>
          </a:xfrm>
          <a:prstGeom prst="rect">
            <a:avLst/>
          </a:prstGeom>
          <a:noFill/>
        </p:spPr>
        <p:txBody>
          <a:bodyPr wrap="square" lIns="121855" tIns="60929" rIns="121855" bIns="60929" rtlCol="0">
            <a:spAutoFit/>
          </a:bodyPr>
          <a:lstStyle/>
          <a:p>
            <a:pPr algn="ctr">
              <a:defRPr/>
            </a:pPr>
            <a:r>
              <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rPr>
              <a:t>	Bài 4: LÀM VIỆC THẬT LÀ VUI</a:t>
            </a:r>
            <a:endParaRPr lang="en-US" sz="4000" b="1" dirty="0">
              <a:solidFill>
                <a:srgbClr val="FF66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TextBox 10"/>
          <p:cNvSpPr txBox="1"/>
          <p:nvPr/>
        </p:nvSpPr>
        <p:spPr>
          <a:xfrm>
            <a:off x="10338318" y="8311741"/>
            <a:ext cx="4739950" cy="707888"/>
          </a:xfrm>
          <a:prstGeom prst="rect">
            <a:avLst/>
          </a:prstGeom>
          <a:noFill/>
        </p:spPr>
        <p:txBody>
          <a:bodyPr wrap="square" lIns="91440" tIns="45721" rIns="91440" bIns="45721" rtlCol="0">
            <a:spAutoFit/>
          </a:bodyPr>
          <a:lstStyle/>
          <a:p>
            <a:r>
              <a:rPr lang="en-US" sz="4000" dirty="0">
                <a:latin typeface="Times New Roman" panose="02020603050405020304" pitchFamily="18" charset="0"/>
                <a:cs typeface="Times New Roman" panose="02020603050405020304" pitchFamily="18" charset="0"/>
              </a:rPr>
              <a:t>(Theo </a:t>
            </a:r>
            <a:r>
              <a:rPr lang="en-US" sz="4000" dirty="0" err="1">
                <a:latin typeface="Times New Roman" panose="02020603050405020304" pitchFamily="18" charset="0"/>
                <a:cs typeface="Times New Roman" panose="02020603050405020304" pitchFamily="18" charset="0"/>
              </a:rPr>
              <a:t>Tô</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Hoài</a:t>
            </a:r>
            <a:r>
              <a:rPr lang="en-US" sz="4000" dirty="0">
                <a:latin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633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91440" y="8169209"/>
            <a:ext cx="16256000" cy="992953"/>
          </a:xfrm>
          <a:prstGeom prst="rect">
            <a:avLst/>
          </a:prstGeom>
        </p:spPr>
      </p:pic>
      <p:grpSp>
        <p:nvGrpSpPr>
          <p:cNvPr id="22" name="Group 21">
            <a:extLst>
              <a:ext uri="{FF2B5EF4-FFF2-40B4-BE49-F238E27FC236}">
                <a16:creationId xmlns:a16="http://schemas.microsoft.com/office/drawing/2014/main" xmlns="" id="{7A807A5E-B68A-410C-AB0D-1D86BD6E42C7}"/>
              </a:ext>
            </a:extLst>
          </p:cNvPr>
          <p:cNvGrpSpPr/>
          <p:nvPr/>
        </p:nvGrpSpPr>
        <p:grpSpPr>
          <a:xfrm>
            <a:off x="0" y="5"/>
            <a:ext cx="16256000" cy="601807"/>
            <a:chOff x="0" y="-127508"/>
            <a:chExt cx="12192000" cy="1361811"/>
          </a:xfrm>
        </p:grpSpPr>
        <p:sp>
          <p:nvSpPr>
            <p:cNvPr id="24"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UTM Avo" panose="02040603050506020204" pitchFamily="18" charset="0"/>
              </a:endParaRPr>
            </a:p>
          </p:txBody>
        </p:sp>
        <p:sp>
          <p:nvSpPr>
            <p:cNvPr id="25"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UTM Avo" panose="02040603050506020204" pitchFamily="18" charset="0"/>
              </a:endParaRPr>
            </a:p>
          </p:txBody>
        </p:sp>
      </p:grpSp>
      <p:sp>
        <p:nvSpPr>
          <p:cNvPr id="5" name="Rounded Rectangle 4"/>
          <p:cNvSpPr/>
          <p:nvPr/>
        </p:nvSpPr>
        <p:spPr>
          <a:xfrm>
            <a:off x="5031209" y="706533"/>
            <a:ext cx="5418667" cy="84001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1" rIns="91440" bIns="45721" rtlCol="0" anchor="ctr"/>
          <a:lstStyle/>
          <a:p>
            <a:pPr algn="ctr"/>
            <a:r>
              <a:rPr lang="en-US" sz="4000"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Luyện</a:t>
            </a:r>
            <a:r>
              <a:rPr lang="en-US" sz="40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đọc</a:t>
            </a:r>
            <a:r>
              <a:rPr lang="en-US" sz="40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câu</a:t>
            </a:r>
            <a:r>
              <a:rPr lang="en-US" sz="4000" dirty="0">
                <a:solidFill>
                  <a:schemeClr val="bg1"/>
                </a:solidFill>
                <a:latin typeface="UTM Avo" panose="02040603050506020204" pitchFamily="18" charset="0"/>
                <a:ea typeface="Arial-Rounded" panose="020B0500000000000000" pitchFamily="34" charset="0"/>
                <a:cs typeface="Arial-Rounded" panose="020B0500000000000000" pitchFamily="34" charset="0"/>
              </a:rPr>
              <a:t> </a:t>
            </a:r>
            <a:r>
              <a:rPr lang="en-US" sz="4000" dirty="0" err="1">
                <a:solidFill>
                  <a:schemeClr val="bg1"/>
                </a:solidFill>
                <a:latin typeface="UTM Avo" panose="02040603050506020204" pitchFamily="18" charset="0"/>
                <a:ea typeface="Arial-Rounded" panose="020B0500000000000000" pitchFamily="34" charset="0"/>
                <a:cs typeface="Arial-Rounded" panose="020B0500000000000000" pitchFamily="34" charset="0"/>
              </a:rPr>
              <a:t>dài</a:t>
            </a:r>
            <a:endParaRPr lang="en-US" sz="4000" dirty="0">
              <a:solidFill>
                <a:schemeClr val="bg1"/>
              </a:solidFill>
              <a:latin typeface="UTM Avo" panose="02040603050506020204" pitchFamily="18" charset="0"/>
              <a:ea typeface="Arial-Rounded" panose="020B0500000000000000" pitchFamily="34" charset="0"/>
              <a:cs typeface="Arial-Rounded" panose="020B0500000000000000" pitchFamily="34" charset="0"/>
            </a:endParaRPr>
          </a:p>
        </p:txBody>
      </p:sp>
      <p:pic>
        <p:nvPicPr>
          <p:cNvPr id="7" name="图片 2">
            <a:extLst>
              <a:ext uri="{FF2B5EF4-FFF2-40B4-BE49-F238E27FC236}">
                <a16:creationId xmlns:a16="http://schemas.microsoft.com/office/drawing/2014/main" xmlns="" id="{9499C835-6942-4985-A2C8-7F05A71FA8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95773" y="5842864"/>
            <a:ext cx="4121122" cy="4121121"/>
          </a:xfrm>
          <a:prstGeom prst="rect">
            <a:avLst/>
          </a:prstGeom>
        </p:spPr>
      </p:pic>
      <p:pic>
        <p:nvPicPr>
          <p:cNvPr id="8" name="PA_图片 1" descr="图片包含 玩偶, 玩具, 室内, 天空&#10;&#10;已生成极高可信度的说明">
            <a:extLst>
              <a:ext uri="{FF2B5EF4-FFF2-40B4-BE49-F238E27FC236}">
                <a16:creationId xmlns:a16="http://schemas.microsoft.com/office/drawing/2014/main" xmlns="" id="{99BC19F7-603F-4893-B6D9-BEE730DE4011}"/>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 y="6050341"/>
            <a:ext cx="4176485" cy="4176487"/>
          </a:xfrm>
          <a:prstGeom prst="rect">
            <a:avLst/>
          </a:prstGeom>
        </p:spPr>
      </p:pic>
      <p:sp>
        <p:nvSpPr>
          <p:cNvPr id="10" name="Rounded Rectangle 9"/>
          <p:cNvSpPr/>
          <p:nvPr/>
        </p:nvSpPr>
        <p:spPr>
          <a:xfrm>
            <a:off x="347851" y="2044446"/>
            <a:ext cx="13492135" cy="1830135"/>
          </a:xfrm>
          <a:prstGeom prst="roundRect">
            <a:avLst/>
          </a:prstGeom>
        </p:spPr>
        <p:style>
          <a:lnRef idx="1">
            <a:schemeClr val="accent4"/>
          </a:lnRef>
          <a:fillRef idx="2">
            <a:schemeClr val="accent4"/>
          </a:fillRef>
          <a:effectRef idx="1">
            <a:schemeClr val="accent4"/>
          </a:effectRef>
          <a:fontRef idx="minor">
            <a:schemeClr val="dk1"/>
          </a:fontRef>
        </p:style>
        <p:txBody>
          <a:bodyPr lIns="91440" tIns="45721" rIns="91440" bIns="45721" rtlCol="0" anchor="ctr"/>
          <a:lstStyle/>
          <a:p>
            <a:pPr>
              <a:lnSpc>
                <a:spcPct val="150000"/>
              </a:lnSpc>
            </a:pPr>
            <a:r>
              <a:rPr lang="en-US" sz="4000" dirty="0" err="1">
                <a:latin typeface="UTM Avo" panose="02040603050506020204" pitchFamily="18" charset="0"/>
                <a:ea typeface="Arial-Rounded" panose="020B0500000000000000" pitchFamily="34" charset="0"/>
                <a:cs typeface="Arial-Rounded" panose="020B0500000000000000" pitchFamily="34" charset="0"/>
              </a:rPr>
              <a:t>Cành</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đào</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nở</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hoa</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cho</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sắc</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xuân</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thêm</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rực</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rỡ</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ngày</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xuân</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thêm</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tưng</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bừng</a:t>
            </a:r>
            <a:r>
              <a:rPr lang="en-US" sz="4000" dirty="0">
                <a:latin typeface="UTM Avo" panose="02040603050506020204" pitchFamily="18" charset="0"/>
                <a:ea typeface="Arial-Rounded" panose="020B0500000000000000" pitchFamily="34" charset="0"/>
                <a:cs typeface="Arial-Rounded" panose="020B0500000000000000" pitchFamily="34" charset="0"/>
              </a:rPr>
              <a:t>.</a:t>
            </a:r>
            <a:endParaRPr lang="en-US" sz="4000" dirty="0">
              <a:latin typeface="UTM Avo" panose="02040603050506020204" pitchFamily="18" charset="0"/>
            </a:endParaRPr>
          </a:p>
        </p:txBody>
      </p:sp>
      <p:sp>
        <p:nvSpPr>
          <p:cNvPr id="11" name="Rounded Rectangle 10"/>
          <p:cNvSpPr/>
          <p:nvPr/>
        </p:nvSpPr>
        <p:spPr>
          <a:xfrm>
            <a:off x="347851" y="4299637"/>
            <a:ext cx="13492135" cy="1830135"/>
          </a:xfrm>
          <a:prstGeom prst="roundRect">
            <a:avLst/>
          </a:prstGeom>
        </p:spPr>
        <p:style>
          <a:lnRef idx="1">
            <a:schemeClr val="accent2"/>
          </a:lnRef>
          <a:fillRef idx="2">
            <a:schemeClr val="accent2"/>
          </a:fillRef>
          <a:effectRef idx="1">
            <a:schemeClr val="accent2"/>
          </a:effectRef>
          <a:fontRef idx="minor">
            <a:schemeClr val="dk1"/>
          </a:fontRef>
        </p:style>
        <p:txBody>
          <a:bodyPr lIns="91440" tIns="45721" rIns="91440" bIns="45721" rtlCol="0" anchor="ctr"/>
          <a:lstStyle/>
          <a:p>
            <a:pPr indent="395287">
              <a:lnSpc>
                <a:spcPct val="120000"/>
              </a:lnSpc>
            </a:pPr>
            <a:r>
              <a:rPr lang="en-US" sz="4000" dirty="0" err="1">
                <a:latin typeface="UTM Avo" panose="02040603050506020204" pitchFamily="18" charset="0"/>
                <a:ea typeface="Arial-Rounded" panose="020B0500000000000000" pitchFamily="34" charset="0"/>
                <a:cs typeface="Arial-Rounded" panose="020B0500000000000000" pitchFamily="34" charset="0"/>
              </a:rPr>
              <a:t>Chim</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cú</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mèo</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chập</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tối</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đứng</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trong</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hốc</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cây</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rúc</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cú</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cú</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cũng</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làm</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việc</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có</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ích</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cho</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đồng</a:t>
            </a:r>
            <a:r>
              <a:rPr lang="en-US" sz="4000" dirty="0">
                <a:latin typeface="UTM Avo" panose="02040603050506020204" pitchFamily="18" charset="0"/>
                <a:ea typeface="Arial-Rounded" panose="020B0500000000000000" pitchFamily="34" charset="0"/>
                <a:cs typeface="Arial-Rounded" panose="020B0500000000000000" pitchFamily="34" charset="0"/>
              </a:rPr>
              <a:t> </a:t>
            </a:r>
            <a:r>
              <a:rPr lang="en-US" sz="4000" dirty="0" err="1">
                <a:latin typeface="UTM Avo" panose="02040603050506020204" pitchFamily="18" charset="0"/>
                <a:ea typeface="Arial-Rounded" panose="020B0500000000000000" pitchFamily="34" charset="0"/>
                <a:cs typeface="Arial-Rounded" panose="020B0500000000000000" pitchFamily="34" charset="0"/>
              </a:rPr>
              <a:t>ruộng</a:t>
            </a:r>
            <a:r>
              <a:rPr lang="en-US" sz="4000" dirty="0">
                <a:latin typeface="UTM Avo" panose="02040603050506020204" pitchFamily="18" charset="0"/>
                <a:ea typeface="Arial-Rounded" panose="020B0500000000000000" pitchFamily="34" charset="0"/>
                <a:cs typeface="Arial-Rounded" panose="020B0500000000000000" pitchFamily="34" charset="0"/>
              </a:rPr>
              <a:t>.</a:t>
            </a:r>
          </a:p>
        </p:txBody>
      </p:sp>
      <p:cxnSp>
        <p:nvCxnSpPr>
          <p:cNvPr id="13" name="Straight Connector 12"/>
          <p:cNvCxnSpPr/>
          <p:nvPr/>
        </p:nvCxnSpPr>
        <p:spPr>
          <a:xfrm flipH="1">
            <a:off x="4114492" y="2074415"/>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flipH="1">
            <a:off x="9817657" y="2074415"/>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flipH="1">
            <a:off x="2900866" y="3080199"/>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flipH="1">
            <a:off x="2951941" y="3080199"/>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flipH="1">
            <a:off x="3700195" y="4321719"/>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flipH="1">
            <a:off x="11877689" y="4354127"/>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flipH="1">
            <a:off x="7399580" y="5227071"/>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flipH="1">
            <a:off x="7304729" y="5207867"/>
            <a:ext cx="123986" cy="853740"/>
          </a:xfrm>
          <a:prstGeom prst="line">
            <a:avLst/>
          </a:prstGeom>
          <a:ln w="38100">
            <a:solidFill>
              <a:srgbClr val="00206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2200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par>
                                <p:cTn id="32" presetID="10"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84356474"/>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ANSWERS" val="false"/>
  <p:tag name="INKNOEBUTTONMODEL" val="{&quot;ActivityType&quot;:6,&quot;OptionCount&quot;:4,&quot;WcOptionCount&quot;:10,&quot;HasMultipleSubmission&quot;:false,&quot;HasAutoStop&quot;:true,&quot;HasMinimizeMode&quot;:true,&quot;TimerValue&quot;:&quot;03:00&quot;,&quot;HasAutoStart&quot;:false,&quot;HasCorrectAnswers&quot;:false,&quot;McqAnswers&quot;:[],&quot;ActivityId&quot;:&quot;&quot;,&quot;IaMcqCompetition&quot;:false,&quot;IsAnonymous&quot;:false,&quot;AutoAdvance&quot;:false,&quot;IsCompetitionMode&quot;:false}"/>
</p:tagLst>
</file>

<file path=ppt/tags/tag9.xml><?xml version="1.0" encoding="utf-8"?>
<p:tagLst xmlns:a="http://schemas.openxmlformats.org/drawingml/2006/main" xmlns:r="http://schemas.openxmlformats.org/officeDocument/2006/relationships" xmlns:p="http://schemas.openxmlformats.org/presentationml/2006/main">
  <p:tag name="ANSWERS" val="false"/>
  <p:tag name="INKNOEBUTTONMODEL" val="{&quot;ActivityType&quot;:2,&quot;OptionCount&quot;:4,&quot;WcOptionCount&quot;:10,&quot;HasMultipleSubmission&quot;:false,&quot;HasAutoStop&quot;:true,&quot;HasMinimizeMode&quot;:true,&quot;TimerValue&quot;:&quot;03:00&quot;,&quot;HasAutoStart&quot;:false,&quot;HasCorrectAnswers&quot;:false,&quot;McqAnswers&quot;:[],&quot;ActivityId&quot;:&quot;&quot;,&quot;IaMcqCompetition&quot;:false,&quot;IsAnonymous&quot;:false,&quot;AutoAdvance&quot;:false,&quot;IsCompetitionMode&quot;: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3768</TotalTime>
  <Words>1363</Words>
  <Application>Microsoft Office PowerPoint</Application>
  <PresentationFormat>Custom</PresentationFormat>
  <Paragraphs>130</Paragraphs>
  <Slides>27</Slides>
  <Notes>7</Notes>
  <HiddenSlides>0</HiddenSlides>
  <MMClips>2</MMClip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Office Theme</vt:lpstr>
      <vt:lpstr>Default Design</vt:lpstr>
      <vt:lpstr>1_Office Theme</vt:lpstr>
      <vt:lpstr>2_Office Theme</vt:lpstr>
      <vt:lpstr>3_Office Theme</vt:lpstr>
      <vt:lpstr>PowerPoint Presentation</vt:lpstr>
      <vt:lpstr>PowerPoint Presentation</vt:lpstr>
      <vt:lpstr>PowerPoint Presentation</vt:lpstr>
      <vt:lpstr>Thứ Tư ngày 15 tháng 9 năm 2021                  Tiếng việt Bài 4:    Làm việc thật là vui ( tiết 15+16)     Đọc: Làm việc thật là vui.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Admin</cp:lastModifiedBy>
  <cp:revision>130</cp:revision>
  <dcterms:created xsi:type="dcterms:W3CDTF">2021-05-31T08:31:14Z</dcterms:created>
  <dcterms:modified xsi:type="dcterms:W3CDTF">2021-09-14T21:39:13Z</dcterms:modified>
</cp:coreProperties>
</file>