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5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16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13.xml" ContentType="application/vnd.openxmlformats-officedocument.presentationml.tags+xml"/>
  <Override PartName="/ppt/notesSlides/notesSlide19.xml" ContentType="application/vnd.openxmlformats-officedocument.presentationml.notesSlide+xml"/>
  <Override PartName="/ppt/tags/tag14.xml" ContentType="application/vnd.openxmlformats-officedocument.presentationml.tags+xml"/>
  <Override PartName="/ppt/notesSlides/notesSlide20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25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2"/>
    <p:sldMasterId id="2147483674" r:id="rId3"/>
  </p:sldMasterIdLst>
  <p:notesMasterIdLst>
    <p:notesMasterId r:id="rId44"/>
  </p:notesMasterIdLst>
  <p:handoutMasterIdLst>
    <p:handoutMasterId r:id="rId45"/>
  </p:handoutMasterIdLst>
  <p:sldIdLst>
    <p:sldId id="304" r:id="rId4"/>
    <p:sldId id="303" r:id="rId5"/>
    <p:sldId id="287" r:id="rId6"/>
    <p:sldId id="288" r:id="rId7"/>
    <p:sldId id="259" r:id="rId8"/>
    <p:sldId id="292" r:id="rId9"/>
    <p:sldId id="317" r:id="rId10"/>
    <p:sldId id="293" r:id="rId11"/>
    <p:sldId id="261" r:id="rId12"/>
    <p:sldId id="307" r:id="rId13"/>
    <p:sldId id="295" r:id="rId14"/>
    <p:sldId id="298" r:id="rId15"/>
    <p:sldId id="299" r:id="rId16"/>
    <p:sldId id="300" r:id="rId17"/>
    <p:sldId id="312" r:id="rId18"/>
    <p:sldId id="305" r:id="rId19"/>
    <p:sldId id="310" r:id="rId20"/>
    <p:sldId id="257" r:id="rId21"/>
    <p:sldId id="258" r:id="rId22"/>
    <p:sldId id="301" r:id="rId23"/>
    <p:sldId id="266" r:id="rId24"/>
    <p:sldId id="269" r:id="rId25"/>
    <p:sldId id="263" r:id="rId26"/>
    <p:sldId id="306" r:id="rId27"/>
    <p:sldId id="270" r:id="rId28"/>
    <p:sldId id="273" r:id="rId29"/>
    <p:sldId id="275" r:id="rId30"/>
    <p:sldId id="274" r:id="rId31"/>
    <p:sldId id="302" r:id="rId32"/>
    <p:sldId id="284" r:id="rId33"/>
    <p:sldId id="314" r:id="rId34"/>
    <p:sldId id="315" r:id="rId35"/>
    <p:sldId id="276" r:id="rId36"/>
    <p:sldId id="277" r:id="rId37"/>
    <p:sldId id="279" r:id="rId38"/>
    <p:sldId id="280" r:id="rId39"/>
    <p:sldId id="281" r:id="rId40"/>
    <p:sldId id="316" r:id="rId41"/>
    <p:sldId id="313" r:id="rId42"/>
    <p:sldId id="286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9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06AE"/>
    <a:srgbClr val="E010D1"/>
    <a:srgbClr val="FFFF99"/>
    <a:srgbClr val="CCFFFF"/>
    <a:srgbClr val="FF6600"/>
    <a:srgbClr val="33CC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5455" autoAdjust="0"/>
  </p:normalViewPr>
  <p:slideViewPr>
    <p:cSldViewPr snapToGrid="0">
      <p:cViewPr varScale="1">
        <p:scale>
          <a:sx n="51" d="100"/>
          <a:sy n="51" d="100"/>
        </p:scale>
        <p:origin x="-1380" y="-84"/>
      </p:cViewPr>
      <p:guideLst>
        <p:guide orient="horz" pos="218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064A-D61B-4B21-B757-51A9B82445B8}" type="datetimeFigureOut">
              <a:rPr lang="en-US" smtClean="0"/>
              <a:t>05/09/2021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05E07-67EA-4042-A3F6-853A8AD8D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CDB6EE-D8D2-4028-995A-83AAB30322EA}" type="datetimeFigureOut">
              <a:rPr lang="en-US" smtClean="0"/>
              <a:t>05/09/2021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40C931-EB57-4A23-93B1-3B8D93366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08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Chúng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mình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cùng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nghỉ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giải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bằng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điệu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nhảy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rất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này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mời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bạn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đứng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lên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giãn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cùng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40C931-EB57-4A23-93B1-3B8D93366B2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028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Gọi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nhóm</a:t>
            </a:r>
            <a:r>
              <a:rPr lang="en-US" dirty="0"/>
              <a:t> </a:t>
            </a:r>
            <a:r>
              <a:rPr lang="en-US" dirty="0" err="1"/>
              <a:t>thi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nhau</a:t>
            </a:r>
            <a:r>
              <a:rPr lang="en-US" dirty="0"/>
              <a:t>, </a:t>
            </a:r>
            <a:r>
              <a:rPr lang="en-US" dirty="0" err="1"/>
              <a:t>cả</a:t>
            </a:r>
            <a:r>
              <a:rPr lang="en-US" dirty="0"/>
              <a:t> </a:t>
            </a:r>
            <a:r>
              <a:rPr lang="en-US" dirty="0" err="1"/>
              <a:t>lớp</a:t>
            </a:r>
            <a:r>
              <a:rPr lang="en-US" dirty="0"/>
              <a:t> </a:t>
            </a:r>
            <a:r>
              <a:rPr lang="en-US" dirty="0" err="1"/>
              <a:t>nx</a:t>
            </a:r>
            <a:r>
              <a:rPr lang="en-US" dirty="0"/>
              <a:t>, </a:t>
            </a:r>
            <a:r>
              <a:rPr lang="en-US" dirty="0" err="1"/>
              <a:t>bình</a:t>
            </a:r>
            <a:r>
              <a:rPr lang="en-US" dirty="0"/>
              <a:t> </a:t>
            </a:r>
            <a:r>
              <a:rPr lang="en-US" dirty="0" err="1"/>
              <a:t>chọn</a:t>
            </a:r>
            <a:r>
              <a:rPr lang="en-US" dirty="0"/>
              <a:t>. </a:t>
            </a:r>
            <a:r>
              <a:rPr lang="en-US" dirty="0" err="1"/>
              <a:t>Gv</a:t>
            </a:r>
            <a:r>
              <a:rPr lang="en-US" dirty="0"/>
              <a:t> </a:t>
            </a:r>
            <a:r>
              <a:rPr lang="en-US" dirty="0" err="1"/>
              <a:t>khen</a:t>
            </a:r>
            <a:r>
              <a:rPr lang="en-US" dirty="0"/>
              <a:t>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40C931-EB57-4A23-93B1-3B8D93366B2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2272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thấy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học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tập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chăm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chỉ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đọc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bài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văn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hay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trôi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chảy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thưởng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1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chơi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muốn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chơi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cùng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chơi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của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tên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giải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cứu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nàng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tiên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0C931-EB57-4A23-93B1-3B8D93366B2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679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Đố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con </a:t>
            </a:r>
            <a:r>
              <a:rPr lang="en-US" dirty="0" err="1"/>
              <a:t>biết</a:t>
            </a:r>
            <a:r>
              <a:rPr lang="en-US" dirty="0"/>
              <a:t> </a:t>
            </a:r>
            <a:r>
              <a:rPr lang="en-US" dirty="0" err="1"/>
              <a:t>đây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ảnh</a:t>
            </a:r>
            <a:r>
              <a:rPr lang="en-US" dirty="0"/>
              <a:t> </a:t>
            </a:r>
            <a:r>
              <a:rPr lang="en-US" dirty="0" err="1"/>
              <a:t>gì</a:t>
            </a:r>
            <a:r>
              <a:rPr lang="en-US" dirty="0"/>
              <a:t>? </a:t>
            </a:r>
          </a:p>
          <a:p>
            <a:r>
              <a:rPr lang="en-US" dirty="0" err="1"/>
              <a:t>Các</a:t>
            </a:r>
            <a:r>
              <a:rPr lang="en-US" dirty="0"/>
              <a:t> con ạ </a:t>
            </a:r>
            <a:r>
              <a:rPr lang="en-US" dirty="0" err="1"/>
              <a:t>đây</a:t>
            </a:r>
            <a:r>
              <a:rPr lang="en-US" dirty="0"/>
              <a:t> </a:t>
            </a:r>
            <a:r>
              <a:rPr lang="en-US" dirty="0" err="1"/>
              <a:t>chính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nàng</a:t>
            </a:r>
            <a:r>
              <a:rPr lang="en-US" dirty="0"/>
              <a:t> </a:t>
            </a:r>
            <a:r>
              <a:rPr lang="en-US" dirty="0" err="1"/>
              <a:t>tiên</a:t>
            </a:r>
            <a:r>
              <a:rPr lang="en-US" dirty="0"/>
              <a:t> </a:t>
            </a:r>
            <a:r>
              <a:rPr lang="en-US" dirty="0" err="1"/>
              <a:t>cá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mụ</a:t>
            </a:r>
            <a:r>
              <a:rPr lang="en-US" dirty="0"/>
              <a:t> </a:t>
            </a:r>
            <a:r>
              <a:rPr lang="en-US" dirty="0" err="1"/>
              <a:t>phù</a:t>
            </a:r>
            <a:r>
              <a:rPr lang="en-US" dirty="0"/>
              <a:t> </a:t>
            </a:r>
            <a:r>
              <a:rPr lang="en-US" dirty="0" err="1"/>
              <a:t>thuỷ</a:t>
            </a:r>
            <a:r>
              <a:rPr lang="en-US" dirty="0"/>
              <a:t> </a:t>
            </a:r>
            <a:r>
              <a:rPr lang="en-US" dirty="0" err="1"/>
              <a:t>độc</a:t>
            </a:r>
            <a:r>
              <a:rPr lang="en-US" dirty="0"/>
              <a:t> </a:t>
            </a:r>
            <a:r>
              <a:rPr lang="en-US" dirty="0" err="1"/>
              <a:t>ác</a:t>
            </a:r>
            <a:r>
              <a:rPr lang="en-US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40C931-EB57-4A23-93B1-3B8D93366B2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2310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0C931-EB57-4A23-93B1-3B8D93366B2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0013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Ấn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Ấn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viên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ngọc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ngọc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biến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mất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Ấn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ngôi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chuyển</a:t>
            </a:r>
            <a:r>
              <a:rPr lang="en-US" baseline="0" dirty="0" smtClean="0"/>
              <a:t> slide.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0C931-EB57-4A23-93B1-3B8D93366B2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8553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Ấn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ngọc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trai</a:t>
            </a:r>
            <a:r>
              <a:rPr lang="en-US" baseline="0" dirty="0" smtClean="0"/>
              <a:t> quay </a:t>
            </a:r>
            <a:r>
              <a:rPr lang="en-US" baseline="0" dirty="0" err="1" smtClean="0"/>
              <a:t>lại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đại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dương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40C931-EB57-4A23-93B1-3B8D93366B2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5038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Gọi</a:t>
            </a:r>
            <a:r>
              <a:rPr lang="en-US" dirty="0"/>
              <a:t> </a:t>
            </a:r>
            <a:r>
              <a:rPr lang="en-US" dirty="0" err="1"/>
              <a:t>hs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 </a:t>
            </a:r>
            <a:r>
              <a:rPr lang="en-US" dirty="0" err="1"/>
              <a:t>đề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, </a:t>
            </a:r>
            <a:r>
              <a:rPr lang="en-US" dirty="0" err="1"/>
              <a:t>tl</a:t>
            </a:r>
            <a:r>
              <a:rPr lang="en-US" dirty="0"/>
              <a:t>. </a:t>
            </a:r>
            <a:r>
              <a:rPr lang="en-US" dirty="0" err="1"/>
              <a:t>Gv</a:t>
            </a:r>
            <a:r>
              <a:rPr lang="en-US" dirty="0"/>
              <a:t> </a:t>
            </a:r>
            <a:r>
              <a:rPr lang="en-US" dirty="0" err="1"/>
              <a:t>nx</a:t>
            </a:r>
            <a:r>
              <a:rPr lang="en-US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40C931-EB57-4A23-93B1-3B8D93366B2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5226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Gọi</a:t>
            </a:r>
            <a:r>
              <a:rPr lang="en-US" dirty="0"/>
              <a:t> </a:t>
            </a:r>
            <a:r>
              <a:rPr lang="en-US" dirty="0" err="1"/>
              <a:t>hs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 </a:t>
            </a:r>
            <a:r>
              <a:rPr lang="en-US" dirty="0" err="1"/>
              <a:t>đề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,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, </a:t>
            </a:r>
            <a:r>
              <a:rPr lang="en-US" dirty="0" err="1"/>
              <a:t>nx</a:t>
            </a:r>
            <a:r>
              <a:rPr lang="en-US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40C931-EB57-4A23-93B1-3B8D93366B2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34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err="1"/>
              <a:t>Vậy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lên</a:t>
            </a:r>
            <a:r>
              <a:rPr lang="en-US" dirty="0"/>
              <a:t> </a:t>
            </a:r>
            <a:r>
              <a:rPr lang="en-US" dirty="0" err="1"/>
              <a:t>lớp</a:t>
            </a:r>
            <a:r>
              <a:rPr lang="en-US" dirty="0"/>
              <a:t> 2 </a:t>
            </a:r>
            <a:r>
              <a:rPr lang="en-US" dirty="0" err="1"/>
              <a:t>các</a:t>
            </a:r>
            <a:r>
              <a:rPr lang="en-US" dirty="0"/>
              <a:t> con </a:t>
            </a:r>
            <a:r>
              <a:rPr lang="en-US" dirty="0" err="1"/>
              <a:t>thấy</a:t>
            </a:r>
            <a:r>
              <a:rPr lang="en-US" dirty="0"/>
              <a:t> </a:t>
            </a:r>
            <a:r>
              <a:rPr lang="en-US" dirty="0" err="1"/>
              <a:t>mình</a:t>
            </a:r>
            <a:r>
              <a:rPr lang="en-US" dirty="0"/>
              <a:t> </a:t>
            </a:r>
            <a:r>
              <a:rPr lang="en-US" dirty="0" err="1"/>
              <a:t>thay</a:t>
            </a:r>
            <a:r>
              <a:rPr lang="en-US" dirty="0"/>
              <a:t> </a:t>
            </a:r>
            <a:r>
              <a:rPr lang="en-US" dirty="0" err="1"/>
              <a:t>đổi</a:t>
            </a:r>
            <a:r>
              <a:rPr lang="en-US" dirty="0"/>
              <a:t> </a:t>
            </a:r>
            <a:r>
              <a:rPr lang="en-US" dirty="0" err="1"/>
              <a:t>như</a:t>
            </a:r>
            <a:r>
              <a:rPr lang="en-US" dirty="0"/>
              <a:t> </a:t>
            </a:r>
            <a:r>
              <a:rPr lang="en-US" dirty="0" err="1"/>
              <a:t>thế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?</a:t>
            </a:r>
          </a:p>
          <a:p>
            <a:pPr marL="0" indent="0">
              <a:buFontTx/>
              <a:buNone/>
            </a:pPr>
            <a:r>
              <a:rPr lang="en-US" dirty="0"/>
              <a:t>=&gt; </a:t>
            </a:r>
            <a:r>
              <a:rPr lang="en-US" dirty="0" err="1"/>
              <a:t>Cmk</a:t>
            </a:r>
            <a:r>
              <a:rPr lang="en-US" dirty="0"/>
              <a:t> </a:t>
            </a:r>
            <a:r>
              <a:rPr lang="en-US" dirty="0" err="1"/>
              <a:t>đã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nhưng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cậu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lớp</a:t>
            </a:r>
            <a:r>
              <a:rPr lang="en-US" dirty="0"/>
              <a:t> 2 </a:t>
            </a:r>
            <a:r>
              <a:rPr lang="en-US" dirty="0" err="1"/>
              <a:t>rồi</a:t>
            </a:r>
            <a:r>
              <a:rPr lang="en-US" dirty="0"/>
              <a:t> </a:t>
            </a:r>
            <a:r>
              <a:rPr lang="en-US" dirty="0" err="1"/>
              <a:t>đấy</a:t>
            </a:r>
            <a:r>
              <a:rPr lang="en-US" dirty="0"/>
              <a:t>, </a:t>
            </a:r>
            <a:r>
              <a:rPr lang="en-US" dirty="0" err="1"/>
              <a:t>vậy</a:t>
            </a:r>
            <a:r>
              <a:rPr lang="en-US" dirty="0"/>
              <a:t> </a:t>
            </a:r>
            <a:r>
              <a:rPr lang="en-US" dirty="0" err="1"/>
              <a:t>nên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mong</a:t>
            </a:r>
            <a:r>
              <a:rPr lang="en-US" dirty="0"/>
              <a:t> </a:t>
            </a:r>
            <a:r>
              <a:rPr lang="en-US" dirty="0" err="1"/>
              <a:t>chúng</a:t>
            </a:r>
            <a:r>
              <a:rPr lang="en-US" dirty="0"/>
              <a:t> </a:t>
            </a:r>
            <a:r>
              <a:rPr lang="en-US" dirty="0" err="1"/>
              <a:t>mk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tự</a:t>
            </a:r>
            <a:r>
              <a:rPr lang="en-US" dirty="0"/>
              <a:t> </a:t>
            </a:r>
            <a:r>
              <a:rPr lang="en-US" dirty="0" err="1"/>
              <a:t>giác</a:t>
            </a:r>
            <a:r>
              <a:rPr lang="en-US" dirty="0"/>
              <a:t> </a:t>
            </a:r>
            <a:r>
              <a:rPr lang="en-US" dirty="0" err="1"/>
              <a:t>hơn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tập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giúp</a:t>
            </a:r>
            <a:r>
              <a:rPr lang="en-US" dirty="0"/>
              <a:t> </a:t>
            </a:r>
            <a:r>
              <a:rPr lang="en-US" dirty="0" err="1"/>
              <a:t>đỡ</a:t>
            </a:r>
            <a:r>
              <a:rPr lang="en-US" dirty="0"/>
              <a:t> </a:t>
            </a:r>
            <a:r>
              <a:rPr lang="en-US" dirty="0" err="1"/>
              <a:t>bố</a:t>
            </a:r>
            <a:r>
              <a:rPr lang="en-US" dirty="0"/>
              <a:t> </a:t>
            </a:r>
            <a:r>
              <a:rPr lang="en-US" dirty="0" err="1"/>
              <a:t>mẹ</a:t>
            </a:r>
            <a:r>
              <a:rPr lang="en-US" dirty="0"/>
              <a:t> </a:t>
            </a:r>
            <a:r>
              <a:rPr lang="en-US" dirty="0" err="1"/>
              <a:t>nhiều</a:t>
            </a:r>
            <a:r>
              <a:rPr lang="en-US" dirty="0"/>
              <a:t> </a:t>
            </a:r>
            <a:r>
              <a:rPr lang="en-US" dirty="0" err="1"/>
              <a:t>hơn</a:t>
            </a:r>
            <a:r>
              <a:rPr lang="en-US" dirty="0"/>
              <a:t> </a:t>
            </a:r>
            <a:r>
              <a:rPr lang="en-US" dirty="0" err="1"/>
              <a:t>nhé</a:t>
            </a:r>
            <a:r>
              <a:rPr lang="en-US" dirty="0"/>
              <a:t>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40C931-EB57-4A23-93B1-3B8D93366B2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4378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Bức</a:t>
            </a:r>
            <a:r>
              <a:rPr lang="en-US" dirty="0"/>
              <a:t> </a:t>
            </a:r>
            <a:r>
              <a:rPr lang="en-US" dirty="0" err="1"/>
              <a:t>tranh</a:t>
            </a:r>
            <a:r>
              <a:rPr lang="en-US" dirty="0"/>
              <a:t> 1 </a:t>
            </a:r>
            <a:r>
              <a:rPr lang="en-US" dirty="0" err="1"/>
              <a:t>vẽ</a:t>
            </a:r>
            <a:r>
              <a:rPr lang="en-US" dirty="0"/>
              <a:t> </a:t>
            </a:r>
            <a:r>
              <a:rPr lang="en-US" dirty="0" err="1"/>
              <a:t>gì</a:t>
            </a:r>
            <a:r>
              <a:rPr lang="en-US" dirty="0"/>
              <a:t>?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tương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đoạn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?</a:t>
            </a:r>
          </a:p>
          <a:p>
            <a:r>
              <a:rPr lang="en-US" dirty="0" err="1"/>
              <a:t>Tương</a:t>
            </a:r>
            <a:r>
              <a:rPr lang="en-US" dirty="0"/>
              <a:t> </a:t>
            </a:r>
            <a:r>
              <a:rPr lang="en-US" dirty="0" err="1"/>
              <a:t>tự</a:t>
            </a:r>
            <a:r>
              <a:rPr lang="en-US" dirty="0"/>
              <a:t> </a:t>
            </a:r>
            <a:r>
              <a:rPr lang="en-US" dirty="0" err="1"/>
              <a:t>bức</a:t>
            </a:r>
            <a:r>
              <a:rPr lang="en-US" dirty="0"/>
              <a:t> </a:t>
            </a:r>
            <a:r>
              <a:rPr lang="en-US" dirty="0" err="1"/>
              <a:t>tranh</a:t>
            </a:r>
            <a:r>
              <a:rPr lang="en-US" dirty="0"/>
              <a:t> 2,3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40C931-EB57-4A23-93B1-3B8D93366B2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4571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bức</a:t>
            </a:r>
            <a:r>
              <a:rPr lang="en-US" dirty="0"/>
              <a:t> </a:t>
            </a:r>
            <a:r>
              <a:rPr lang="en-US" dirty="0" err="1"/>
              <a:t>ảnh</a:t>
            </a:r>
            <a:r>
              <a:rPr lang="en-US" dirty="0"/>
              <a:t> </a:t>
            </a:r>
            <a:r>
              <a:rPr lang="en-US" dirty="0" err="1"/>
              <a:t>này</a:t>
            </a:r>
            <a:r>
              <a:rPr lang="en-US" dirty="0"/>
              <a:t> </a:t>
            </a:r>
            <a:r>
              <a:rPr lang="en-US" dirty="0" err="1"/>
              <a:t>chụp</a:t>
            </a:r>
            <a:r>
              <a:rPr lang="en-US" dirty="0"/>
              <a:t> ở </a:t>
            </a:r>
            <a:r>
              <a:rPr lang="en-US" dirty="0" err="1"/>
              <a:t>đâu</a:t>
            </a:r>
            <a:r>
              <a:rPr lang="en-US" dirty="0"/>
              <a:t>?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?</a:t>
            </a:r>
          </a:p>
          <a:p>
            <a:pPr marL="0" indent="0">
              <a:buFontTx/>
              <a:buNone/>
            </a:pPr>
            <a:r>
              <a:rPr lang="en-US" dirty="0" err="1"/>
              <a:t>Chụp</a:t>
            </a:r>
            <a:r>
              <a:rPr lang="en-US" dirty="0"/>
              <a:t> ở </a:t>
            </a:r>
            <a:r>
              <a:rPr lang="en-US" dirty="0" err="1"/>
              <a:t>trường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ngày</a:t>
            </a:r>
            <a:r>
              <a:rPr lang="en-US" dirty="0"/>
              <a:t> 5/9/2020, </a:t>
            </a:r>
            <a:r>
              <a:rPr lang="en-US" dirty="0" err="1"/>
              <a:t>ngày</a:t>
            </a:r>
            <a:r>
              <a:rPr lang="en-US" dirty="0"/>
              <a:t> </a:t>
            </a:r>
            <a:r>
              <a:rPr lang="en-US" dirty="0" err="1"/>
              <a:t>khai</a:t>
            </a:r>
            <a:r>
              <a:rPr lang="en-US" dirty="0"/>
              <a:t> </a:t>
            </a:r>
            <a:r>
              <a:rPr lang="en-US" dirty="0" err="1"/>
              <a:t>trường</a:t>
            </a:r>
            <a:r>
              <a:rPr lang="en-US" dirty="0"/>
              <a:t> </a:t>
            </a:r>
            <a:r>
              <a:rPr lang="en-US" dirty="0" err="1"/>
              <a:t>năm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2020 – 2021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40C931-EB57-4A23-93B1-3B8D93366B2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4674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Gọi</a:t>
            </a:r>
            <a:r>
              <a:rPr lang="en-US" dirty="0"/>
              <a:t> </a:t>
            </a:r>
            <a:r>
              <a:rPr lang="en-US" dirty="0" err="1"/>
              <a:t>hs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đoạn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cá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40C931-EB57-4A23-93B1-3B8D93366B2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3042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chơi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vừa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rồi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cùng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chính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câu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hỏi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phần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tìm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hiểu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bài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đấy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ạ.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0C931-EB57-4A23-93B1-3B8D93366B2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475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Chúng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mình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cùng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quay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lại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bài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học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Chúng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mình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vừa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đọc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bài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tìm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hiểu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bài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rồi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đúng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bây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mình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chuyển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sang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phần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luyện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đọc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lại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lắng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nghe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đọc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mẫu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ý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đọc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với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giọng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hứng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chưa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40C931-EB57-4A23-93B1-3B8D93366B2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1593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thấy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bạn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đọc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rất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hay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diễn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cảm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rồi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chúng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mình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luyện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đọc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thêm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Bây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chúng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mình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chuyển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sang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hoạt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động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luyện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tạp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văn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bản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đọc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mời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bạn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đọc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yêu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cầu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0C931-EB57-4A23-93B1-3B8D93366B2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8936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Tổ</a:t>
            </a:r>
            <a:r>
              <a:rPr lang="en-US" dirty="0"/>
              <a:t> </a:t>
            </a:r>
            <a:r>
              <a:rPr lang="en-US" dirty="0" err="1"/>
              <a:t>chức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luyện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. </a:t>
            </a:r>
            <a:r>
              <a:rPr lang="en-US" dirty="0" err="1"/>
              <a:t>Gọi</a:t>
            </a:r>
            <a:r>
              <a:rPr lang="en-US" dirty="0"/>
              <a:t> </a:t>
            </a:r>
            <a:r>
              <a:rPr lang="en-US" dirty="0" err="1"/>
              <a:t>hs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cá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, </a:t>
            </a:r>
            <a:r>
              <a:rPr lang="en-US" dirty="0" err="1"/>
              <a:t>nhóm</a:t>
            </a:r>
            <a:r>
              <a:rPr lang="en-US" dirty="0"/>
              <a:t> 2,3 </a:t>
            </a:r>
            <a:r>
              <a:rPr lang="en-US" dirty="0" err="1"/>
              <a:t>cả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. </a:t>
            </a:r>
            <a:r>
              <a:rPr lang="en-US" dirty="0" err="1"/>
              <a:t>Lưu</a:t>
            </a:r>
            <a:r>
              <a:rPr lang="en-US" dirty="0"/>
              <a:t> ý </a:t>
            </a:r>
            <a:r>
              <a:rPr lang="en-US" dirty="0" err="1"/>
              <a:t>hs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 </a:t>
            </a:r>
            <a:r>
              <a:rPr lang="en-US" dirty="0" err="1"/>
              <a:t>diễn</a:t>
            </a:r>
            <a:r>
              <a:rPr lang="en-US" dirty="0"/>
              <a:t> </a:t>
            </a:r>
            <a:r>
              <a:rPr lang="en-US" dirty="0" err="1"/>
              <a:t>cảm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40C931-EB57-4A23-93B1-3B8D93366B2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643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Tìm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đoạn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văn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chứa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diễn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cảm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xúc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của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học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lớp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ngày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khai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trường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lvl="0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Vậy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đáp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cần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điền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đáp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lvl="0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Vậy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bạn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hãy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chia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bạn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cùng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nghe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cảm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xúc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của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học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yêu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cầu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thấy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bạn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nhớ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bài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rất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tốt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lớp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bây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chúng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mình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cùng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chuyển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sang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yêu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cầu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40C931-EB57-4A23-93B1-3B8D93366B2F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2825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40C931-EB57-4A23-93B1-3B8D93366B2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4651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mời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bạn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đọc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yêu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cầu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2.</a:t>
            </a:r>
          </a:p>
          <a:p>
            <a:pPr lvl="0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hãy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dựa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bức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trên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màn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hình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của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bạn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bố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hoặc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bạn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đóng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thực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hiện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yêu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cầu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này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lvl="0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Ngoài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việc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tạm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biệt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bố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trước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đến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lơp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chúng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mình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còn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ông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nữa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đúng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vậy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bây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bạn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đóng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ông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cháu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không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chỉ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người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thân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của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chúng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mình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đôi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chúng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mình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còn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khách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vậy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lvl="0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Trước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đến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trường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con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bố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này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còn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ông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những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người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thân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đình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mình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nữa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nhớ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chưa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lvl="0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thực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hành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tốt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phần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nói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lời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tạm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biệt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bố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trước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đến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trường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rồi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vậy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bay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chúng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mình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thực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hành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tiếp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phần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40C931-EB57-4A23-93B1-3B8D93366B2F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0682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gặp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thầy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thầy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ngoài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thầy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giáo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nhiệm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mình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thầy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giáo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bộ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môn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k?</a:t>
            </a:r>
          </a:p>
          <a:p>
            <a:pPr lvl="0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đến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trường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chúng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mình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bước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cổng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trường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chúng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mình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gặp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ạ?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Vậy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lvl="0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đến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trường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gặp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bảo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đầu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tiên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chúng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mình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bảo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này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trường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gặp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thầy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giáo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cũng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thầy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nữa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33800-9EF5-458B-9C8B-85636545FB54}" type="slidenum">
              <a:rPr lang="zh-CN" altLang="en-US" smtClean="0"/>
              <a:t>36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Chúng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mình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cùng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chuyển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snag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yêu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cầu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đến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trường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mình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gặp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bạn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mình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nhau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mời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bạn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đóng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thực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hiện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yêu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cầu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này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yêu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cầu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này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thấy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đóng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rất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tốt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phép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người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lớn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tuổi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hơn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mình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lớp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mời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bạn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đọc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bài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tôi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học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lớp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40C931-EB57-4A23-93B1-3B8D93366B2F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8077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err="1"/>
              <a:t>Các</a:t>
            </a:r>
            <a:r>
              <a:rPr lang="en-US" dirty="0"/>
              <a:t> con </a:t>
            </a:r>
            <a:r>
              <a:rPr lang="en-US" dirty="0" err="1"/>
              <a:t>hãy</a:t>
            </a:r>
            <a:r>
              <a:rPr lang="en-US" dirty="0"/>
              <a:t> </a:t>
            </a:r>
            <a:r>
              <a:rPr lang="en-US" dirty="0" err="1"/>
              <a:t>nhớ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biết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con </a:t>
            </a:r>
            <a:r>
              <a:rPr lang="en-US" dirty="0" err="1"/>
              <a:t>đã</a:t>
            </a:r>
            <a:r>
              <a:rPr lang="en-US" dirty="0"/>
              <a:t> </a:t>
            </a:r>
            <a:r>
              <a:rPr lang="en-US" dirty="0" err="1"/>
              <a:t>chuẩn</a:t>
            </a:r>
            <a:r>
              <a:rPr lang="en-US" dirty="0"/>
              <a:t> </a:t>
            </a:r>
            <a:r>
              <a:rPr lang="en-US" dirty="0" err="1"/>
              <a:t>bị</a:t>
            </a:r>
            <a:r>
              <a:rPr lang="en-US" dirty="0"/>
              <a:t> </a:t>
            </a:r>
            <a:r>
              <a:rPr lang="en-US" dirty="0" err="1"/>
              <a:t>gì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ngày</a:t>
            </a:r>
            <a:r>
              <a:rPr lang="en-US" dirty="0"/>
              <a:t> </a:t>
            </a:r>
            <a:r>
              <a:rPr lang="en-US" dirty="0" err="1"/>
              <a:t>khai</a:t>
            </a:r>
            <a:r>
              <a:rPr lang="en-US" dirty="0"/>
              <a:t> </a:t>
            </a:r>
            <a:r>
              <a:rPr lang="en-US" dirty="0" err="1"/>
              <a:t>trường</a:t>
            </a:r>
            <a:r>
              <a:rPr lang="en-US" dirty="0"/>
              <a:t>? </a:t>
            </a:r>
            <a:r>
              <a:rPr lang="en-US" dirty="0" err="1"/>
              <a:t>Cảm</a:t>
            </a:r>
            <a:r>
              <a:rPr lang="en-US" dirty="0"/>
              <a:t> </a:t>
            </a:r>
            <a:r>
              <a:rPr lang="en-US" dirty="0" err="1"/>
              <a:t>xúc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con </a:t>
            </a:r>
            <a:r>
              <a:rPr lang="en-US" dirty="0" err="1"/>
              <a:t>như</a:t>
            </a:r>
            <a:r>
              <a:rPr lang="en-US" dirty="0"/>
              <a:t> </a:t>
            </a:r>
            <a:r>
              <a:rPr lang="en-US" dirty="0" err="1"/>
              <a:t>thế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?</a:t>
            </a:r>
          </a:p>
          <a:p>
            <a:pPr marL="0" indent="0">
              <a:buFontTx/>
              <a:buNone/>
            </a:pPr>
            <a:r>
              <a:rPr lang="en-US" dirty="0" err="1"/>
              <a:t>Vậy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con </a:t>
            </a:r>
            <a:r>
              <a:rPr lang="en-US" dirty="0" err="1"/>
              <a:t>đã</a:t>
            </a:r>
            <a:r>
              <a:rPr lang="en-US" dirty="0"/>
              <a:t> </a:t>
            </a:r>
            <a:r>
              <a:rPr lang="en-US" dirty="0" err="1"/>
              <a:t>rất</a:t>
            </a:r>
            <a:r>
              <a:rPr lang="en-US" dirty="0"/>
              <a:t> </a:t>
            </a:r>
            <a:r>
              <a:rPr lang="en-US" dirty="0" err="1"/>
              <a:t>háo</a:t>
            </a:r>
            <a:r>
              <a:rPr lang="en-US" dirty="0"/>
              <a:t> </a:t>
            </a:r>
            <a:r>
              <a:rPr lang="en-US" dirty="0" err="1"/>
              <a:t>hức</a:t>
            </a:r>
            <a:r>
              <a:rPr lang="en-US" dirty="0"/>
              <a:t>, </a:t>
            </a:r>
            <a:r>
              <a:rPr lang="en-US" dirty="0" err="1"/>
              <a:t>vui</a:t>
            </a:r>
            <a:r>
              <a:rPr lang="en-US" dirty="0"/>
              <a:t> </a:t>
            </a:r>
            <a:r>
              <a:rPr lang="en-US" dirty="0" err="1"/>
              <a:t>vẻ</a:t>
            </a:r>
            <a:r>
              <a:rPr lang="en-US" dirty="0"/>
              <a:t>, </a:t>
            </a:r>
            <a:r>
              <a:rPr lang="en-US" dirty="0" err="1"/>
              <a:t>rụt</a:t>
            </a:r>
            <a:r>
              <a:rPr lang="en-US" dirty="0"/>
              <a:t> </a:t>
            </a:r>
            <a:r>
              <a:rPr lang="en-US" dirty="0" err="1"/>
              <a:t>rè</a:t>
            </a:r>
            <a:r>
              <a:rPr lang="en-US" dirty="0"/>
              <a:t>, …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tham</a:t>
            </a:r>
            <a:r>
              <a:rPr lang="en-US" dirty="0"/>
              <a:t> </a:t>
            </a:r>
            <a:r>
              <a:rPr lang="en-US" dirty="0" err="1"/>
              <a:t>gia</a:t>
            </a:r>
            <a:r>
              <a:rPr lang="en-US" dirty="0"/>
              <a:t> </a:t>
            </a:r>
            <a:r>
              <a:rPr lang="en-US" dirty="0" err="1"/>
              <a:t>buổi</a:t>
            </a:r>
            <a:r>
              <a:rPr lang="en-US" dirty="0"/>
              <a:t> </a:t>
            </a:r>
            <a:r>
              <a:rPr lang="en-US" dirty="0" err="1"/>
              <a:t>khai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tiên</a:t>
            </a:r>
            <a:r>
              <a:rPr lang="en-US" dirty="0"/>
              <a:t>. </a:t>
            </a:r>
            <a:r>
              <a:rPr lang="en-US" dirty="0" err="1"/>
              <a:t>Các</a:t>
            </a:r>
            <a:r>
              <a:rPr lang="en-US" dirty="0"/>
              <a:t> con ạ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baafi</a:t>
            </a:r>
            <a:r>
              <a:rPr lang="en-US" dirty="0"/>
              <a:t> </a:t>
            </a:r>
            <a:r>
              <a:rPr lang="en-US" dirty="0" err="1"/>
              <a:t>tập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 </a:t>
            </a:r>
            <a:r>
              <a:rPr lang="en-US" dirty="0" err="1"/>
              <a:t>ngày</a:t>
            </a:r>
            <a:r>
              <a:rPr lang="en-US" dirty="0"/>
              <a:t> </a:t>
            </a:r>
            <a:r>
              <a:rPr lang="en-US" dirty="0" err="1"/>
              <a:t>hôm</a:t>
            </a:r>
            <a:r>
              <a:rPr lang="en-US" dirty="0"/>
              <a:t> nay </a:t>
            </a:r>
            <a:r>
              <a:rPr lang="en-US" dirty="0" err="1"/>
              <a:t>cung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bận</a:t>
            </a:r>
            <a:r>
              <a:rPr lang="en-US" dirty="0"/>
              <a:t> </a:t>
            </a:r>
            <a:r>
              <a:rPr lang="en-US" dirty="0" err="1"/>
              <a:t>nhỏ</a:t>
            </a:r>
            <a:r>
              <a:rPr lang="en-US" dirty="0"/>
              <a:t> </a:t>
            </a:r>
            <a:r>
              <a:rPr lang="en-US" dirty="0" err="1"/>
              <a:t>tham</a:t>
            </a:r>
            <a:r>
              <a:rPr lang="en-US" dirty="0"/>
              <a:t> </a:t>
            </a:r>
            <a:r>
              <a:rPr lang="en-US" dirty="0" err="1"/>
              <a:t>gia</a:t>
            </a:r>
            <a:r>
              <a:rPr lang="en-US" dirty="0"/>
              <a:t> </a:t>
            </a:r>
            <a:r>
              <a:rPr lang="en-US" dirty="0" err="1"/>
              <a:t>buổi</a:t>
            </a:r>
            <a:r>
              <a:rPr lang="en-US" dirty="0"/>
              <a:t> </a:t>
            </a:r>
            <a:r>
              <a:rPr lang="en-US" dirty="0" err="1"/>
              <a:t>khai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mình</a:t>
            </a:r>
            <a:r>
              <a:rPr lang="en-US" dirty="0"/>
              <a:t> </a:t>
            </a:r>
            <a:r>
              <a:rPr lang="en-US" dirty="0" err="1"/>
              <a:t>đấy</a:t>
            </a:r>
            <a:r>
              <a:rPr lang="en-US" dirty="0"/>
              <a:t>. </a:t>
            </a:r>
            <a:r>
              <a:rPr lang="en-US" dirty="0" err="1"/>
              <a:t>Vậy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biết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 </a:t>
            </a:r>
            <a:r>
              <a:rPr lang="en-US" dirty="0" err="1"/>
              <a:t>bạn</a:t>
            </a:r>
            <a:r>
              <a:rPr lang="en-US" dirty="0"/>
              <a:t> </a:t>
            </a:r>
            <a:r>
              <a:rPr lang="en-US" dirty="0" err="1"/>
              <a:t>ấy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cảm</a:t>
            </a:r>
            <a:r>
              <a:rPr lang="en-US" dirty="0"/>
              <a:t> </a:t>
            </a:r>
            <a:r>
              <a:rPr lang="en-US" dirty="0" err="1"/>
              <a:t>xúc</a:t>
            </a:r>
            <a:r>
              <a:rPr lang="en-US" dirty="0"/>
              <a:t> </a:t>
            </a:r>
            <a:r>
              <a:rPr lang="en-US" dirty="0" err="1"/>
              <a:t>ntn</a:t>
            </a:r>
            <a:r>
              <a:rPr lang="en-US" dirty="0"/>
              <a:t>? </a:t>
            </a:r>
            <a:r>
              <a:rPr lang="en-US" dirty="0" err="1"/>
              <a:t>Cbi</a:t>
            </a:r>
            <a:r>
              <a:rPr lang="en-US" dirty="0"/>
              <a:t> </a:t>
            </a:r>
            <a:r>
              <a:rPr lang="en-US" dirty="0" err="1"/>
              <a:t>những</a:t>
            </a:r>
            <a:r>
              <a:rPr lang="en-US" dirty="0"/>
              <a:t> </a:t>
            </a:r>
            <a:r>
              <a:rPr lang="en-US" dirty="0" err="1"/>
              <a:t>gì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mình</a:t>
            </a:r>
            <a:r>
              <a:rPr lang="en-US" dirty="0"/>
              <a:t> </a:t>
            </a:r>
            <a:r>
              <a:rPr lang="en-US" dirty="0" err="1"/>
              <a:t>cùng</a:t>
            </a:r>
            <a:r>
              <a:rPr lang="en-US" dirty="0"/>
              <a:t> </a:t>
            </a:r>
            <a:r>
              <a:rPr lang="en-US" dirty="0" err="1"/>
              <a:t>nhau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tập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 …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40C931-EB57-4A23-93B1-3B8D93366B2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62635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Hôm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nay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chúng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mình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học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bài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tập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đọc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luyện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đọc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lại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bài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tập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đọc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này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xem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trước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bài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tập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đọc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Tiết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học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đến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đây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kết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thúc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cảm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ơn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lắng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nghe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0C931-EB57-4A23-93B1-3B8D93366B2F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82359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Hôm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nay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chúng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mình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học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bài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tập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đọc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luyện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đọc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lại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bài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tập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đọc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này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xem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trước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bài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tập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đọc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Tiết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học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đến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đây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kết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thúc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cảm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ơn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lắng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nghe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0C931-EB57-4A23-93B1-3B8D93366B2F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623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err="1"/>
              <a:t>Các</a:t>
            </a:r>
            <a:r>
              <a:rPr lang="en-US" dirty="0"/>
              <a:t> con </a:t>
            </a:r>
            <a:r>
              <a:rPr lang="en-US" dirty="0" err="1"/>
              <a:t>hãy</a:t>
            </a:r>
            <a:r>
              <a:rPr lang="en-US" dirty="0"/>
              <a:t> </a:t>
            </a:r>
            <a:r>
              <a:rPr lang="en-US" dirty="0" err="1"/>
              <a:t>nhớ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biết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con </a:t>
            </a:r>
            <a:r>
              <a:rPr lang="en-US" dirty="0" err="1"/>
              <a:t>đã</a:t>
            </a:r>
            <a:r>
              <a:rPr lang="en-US" dirty="0"/>
              <a:t> </a:t>
            </a:r>
            <a:r>
              <a:rPr lang="en-US" dirty="0" err="1"/>
              <a:t>chuẩn</a:t>
            </a:r>
            <a:r>
              <a:rPr lang="en-US" dirty="0"/>
              <a:t> </a:t>
            </a:r>
            <a:r>
              <a:rPr lang="en-US" dirty="0" err="1"/>
              <a:t>bị</a:t>
            </a:r>
            <a:r>
              <a:rPr lang="en-US" dirty="0"/>
              <a:t> </a:t>
            </a:r>
            <a:r>
              <a:rPr lang="en-US" dirty="0" err="1"/>
              <a:t>gì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ngày</a:t>
            </a:r>
            <a:r>
              <a:rPr lang="en-US" dirty="0"/>
              <a:t> </a:t>
            </a:r>
            <a:r>
              <a:rPr lang="en-US" dirty="0" err="1"/>
              <a:t>khai</a:t>
            </a:r>
            <a:r>
              <a:rPr lang="en-US" dirty="0"/>
              <a:t> </a:t>
            </a:r>
            <a:r>
              <a:rPr lang="en-US" dirty="0" err="1"/>
              <a:t>trường</a:t>
            </a:r>
            <a:r>
              <a:rPr lang="en-US" dirty="0"/>
              <a:t>? </a:t>
            </a:r>
            <a:r>
              <a:rPr lang="en-US" dirty="0" err="1"/>
              <a:t>Cảm</a:t>
            </a:r>
            <a:r>
              <a:rPr lang="en-US" dirty="0"/>
              <a:t> </a:t>
            </a:r>
            <a:r>
              <a:rPr lang="en-US" dirty="0" err="1"/>
              <a:t>xúc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con </a:t>
            </a:r>
            <a:r>
              <a:rPr lang="en-US" dirty="0" err="1"/>
              <a:t>như</a:t>
            </a:r>
            <a:r>
              <a:rPr lang="en-US" dirty="0"/>
              <a:t> </a:t>
            </a:r>
            <a:r>
              <a:rPr lang="en-US" dirty="0" err="1"/>
              <a:t>thế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?</a:t>
            </a:r>
          </a:p>
          <a:p>
            <a:pPr marL="0" indent="0">
              <a:buFontTx/>
              <a:buNone/>
            </a:pPr>
            <a:r>
              <a:rPr lang="en-US" dirty="0" err="1"/>
              <a:t>Vậy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con </a:t>
            </a:r>
            <a:r>
              <a:rPr lang="en-US" dirty="0" err="1"/>
              <a:t>đã</a:t>
            </a:r>
            <a:r>
              <a:rPr lang="en-US" dirty="0"/>
              <a:t> </a:t>
            </a:r>
            <a:r>
              <a:rPr lang="en-US" dirty="0" err="1"/>
              <a:t>rất</a:t>
            </a:r>
            <a:r>
              <a:rPr lang="en-US" dirty="0"/>
              <a:t> </a:t>
            </a:r>
            <a:r>
              <a:rPr lang="en-US" dirty="0" err="1"/>
              <a:t>háo</a:t>
            </a:r>
            <a:r>
              <a:rPr lang="en-US" dirty="0"/>
              <a:t> </a:t>
            </a:r>
            <a:r>
              <a:rPr lang="en-US" dirty="0" err="1"/>
              <a:t>hức</a:t>
            </a:r>
            <a:r>
              <a:rPr lang="en-US" dirty="0"/>
              <a:t>, </a:t>
            </a:r>
            <a:r>
              <a:rPr lang="en-US" dirty="0" err="1"/>
              <a:t>vui</a:t>
            </a:r>
            <a:r>
              <a:rPr lang="en-US" dirty="0"/>
              <a:t> </a:t>
            </a:r>
            <a:r>
              <a:rPr lang="en-US" dirty="0" err="1"/>
              <a:t>vẻ</a:t>
            </a:r>
            <a:r>
              <a:rPr lang="en-US" dirty="0"/>
              <a:t>, </a:t>
            </a:r>
            <a:r>
              <a:rPr lang="en-US" dirty="0" err="1"/>
              <a:t>rụt</a:t>
            </a:r>
            <a:r>
              <a:rPr lang="en-US" dirty="0"/>
              <a:t> </a:t>
            </a:r>
            <a:r>
              <a:rPr lang="en-US" dirty="0" err="1"/>
              <a:t>rè</a:t>
            </a:r>
            <a:r>
              <a:rPr lang="en-US" dirty="0"/>
              <a:t>, …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tham</a:t>
            </a:r>
            <a:r>
              <a:rPr lang="en-US" dirty="0"/>
              <a:t> </a:t>
            </a:r>
            <a:r>
              <a:rPr lang="en-US" dirty="0" err="1"/>
              <a:t>gia</a:t>
            </a:r>
            <a:r>
              <a:rPr lang="en-US" dirty="0"/>
              <a:t> </a:t>
            </a:r>
            <a:r>
              <a:rPr lang="en-US" dirty="0" err="1"/>
              <a:t>buổi</a:t>
            </a:r>
            <a:r>
              <a:rPr lang="en-US" dirty="0"/>
              <a:t> </a:t>
            </a:r>
            <a:r>
              <a:rPr lang="en-US" dirty="0" err="1"/>
              <a:t>khai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tiên</a:t>
            </a:r>
            <a:r>
              <a:rPr lang="en-US" dirty="0"/>
              <a:t>. </a:t>
            </a:r>
            <a:r>
              <a:rPr lang="en-US" dirty="0" err="1"/>
              <a:t>Các</a:t>
            </a:r>
            <a:r>
              <a:rPr lang="en-US" dirty="0"/>
              <a:t> con ạ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baafi</a:t>
            </a:r>
            <a:r>
              <a:rPr lang="en-US" dirty="0"/>
              <a:t> </a:t>
            </a:r>
            <a:r>
              <a:rPr lang="en-US" dirty="0" err="1"/>
              <a:t>tập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 </a:t>
            </a:r>
            <a:r>
              <a:rPr lang="en-US" dirty="0" err="1"/>
              <a:t>ngày</a:t>
            </a:r>
            <a:r>
              <a:rPr lang="en-US" dirty="0"/>
              <a:t> </a:t>
            </a:r>
            <a:r>
              <a:rPr lang="en-US" dirty="0" err="1"/>
              <a:t>hôm</a:t>
            </a:r>
            <a:r>
              <a:rPr lang="en-US" dirty="0"/>
              <a:t> nay </a:t>
            </a:r>
            <a:r>
              <a:rPr lang="en-US" dirty="0" err="1"/>
              <a:t>cung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bận</a:t>
            </a:r>
            <a:r>
              <a:rPr lang="en-US" dirty="0"/>
              <a:t> </a:t>
            </a:r>
            <a:r>
              <a:rPr lang="en-US" dirty="0" err="1"/>
              <a:t>nhỏ</a:t>
            </a:r>
            <a:r>
              <a:rPr lang="en-US" dirty="0"/>
              <a:t> </a:t>
            </a:r>
            <a:r>
              <a:rPr lang="en-US" dirty="0" err="1"/>
              <a:t>tham</a:t>
            </a:r>
            <a:r>
              <a:rPr lang="en-US" dirty="0"/>
              <a:t> </a:t>
            </a:r>
            <a:r>
              <a:rPr lang="en-US" dirty="0" err="1"/>
              <a:t>gia</a:t>
            </a:r>
            <a:r>
              <a:rPr lang="en-US" dirty="0"/>
              <a:t> </a:t>
            </a:r>
            <a:r>
              <a:rPr lang="en-US" dirty="0" err="1"/>
              <a:t>buổi</a:t>
            </a:r>
            <a:r>
              <a:rPr lang="en-US" dirty="0"/>
              <a:t> </a:t>
            </a:r>
            <a:r>
              <a:rPr lang="en-US" dirty="0" err="1"/>
              <a:t>khai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mình</a:t>
            </a:r>
            <a:r>
              <a:rPr lang="en-US" dirty="0"/>
              <a:t> </a:t>
            </a:r>
            <a:r>
              <a:rPr lang="en-US" dirty="0" err="1"/>
              <a:t>đấy</a:t>
            </a:r>
            <a:r>
              <a:rPr lang="en-US" dirty="0"/>
              <a:t>. </a:t>
            </a:r>
            <a:r>
              <a:rPr lang="en-US" dirty="0" err="1"/>
              <a:t>Vậy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biết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 </a:t>
            </a:r>
            <a:r>
              <a:rPr lang="en-US" dirty="0" err="1"/>
              <a:t>bạn</a:t>
            </a:r>
            <a:r>
              <a:rPr lang="en-US" dirty="0"/>
              <a:t> </a:t>
            </a:r>
            <a:r>
              <a:rPr lang="en-US" dirty="0" err="1"/>
              <a:t>ấy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cảm</a:t>
            </a:r>
            <a:r>
              <a:rPr lang="en-US" dirty="0"/>
              <a:t> </a:t>
            </a:r>
            <a:r>
              <a:rPr lang="en-US" dirty="0" err="1"/>
              <a:t>xúc</a:t>
            </a:r>
            <a:r>
              <a:rPr lang="en-US" dirty="0"/>
              <a:t> </a:t>
            </a:r>
            <a:r>
              <a:rPr lang="en-US" dirty="0" err="1"/>
              <a:t>ntn</a:t>
            </a:r>
            <a:r>
              <a:rPr lang="en-US" dirty="0"/>
              <a:t>? </a:t>
            </a:r>
            <a:r>
              <a:rPr lang="en-US" dirty="0" err="1"/>
              <a:t>Cbi</a:t>
            </a:r>
            <a:r>
              <a:rPr lang="en-US" dirty="0"/>
              <a:t> </a:t>
            </a:r>
            <a:r>
              <a:rPr lang="en-US" dirty="0" err="1"/>
              <a:t>những</a:t>
            </a:r>
            <a:r>
              <a:rPr lang="en-US" dirty="0"/>
              <a:t> </a:t>
            </a:r>
            <a:r>
              <a:rPr lang="en-US" dirty="0" err="1"/>
              <a:t>gì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mình</a:t>
            </a:r>
            <a:r>
              <a:rPr lang="en-US" dirty="0"/>
              <a:t> </a:t>
            </a:r>
            <a:r>
              <a:rPr lang="en-US" dirty="0" err="1"/>
              <a:t>cùng</a:t>
            </a:r>
            <a:r>
              <a:rPr lang="en-US" dirty="0"/>
              <a:t> </a:t>
            </a:r>
            <a:r>
              <a:rPr lang="en-US" dirty="0" err="1"/>
              <a:t>nhau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tập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 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40C931-EB57-4A23-93B1-3B8D93366B2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30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Các</a:t>
            </a:r>
            <a:r>
              <a:rPr lang="en-US" dirty="0"/>
              <a:t> con </a:t>
            </a:r>
            <a:r>
              <a:rPr lang="en-US" dirty="0" err="1"/>
              <a:t>cùng</a:t>
            </a:r>
            <a:r>
              <a:rPr lang="en-US" dirty="0"/>
              <a:t> </a:t>
            </a:r>
            <a:r>
              <a:rPr lang="en-US" dirty="0" err="1"/>
              <a:t>quan</a:t>
            </a:r>
            <a:r>
              <a:rPr lang="en-US" dirty="0"/>
              <a:t> </a:t>
            </a:r>
            <a:r>
              <a:rPr lang="en-US" dirty="0" err="1"/>
              <a:t>sát</a:t>
            </a:r>
            <a:r>
              <a:rPr lang="en-US" dirty="0"/>
              <a:t> </a:t>
            </a:r>
            <a:r>
              <a:rPr lang="en-US" dirty="0" err="1"/>
              <a:t>lên</a:t>
            </a:r>
            <a:r>
              <a:rPr lang="en-US" dirty="0"/>
              <a:t> </a:t>
            </a:r>
            <a:r>
              <a:rPr lang="en-US" dirty="0" err="1"/>
              <a:t>màn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lắng</a:t>
            </a:r>
            <a:r>
              <a:rPr lang="en-US" dirty="0"/>
              <a:t> </a:t>
            </a:r>
            <a:r>
              <a:rPr lang="en-US" dirty="0" err="1"/>
              <a:t>nghe</a:t>
            </a:r>
            <a:r>
              <a:rPr lang="en-US" dirty="0"/>
              <a:t> </a:t>
            </a:r>
            <a:r>
              <a:rPr lang="en-US" dirty="0" smtClean="0"/>
              <a:t>video </a:t>
            </a:r>
            <a:r>
              <a:rPr lang="en-US" dirty="0" err="1" smtClean="0"/>
              <a:t>của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cô</a:t>
            </a:r>
            <a:r>
              <a:rPr lang="en-US" baseline="0" dirty="0" smtClean="0"/>
              <a:t>. </a:t>
            </a:r>
            <a:r>
              <a:rPr lang="en-US" dirty="0" smtClean="0"/>
              <a:t>Ở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tập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 </a:t>
            </a:r>
            <a:r>
              <a:rPr lang="en-US" dirty="0" err="1"/>
              <a:t>này</a:t>
            </a:r>
            <a:r>
              <a:rPr lang="en-US" dirty="0"/>
              <a:t> </a:t>
            </a:r>
            <a:r>
              <a:rPr lang="en-US" dirty="0" err="1"/>
              <a:t>chúng</a:t>
            </a:r>
            <a:r>
              <a:rPr lang="en-US" dirty="0"/>
              <a:t> </a:t>
            </a:r>
            <a:r>
              <a:rPr lang="en-US" dirty="0" err="1"/>
              <a:t>mình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giọng</a:t>
            </a:r>
            <a:r>
              <a:rPr lang="en-US" dirty="0"/>
              <a:t> </a:t>
            </a:r>
            <a:r>
              <a:rPr lang="en-US" dirty="0" err="1"/>
              <a:t>vui</a:t>
            </a:r>
            <a:r>
              <a:rPr lang="en-US" dirty="0"/>
              <a:t> </a:t>
            </a:r>
            <a:r>
              <a:rPr lang="en-US" dirty="0" err="1"/>
              <a:t>vẻ</a:t>
            </a:r>
            <a:r>
              <a:rPr lang="en-US" dirty="0"/>
              <a:t>, </a:t>
            </a:r>
            <a:r>
              <a:rPr lang="en-US" dirty="0" err="1"/>
              <a:t>haoof</a:t>
            </a:r>
            <a:r>
              <a:rPr lang="en-US" dirty="0"/>
              <a:t> </a:t>
            </a:r>
            <a:r>
              <a:rPr lang="en-US" dirty="0" err="1"/>
              <a:t>hứng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40C931-EB57-4A23-93B1-3B8D93366B2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2177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</a:t>
            </a:r>
            <a:r>
              <a:rPr lang="en-US" dirty="0" err="1"/>
              <a:t>Các</a:t>
            </a:r>
            <a:r>
              <a:rPr lang="en-US" dirty="0"/>
              <a:t> con </a:t>
            </a:r>
            <a:r>
              <a:rPr lang="en-US" dirty="0" err="1"/>
              <a:t>hãy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 </a:t>
            </a:r>
            <a:r>
              <a:rPr lang="en-US" dirty="0" err="1"/>
              <a:t>thầm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tập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biết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tập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chia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mấy</a:t>
            </a:r>
            <a:r>
              <a:rPr lang="en-US" dirty="0"/>
              <a:t> </a:t>
            </a:r>
            <a:r>
              <a:rPr lang="en-US" dirty="0" err="1"/>
              <a:t>đoạn</a:t>
            </a:r>
            <a:r>
              <a:rPr lang="en-US" dirty="0"/>
              <a:t> </a:t>
            </a:r>
            <a:r>
              <a:rPr lang="en-US" dirty="0" err="1"/>
              <a:t>nhé</a:t>
            </a:r>
            <a:r>
              <a:rPr lang="en-US" dirty="0"/>
              <a:t>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40C931-EB57-4A23-93B1-3B8D93366B2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5194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Gv</a:t>
            </a:r>
            <a:r>
              <a:rPr lang="en-US" dirty="0"/>
              <a:t> chia </a:t>
            </a:r>
            <a:r>
              <a:rPr lang="en-US" dirty="0" err="1"/>
              <a:t>đoan</a:t>
            </a:r>
            <a:r>
              <a:rPr lang="en-US" dirty="0"/>
              <a:t>.</a:t>
            </a:r>
          </a:p>
          <a:p>
            <a:r>
              <a:rPr lang="en-US" dirty="0" err="1"/>
              <a:t>Gọi</a:t>
            </a:r>
            <a:r>
              <a:rPr lang="en-US" dirty="0"/>
              <a:t> 3 </a:t>
            </a:r>
            <a:r>
              <a:rPr lang="en-US" dirty="0" err="1"/>
              <a:t>hs</a:t>
            </a:r>
            <a:r>
              <a:rPr lang="en-US" dirty="0"/>
              <a:t> </a:t>
            </a:r>
            <a:r>
              <a:rPr lang="en-US" dirty="0" err="1"/>
              <a:t>lần</a:t>
            </a:r>
            <a:r>
              <a:rPr lang="en-US" dirty="0"/>
              <a:t> </a:t>
            </a:r>
            <a:r>
              <a:rPr lang="en-US" dirty="0" err="1"/>
              <a:t>lượt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đoạn</a:t>
            </a:r>
            <a:r>
              <a:rPr lang="en-US" dirty="0"/>
              <a:t>. </a:t>
            </a:r>
          </a:p>
          <a:p>
            <a:r>
              <a:rPr lang="en-US" dirty="0"/>
              <a:t>- </a:t>
            </a:r>
            <a:r>
              <a:rPr lang="en-US" dirty="0" err="1"/>
              <a:t>Gọi</a:t>
            </a:r>
            <a:r>
              <a:rPr lang="en-US" dirty="0"/>
              <a:t> </a:t>
            </a:r>
            <a:r>
              <a:rPr lang="en-US" dirty="0" err="1"/>
              <a:t>hs</a:t>
            </a:r>
            <a:r>
              <a:rPr lang="en-US" dirty="0"/>
              <a:t> </a:t>
            </a:r>
            <a:r>
              <a:rPr lang="en-US" dirty="0" err="1"/>
              <a:t>nêu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khó</a:t>
            </a:r>
            <a:r>
              <a:rPr lang="en-US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40C931-EB57-4A23-93B1-3B8D93366B2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7064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</a:t>
            </a:r>
            <a:r>
              <a:rPr lang="en-US" dirty="0" err="1"/>
              <a:t>Gọi</a:t>
            </a:r>
            <a:r>
              <a:rPr lang="en-US" dirty="0"/>
              <a:t> Hs </a:t>
            </a:r>
            <a:r>
              <a:rPr lang="en-US" dirty="0" err="1"/>
              <a:t>đọc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khó</a:t>
            </a:r>
            <a:r>
              <a:rPr lang="en-US" dirty="0"/>
              <a:t>, </a:t>
            </a:r>
            <a:r>
              <a:rPr lang="en-US" dirty="0" err="1"/>
              <a:t>cá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, </a:t>
            </a:r>
            <a:r>
              <a:rPr lang="en-US" dirty="0" err="1"/>
              <a:t>nhóm</a:t>
            </a:r>
            <a:r>
              <a:rPr lang="en-US" dirty="0"/>
              <a:t> 3,4; </a:t>
            </a:r>
            <a:r>
              <a:rPr lang="en-US" dirty="0" err="1"/>
              <a:t>cả</a:t>
            </a:r>
            <a:r>
              <a:rPr lang="en-US" dirty="0"/>
              <a:t> </a:t>
            </a:r>
            <a:r>
              <a:rPr lang="en-US" dirty="0" err="1"/>
              <a:t>lớp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40C931-EB57-4A23-93B1-3B8D93366B2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9828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giải</a:t>
            </a:r>
            <a:r>
              <a:rPr lang="en-US" dirty="0"/>
              <a:t> </a:t>
            </a:r>
            <a:r>
              <a:rPr lang="en-US" dirty="0" err="1"/>
              <a:t>nghĩa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, </a:t>
            </a:r>
            <a:r>
              <a:rPr lang="en-US" dirty="0" err="1"/>
              <a:t>gọi</a:t>
            </a:r>
            <a:r>
              <a:rPr lang="en-US" dirty="0"/>
              <a:t> </a:t>
            </a:r>
            <a:r>
              <a:rPr lang="en-US" dirty="0" err="1"/>
              <a:t>hs</a:t>
            </a:r>
            <a:r>
              <a:rPr lang="en-US" dirty="0"/>
              <a:t> </a:t>
            </a:r>
            <a:r>
              <a:rPr lang="en-US" dirty="0" err="1"/>
              <a:t>đặt</a:t>
            </a:r>
            <a:r>
              <a:rPr lang="en-US" dirty="0"/>
              <a:t> </a:t>
            </a:r>
            <a:r>
              <a:rPr lang="en-US" dirty="0" err="1"/>
              <a:t>câu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40C931-EB57-4A23-93B1-3B8D93366B2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029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t>05/09/2021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t>05/09/2021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t>05/09/2021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0" y="1"/>
            <a:ext cx="12192000" cy="5758149"/>
          </a:xfrm>
          <a:prstGeom prst="rect">
            <a:avLst/>
          </a:prstGeom>
          <a:solidFill>
            <a:srgbClr val="B1DE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7" name="矩形 6"/>
          <p:cNvSpPr/>
          <p:nvPr userDrawn="1"/>
        </p:nvSpPr>
        <p:spPr>
          <a:xfrm>
            <a:off x="0" y="3349128"/>
            <a:ext cx="12192000" cy="2305624"/>
          </a:xfrm>
          <a:prstGeom prst="rect">
            <a:avLst/>
          </a:prstGeom>
          <a:solidFill>
            <a:srgbClr val="7FC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508641" y="3676180"/>
            <a:ext cx="1367967" cy="8184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28827" y="2907955"/>
            <a:ext cx="2435276" cy="1457061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0" y="5654752"/>
            <a:ext cx="12192000" cy="1203248"/>
          </a:xfrm>
          <a:prstGeom prst="rect">
            <a:avLst/>
          </a:prstGeom>
          <a:solidFill>
            <a:srgbClr val="CED6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1" name="矩形 10"/>
          <p:cNvSpPr/>
          <p:nvPr userDrawn="1"/>
        </p:nvSpPr>
        <p:spPr>
          <a:xfrm>
            <a:off x="0" y="5372101"/>
            <a:ext cx="12192000" cy="532941"/>
          </a:xfrm>
          <a:prstGeom prst="rect">
            <a:avLst/>
          </a:prstGeom>
          <a:solidFill>
            <a:srgbClr val="80BB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192626" y="220338"/>
            <a:ext cx="7725907" cy="603724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28800" y="5654755"/>
            <a:ext cx="3727652" cy="71911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170361" y="5654754"/>
            <a:ext cx="3727652" cy="71911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3145" y="448795"/>
            <a:ext cx="2665930" cy="159506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6340400" y="5377066"/>
            <a:ext cx="1977089" cy="1327611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7" cstate="screen"/>
          <a:stretch>
            <a:fillRect/>
          </a:stretch>
        </p:blipFill>
        <p:spPr>
          <a:xfrm>
            <a:off x="9464050" y="4648051"/>
            <a:ext cx="932800" cy="1916023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374631" y="4523516"/>
            <a:ext cx="1533823" cy="217524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BF15E-3D69-4198-ACBA-4CF21DCC890D}" type="datetimeFigureOut">
              <a:rPr lang="zh-CN" altLang="en-US" smtClean="0"/>
              <a:t>2021/9/5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F8E3B-1BA1-4539-B149-7B70547C67F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7D2C7-B0B8-4583-AE22-65E4D745531F}" type="datetimeFigureOut">
              <a:rPr lang="en-US" smtClean="0"/>
              <a:t>05/09/2021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A5E8C-1C13-41A1-B9CF-28C6145B1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9508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7D2C7-B0B8-4583-AE22-65E4D745531F}" type="datetimeFigureOut">
              <a:rPr lang="en-US" smtClean="0"/>
              <a:t>05/09/2021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A5E8C-1C13-41A1-B9CF-28C6145B1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462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7D2C7-B0B8-4583-AE22-65E4D745531F}" type="datetimeFigureOut">
              <a:rPr lang="en-US" smtClean="0"/>
              <a:t>05/09/2021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A5E8C-1C13-41A1-B9CF-28C6145B1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2255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7D2C7-B0B8-4583-AE22-65E4D745531F}" type="datetimeFigureOut">
              <a:rPr lang="en-US" smtClean="0"/>
              <a:t>05/09/2021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A5E8C-1C13-41A1-B9CF-28C6145B1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6612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7D2C7-B0B8-4583-AE22-65E4D745531F}" type="datetimeFigureOut">
              <a:rPr lang="en-US" smtClean="0"/>
              <a:t>05/09/2021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A5E8C-1C13-41A1-B9CF-28C6145B1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5251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7D2C7-B0B8-4583-AE22-65E4D745531F}" type="datetimeFigureOut">
              <a:rPr lang="en-US" smtClean="0"/>
              <a:t>05/09/2021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A5E8C-1C13-41A1-B9CF-28C6145B1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079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t>05/09/2021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7D2C7-B0B8-4583-AE22-65E4D745531F}" type="datetimeFigureOut">
              <a:rPr lang="en-US" smtClean="0"/>
              <a:t>05/09/2021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A5E8C-1C13-41A1-B9CF-28C6145B1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6831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7D2C7-B0B8-4583-AE22-65E4D745531F}" type="datetimeFigureOut">
              <a:rPr lang="en-US" smtClean="0"/>
              <a:t>05/09/2021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A5E8C-1C13-41A1-B9CF-28C6145B1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738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7D2C7-B0B8-4583-AE22-65E4D745531F}" type="datetimeFigureOut">
              <a:rPr lang="en-US" smtClean="0"/>
              <a:t>05/09/2021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A5E8C-1C13-41A1-B9CF-28C6145B1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6376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7D2C7-B0B8-4583-AE22-65E4D745531F}" type="datetimeFigureOut">
              <a:rPr lang="en-US" smtClean="0"/>
              <a:t>05/09/2021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A5E8C-1C13-41A1-B9CF-28C6145B1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6771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7D2C7-B0B8-4583-AE22-65E4D745531F}" type="datetimeFigureOut">
              <a:rPr lang="en-US" smtClean="0"/>
              <a:t>05/09/2021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A5E8C-1C13-41A1-B9CF-28C6145B1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1198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05/09/2021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5012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05/09/2021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2545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05/09/2021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7092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05/09/2021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5309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05/09/2021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115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t>05/09/2021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05/09/2021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2600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05/09/2021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8139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05/09/2021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1884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05/09/2021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0964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05/09/2021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6536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05/09/2021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3087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&amp; credits">
  <p:cSld name="Thanks &amp; credits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7"/>
          <p:cNvSpPr txBox="1">
            <a:spLocks noGrp="1"/>
          </p:cNvSpPr>
          <p:nvPr>
            <p:ph type="title"/>
          </p:nvPr>
        </p:nvSpPr>
        <p:spPr>
          <a:xfrm>
            <a:off x="1103600" y="694967"/>
            <a:ext cx="9984800" cy="76360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7"/>
          <p:cNvSpPr txBox="1">
            <a:spLocks noGrp="1"/>
          </p:cNvSpPr>
          <p:nvPr>
            <p:ph type="title" idx="2"/>
          </p:nvPr>
        </p:nvSpPr>
        <p:spPr>
          <a:xfrm>
            <a:off x="1103600" y="1979767"/>
            <a:ext cx="3880400" cy="76360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 sz="1867"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Poppins"/>
              <a:buNone/>
              <a:defRPr>
                <a:solidFill>
                  <a:schemeClr val="accent6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Poppins"/>
              <a:buNone/>
              <a:defRPr>
                <a:solidFill>
                  <a:schemeClr val="accent6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Poppins"/>
              <a:buNone/>
              <a:defRPr>
                <a:solidFill>
                  <a:schemeClr val="accent6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Poppins"/>
              <a:buNone/>
              <a:defRPr>
                <a:solidFill>
                  <a:schemeClr val="accent6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Poppins"/>
              <a:buNone/>
              <a:defRPr>
                <a:solidFill>
                  <a:schemeClr val="accent6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Poppins"/>
              <a:buNone/>
              <a:defRPr>
                <a:solidFill>
                  <a:schemeClr val="accent6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Poppins"/>
              <a:buNone/>
              <a:defRPr>
                <a:solidFill>
                  <a:schemeClr val="accent6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Poppins"/>
              <a:buNone/>
              <a:defRPr>
                <a:solidFill>
                  <a:schemeClr val="accent6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3678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t>05/09/2021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t>05/09/2021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t>05/09/2021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t>05/09/2021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t>05/09/2021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t>05/09/2021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E0B67-8FA0-4F66-9577-9C053E74A2A9}" type="datetimeFigureOut">
              <a:rPr lang="en-US" smtClean="0"/>
              <a:t>05/09/2021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37A6A-1E74-452D-93A8-6C3F3DFA172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67D2C7-B0B8-4583-AE22-65E4D745531F}" type="datetimeFigureOut">
              <a:rPr lang="en-US" smtClean="0"/>
              <a:t>05/09/2021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A5E8C-1C13-41A1-B9CF-28C6145B1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587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CAB675-0451-46BA-B838-2996E7357EA3}" type="datetimeFigureOut">
              <a:rPr lang="en-US" smtClean="0"/>
              <a:t>05/09/2021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475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slide" Target="slide1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26.png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slide" Target="slide1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26.png"/><Relationship Id="rId4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microsoft.com/office/2007/relationships/hdphoto" Target="../media/hdphoto8.wdp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34.png"/><Relationship Id="rId12" Type="http://schemas.openxmlformats.org/officeDocument/2006/relationships/image" Target="../media/image3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slide" Target="slide20.xml"/><Relationship Id="rId11" Type="http://schemas.microsoft.com/office/2007/relationships/hdphoto" Target="../media/hdphoto7.wdp"/><Relationship Id="rId5" Type="http://schemas.openxmlformats.org/officeDocument/2006/relationships/image" Target="../media/image33.jpg"/><Relationship Id="rId10" Type="http://schemas.openxmlformats.org/officeDocument/2006/relationships/image" Target="../media/image35.png"/><Relationship Id="rId4" Type="http://schemas.openxmlformats.org/officeDocument/2006/relationships/notesSlide" Target="../notesSlides/notesSlide12.xml"/><Relationship Id="rId9" Type="http://schemas.openxmlformats.org/officeDocument/2006/relationships/slide" Target="slide19.xml"/><Relationship Id="rId1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5" Type="http://schemas.openxmlformats.org/officeDocument/2006/relationships/slide" Target="slide18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1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3" Type="http://schemas.openxmlformats.org/officeDocument/2006/relationships/image" Target="../media/image40.jpg"/><Relationship Id="rId7" Type="http://schemas.openxmlformats.org/officeDocument/2006/relationships/slide" Target="slide2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6" Type="http://schemas.openxmlformats.org/officeDocument/2006/relationships/slide" Target="slide22.xml"/><Relationship Id="rId5" Type="http://schemas.openxmlformats.org/officeDocument/2006/relationships/slide" Target="slide21.xml"/><Relationship Id="rId4" Type="http://schemas.openxmlformats.org/officeDocument/2006/relationships/image" Target="../media/image41.jpeg"/><Relationship Id="rId9" Type="http://schemas.openxmlformats.org/officeDocument/2006/relationships/slide" Target="slide29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tags" Target="../tags/tag3.xml"/><Relationship Id="rId7" Type="http://schemas.openxmlformats.org/officeDocument/2006/relationships/image" Target="../media/image42.png"/><Relationship Id="rId12" Type="http://schemas.openxmlformats.org/officeDocument/2006/relationships/image" Target="../media/image41.jpe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notesSlide" Target="../notesSlides/notesSlide15.xml"/><Relationship Id="rId11" Type="http://schemas.openxmlformats.org/officeDocument/2006/relationships/slide" Target="slide20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44.png"/><Relationship Id="rId4" Type="http://schemas.openxmlformats.org/officeDocument/2006/relationships/tags" Target="../tags/tag4.xml"/><Relationship Id="rId9" Type="http://schemas.openxmlformats.org/officeDocument/2006/relationships/image" Target="../media/image43.emf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tags" Target="../tags/tag7.xml"/><Relationship Id="rId7" Type="http://schemas.openxmlformats.org/officeDocument/2006/relationships/image" Target="../media/image42.png"/><Relationship Id="rId12" Type="http://schemas.openxmlformats.org/officeDocument/2006/relationships/image" Target="../media/image41.jpe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notesSlide" Target="../notesSlides/notesSlide16.xml"/><Relationship Id="rId11" Type="http://schemas.openxmlformats.org/officeDocument/2006/relationships/slide" Target="slide20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44.png"/><Relationship Id="rId4" Type="http://schemas.openxmlformats.org/officeDocument/2006/relationships/tags" Target="../tags/tag8.xml"/><Relationship Id="rId9" Type="http://schemas.openxmlformats.org/officeDocument/2006/relationships/image" Target="../media/image43.emf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tags" Target="../tags/tag11.xml"/><Relationship Id="rId7" Type="http://schemas.openxmlformats.org/officeDocument/2006/relationships/image" Target="../media/image42.png"/><Relationship Id="rId12" Type="http://schemas.openxmlformats.org/officeDocument/2006/relationships/image" Target="../media/image41.jpe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notesSlide" Target="../notesSlides/notesSlide17.xml"/><Relationship Id="rId11" Type="http://schemas.openxmlformats.org/officeDocument/2006/relationships/slide" Target="slide20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44.png"/><Relationship Id="rId4" Type="http://schemas.openxmlformats.org/officeDocument/2006/relationships/tags" Target="../tags/tag12.xml"/><Relationship Id="rId9" Type="http://schemas.openxmlformats.org/officeDocument/2006/relationships/image" Target="../media/image43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1.jpeg"/><Relationship Id="rId4" Type="http://schemas.openxmlformats.org/officeDocument/2006/relationships/slide" Target="slide20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microsoft.com/office/2007/relationships/hdphoto" Target="../media/hdphoto10.wdp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microsoft.com/office/2007/relationships/hdphoto" Target="../media/hdphoto11.wdp"/><Relationship Id="rId5" Type="http://schemas.openxmlformats.org/officeDocument/2006/relationships/image" Target="../media/image49.png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microsoft.com/office/2007/relationships/hdphoto" Target="../media/hdphoto11.wdp"/><Relationship Id="rId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4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slide" Target="slide20.xml"/><Relationship Id="rId5" Type="http://schemas.microsoft.com/office/2007/relationships/hdphoto" Target="../media/hdphoto10.wdp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Relationship Id="rId5" Type="http://schemas.microsoft.com/office/2007/relationships/hdphoto" Target="../media/hdphoto12.wdp"/><Relationship Id="rId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2.png"/><Relationship Id="rId7" Type="http://schemas.microsoft.com/office/2007/relationships/hdphoto" Target="../media/hdphoto13.wdp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26.png"/><Relationship Id="rId4" Type="http://schemas.microsoft.com/office/2007/relationships/hdphoto" Target="../media/hdphoto3.wdp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2.png"/><Relationship Id="rId7" Type="http://schemas.microsoft.com/office/2007/relationships/hdphoto" Target="../media/hdphoto13.wdp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emf"/><Relationship Id="rId3" Type="http://schemas.openxmlformats.org/officeDocument/2006/relationships/slideLayout" Target="../slideLayouts/slideLayout2.xml"/><Relationship Id="rId7" Type="http://schemas.microsoft.com/office/2007/relationships/hdphoto" Target="../media/hdphoto14.wdp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10" Type="http://schemas.openxmlformats.org/officeDocument/2006/relationships/image" Target="../media/image61.png"/><Relationship Id="rId4" Type="http://schemas.openxmlformats.org/officeDocument/2006/relationships/notesSlide" Target="../notesSlides/notesSlide25.xml"/><Relationship Id="rId9" Type="http://schemas.openxmlformats.org/officeDocument/2006/relationships/image" Target="../media/image6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notesSlide" Target="../notesSlides/notesSlide26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emf"/><Relationship Id="rId13" Type="http://schemas.openxmlformats.org/officeDocument/2006/relationships/image" Target="../media/image74.png"/><Relationship Id="rId3" Type="http://schemas.openxmlformats.org/officeDocument/2006/relationships/image" Target="../media/image64.jpe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2" Type="http://schemas.openxmlformats.org/officeDocument/2006/relationships/notesSlide" Target="../notesSlides/notesSlide27.xml"/><Relationship Id="rId16" Type="http://schemas.microsoft.com/office/2007/relationships/hdphoto" Target="../media/hdphoto16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5" Type="http://schemas.openxmlformats.org/officeDocument/2006/relationships/image" Target="../media/image75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emf"/><Relationship Id="rId14" Type="http://schemas.microsoft.com/office/2007/relationships/hdphoto" Target="../media/hdphoto15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7.jpeg"/><Relationship Id="rId4" Type="http://schemas.microsoft.com/office/2007/relationships/hdphoto" Target="../media/hdphoto17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7" Type="http://schemas.microsoft.com/office/2007/relationships/hdphoto" Target="../media/hdphoto19.wdp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0.png"/><Relationship Id="rId5" Type="http://schemas.microsoft.com/office/2007/relationships/hdphoto" Target="../media/hdphoto18.wdp"/><Relationship Id="rId4" Type="http://schemas.openxmlformats.org/officeDocument/2006/relationships/image" Target="../media/image7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slide" Target="slide16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26.png"/><Relationship Id="rId4" Type="http://schemas.microsoft.com/office/2007/relationships/hdphoto" Target="../media/hdphoto3.wdp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7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microsoft.com/office/2007/relationships/hdphoto" Target="../media/hdphoto1.wdp"/><Relationship Id="rId4" Type="http://schemas.openxmlformats.org/officeDocument/2006/relationships/image" Target="../media/image1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82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81.png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1.png"/><Relationship Id="rId7" Type="http://schemas.microsoft.com/office/2007/relationships/hdphoto" Target="../media/hdphoto3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microsoft.com/office/2007/relationships/hdphoto" Target="../media/hdphoto1.wdp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26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1F09AAD-AAD3-4DE4-8C41-F6B226464816}"/>
              </a:ext>
            </a:extLst>
          </p:cNvPr>
          <p:cNvSpPr txBox="1"/>
          <p:nvPr/>
        </p:nvSpPr>
        <p:spPr>
          <a:xfrm>
            <a:off x="2041160" y="1514006"/>
            <a:ext cx="81096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dirty="0"/>
              <a:t>CHÀO MỪNG CÁC CON </a:t>
            </a:r>
          </a:p>
          <a:p>
            <a:pPr algn="ctr"/>
            <a:r>
              <a:rPr lang="vi-VN" sz="4000" dirty="0"/>
              <a:t>ĐẾN VỚI BÀI GIẢNG ONLINE </a:t>
            </a:r>
            <a:endParaRPr lang="en-US" sz="4000" dirty="0">
              <a:latin typeface=".VnArialH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91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>
            <a:fillRect/>
          </a:stretch>
        </p:blipFill>
        <p:spPr>
          <a:xfrm>
            <a:off x="0" y="6040024"/>
            <a:ext cx="12192000" cy="786186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0" y="1013"/>
            <a:ext cx="12192000" cy="510254"/>
            <a:chOff x="0" y="-127508"/>
            <a:chExt cx="12192000" cy="1361811"/>
          </a:xfrm>
        </p:grpSpPr>
        <p:sp>
          <p:nvSpPr>
            <p:cNvPr id="19" name="Rectangle: Top Corners Rounded 17"/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: Top Corners Rounded 18"/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222" b="28704" l="20104" r="27448"/>
                    </a14:imgEffect>
                  </a14:imgLayer>
                </a14:imgProps>
              </a:ext>
            </a:extLst>
          </a:blip>
          <a:srcRect l="20922" t="17991" r="72659" b="72364"/>
          <a:stretch>
            <a:fillRect/>
          </a:stretch>
        </p:blipFill>
        <p:spPr>
          <a:xfrm>
            <a:off x="0" y="199818"/>
            <a:ext cx="1173805" cy="99222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020820" y="495935"/>
            <a:ext cx="5306695" cy="612775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3200" b="1" dirty="0">
                <a:solidFill>
                  <a:srgbClr val="FF66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TÔI LÀ HỌC SINH LỚP 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6902" y="1014990"/>
            <a:ext cx="11404471" cy="572457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    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Ngày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khai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trường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đã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đến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    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Sáng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sớm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mẹ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mới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gọi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một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câu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mà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đã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vùng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dậy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khác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hẳn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mọi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ngày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Loáng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một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cái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đã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chuẩn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bị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xong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mọi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thứ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Bố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ngạc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nhiên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nhìn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còn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mẹ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tủm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tỉm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rối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rít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: “ Con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muốn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đến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sớm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nhất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lớp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”. </a:t>
            </a:r>
          </a:p>
          <a:p>
            <a:pPr algn="just"/>
            <a:endParaRPr lang="en-US" sz="2600" dirty="0">
              <a:latin typeface="Times New Roman" panose="02020603050405020304" pitchFamily="18" charset="0"/>
              <a:ea typeface="UTM Avo" panose="02040603050506020204" charset="0"/>
              <a:cs typeface="Times New Roman" panose="02020603050405020304" pitchFamily="18" charset="0"/>
            </a:endParaRPr>
          </a:p>
          <a:p>
            <a:pPr algn="just"/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    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háo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hức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tưởng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tượng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ra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cảnh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mình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đến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đầu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tiên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cất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tiếng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chào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thật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to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những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bạn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đến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sau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Nhưng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vừa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đến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cổng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trường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đã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thấy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mấy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bạn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cùng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lớp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đang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ríu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rít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nói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cười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ở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trong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sân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Thì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ra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không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chỉ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mình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muốn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đến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sớm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nhất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chào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mẹ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chạy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vào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cùng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bạn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	</a:t>
            </a:r>
          </a:p>
          <a:p>
            <a:pPr algn="just"/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   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Chúng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tranh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nhau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kể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về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chuyện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ngày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hè</a:t>
            </a:r>
            <a:r>
              <a:rPr lang="en-US" sz="2600" dirty="0" smtClean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lang="en-US" sz="2600" dirty="0" err="1" smtClean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Ngay</a:t>
            </a:r>
            <a:r>
              <a:rPr lang="en-US" sz="2600" dirty="0" smtClean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cạnh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chúng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mấy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lớp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1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đang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rụt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rè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níu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chặt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tay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bố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mẹ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thật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giống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năm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ngoái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Trước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thấy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mình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lớn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bổng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lên. Tôi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đã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là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học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sinh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lớp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2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rồi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cơ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mà</a:t>
            </a:r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26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							(Văn Giá)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2C550245-1D16-44A8-B0F1-3A16A79677F6}"/>
              </a:ext>
            </a:extLst>
          </p:cNvPr>
          <p:cNvSpPr/>
          <p:nvPr/>
        </p:nvSpPr>
        <p:spPr>
          <a:xfrm>
            <a:off x="586901" y="1047619"/>
            <a:ext cx="11404471" cy="1653259"/>
          </a:xfrm>
          <a:prstGeom prst="roundRect">
            <a:avLst/>
          </a:prstGeom>
          <a:noFill/>
          <a:ln w="38100"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82C83E55-6A64-470A-92D2-631335BD8819}"/>
              </a:ext>
            </a:extLst>
          </p:cNvPr>
          <p:cNvSpPr/>
          <p:nvPr/>
        </p:nvSpPr>
        <p:spPr>
          <a:xfrm>
            <a:off x="734518" y="1108710"/>
            <a:ext cx="421817" cy="420287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/>
              <a:t>1</a:t>
            </a:r>
            <a:endParaRPr lang="en-US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E2B5FBA4-C90E-484D-9FAD-1088B18FB07A}"/>
              </a:ext>
            </a:extLst>
          </p:cNvPr>
          <p:cNvSpPr/>
          <p:nvPr/>
        </p:nvSpPr>
        <p:spPr>
          <a:xfrm>
            <a:off x="586900" y="2877926"/>
            <a:ext cx="11404471" cy="1653259"/>
          </a:xfrm>
          <a:prstGeom prst="roundRect">
            <a:avLst/>
          </a:prstGeom>
          <a:noFill/>
          <a:ln w="38100">
            <a:solidFill>
              <a:srgbClr val="00B0F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65BE0453-B4DE-48BD-8EB1-31D121D91F8C}"/>
              </a:ext>
            </a:extLst>
          </p:cNvPr>
          <p:cNvSpPr/>
          <p:nvPr/>
        </p:nvSpPr>
        <p:spPr>
          <a:xfrm>
            <a:off x="751988" y="2898028"/>
            <a:ext cx="421817" cy="420287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/>
              <a:t>2</a:t>
            </a:r>
            <a:endParaRPr lang="en-US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48BDF59A-C079-4EBE-BD8C-922C6CFB9431}"/>
              </a:ext>
            </a:extLst>
          </p:cNvPr>
          <p:cNvSpPr/>
          <p:nvPr/>
        </p:nvSpPr>
        <p:spPr>
          <a:xfrm>
            <a:off x="586899" y="4708806"/>
            <a:ext cx="11404471" cy="1653259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0187C6A1-D6A8-4E25-AF60-C7194A7588C5}"/>
              </a:ext>
            </a:extLst>
          </p:cNvPr>
          <p:cNvSpPr/>
          <p:nvPr/>
        </p:nvSpPr>
        <p:spPr>
          <a:xfrm>
            <a:off x="689123" y="4769509"/>
            <a:ext cx="421817" cy="420287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/>
              <a:t>3</a:t>
            </a:r>
            <a:endParaRPr lang="en-US" dirty="0"/>
          </a:p>
        </p:txBody>
      </p:sp>
      <p:sp>
        <p:nvSpPr>
          <p:cNvPr id="5" name="Star: 5 Points 4">
            <a:hlinkClick r:id="rId7" action="ppaction://hlinksldjump"/>
            <a:extLst>
              <a:ext uri="{FF2B5EF4-FFF2-40B4-BE49-F238E27FC236}">
                <a16:creationId xmlns:a16="http://schemas.microsoft.com/office/drawing/2014/main" xmlns="" id="{2417CB8F-2D82-4B4F-85C4-63C77BB09D58}"/>
              </a:ext>
            </a:extLst>
          </p:cNvPr>
          <p:cNvSpPr/>
          <p:nvPr/>
        </p:nvSpPr>
        <p:spPr>
          <a:xfrm>
            <a:off x="11691566" y="6420861"/>
            <a:ext cx="454702" cy="32047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596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3" grpId="0" animBg="1"/>
      <p:bldP spid="4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9840698-B9C4-4E5C-9AB2-BC8C8E728C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1"/>
          </a:xfrm>
          <a:prstGeom prst="rect">
            <a:avLst/>
          </a:prstGeom>
        </p:spPr>
      </p:pic>
      <p:sp>
        <p:nvSpPr>
          <p:cNvPr id="2" name="Oval Callout 1"/>
          <p:cNvSpPr/>
          <p:nvPr/>
        </p:nvSpPr>
        <p:spPr>
          <a:xfrm>
            <a:off x="3557390" y="1340284"/>
            <a:ext cx="2463453" cy="1741118"/>
          </a:xfrm>
          <a:prstGeom prst="wedgeEllipseCallout">
            <a:avLst>
              <a:gd name="adj1" fmla="val 9391"/>
              <a:gd name="adj2" fmla="val 6969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400" b="1" dirty="0" smtClean="0">
                <a:solidFill>
                  <a:schemeClr val="accent6">
                    <a:lumMod val="75000"/>
                  </a:schemeClr>
                </a:solidFill>
              </a:rPr>
              <a:t>rối rít</a:t>
            </a:r>
            <a:endParaRPr lang="en-US" sz="4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95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6CCDF4D-9D2F-4E46-A97C-F49EB78877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6"/>
          <a:stretch/>
        </p:blipFill>
        <p:spPr>
          <a:xfrm>
            <a:off x="0" y="251393"/>
            <a:ext cx="12192000" cy="6606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92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9BBEBDD-CDC4-473F-995B-EC401D513E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2"/>
          <a:stretch/>
        </p:blipFill>
        <p:spPr>
          <a:xfrm>
            <a:off x="0" y="265471"/>
            <a:ext cx="12192000" cy="6591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59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B7A1051-14DF-4160-9624-82B91373B3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2"/>
          <a:stretch/>
        </p:blipFill>
        <p:spPr>
          <a:xfrm>
            <a:off x="0" y="265471"/>
            <a:ext cx="12192000" cy="6591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42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ình nền powerpoint ngộ nghĩnh - Google Tìm kiếm (2021) ⭐️ Anh Dũng SEO ⭐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8184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30062" y="2202968"/>
            <a:ext cx="80608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Ngay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cạnh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mấy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đang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rụt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rè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níu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chặt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bố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thật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giống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năm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ngoái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en-US" sz="4000" b="1" dirty="0">
              <a:solidFill>
                <a:srgbClr val="0070C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830070" y="1037667"/>
            <a:ext cx="3839132" cy="630014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Luyện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dài</a:t>
            </a: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8612130" y="2878355"/>
            <a:ext cx="211029" cy="58821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6742384" y="2205315"/>
            <a:ext cx="211029" cy="58821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4568347" y="2878355"/>
            <a:ext cx="211029" cy="58821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6580467" y="3466572"/>
            <a:ext cx="211029" cy="58821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6672215" y="3466572"/>
            <a:ext cx="211029" cy="58821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150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1C143DB-5C86-4F27-BE21-600CF63183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9167" l="8056" r="94722">
                        <a14:foregroundMark x1="11667" y1="82778" x2="34444" y2="95833"/>
                        <a14:foregroundMark x1="34444" y1="95833" x2="42222" y2="96111"/>
                        <a14:foregroundMark x1="53333" y1="84167" x2="81111" y2="98889"/>
                        <a14:foregroundMark x1="81111" y1="98889" x2="86389" y2="99167"/>
                        <a14:foregroundMark x1="14167" y1="72778" x2="41944" y2="78889"/>
                        <a14:foregroundMark x1="35833" y1="82500" x2="51111" y2="85000"/>
                        <a14:foregroundMark x1="75833" y1="88056" x2="91111" y2="84722"/>
                        <a14:foregroundMark x1="91111" y1="84722" x2="91111" y2="84722"/>
                        <a14:foregroundMark x1="8056" y1="49167" x2="15278" y2="57222"/>
                        <a14:foregroundMark x1="68611" y1="74722" x2="75000" y2="76667"/>
                        <a14:foregroundMark x1="88611" y1="76667" x2="94722" y2="87778"/>
                        <a14:foregroundMark x1="46111" y1="91667" x2="53333" y2="98333"/>
                        <a14:foregroundMark x1="46667" y1="97778" x2="54167" y2="97778"/>
                        <a14:foregroundMark x1="17778" y1="69444" x2="26944" y2="75000"/>
                        <a14:foregroundMark x1="24444" y1="67222" x2="30833" y2="72500"/>
                        <a14:foregroundMark x1="64167" y1="68889" x2="74167" y2="71111"/>
                        <a14:foregroundMark x1="55833" y1="78611" x2="62500" y2="80833"/>
                        <a14:foregroundMark x1="81667" y1="80833" x2="87778" y2="80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184" y="-314794"/>
            <a:ext cx="10036753" cy="66856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C36B45E-93D5-45EF-9600-48FBBAB542BB}"/>
              </a:ext>
            </a:extLst>
          </p:cNvPr>
          <p:cNvSpPr txBox="1"/>
          <p:nvPr/>
        </p:nvSpPr>
        <p:spPr>
          <a:xfrm>
            <a:off x="4141451" y="1184223"/>
            <a:ext cx="42422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dirty="0">
                <a:solidFill>
                  <a:schemeClr val="bg1"/>
                </a:solidFill>
                <a:latin typeface="UTM Avo" panose="02040603050506020204" pitchFamily="18" charset="0"/>
              </a:rPr>
              <a:t>THI ĐỌC</a:t>
            </a:r>
            <a:endParaRPr lang="en-US" sz="6000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0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>
            <a:fillRect/>
          </a:stretch>
        </p:blipFill>
        <p:spPr>
          <a:xfrm>
            <a:off x="0" y="6040024"/>
            <a:ext cx="12192000" cy="786186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0" y="1013"/>
            <a:ext cx="12192000" cy="510254"/>
            <a:chOff x="0" y="-127508"/>
            <a:chExt cx="12192000" cy="1361811"/>
          </a:xfrm>
        </p:grpSpPr>
        <p:sp>
          <p:nvSpPr>
            <p:cNvPr id="19" name="Rectangle: Top Corners Rounded 17"/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: Top Corners Rounded 18"/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222" b="28704" l="20104" r="27448"/>
                    </a14:imgEffect>
                  </a14:imgLayer>
                </a14:imgProps>
              </a:ext>
            </a:extLst>
          </a:blip>
          <a:srcRect l="20922" t="17991" r="72659" b="72364"/>
          <a:stretch>
            <a:fillRect/>
          </a:stretch>
        </p:blipFill>
        <p:spPr>
          <a:xfrm>
            <a:off x="0" y="199818"/>
            <a:ext cx="1173805" cy="99222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774635" y="73038"/>
            <a:ext cx="5306695" cy="612775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TÔI LÀ HỌC SINH LỚP 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32" y="812593"/>
            <a:ext cx="12146268" cy="6155467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   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khai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trường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   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sớm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gọi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vùng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dậy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khác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hẳn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mọi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Loáng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chuẩn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xong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mọi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thứ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ngạc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nhìn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tủm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tỉm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: “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muốn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sớm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lớp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”.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UTM Avo" panose="0204060305050602020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   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háo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hức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tưởng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tượng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ra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cảnh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đầu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tiếng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thật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to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sau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Nhưng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vừa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cổng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trường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thấy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lớp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đang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nói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ở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Thì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chỉ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muốn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sớm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chạy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vào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	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  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Chúng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tranh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nhau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kể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chuyện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hè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gay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chúng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lớp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1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đang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rè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chặt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tay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thật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giống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ngoái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Trước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thấy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lớn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bổng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lên. 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lớp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2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rồi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							(Văn Giá)</a:t>
            </a:r>
          </a:p>
        </p:txBody>
      </p:sp>
      <p:sp>
        <p:nvSpPr>
          <p:cNvPr id="5" name="Star: 5 Points 4">
            <a:hlinkClick r:id="rId7" action="ppaction://hlinksldjump"/>
            <a:extLst>
              <a:ext uri="{FF2B5EF4-FFF2-40B4-BE49-F238E27FC236}">
                <a16:creationId xmlns:a16="http://schemas.microsoft.com/office/drawing/2014/main" xmlns="" id="{2417CB8F-2D82-4B4F-85C4-63C77BB09D58}"/>
              </a:ext>
            </a:extLst>
          </p:cNvPr>
          <p:cNvSpPr/>
          <p:nvPr/>
        </p:nvSpPr>
        <p:spPr>
          <a:xfrm>
            <a:off x="11691566" y="6420861"/>
            <a:ext cx="454702" cy="32047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3684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C:\Users\ADMIN\Desktop\Tai nguyen thiet ke tro choi\Bảng gỗ\choi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5193" y1="73818" x2="14065" y2="92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38426"/>
            <a:ext cx="1747960" cy="66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ADMIN\Desktop\Tai nguyen thiet ke tro choi\Bảng gỗ\Huong dan 3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30139" y1="79636" x2="73416" y2="79636"/>
                        <a14:foregroundMark x1="73107" y1="78182" x2="85162" y2="92727"/>
                        <a14:foregroundMark x1="87017" y1="93455" x2="95981" y2="92000"/>
                        <a14:foregroundMark x1="3864" y1="57818" x2="19320" y2="92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102" y="102870"/>
            <a:ext cx="1641959" cy="62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C:\Users\ADMIN\Desktop\453552345 (3)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-687699"/>
            <a:ext cx="5029200" cy="2120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733800" y="444997"/>
            <a:ext cx="6270183" cy="523220"/>
          </a:xfrm>
          <a:prstGeom prst="rect">
            <a:avLst/>
          </a:prstGeom>
          <a:noFill/>
          <a:scene3d>
            <a:camera prst="perspectiveFront"/>
            <a:lightRig rig="threePt" dir="t"/>
          </a:scene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EECE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GIẢI CỨU NÀNG TIÊN CÁ</a:t>
            </a:r>
          </a:p>
        </p:txBody>
      </p:sp>
      <p:pic>
        <p:nvPicPr>
          <p:cNvPr id="2" name="PartOfYourWorld-V.A-356548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23490" y="5448300"/>
            <a:ext cx="1238612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560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0" numSld="999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\Desktop\blue-christmas-card-swirl-frame-snowmainvitation-343107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464" y="2671419"/>
            <a:ext cx="8191036" cy="34436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577936" y="3125997"/>
            <a:ext cx="50361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Đê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̉ có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được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Ariel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tội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nghiệp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phải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tìm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đu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những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ngọc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trai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dưới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đáy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dại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dâng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mụ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phu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thủy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Các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hãy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giúp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nàng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bằng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cách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lời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các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hỏi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nhe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́.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544" y="3695700"/>
            <a:ext cx="2057306" cy="2107953"/>
          </a:xfrm>
          <a:prstGeom prst="rect">
            <a:avLst/>
          </a:prstGeom>
        </p:spPr>
      </p:pic>
      <p:sp>
        <p:nvSpPr>
          <p:cNvPr id="2" name="Left Arrow 1">
            <a:hlinkClick r:id="rId5" action="ppaction://hlinksldjump"/>
          </p:cNvPr>
          <p:cNvSpPr/>
          <p:nvPr/>
        </p:nvSpPr>
        <p:spPr>
          <a:xfrm>
            <a:off x="1828800" y="228600"/>
            <a:ext cx="1295400" cy="685800"/>
          </a:xfrm>
          <a:prstGeom prst="lef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99427" y="374909"/>
            <a:ext cx="11360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hlinkClick r:id="rId5" action="ppaction://hlinksldjump"/>
              </a:rPr>
              <a:t>Quay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hlinkMouseOver r:id="rId5" action="ppaction://hlinksldjump"/>
              </a:rPr>
              <a:t>lạ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652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8705"/>
            <a:ext cx="12192000" cy="6988448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946400" y="21903"/>
            <a:ext cx="49728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nderdog" panose="02000503000000020004" pitchFamily="2" charset="0"/>
                <a:ea typeface="微软雅黑" panose="020B0503020204020204" pitchFamily="34" charset="-122"/>
                <a:cs typeface="+mn-cs"/>
              </a:rPr>
              <a:t>Nghỉ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nderdog" panose="02000503000000020004" pitchFamily="2" charset="0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nderdog" panose="02000503000000020004" pitchFamily="2" charset="0"/>
                <a:ea typeface="微软雅黑" panose="020B0503020204020204" pitchFamily="34" charset="-122"/>
                <a:cs typeface="+mn-cs"/>
              </a:rPr>
              <a:t>giải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nderdog" panose="02000503000000020004" pitchFamily="2" charset="0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nderdog" panose="02000503000000020004" pitchFamily="2" charset="0"/>
                <a:ea typeface="微软雅黑" panose="020B0503020204020204" pitchFamily="34" charset="-122"/>
                <a:cs typeface="+mn-cs"/>
              </a:rPr>
              <a:t>lao</a:t>
            </a:r>
            <a:r>
              <a:rPr kumimoji="0" lang="en-US" altLang="zh-CN" sz="2133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zh-CN" altLang="en-US" sz="2133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6" name="Picture 5" descr="unnamed">
            <a:extLst>
              <a:ext uri="{FF2B5EF4-FFF2-40B4-BE49-F238E27FC236}">
                <a16:creationId xmlns:a16="http://schemas.microsoft.com/office/drawing/2014/main" xmlns="" id="{3B2B60C9-5CBB-4512-B791-5FEF4B3A17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1" y="-118533"/>
            <a:ext cx="1123949" cy="1125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BÉ HOC NHẢY BÀI HÁT TIẾNG ANH - KIDS DANCE 01- THE GUMMY BEAR SONG">
            <a:hlinkClick r:id="" action="ppaction://media"/>
            <a:extLst>
              <a:ext uri="{FF2B5EF4-FFF2-40B4-BE49-F238E27FC236}">
                <a16:creationId xmlns:a16="http://schemas.microsoft.com/office/drawing/2014/main" xmlns="" id="{3F3C5E61-097D-4D48-AF5C-BFD9A2D9A87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-246185"/>
            <a:ext cx="12068133" cy="7207207"/>
          </a:xfrm>
          <a:prstGeom prst="rect">
            <a:avLst/>
          </a:prstGeom>
        </p:spPr>
      </p:pic>
      <p:sp>
        <p:nvSpPr>
          <p:cNvPr id="8" name="Right Arrow 1">
            <a:hlinkClick r:id="rId8" action="ppaction://hlinksldjump"/>
            <a:extLst>
              <a:ext uri="{FF2B5EF4-FFF2-40B4-BE49-F238E27FC236}">
                <a16:creationId xmlns:a16="http://schemas.microsoft.com/office/drawing/2014/main" xmlns="" id="{F7687FF7-E7DC-44B2-9C16-F8C74EBB0374}"/>
              </a:ext>
            </a:extLst>
          </p:cNvPr>
          <p:cNvSpPr/>
          <p:nvPr/>
        </p:nvSpPr>
        <p:spPr>
          <a:xfrm>
            <a:off x="11110521" y="6438900"/>
            <a:ext cx="957612" cy="533400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234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504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5216236"/>
            <a:ext cx="1818409" cy="16417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316" y="5278581"/>
            <a:ext cx="1818409" cy="1641764"/>
          </a:xfrm>
          <a:prstGeom prst="rect">
            <a:avLst/>
          </a:prstGeom>
        </p:spPr>
      </p:pic>
      <p:sp>
        <p:nvSpPr>
          <p:cNvPr id="9" name="Oval 8">
            <a:hlinkClick r:id="rId5" action="ppaction://hlinksldjump"/>
            <a:extLst>
              <a:ext uri="{FF2B5EF4-FFF2-40B4-BE49-F238E27FC236}">
                <a16:creationId xmlns:a16="http://schemas.microsoft.com/office/drawing/2014/main" xmlns="" id="{E2302E4D-FC5F-471B-A59F-86FCCB4DC822}"/>
              </a:ext>
            </a:extLst>
          </p:cNvPr>
          <p:cNvSpPr/>
          <p:nvPr/>
        </p:nvSpPr>
        <p:spPr>
          <a:xfrm>
            <a:off x="80356" y="4003963"/>
            <a:ext cx="6096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15" name="Oval 14">
            <a:hlinkClick r:id="rId6" action="ppaction://hlinksldjump"/>
            <a:extLst>
              <a:ext uri="{FF2B5EF4-FFF2-40B4-BE49-F238E27FC236}">
                <a16:creationId xmlns:a16="http://schemas.microsoft.com/office/drawing/2014/main" xmlns="" id="{63DB774B-4B4B-4292-B452-C18405612CDF}"/>
              </a:ext>
            </a:extLst>
          </p:cNvPr>
          <p:cNvSpPr/>
          <p:nvPr/>
        </p:nvSpPr>
        <p:spPr>
          <a:xfrm>
            <a:off x="80356" y="4705003"/>
            <a:ext cx="6096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16" name="Oval 15">
            <a:hlinkClick r:id="rId7" action="ppaction://hlinksldjump"/>
            <a:extLst>
              <a:ext uri="{FF2B5EF4-FFF2-40B4-BE49-F238E27FC236}">
                <a16:creationId xmlns:a16="http://schemas.microsoft.com/office/drawing/2014/main" xmlns="" id="{708B4AC9-4E92-42DC-8D3A-715E23CB7A3E}"/>
              </a:ext>
            </a:extLst>
          </p:cNvPr>
          <p:cNvSpPr/>
          <p:nvPr/>
        </p:nvSpPr>
        <p:spPr>
          <a:xfrm>
            <a:off x="80355" y="5406043"/>
            <a:ext cx="609600" cy="4613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10" name="Oval 9">
            <a:hlinkClick r:id="rId8" action="ppaction://hlinksldjump"/>
            <a:extLst>
              <a:ext uri="{FF2B5EF4-FFF2-40B4-BE49-F238E27FC236}">
                <a16:creationId xmlns:a16="http://schemas.microsoft.com/office/drawing/2014/main" xmlns="" id="{64D777AB-B805-4E0E-A535-66EDF160A90D}"/>
              </a:ext>
            </a:extLst>
          </p:cNvPr>
          <p:cNvSpPr/>
          <p:nvPr/>
        </p:nvSpPr>
        <p:spPr>
          <a:xfrm>
            <a:off x="80355" y="5924550"/>
            <a:ext cx="609600" cy="4613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white"/>
                </a:solidFill>
                <a:latin typeface="Calibri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FCE9046B-958C-49E9-9344-AA2B715AEC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332" y="5216236"/>
            <a:ext cx="1818409" cy="164176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341B5646-17AD-4464-9DA4-8F50646F89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348" y="5216236"/>
            <a:ext cx="1818409" cy="1641764"/>
          </a:xfrm>
          <a:prstGeom prst="rect">
            <a:avLst/>
          </a:prstGeom>
        </p:spPr>
      </p:pic>
      <p:sp>
        <p:nvSpPr>
          <p:cNvPr id="2" name="5-Point Star 1">
            <a:hlinkClick r:id="rId9" action="ppaction://hlinksldjump"/>
          </p:cNvPr>
          <p:cNvSpPr/>
          <p:nvPr/>
        </p:nvSpPr>
        <p:spPr>
          <a:xfrm>
            <a:off x="11300003" y="0"/>
            <a:ext cx="867508" cy="75613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405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8056" b="52963" l="54167" r="57083">
                        <a14:foregroundMark x1="55833" y1="49815" x2="55833" y2="49815"/>
                        <a14:foregroundMark x1="56094" y1="49815" x2="56094" y2="49815"/>
                        <a14:foregroundMark x1="56354" y1="51019" x2="56354" y2="51019"/>
                        <a14:foregroundMark x1="55937" y1="51944" x2="55937" y2="51944"/>
                        <a14:foregroundMark x1="55521" y1="52222" x2="55521" y2="52222"/>
                        <a14:foregroundMark x1="54896" y1="52315" x2="54896" y2="52315"/>
                        <a14:foregroundMark x1="54479" y1="51759" x2="54479" y2="51759"/>
                        <a14:foregroundMark x1="54583" y1="50000" x2="54583" y2="50000"/>
                        <a14:foregroundMark x1="54948" y1="49630" x2="54948" y2="49630"/>
                        <a14:foregroundMark x1="55521" y1="49352" x2="55521" y2="49352"/>
                        <a14:foregroundMark x1="55885" y1="49352" x2="55885" y2="49352"/>
                        <a14:foregroundMark x1="56198" y1="49907" x2="56198" y2="49907"/>
                        <a14:foregroundMark x1="55937" y1="49352" x2="55937" y2="49352"/>
                        <a14:foregroundMark x1="55052" y1="51204" x2="55052" y2="51204"/>
                        <a14:foregroundMark x1="55260" y1="49259" x2="55260" y2="49259"/>
                        <a14:foregroundMark x1="55833" y1="49444" x2="55833" y2="49444"/>
                        <a14:foregroundMark x1="55729" y1="49167" x2="55729" y2="49167"/>
                        <a14:foregroundMark x1="55000" y1="50000" x2="55000" y2="50000"/>
                        <a14:foregroundMark x1="54427" y1="51389" x2="54427" y2="51389"/>
                        <a14:foregroundMark x1="54427" y1="51111" x2="54427" y2="51111"/>
                      </a14:backgroundRemoval>
                    </a14:imgEffect>
                  </a14:imgLayer>
                </a14:imgProps>
              </a:ext>
            </a:extLst>
          </a:blip>
          <a:srcRect l="53860" t="47544" r="42982" b="47310"/>
          <a:stretch>
            <a:fillRect/>
          </a:stretch>
        </p:blipFill>
        <p:spPr>
          <a:xfrm>
            <a:off x="243666" y="0"/>
            <a:ext cx="955640" cy="8760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99515" y="207010"/>
            <a:ext cx="25888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70C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Trả</a:t>
            </a:r>
            <a:r>
              <a:rPr lang="en-US" sz="2400" b="1" dirty="0">
                <a:solidFill>
                  <a:srgbClr val="0070C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lời</a:t>
            </a:r>
            <a:r>
              <a:rPr lang="en-US" sz="2400" b="1" dirty="0">
                <a:solidFill>
                  <a:srgbClr val="0070C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câu</a:t>
            </a:r>
            <a:r>
              <a:rPr lang="en-US" sz="2400" b="1" dirty="0">
                <a:solidFill>
                  <a:srgbClr val="0070C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hỏi</a:t>
            </a:r>
            <a:endParaRPr lang="en-US" sz="2400" b="1" dirty="0">
              <a:solidFill>
                <a:srgbClr val="0070C0"/>
              </a:solidFill>
              <a:latin typeface="UTM Avo" panose="02040603050506020204" charset="0"/>
              <a:ea typeface="UTM Avo" panose="02040603050506020204" charset="0"/>
              <a:cs typeface="UTM Avo" panose="02040603050506020204" charset="0"/>
            </a:endParaRPr>
          </a:p>
        </p:txBody>
      </p:sp>
      <p:pic>
        <p:nvPicPr>
          <p:cNvPr id="8" name="PA_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32047" y="62472"/>
            <a:ext cx="10531935" cy="6409486"/>
          </a:xfrm>
          <a:prstGeom prst="rect">
            <a:avLst/>
          </a:prstGeom>
        </p:spPr>
      </p:pic>
      <p:sp>
        <p:nvSpPr>
          <p:cNvPr id="9" name="PA_文本框 4"/>
          <p:cNvSpPr txBox="1"/>
          <p:nvPr>
            <p:custDataLst>
              <p:tags r:id="rId2"/>
            </p:custDataLst>
          </p:nvPr>
        </p:nvSpPr>
        <p:spPr>
          <a:xfrm>
            <a:off x="3871901" y="2344439"/>
            <a:ext cx="2574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chemeClr val="tx2"/>
                </a:solidFill>
                <a:cs typeface="+mn-ea"/>
                <a:sym typeface="+mn-lt"/>
              </a:rPr>
              <a:t> </a:t>
            </a:r>
          </a:p>
        </p:txBody>
      </p:sp>
      <p:sp>
        <p:nvSpPr>
          <p:cNvPr id="10" name="PA_矩形 5"/>
          <p:cNvSpPr/>
          <p:nvPr>
            <p:custDataLst>
              <p:tags r:id="rId3"/>
            </p:custDataLst>
          </p:nvPr>
        </p:nvSpPr>
        <p:spPr>
          <a:xfrm>
            <a:off x="2560366" y="3007365"/>
            <a:ext cx="49909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dirty="0">
                <a:solidFill>
                  <a:srgbClr val="222222"/>
                </a:solidFill>
                <a:latin typeface="迷你简少儿" panose="03000509000000000000" pitchFamily="65" charset="-122"/>
                <a:ea typeface="迷你简少儿" panose="03000509000000000000" pitchFamily="65" charset="-122"/>
                <a:cs typeface=".黑体-日本?" panose="02000500000000000000" pitchFamily="2" charset="-122"/>
              </a:rPr>
              <a:t> </a:t>
            </a:r>
            <a:endParaRPr lang="zh-CN" altLang="en-US" dirty="0">
              <a:solidFill>
                <a:srgbClr val="222222"/>
              </a:solidFill>
              <a:latin typeface="迷你简少儿" panose="03000509000000000000" pitchFamily="65" charset="-122"/>
              <a:ea typeface="迷你简少儿" panose="03000509000000000000" pitchFamily="65" charset="-122"/>
              <a:cs typeface=".黑体-日本?" panose="02000500000000000000" pitchFamily="2" charset="-122"/>
            </a:endParaRPr>
          </a:p>
        </p:txBody>
      </p:sp>
      <p:pic>
        <p:nvPicPr>
          <p:cNvPr id="11" name="PA_图片 6" descr="图片包含 运输, 气球, 航空器&#10;&#10;已生成极高可信度的说明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9291" y="-183235"/>
            <a:ext cx="3032834" cy="264164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199306" y="2209196"/>
            <a:ext cx="8943299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1.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Những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chi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tiết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nào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cho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thấy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bạn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nhỏ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rất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háo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hức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đến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trường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vào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ngày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khai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trường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21575" y="3734301"/>
            <a:ext cx="30728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A. </a:t>
            </a:r>
            <a:r>
              <a:rPr lang="en-US" sz="3200" dirty="0" err="1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vùng</a:t>
            </a:r>
            <a:r>
              <a:rPr lang="en-US" sz="3200" dirty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dậy</a:t>
            </a:r>
            <a:endParaRPr lang="en-US" sz="3200" dirty="0">
              <a:solidFill>
                <a:srgbClr val="0070C0"/>
              </a:solidFill>
              <a:latin typeface="HP001 4 hàng" panose="020B0603050302020204" pitchFamily="34" charset="0"/>
              <a:ea typeface="UTM Avo" panose="02040603050506020204" charset="0"/>
              <a:cs typeface="UTM Avo" panose="0204060305050602020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39764" y="3699815"/>
            <a:ext cx="47933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B. </a:t>
            </a:r>
            <a:r>
              <a:rPr lang="en-US" sz="3200" dirty="0" err="1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muốn</a:t>
            </a:r>
            <a:r>
              <a:rPr lang="en-US" sz="3200" dirty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đến</a:t>
            </a:r>
            <a:r>
              <a:rPr lang="en-US" sz="3200" dirty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sớm</a:t>
            </a:r>
            <a:r>
              <a:rPr lang="en-US" sz="3200" dirty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nhất</a:t>
            </a:r>
            <a:r>
              <a:rPr lang="en-US" sz="3200" dirty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lớp</a:t>
            </a:r>
            <a:endParaRPr lang="en-US" sz="3200" dirty="0">
              <a:solidFill>
                <a:srgbClr val="0070C0"/>
              </a:solidFill>
              <a:latin typeface="HP001 4 hàng" panose="020B0603050302020204" pitchFamily="34" charset="0"/>
              <a:ea typeface="UTM Avo" panose="02040603050506020204" charset="0"/>
              <a:cs typeface="UTM Avo" panose="0204060305050602020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04084" y="4459095"/>
            <a:ext cx="41827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C. </a:t>
            </a:r>
            <a:r>
              <a:rPr lang="en-US" sz="3200" dirty="0" err="1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chuẩn</a:t>
            </a:r>
            <a:r>
              <a:rPr lang="en-US" sz="3200" dirty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bị</a:t>
            </a:r>
            <a:r>
              <a:rPr lang="en-US" sz="3200" dirty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rất</a:t>
            </a:r>
            <a:r>
              <a:rPr lang="en-US" sz="3200" dirty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nhanh</a:t>
            </a:r>
            <a:endParaRPr lang="en-US" sz="3200" dirty="0">
              <a:solidFill>
                <a:srgbClr val="0070C0"/>
              </a:solidFill>
              <a:latin typeface="HP001 4 hàng" panose="020B0603050302020204" pitchFamily="34" charset="0"/>
              <a:ea typeface="UTM Avo" panose="02040603050506020204" charset="0"/>
              <a:cs typeface="UTM Avo" panose="0204060305050602020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10887" y="4561419"/>
            <a:ext cx="50510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D. </a:t>
            </a:r>
            <a:r>
              <a:rPr lang="en-US" sz="3200" dirty="0" err="1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thấy</a:t>
            </a:r>
            <a:r>
              <a:rPr lang="en-US" sz="3200" dirty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mình</a:t>
            </a:r>
            <a:r>
              <a:rPr lang="en-US" sz="3200" dirty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lớn</a:t>
            </a:r>
            <a:r>
              <a:rPr lang="en-US" sz="3200" dirty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bổng</a:t>
            </a:r>
            <a:r>
              <a:rPr lang="en-US" sz="3200" dirty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lên</a:t>
            </a:r>
            <a:r>
              <a:rPr lang="en-US" sz="3200" dirty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</a:p>
        </p:txBody>
      </p:sp>
      <p:sp>
        <p:nvSpPr>
          <p:cNvPr id="17" name="Oval 16"/>
          <p:cNvSpPr/>
          <p:nvPr/>
        </p:nvSpPr>
        <p:spPr>
          <a:xfrm>
            <a:off x="1521575" y="3594282"/>
            <a:ext cx="627321" cy="627321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5586791" y="3512622"/>
            <a:ext cx="627321" cy="627321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1441482" y="4284075"/>
            <a:ext cx="627321" cy="627321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0" y="6680200"/>
            <a:ext cx="12192000" cy="1778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680200"/>
            <a:ext cx="12192000" cy="1778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-4992"/>
            <a:ext cx="12192000" cy="27913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pic>
        <p:nvPicPr>
          <p:cNvPr id="23" name="Picture 22">
            <a:hlinkClick r:id="rId11" action="ppaction://hlinksldjump"/>
            <a:extLst>
              <a:ext uri="{FF2B5EF4-FFF2-40B4-BE49-F238E27FC236}">
                <a16:creationId xmlns:a16="http://schemas.microsoft.com/office/drawing/2014/main" xmlns="" id="{5EDFC374-E81C-4541-9039-97D0579C28F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178" y="5354436"/>
            <a:ext cx="2153277" cy="144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 bldLvl="0" animBg="1"/>
      <p:bldP spid="13" grpId="0"/>
      <p:bldP spid="14" grpId="0"/>
      <p:bldP spid="15" grpId="0"/>
      <p:bldP spid="16" grpId="0"/>
      <p:bldP spid="17" grpId="0" bldLvl="0" animBg="1"/>
      <p:bldP spid="18" grpId="0" bldLvl="0" animBg="1"/>
      <p:bldP spid="19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8056" b="52963" l="54167" r="57083">
                        <a14:foregroundMark x1="55833" y1="49815" x2="55833" y2="49815"/>
                        <a14:foregroundMark x1="56094" y1="49815" x2="56094" y2="49815"/>
                        <a14:foregroundMark x1="56354" y1="51019" x2="56354" y2="51019"/>
                        <a14:foregroundMark x1="55937" y1="51944" x2="55937" y2="51944"/>
                        <a14:foregroundMark x1="55521" y1="52222" x2="55521" y2="52222"/>
                        <a14:foregroundMark x1="54896" y1="52315" x2="54896" y2="52315"/>
                        <a14:foregroundMark x1="54479" y1="51759" x2="54479" y2="51759"/>
                        <a14:foregroundMark x1="54583" y1="50000" x2="54583" y2="50000"/>
                        <a14:foregroundMark x1="54948" y1="49630" x2="54948" y2="49630"/>
                        <a14:foregroundMark x1="55521" y1="49352" x2="55521" y2="49352"/>
                        <a14:foregroundMark x1="55885" y1="49352" x2="55885" y2="49352"/>
                        <a14:foregroundMark x1="56198" y1="49907" x2="56198" y2="49907"/>
                        <a14:foregroundMark x1="55937" y1="49352" x2="55937" y2="49352"/>
                        <a14:foregroundMark x1="55052" y1="51204" x2="55052" y2="51204"/>
                        <a14:foregroundMark x1="55260" y1="49259" x2="55260" y2="49259"/>
                        <a14:foregroundMark x1="55833" y1="49444" x2="55833" y2="49444"/>
                        <a14:foregroundMark x1="55729" y1="49167" x2="55729" y2="49167"/>
                        <a14:foregroundMark x1="55000" y1="50000" x2="55000" y2="50000"/>
                        <a14:foregroundMark x1="54427" y1="51389" x2="54427" y2="51389"/>
                        <a14:foregroundMark x1="54427" y1="51111" x2="54427" y2="51111"/>
                      </a14:backgroundRemoval>
                    </a14:imgEffect>
                  </a14:imgLayer>
                </a14:imgProps>
              </a:ext>
            </a:extLst>
          </a:blip>
          <a:srcRect l="53860" t="47544" r="42982" b="47310"/>
          <a:stretch>
            <a:fillRect/>
          </a:stretch>
        </p:blipFill>
        <p:spPr>
          <a:xfrm>
            <a:off x="243666" y="0"/>
            <a:ext cx="955640" cy="8760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99306" y="207169"/>
            <a:ext cx="22009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70C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Trả</a:t>
            </a:r>
            <a:r>
              <a:rPr lang="en-US" sz="2400" b="1" dirty="0">
                <a:solidFill>
                  <a:srgbClr val="0070C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lời</a:t>
            </a:r>
            <a:r>
              <a:rPr lang="en-US" sz="2400" b="1" dirty="0">
                <a:solidFill>
                  <a:srgbClr val="0070C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câu</a:t>
            </a:r>
            <a:r>
              <a:rPr lang="en-US" sz="2400" b="1" dirty="0">
                <a:solidFill>
                  <a:srgbClr val="0070C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hỏi</a:t>
            </a:r>
            <a:endParaRPr lang="en-US" sz="2400" b="1" dirty="0">
              <a:solidFill>
                <a:srgbClr val="0070C0"/>
              </a:solidFill>
              <a:latin typeface="UTM Avo" panose="02040603050506020204" charset="0"/>
              <a:ea typeface="UTM Avo" panose="02040603050506020204" charset="0"/>
              <a:cs typeface="UTM Avo" panose="02040603050506020204" charset="0"/>
            </a:endParaRPr>
          </a:p>
        </p:txBody>
      </p:sp>
      <p:pic>
        <p:nvPicPr>
          <p:cNvPr id="6" name="PA_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01040" y="0"/>
            <a:ext cx="10835640" cy="6465250"/>
          </a:xfrm>
          <a:prstGeom prst="rect">
            <a:avLst/>
          </a:prstGeom>
        </p:spPr>
      </p:pic>
      <p:sp>
        <p:nvSpPr>
          <p:cNvPr id="7" name="PA_文本框 4"/>
          <p:cNvSpPr txBox="1"/>
          <p:nvPr>
            <p:custDataLst>
              <p:tags r:id="rId2"/>
            </p:custDataLst>
          </p:nvPr>
        </p:nvSpPr>
        <p:spPr>
          <a:xfrm>
            <a:off x="3871901" y="2344439"/>
            <a:ext cx="2574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chemeClr val="tx2"/>
                </a:solidFill>
                <a:cs typeface="+mn-ea"/>
                <a:sym typeface="+mn-lt"/>
              </a:rPr>
              <a:t> </a:t>
            </a:r>
          </a:p>
        </p:txBody>
      </p:sp>
      <p:sp>
        <p:nvSpPr>
          <p:cNvPr id="8" name="PA_矩形 5"/>
          <p:cNvSpPr/>
          <p:nvPr>
            <p:custDataLst>
              <p:tags r:id="rId3"/>
            </p:custDataLst>
          </p:nvPr>
        </p:nvSpPr>
        <p:spPr>
          <a:xfrm>
            <a:off x="2560366" y="3007365"/>
            <a:ext cx="49909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dirty="0">
                <a:solidFill>
                  <a:srgbClr val="222222"/>
                </a:solidFill>
                <a:latin typeface="迷你简少儿" panose="03000509000000000000" pitchFamily="65" charset="-122"/>
                <a:ea typeface="迷你简少儿" panose="03000509000000000000" pitchFamily="65" charset="-122"/>
                <a:cs typeface=".黑体-日本?" panose="02000500000000000000" pitchFamily="2" charset="-122"/>
              </a:rPr>
              <a:t> </a:t>
            </a:r>
            <a:endParaRPr lang="zh-CN" altLang="en-US" dirty="0">
              <a:solidFill>
                <a:srgbClr val="222222"/>
              </a:solidFill>
              <a:latin typeface="迷你简少儿" panose="03000509000000000000" pitchFamily="65" charset="-122"/>
              <a:ea typeface="迷你简少儿" panose="03000509000000000000" pitchFamily="65" charset="-122"/>
              <a:cs typeface=".黑体-日本?" panose="02000500000000000000" pitchFamily="2" charset="-122"/>
            </a:endParaRPr>
          </a:p>
        </p:txBody>
      </p:sp>
      <p:pic>
        <p:nvPicPr>
          <p:cNvPr id="9" name="PA_图片 6" descr="图片包含 运输, 气球, 航空器&#10;&#10;已生成极高可信度的说明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9291" y="-183235"/>
            <a:ext cx="3032834" cy="264164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092532" y="2306456"/>
            <a:ext cx="7774482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2.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Bạn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ấy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có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thực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hiện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được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mong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muốn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đến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sớm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nhất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lớp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không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?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Tại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sao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65002" y="3564859"/>
            <a:ext cx="86619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Bạn</a:t>
            </a:r>
            <a:r>
              <a:rPr lang="en-US" sz="3600" dirty="0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ấy</a:t>
            </a:r>
            <a:r>
              <a:rPr lang="en-US" sz="3600" dirty="0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không</a:t>
            </a:r>
            <a:r>
              <a:rPr lang="en-US" sz="3600" dirty="0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thực</a:t>
            </a:r>
            <a:r>
              <a:rPr lang="en-US" sz="3600" dirty="0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hiện</a:t>
            </a:r>
            <a:r>
              <a:rPr lang="en-US" sz="3600" dirty="0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được</a:t>
            </a:r>
            <a:r>
              <a:rPr lang="en-US" sz="3600" dirty="0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mong</a:t>
            </a:r>
            <a:r>
              <a:rPr lang="en-US" sz="3600" dirty="0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muốn</a:t>
            </a:r>
            <a:r>
              <a:rPr lang="en-US" sz="3600" dirty="0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đó</a:t>
            </a:r>
            <a:r>
              <a:rPr lang="en-US" sz="3600" dirty="0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. </a:t>
            </a:r>
            <a:r>
              <a:rPr lang="en-US" sz="3600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Bởi</a:t>
            </a:r>
            <a:r>
              <a:rPr lang="en-US" sz="3600" dirty="0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vì</a:t>
            </a:r>
            <a:r>
              <a:rPr lang="en-US" sz="3600" dirty="0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các</a:t>
            </a:r>
            <a:r>
              <a:rPr lang="en-US" sz="3600" dirty="0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bạn</a:t>
            </a:r>
            <a:r>
              <a:rPr lang="en-US" sz="3600" dirty="0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khác</a:t>
            </a:r>
            <a:r>
              <a:rPr lang="en-US" sz="3600" dirty="0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cũng</a:t>
            </a:r>
            <a:r>
              <a:rPr lang="en-US" sz="3600" dirty="0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háo</a:t>
            </a:r>
            <a:r>
              <a:rPr lang="en-US" sz="3600" dirty="0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hức</a:t>
            </a:r>
            <a:r>
              <a:rPr lang="en-US" sz="3600" dirty="0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và</a:t>
            </a:r>
            <a:r>
              <a:rPr lang="en-US" sz="3600" dirty="0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mong</a:t>
            </a:r>
            <a:r>
              <a:rPr lang="en-US" sz="3600" dirty="0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muốn</a:t>
            </a:r>
            <a:r>
              <a:rPr lang="en-US" sz="3600" dirty="0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đến</a:t>
            </a:r>
            <a:r>
              <a:rPr lang="en-US" sz="3600" dirty="0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sớm</a:t>
            </a:r>
            <a:r>
              <a:rPr lang="en-US" sz="3600" dirty="0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giống</a:t>
            </a:r>
            <a:r>
              <a:rPr lang="en-US" sz="3600" dirty="0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như</a:t>
            </a:r>
            <a:r>
              <a:rPr lang="en-US" sz="3600" dirty="0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bạn</a:t>
            </a:r>
            <a:r>
              <a:rPr lang="en-US" sz="3600" dirty="0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nhỏ</a:t>
            </a:r>
            <a:r>
              <a:rPr lang="en-US" sz="3600" dirty="0" smtClean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.</a:t>
            </a:r>
            <a:endParaRPr lang="en-US" sz="3600" dirty="0">
              <a:solidFill>
                <a:srgbClr val="0070C0"/>
              </a:solidFill>
              <a:latin typeface="HP001 4 hàng" panose="020B0603050302020204" pitchFamily="34" charset="0"/>
              <a:ea typeface="UTM Avo" panose="02040603050506020204" charset="0"/>
              <a:cs typeface="UTM Avo" panose="0204060305050602020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6680200"/>
            <a:ext cx="12192000" cy="1778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0" y="-4992"/>
            <a:ext cx="12192000" cy="27913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pic>
        <p:nvPicPr>
          <p:cNvPr id="12" name="Picture 11">
            <a:hlinkClick r:id="rId11" action="ppaction://hlinksldjump"/>
            <a:extLst>
              <a:ext uri="{FF2B5EF4-FFF2-40B4-BE49-F238E27FC236}">
                <a16:creationId xmlns:a16="http://schemas.microsoft.com/office/drawing/2014/main" xmlns="" id="{6F7056B3-2339-4D54-BF67-25DB5BB26BC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178" y="5354436"/>
            <a:ext cx="2153277" cy="144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 animBg="1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680200"/>
            <a:ext cx="12192000" cy="1778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4992"/>
            <a:ext cx="12192000" cy="27913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8056" b="52963" l="54167" r="57083">
                        <a14:foregroundMark x1="55833" y1="49815" x2="55833" y2="49815"/>
                        <a14:foregroundMark x1="56094" y1="49815" x2="56094" y2="49815"/>
                        <a14:foregroundMark x1="56354" y1="51019" x2="56354" y2="51019"/>
                        <a14:foregroundMark x1="55937" y1="51944" x2="55937" y2="51944"/>
                        <a14:foregroundMark x1="55521" y1="52222" x2="55521" y2="52222"/>
                        <a14:foregroundMark x1="54896" y1="52315" x2="54896" y2="52315"/>
                        <a14:foregroundMark x1="54479" y1="51759" x2="54479" y2="51759"/>
                        <a14:foregroundMark x1="54583" y1="50000" x2="54583" y2="50000"/>
                        <a14:foregroundMark x1="54948" y1="49630" x2="54948" y2="49630"/>
                        <a14:foregroundMark x1="55521" y1="49352" x2="55521" y2="49352"/>
                        <a14:foregroundMark x1="55885" y1="49352" x2="55885" y2="49352"/>
                        <a14:foregroundMark x1="56198" y1="49907" x2="56198" y2="49907"/>
                        <a14:foregroundMark x1="55937" y1="49352" x2="55937" y2="49352"/>
                        <a14:foregroundMark x1="55052" y1="51204" x2="55052" y2="51204"/>
                        <a14:foregroundMark x1="55260" y1="49259" x2="55260" y2="49259"/>
                        <a14:foregroundMark x1="55833" y1="49444" x2="55833" y2="49444"/>
                        <a14:foregroundMark x1="55729" y1="49167" x2="55729" y2="49167"/>
                        <a14:foregroundMark x1="55000" y1="50000" x2="55000" y2="50000"/>
                        <a14:foregroundMark x1="54427" y1="51389" x2="54427" y2="51389"/>
                        <a14:foregroundMark x1="54427" y1="51111" x2="54427" y2="51111"/>
                      </a14:backgroundRemoval>
                    </a14:imgEffect>
                  </a14:imgLayer>
                </a14:imgProps>
              </a:ext>
            </a:extLst>
          </a:blip>
          <a:srcRect l="53860" t="47544" r="42982" b="47310"/>
          <a:stretch>
            <a:fillRect/>
          </a:stretch>
        </p:blipFill>
        <p:spPr>
          <a:xfrm>
            <a:off x="243666" y="0"/>
            <a:ext cx="955640" cy="87600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99306" y="207169"/>
            <a:ext cx="22009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70C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Trả</a:t>
            </a:r>
            <a:r>
              <a:rPr lang="en-US" sz="2400" b="1" dirty="0">
                <a:solidFill>
                  <a:srgbClr val="0070C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lời</a:t>
            </a:r>
            <a:r>
              <a:rPr lang="en-US" sz="2400" b="1" dirty="0">
                <a:solidFill>
                  <a:srgbClr val="0070C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câu</a:t>
            </a:r>
            <a:r>
              <a:rPr lang="en-US" sz="2400" b="1" dirty="0">
                <a:solidFill>
                  <a:srgbClr val="0070C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hỏi</a:t>
            </a:r>
            <a:endParaRPr lang="en-US" sz="2400" b="1" dirty="0">
              <a:solidFill>
                <a:srgbClr val="0070C0"/>
              </a:solidFill>
              <a:latin typeface="UTM Avo" panose="02040603050506020204" charset="0"/>
              <a:ea typeface="UTM Avo" panose="02040603050506020204" charset="0"/>
              <a:cs typeface="UTM Avo" panose="02040603050506020204" charset="0"/>
            </a:endParaRPr>
          </a:p>
        </p:txBody>
      </p:sp>
      <p:pic>
        <p:nvPicPr>
          <p:cNvPr id="8" name="PA_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21563" y="207462"/>
            <a:ext cx="10665253" cy="6258081"/>
          </a:xfrm>
          <a:prstGeom prst="rect">
            <a:avLst/>
          </a:prstGeom>
        </p:spPr>
      </p:pic>
      <p:sp>
        <p:nvSpPr>
          <p:cNvPr id="9" name="PA_文本框 4"/>
          <p:cNvSpPr txBox="1"/>
          <p:nvPr>
            <p:custDataLst>
              <p:tags r:id="rId2"/>
            </p:custDataLst>
          </p:nvPr>
        </p:nvSpPr>
        <p:spPr>
          <a:xfrm>
            <a:off x="3871901" y="2344439"/>
            <a:ext cx="2574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chemeClr val="tx2"/>
                </a:solidFill>
                <a:cs typeface="+mn-ea"/>
                <a:sym typeface="+mn-lt"/>
              </a:rPr>
              <a:t> </a:t>
            </a:r>
          </a:p>
        </p:txBody>
      </p:sp>
      <p:sp>
        <p:nvSpPr>
          <p:cNvPr id="10" name="PA_矩形 5"/>
          <p:cNvSpPr/>
          <p:nvPr>
            <p:custDataLst>
              <p:tags r:id="rId3"/>
            </p:custDataLst>
          </p:nvPr>
        </p:nvSpPr>
        <p:spPr>
          <a:xfrm>
            <a:off x="2560366" y="3007365"/>
            <a:ext cx="49909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dirty="0">
                <a:solidFill>
                  <a:srgbClr val="222222"/>
                </a:solidFill>
                <a:latin typeface="迷你简少儿" panose="03000509000000000000" pitchFamily="65" charset="-122"/>
                <a:ea typeface="迷你简少儿" panose="03000509000000000000" pitchFamily="65" charset="-122"/>
                <a:cs typeface=".黑体-日本?" panose="02000500000000000000" pitchFamily="2" charset="-122"/>
              </a:rPr>
              <a:t> </a:t>
            </a:r>
            <a:endParaRPr lang="zh-CN" altLang="en-US" dirty="0">
              <a:solidFill>
                <a:srgbClr val="222222"/>
              </a:solidFill>
              <a:latin typeface="迷你简少儿" panose="03000509000000000000" pitchFamily="65" charset="-122"/>
              <a:ea typeface="迷你简少儿" panose="03000509000000000000" pitchFamily="65" charset="-122"/>
              <a:cs typeface=".黑体-日本?" panose="02000500000000000000" pitchFamily="2" charset="-122"/>
            </a:endParaRPr>
          </a:p>
        </p:txBody>
      </p:sp>
      <p:pic>
        <p:nvPicPr>
          <p:cNvPr id="11" name="PA_图片 6" descr="图片包含 运输, 气球, 航空器&#10;&#10;已生成极高可信度的说明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9291" y="-183235"/>
            <a:ext cx="3032834" cy="264164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716389" y="2489970"/>
            <a:ext cx="7683466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3. Bạn ấy nhận ra  mình thay đổi như thế nào khi lên lớp 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2?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0"/>
              <a:ea typeface="UTM Avo" panose="02040603050506020204" charset="0"/>
              <a:cs typeface="UTM Avo" panose="0204060305050602020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07104" y="4279547"/>
            <a:ext cx="829417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Bạn</a:t>
            </a:r>
            <a:r>
              <a:rPr lang="en-US" sz="4400" dirty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ấy</a:t>
            </a:r>
            <a:r>
              <a:rPr lang="en-US" sz="4400" dirty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thấy</a:t>
            </a:r>
            <a:r>
              <a:rPr lang="en-US" sz="4400" dirty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mình</a:t>
            </a:r>
            <a:r>
              <a:rPr lang="en-US" sz="4400" dirty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lớn</a:t>
            </a:r>
            <a:r>
              <a:rPr lang="en-US" sz="4400" dirty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bổng</a:t>
            </a:r>
            <a:r>
              <a:rPr lang="en-US" sz="4400" dirty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lên</a:t>
            </a:r>
            <a:r>
              <a:rPr lang="en-US" sz="4400" dirty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.</a:t>
            </a:r>
          </a:p>
        </p:txBody>
      </p:sp>
      <p:pic>
        <p:nvPicPr>
          <p:cNvPr id="15" name="Picture 14">
            <a:hlinkClick r:id="rId11" action="ppaction://hlinksldjump"/>
            <a:extLst>
              <a:ext uri="{FF2B5EF4-FFF2-40B4-BE49-F238E27FC236}">
                <a16:creationId xmlns:a16="http://schemas.microsoft.com/office/drawing/2014/main" xmlns="" id="{93114A04-A33E-4DB4-BC44-60B30B0E5EE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178" y="5354436"/>
            <a:ext cx="2153277" cy="144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 animBg="1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0152DB7-5E52-4C36-A48C-F55E0529EC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78"/>
          <a:stretch/>
        </p:blipFill>
        <p:spPr>
          <a:xfrm>
            <a:off x="961869" y="69330"/>
            <a:ext cx="10268262" cy="67193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7793FD0-34E7-4E3F-83C8-187D6D5CA7A5}"/>
              </a:ext>
            </a:extLst>
          </p:cNvPr>
          <p:cNvSpPr txBox="1"/>
          <p:nvPr/>
        </p:nvSpPr>
        <p:spPr>
          <a:xfrm>
            <a:off x="1363231" y="365223"/>
            <a:ext cx="10268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Con </a:t>
            </a:r>
            <a:r>
              <a:rPr lang="en-US" sz="40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thấy</a:t>
            </a:r>
            <a:r>
              <a:rPr lang="en-US" sz="40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mình</a:t>
            </a:r>
            <a:r>
              <a:rPr lang="en-US" sz="40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có</a:t>
            </a:r>
            <a:r>
              <a:rPr lang="en-US" sz="40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thay</a:t>
            </a:r>
            <a:r>
              <a:rPr lang="en-US" sz="40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đổi</a:t>
            </a:r>
            <a:r>
              <a:rPr lang="en-US" sz="40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gì</a:t>
            </a:r>
            <a:r>
              <a:rPr lang="en-US" sz="40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lên</a:t>
            </a:r>
            <a:r>
              <a:rPr lang="en-US" sz="40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2?</a:t>
            </a:r>
          </a:p>
        </p:txBody>
      </p:sp>
      <p:pic>
        <p:nvPicPr>
          <p:cNvPr id="7" name="Picture 6">
            <a:hlinkClick r:id="rId4" action="ppaction://hlinksldjump"/>
            <a:extLst>
              <a:ext uri="{FF2B5EF4-FFF2-40B4-BE49-F238E27FC236}">
                <a16:creationId xmlns:a16="http://schemas.microsoft.com/office/drawing/2014/main" xmlns="" id="{FFFE2021-614E-4E94-9DA8-10DC28CDDA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178" y="5354436"/>
            <a:ext cx="2153277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48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680200"/>
            <a:ext cx="12192000" cy="1778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4992"/>
            <a:ext cx="12192000" cy="27913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pic>
        <p:nvPicPr>
          <p:cNvPr id="6" name="PA_图片 6" descr="图片包含 运输, 气球, 航空器&#10;&#10;已生成极高可信度的说明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291" y="-18224"/>
            <a:ext cx="2074285" cy="180673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37427" y="452383"/>
            <a:ext cx="9332665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4. </a:t>
            </a:r>
            <a:r>
              <a:rPr lang="en-US" sz="3600" b="1" dirty="0" err="1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Tìm</a:t>
            </a:r>
            <a:r>
              <a:rPr lang="en-US" sz="3600" b="1" dirty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tranh</a:t>
            </a:r>
            <a:r>
              <a:rPr lang="en-US" sz="3600" b="1" dirty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thích</a:t>
            </a:r>
            <a:r>
              <a:rPr lang="en-US" sz="3600" b="1" dirty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hợp</a:t>
            </a:r>
            <a:r>
              <a:rPr lang="en-US" sz="3600" b="1" dirty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với</a:t>
            </a:r>
            <a:r>
              <a:rPr lang="en-US" sz="3600" b="1" dirty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mỗi</a:t>
            </a:r>
            <a:r>
              <a:rPr lang="en-US" sz="3600" b="1" dirty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đoạn</a:t>
            </a:r>
            <a:r>
              <a:rPr lang="en-US" sz="3600" b="1" dirty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trong</a:t>
            </a:r>
            <a:r>
              <a:rPr lang="en-US" sz="3600" b="1" dirty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bài</a:t>
            </a:r>
            <a:r>
              <a:rPr lang="en-US" sz="3600" b="1" dirty="0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HP001 4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đọc</a:t>
            </a:r>
            <a:endParaRPr lang="en-US" sz="3600" b="1" dirty="0">
              <a:solidFill>
                <a:srgbClr val="0070C0"/>
              </a:solidFill>
              <a:latin typeface="HP001 4 hàng" panose="020B0603050302020204" pitchFamily="34" charset="0"/>
              <a:ea typeface="UTM Avo" panose="02040603050506020204" charset="0"/>
              <a:cs typeface="UTM Avo" panose="0204060305050602020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6389" b="72500" l="58125" r="69740">
                        <a14:foregroundMark x1="68802" y1="70278" x2="68802" y2="70278"/>
                        <a14:foregroundMark x1="66875" y1="66204" x2="66875" y2="66204"/>
                        <a14:foregroundMark x1="63125" y1="68889" x2="63125" y2="68889"/>
                        <a14:foregroundMark x1="66875" y1="66019" x2="65313" y2="64722"/>
                        <a14:foregroundMark x1="68802" y1="70000" x2="69740" y2="67130"/>
                        <a14:foregroundMark x1="63229" y1="69352" x2="62135" y2="67778"/>
                        <a14:foregroundMark x1="62552" y1="71389" x2="63906" y2="71481"/>
                        <a14:foregroundMark x1="67396" y1="71296" x2="69583" y2="71574"/>
                        <a14:foregroundMark x1="66823" y1="71667" x2="69635" y2="71574"/>
                        <a14:foregroundMark x1="61510" y1="52500" x2="63021" y2="54074"/>
                        <a14:foregroundMark x1="63021" y1="51667" x2="63229" y2="53148"/>
                        <a14:foregroundMark x1="65990" y1="54444" x2="65833" y2="56759"/>
                        <a14:foregroundMark x1="62760" y1="57407" x2="63490" y2="56111"/>
                        <a14:foregroundMark x1="61406" y1="62685" x2="62448" y2="62778"/>
                      </a14:backgroundRemoval>
                    </a14:imgEffect>
                  </a14:imgLayer>
                </a14:imgProps>
              </a:ext>
            </a:extLst>
          </a:blip>
          <a:srcRect l="58151" t="46250" r="29808" b="27500"/>
          <a:stretch>
            <a:fillRect/>
          </a:stretch>
        </p:blipFill>
        <p:spPr>
          <a:xfrm>
            <a:off x="442912" y="1393835"/>
            <a:ext cx="3471862" cy="42576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5185" b="71852" l="69792" r="81406">
                        <a14:foregroundMark x1="71823" y1="50000" x2="80156" y2="69352"/>
                        <a14:foregroundMark x1="71979" y1="68241" x2="80000" y2="50278"/>
                        <a14:foregroundMark x1="79323" y1="65000" x2="79323" y2="65000"/>
                        <a14:foregroundMark x1="80156" y1="61296" x2="80156" y2="61296"/>
                        <a14:foregroundMark x1="80104" y1="67130" x2="80104" y2="67130"/>
                        <a14:foregroundMark x1="80104" y1="61389" x2="80156" y2="66667"/>
                        <a14:foregroundMark x1="73073" y1="57407" x2="73073" y2="57407"/>
                        <a14:foregroundMark x1="72760" y1="56111" x2="72760" y2="56111"/>
                        <a14:foregroundMark x1="72292" y1="56574" x2="72604" y2="55000"/>
                        <a14:foregroundMark x1="73281" y1="59352" x2="73281" y2="56296"/>
                        <a14:foregroundMark x1="71823" y1="64907" x2="72917" y2="61296"/>
                        <a14:foregroundMark x1="73594" y1="57963" x2="74531" y2="56389"/>
                        <a14:foregroundMark x1="71042" y1="54444" x2="72188" y2="52500"/>
                        <a14:foregroundMark x1="76198" y1="52500" x2="76250" y2="53611"/>
                        <a14:foregroundMark x1="78906" y1="47500" x2="80938" y2="47222"/>
                        <a14:foregroundMark x1="77031" y1="47685" x2="79375" y2="47685"/>
                        <a14:foregroundMark x1="70260" y1="46944" x2="81094" y2="46574"/>
                        <a14:foregroundMark x1="70156" y1="47500" x2="70573" y2="71852"/>
                        <a14:foregroundMark x1="70625" y1="71389" x2="81198" y2="71389"/>
                      </a14:backgroundRemoval>
                    </a14:imgEffect>
                  </a14:imgLayer>
                </a14:imgProps>
              </a:ext>
            </a:extLst>
          </a:blip>
          <a:srcRect l="70260" t="45973" r="18021" b="27360"/>
          <a:stretch>
            <a:fillRect/>
          </a:stretch>
        </p:blipFill>
        <p:spPr>
          <a:xfrm>
            <a:off x="3914774" y="1459540"/>
            <a:ext cx="3369228" cy="431261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852" b="72130" l="81510" r="93125">
                        <a14:foregroundMark x1="85000" y1="64722" x2="85000" y2="64722"/>
                        <a14:foregroundMark x1="84688" y1="63519" x2="84688" y2="63519"/>
                        <a14:foregroundMark x1="85573" y1="63889" x2="85573" y2="63889"/>
                        <a14:foregroundMark x1="83750" y1="63889" x2="83750" y2="63889"/>
                        <a14:foregroundMark x1="91042" y1="58611" x2="91042" y2="58611"/>
                        <a14:foregroundMark x1="90000" y1="59444" x2="90000" y2="59444"/>
                        <a14:foregroundMark x1="90313" y1="58333" x2="90313" y2="58333"/>
                        <a14:foregroundMark x1="89948" y1="58056" x2="89948" y2="58056"/>
                        <a14:foregroundMark x1="89688" y1="57778" x2="89688" y2="57778"/>
                      </a14:backgroundRemoval>
                    </a14:imgEffect>
                  </a14:imgLayer>
                </a14:imgProps>
              </a:ext>
            </a:extLst>
          </a:blip>
          <a:srcRect l="81673" t="46250" r="6224" b="27083"/>
          <a:stretch>
            <a:fillRect/>
          </a:stretch>
        </p:blipFill>
        <p:spPr>
          <a:xfrm>
            <a:off x="7489269" y="1536833"/>
            <a:ext cx="3586164" cy="43304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650"/>
                            </p:stCondLst>
                            <p:childTnLst>
                              <p:par>
                                <p:cTn id="11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59259E-6 L 0.58269 0.02616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41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4.81481E-6 L -0.56758 -0.02592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385" y="-1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680200"/>
            <a:ext cx="12192000" cy="1778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4992"/>
            <a:ext cx="12192000" cy="27913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pic>
        <p:nvPicPr>
          <p:cNvPr id="6" name="PA_图片 6" descr="图片包含 运输, 气球, 航空器&#10;&#10;已生成极高可信度的说明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291" y="274140"/>
            <a:ext cx="2074285" cy="180673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4692" y="4199771"/>
            <a:ext cx="11673544" cy="258525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   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khai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trường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   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Sáng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sớm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mẹ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mới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gọi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mà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vùng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dậy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khác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hẳn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mọi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Loáng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cái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chuẩn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bị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xong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mọi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thứ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Bố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ngạc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nhiên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nhìn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còn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mẹ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tủm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tỉm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rối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rít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: “ Con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muốn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sớm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lớp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”. 	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6852" b="72130" l="81510" r="93125">
                        <a14:foregroundMark x1="85000" y1="64722" x2="85000" y2="64722"/>
                        <a14:foregroundMark x1="84688" y1="63519" x2="84688" y2="63519"/>
                        <a14:foregroundMark x1="85573" y1="63889" x2="85573" y2="63889"/>
                        <a14:foregroundMark x1="83750" y1="63889" x2="83750" y2="63889"/>
                        <a14:foregroundMark x1="91042" y1="58611" x2="91042" y2="58611"/>
                        <a14:foregroundMark x1="90000" y1="59444" x2="90000" y2="59444"/>
                        <a14:foregroundMark x1="90313" y1="58333" x2="90313" y2="58333"/>
                        <a14:foregroundMark x1="89948" y1="58056" x2="89948" y2="58056"/>
                        <a14:foregroundMark x1="89688" y1="57778" x2="89688" y2="57778"/>
                      </a14:backgroundRemoval>
                    </a14:imgEffect>
                  </a14:imgLayer>
                </a14:imgProps>
              </a:ext>
            </a:extLst>
          </a:blip>
          <a:srcRect l="81673" t="46250" r="6224" b="27083"/>
          <a:stretch>
            <a:fillRect/>
          </a:stretch>
        </p:blipFill>
        <p:spPr>
          <a:xfrm>
            <a:off x="3247987" y="358293"/>
            <a:ext cx="4990760" cy="3757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650"/>
                            </p:stCondLst>
                            <p:childTnLst>
                              <p:par>
                                <p:cTn id="11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680200"/>
            <a:ext cx="12192000" cy="1778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4992"/>
            <a:ext cx="12192000" cy="27913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pic>
        <p:nvPicPr>
          <p:cNvPr id="6" name="PA_图片 6" descr="图片包含 运输, 气球, 航空器&#10;&#10;已生成极高可信度的说明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291" y="274140"/>
            <a:ext cx="2074285" cy="180673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712" y="4448587"/>
            <a:ext cx="12112576" cy="2092816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    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háo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hức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tưởng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tượng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ra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cảnh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đầu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tiên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cất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tiếng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chào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thật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to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Nhưng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vừa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cổng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trường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thấy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mấy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cùng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lớp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đang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ríu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rít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nói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cười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sân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muốn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sớm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chào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mẹ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chạy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cùng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5185" b="71852" l="69792" r="81406">
                        <a14:foregroundMark x1="71823" y1="50000" x2="80156" y2="69352"/>
                        <a14:foregroundMark x1="71979" y1="68241" x2="80000" y2="50278"/>
                        <a14:foregroundMark x1="79323" y1="65000" x2="79323" y2="65000"/>
                        <a14:foregroundMark x1="80156" y1="61296" x2="80156" y2="61296"/>
                        <a14:foregroundMark x1="80104" y1="67130" x2="80104" y2="67130"/>
                        <a14:foregroundMark x1="80104" y1="61389" x2="80156" y2="66667"/>
                        <a14:foregroundMark x1="73073" y1="57407" x2="73073" y2="57407"/>
                        <a14:foregroundMark x1="72760" y1="56111" x2="72760" y2="56111"/>
                        <a14:foregroundMark x1="72292" y1="56574" x2="72604" y2="55000"/>
                        <a14:foregroundMark x1="73281" y1="59352" x2="73281" y2="56296"/>
                        <a14:foregroundMark x1="71823" y1="64907" x2="72917" y2="61296"/>
                        <a14:foregroundMark x1="73594" y1="57963" x2="74531" y2="56389"/>
                        <a14:foregroundMark x1="71042" y1="54444" x2="72188" y2="52500"/>
                        <a14:foregroundMark x1="76198" y1="52500" x2="76250" y2="53611"/>
                        <a14:foregroundMark x1="78906" y1="47500" x2="80938" y2="47222"/>
                        <a14:foregroundMark x1="77031" y1="47685" x2="79375" y2="47685"/>
                        <a14:foregroundMark x1="70260" y1="46944" x2="81094" y2="46574"/>
                        <a14:foregroundMark x1="70156" y1="47500" x2="70573" y2="71852"/>
                        <a14:foregroundMark x1="70625" y1="71389" x2="81198" y2="71389"/>
                      </a14:backgroundRemoval>
                    </a14:imgEffect>
                  </a14:imgLayer>
                </a14:imgProps>
              </a:ext>
            </a:extLst>
          </a:blip>
          <a:srcRect l="70260" t="45973" r="18021" b="27360"/>
          <a:stretch>
            <a:fillRect/>
          </a:stretch>
        </p:blipFill>
        <p:spPr>
          <a:xfrm>
            <a:off x="4157661" y="476633"/>
            <a:ext cx="3369228" cy="43126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650"/>
                            </p:stCondLst>
                            <p:childTnLst>
                              <p:par>
                                <p:cTn id="11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680200"/>
            <a:ext cx="12192000" cy="1778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4992"/>
            <a:ext cx="12192000" cy="27913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pic>
        <p:nvPicPr>
          <p:cNvPr id="6" name="PA_图片 6" descr="图片包含 运输, 气球, 航空器&#10;&#10;已生成极高可信度的说明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291" y="274140"/>
            <a:ext cx="2074285" cy="18067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299" y="4548871"/>
            <a:ext cx="11404471" cy="2092816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   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Chúng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tranh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nhau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kể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chuyện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hè</a:t>
            </a:r>
            <a:r>
              <a:rPr lang="en-US" sz="3200" dirty="0" smtClean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Ngay</a:t>
            </a:r>
            <a:r>
              <a:rPr lang="en-US" sz="3200" dirty="0" smtClean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cạnh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chúng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mấy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lớp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1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đang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rụt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rè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níu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chặt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tay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bố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mẹ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thật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giống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năm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ngoái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Trước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thấy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lớn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bổng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lên. Tôi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lớp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2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rồi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mà</a:t>
            </a:r>
            <a:r>
              <a:rPr lang="en-US" sz="32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6389" b="72500" l="58125" r="69740">
                        <a14:foregroundMark x1="68802" y1="70278" x2="68802" y2="70278"/>
                        <a14:foregroundMark x1="66875" y1="66204" x2="66875" y2="66204"/>
                        <a14:foregroundMark x1="63125" y1="68889" x2="63125" y2="68889"/>
                        <a14:foregroundMark x1="66875" y1="66019" x2="65313" y2="64722"/>
                        <a14:foregroundMark x1="68802" y1="70000" x2="69740" y2="67130"/>
                        <a14:foregroundMark x1="63229" y1="69352" x2="62135" y2="67778"/>
                        <a14:foregroundMark x1="62552" y1="71389" x2="63906" y2="71481"/>
                        <a14:foregroundMark x1="67396" y1="71296" x2="69583" y2="71574"/>
                        <a14:foregroundMark x1="66823" y1="71667" x2="69635" y2="71574"/>
                        <a14:foregroundMark x1="61510" y1="52500" x2="63021" y2="54074"/>
                        <a14:foregroundMark x1="63021" y1="51667" x2="63229" y2="53148"/>
                        <a14:foregroundMark x1="65990" y1="54444" x2="65833" y2="56759"/>
                        <a14:foregroundMark x1="62760" y1="57407" x2="63490" y2="56111"/>
                        <a14:foregroundMark x1="61406" y1="62685" x2="62448" y2="62778"/>
                      </a14:backgroundRemoval>
                    </a14:imgEffect>
                  </a14:imgLayer>
                </a14:imgProps>
              </a:ext>
            </a:extLst>
          </a:blip>
          <a:srcRect l="58151" t="46250" r="29808" b="27500"/>
          <a:stretch>
            <a:fillRect/>
          </a:stretch>
        </p:blipFill>
        <p:spPr>
          <a:xfrm>
            <a:off x="4608280" y="291196"/>
            <a:ext cx="3471862" cy="4257675"/>
          </a:xfrm>
          <a:prstGeom prst="rect">
            <a:avLst/>
          </a:prstGeom>
        </p:spPr>
      </p:pic>
      <p:pic>
        <p:nvPicPr>
          <p:cNvPr id="9" name="Picture 8">
            <a:hlinkClick r:id="rId6" action="ppaction://hlinksldjump"/>
            <a:extLst>
              <a:ext uri="{FF2B5EF4-FFF2-40B4-BE49-F238E27FC236}">
                <a16:creationId xmlns:a16="http://schemas.microsoft.com/office/drawing/2014/main" xmlns="" id="{31B2BC49-98F3-40B4-8C40-4441D9994CF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618" y="5909533"/>
            <a:ext cx="1638305" cy="11015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650"/>
                            </p:stCondLst>
                            <p:childTnLst>
                              <p:par>
                                <p:cTn id="11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11" b="95313" l="0" r="95665">
                        <a14:backgroundMark x1="64451" y1="12109" x2="77168" y2="191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457200"/>
            <a:ext cx="4583013" cy="6781800"/>
          </a:xfrm>
          <a:prstGeom prst="rect">
            <a:avLst/>
          </a:prstGeom>
        </p:spPr>
      </p:pic>
      <p:sp>
        <p:nvSpPr>
          <p:cNvPr id="5" name="Cloud Callout 4"/>
          <p:cNvSpPr/>
          <p:nvPr/>
        </p:nvSpPr>
        <p:spPr>
          <a:xfrm>
            <a:off x="5243945" y="13855"/>
            <a:ext cx="5105400" cy="3352800"/>
          </a:xfrm>
          <a:prstGeom prst="cloudCallout">
            <a:avLst>
              <a:gd name="adj1" fmla="val -66042"/>
              <a:gd name="adj2" fmla="val 7022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30982" y="643814"/>
            <a:ext cx="435032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Cám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các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bạn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thái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̀ có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các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bạn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ta có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được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cuộc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sống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hạnh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phúc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Chúc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các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bạn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thật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32602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8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1BAF9A2-45F8-4CEB-8B2E-2634762892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02341"/>
            <a:ext cx="4309250" cy="29263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6CA8DB2-B0B0-48EE-808E-35507502D7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679" y="3809215"/>
            <a:ext cx="4579092" cy="29263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73" y="-55984"/>
            <a:ext cx="5246168" cy="41084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34867">
            <a:off x="5726965" y="3178162"/>
            <a:ext cx="6023070" cy="373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8578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4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8" r="13695" b="5297"/>
          <a:stretch>
            <a:fillRect/>
          </a:stretch>
        </p:blipFill>
        <p:spPr>
          <a:xfrm>
            <a:off x="1" y="3337010"/>
            <a:ext cx="2632559" cy="3520991"/>
          </a:xfrm>
          <a:prstGeom prst="rect">
            <a:avLst/>
          </a:prstGeom>
        </p:spPr>
      </p:pic>
      <p:pic>
        <p:nvPicPr>
          <p:cNvPr id="6" name="图片 14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418" y="5124338"/>
            <a:ext cx="1858791" cy="1858791"/>
          </a:xfrm>
          <a:prstGeom prst="rect">
            <a:avLst/>
          </a:prstGeom>
        </p:spPr>
      </p:pic>
      <p:pic>
        <p:nvPicPr>
          <p:cNvPr id="7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329" y="-826838"/>
            <a:ext cx="10502665" cy="65403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795" r="30586"/>
          <a:stretch>
            <a:fillRect/>
          </a:stretch>
        </p:blipFill>
        <p:spPr>
          <a:xfrm>
            <a:off x="9837020" y="1357164"/>
            <a:ext cx="2108205" cy="5321249"/>
          </a:xfrm>
          <a:prstGeom prst="rect">
            <a:avLst/>
          </a:prstGeom>
        </p:spPr>
      </p:pic>
      <p:sp>
        <p:nvSpPr>
          <p:cNvPr id="9" name="Rectangle 11"/>
          <p:cNvSpPr>
            <a:spLocks noChangeArrowheads="1"/>
          </p:cNvSpPr>
          <p:nvPr/>
        </p:nvSpPr>
        <p:spPr bwMode="gray">
          <a:xfrm rot="21292743">
            <a:off x="2842605" y="2383167"/>
            <a:ext cx="6418608" cy="9233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defTabSz="1219200">
              <a:defRPr/>
            </a:pPr>
            <a:r>
              <a:rPr lang="en-US" altLang="zh-CN" sz="5400" b="1" spc="800" dirty="0" err="1">
                <a:solidFill>
                  <a:srgbClr val="002060"/>
                </a:solidFill>
                <a:latin typeface="iCiel Cadena" panose="02000503000000020004" pitchFamily="2" charset="0"/>
                <a:ea typeface="Microsoft YaHei" panose="020B0503020204020204" pitchFamily="34" charset="-122"/>
              </a:rPr>
              <a:t>Luyện</a:t>
            </a:r>
            <a:r>
              <a:rPr lang="en-US" altLang="zh-CN" sz="5400" b="1" spc="800" dirty="0">
                <a:solidFill>
                  <a:srgbClr val="002060"/>
                </a:solidFill>
                <a:latin typeface="iCiel Cadena" panose="02000503000000020004" pitchFamily="2" charset="0"/>
                <a:ea typeface="Microsoft YaHei" panose="020B0503020204020204" pitchFamily="34" charset="-122"/>
              </a:rPr>
              <a:t> </a:t>
            </a:r>
            <a:r>
              <a:rPr lang="en-US" altLang="zh-CN" sz="5400" b="1" spc="800" dirty="0" err="1">
                <a:solidFill>
                  <a:srgbClr val="002060"/>
                </a:solidFill>
                <a:latin typeface="iCiel Cadena" panose="02000503000000020004" pitchFamily="2" charset="0"/>
                <a:ea typeface="Microsoft YaHei" panose="020B0503020204020204" pitchFamily="34" charset="-122"/>
              </a:rPr>
              <a:t>đọc</a:t>
            </a:r>
            <a:r>
              <a:rPr lang="en-US" altLang="zh-CN" sz="5400" b="1" spc="800" dirty="0">
                <a:solidFill>
                  <a:srgbClr val="002060"/>
                </a:solidFill>
                <a:latin typeface="iCiel Cadena" panose="02000503000000020004" pitchFamily="2" charset="0"/>
                <a:ea typeface="Microsoft YaHei" panose="020B0503020204020204" pitchFamily="34" charset="-122"/>
              </a:rPr>
              <a:t> </a:t>
            </a:r>
            <a:r>
              <a:rPr lang="en-US" altLang="zh-CN" sz="5400" b="1" spc="800" dirty="0" err="1">
                <a:solidFill>
                  <a:srgbClr val="002060"/>
                </a:solidFill>
                <a:latin typeface="iCiel Cadena" panose="02000503000000020004" pitchFamily="2" charset="0"/>
                <a:ea typeface="Microsoft YaHei" panose="020B0503020204020204" pitchFamily="34" charset="-122"/>
              </a:rPr>
              <a:t>lại</a:t>
            </a:r>
            <a:endParaRPr lang="zh-CN" altLang="en-US" sz="5400" b="1" spc="800" dirty="0">
              <a:solidFill>
                <a:srgbClr val="002060"/>
              </a:solidFill>
              <a:latin typeface="iCiel Cadena" panose="02000503000000020004" pitchFamily="2" charset="0"/>
              <a:ea typeface="Microsoft YaHei" panose="020B0503020204020204" pitchFamily="34" charset="-122"/>
            </a:endParaRPr>
          </a:p>
        </p:txBody>
      </p:sp>
      <p:pic>
        <p:nvPicPr>
          <p:cNvPr id="10" name="图片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4812">
            <a:off x="261850" y="271066"/>
            <a:ext cx="1101764" cy="11017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>
            <a:fillRect/>
          </a:stretch>
        </p:blipFill>
        <p:spPr>
          <a:xfrm>
            <a:off x="0" y="6040024"/>
            <a:ext cx="12192000" cy="786186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0" y="1013"/>
            <a:ext cx="12192000" cy="510254"/>
            <a:chOff x="0" y="-127508"/>
            <a:chExt cx="12192000" cy="1361811"/>
          </a:xfrm>
        </p:grpSpPr>
        <p:sp>
          <p:nvSpPr>
            <p:cNvPr id="19" name="Rectangle: Top Corners Rounded 17"/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: Top Corners Rounded 18"/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222" b="28704" l="20104" r="27448"/>
                    </a14:imgEffect>
                  </a14:imgLayer>
                </a14:imgProps>
              </a:ext>
            </a:extLst>
          </a:blip>
          <a:srcRect l="20922" t="17991" r="72659" b="72364"/>
          <a:stretch>
            <a:fillRect/>
          </a:stretch>
        </p:blipFill>
        <p:spPr>
          <a:xfrm>
            <a:off x="0" y="199818"/>
            <a:ext cx="1173805" cy="99222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020820" y="495935"/>
            <a:ext cx="5306695" cy="612775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TÔI LÀ HỌC SINH LỚP 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982" y="1014990"/>
            <a:ext cx="11894391" cy="5663024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    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Ngày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khai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trường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đã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đến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    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Sáng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sớm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mẹ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mới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gọi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một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câu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mà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đã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vùng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dậy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khác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hẳn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mọi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ngày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Loáng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một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cái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đã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chuẩn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bị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xong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mọi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thứ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Bố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ngạc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nhiên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nhìn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còn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mẹ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tủm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tỉm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rối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rít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: “ Con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muốn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đến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sớm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nhất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lớp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”.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    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háo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hức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tưởng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tượng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ra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cảnh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mình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đến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đầu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tiên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cất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tiếng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chào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thật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to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những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bạn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đến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sau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Nhưng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vừa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đến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cổng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trường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đã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thấy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mấy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bạn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cùng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lớp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đang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ríu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rít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nói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cười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ở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trong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sân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Thì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ra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không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chỉ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mình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muốn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đến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sớm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nhất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chào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mẹ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chạy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vào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cùng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các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bạn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UTM Avo" panose="0204060305050602020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   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Chúng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tranh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nhau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kể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về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chuyện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ngày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hè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</a:t>
            </a: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gay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cạnh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chúng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mấy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em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lớp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1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đang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rụt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rè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níu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chặt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tay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bố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mẹ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thật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giống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năm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ngoái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Trước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các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em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thấy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mình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lớn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bổng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lên. Tôi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đã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là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học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sinh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lớp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2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rồi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cơ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mà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							(Văn Giá)</a:t>
            </a:r>
          </a:p>
        </p:txBody>
      </p:sp>
    </p:spTree>
    <p:extLst>
      <p:ext uri="{BB962C8B-B14F-4D97-AF65-F5344CB8AC3E}">
        <p14:creationId xmlns:p14="http://schemas.microsoft.com/office/powerpoint/2010/main" val="131946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4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8" r="13695" b="5297"/>
          <a:stretch>
            <a:fillRect/>
          </a:stretch>
        </p:blipFill>
        <p:spPr>
          <a:xfrm>
            <a:off x="1" y="3337010"/>
            <a:ext cx="2632559" cy="3520991"/>
          </a:xfrm>
          <a:prstGeom prst="rect">
            <a:avLst/>
          </a:prstGeom>
        </p:spPr>
      </p:pic>
      <p:pic>
        <p:nvPicPr>
          <p:cNvPr id="6" name="图片 14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418" y="5124338"/>
            <a:ext cx="1858791" cy="1858791"/>
          </a:xfrm>
          <a:prstGeom prst="rect">
            <a:avLst/>
          </a:prstGeom>
        </p:spPr>
      </p:pic>
      <p:pic>
        <p:nvPicPr>
          <p:cNvPr id="7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329" y="-826838"/>
            <a:ext cx="10502665" cy="65403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795" r="30586"/>
          <a:stretch>
            <a:fillRect/>
          </a:stretch>
        </p:blipFill>
        <p:spPr>
          <a:xfrm>
            <a:off x="9837020" y="1357164"/>
            <a:ext cx="2108205" cy="5321249"/>
          </a:xfrm>
          <a:prstGeom prst="rect">
            <a:avLst/>
          </a:prstGeom>
        </p:spPr>
      </p:pic>
      <p:pic>
        <p:nvPicPr>
          <p:cNvPr id="10" name="图片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4812">
            <a:off x="261850" y="271066"/>
            <a:ext cx="1101764" cy="110176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022764" y="2567569"/>
            <a:ext cx="81711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Luyện</a:t>
            </a:r>
            <a: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4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tập</a:t>
            </a:r>
            <a: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4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theo</a:t>
            </a:r>
            <a: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4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văn</a:t>
            </a:r>
            <a: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4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bản</a:t>
            </a:r>
            <a: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4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đọc</a:t>
            </a:r>
            <a:endParaRPr lang="en-US" sz="4400" b="1" dirty="0">
              <a:solidFill>
                <a:schemeClr val="accent6">
                  <a:lumMod val="75000"/>
                </a:schemeClr>
              </a:solidFill>
              <a:latin typeface="UTM Avo" panose="02040603050506020204" charset="0"/>
              <a:ea typeface="UTM Avo" panose="02040603050506020204" charset="0"/>
              <a:cs typeface="UTM Avo" panose="02040603050506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753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A_图片 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62" r="9742" b="11258"/>
          <a:stretch>
            <a:fillRect/>
          </a:stretch>
        </p:blipFill>
        <p:spPr>
          <a:xfrm>
            <a:off x="1257639" y="746412"/>
            <a:ext cx="8169946" cy="559988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680200"/>
            <a:ext cx="12192000" cy="1778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-4992"/>
            <a:ext cx="12192000" cy="2791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pic>
        <p:nvPicPr>
          <p:cNvPr id="8" name="图片 3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256" y="-224842"/>
            <a:ext cx="2052744" cy="225497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组合 23"/>
          <p:cNvGrpSpPr/>
          <p:nvPr/>
        </p:nvGrpSpPr>
        <p:grpSpPr>
          <a:xfrm>
            <a:off x="-17585" y="5831952"/>
            <a:ext cx="12203723" cy="1123362"/>
            <a:chOff x="-17585" y="5729324"/>
            <a:chExt cx="12203723" cy="1123362"/>
          </a:xfrm>
        </p:grpSpPr>
        <p:pic>
          <p:nvPicPr>
            <p:cNvPr id="11" name="图片 24"/>
            <p:cNvPicPr>
              <a:picLocks noChangeAspect="1"/>
            </p:cNvPicPr>
            <p:nvPr/>
          </p:nvPicPr>
          <p:blipFill rotWithShape="1">
            <a:blip r:embed="rId8"/>
            <a:srcRect l="1990"/>
            <a:stretch>
              <a:fillRect/>
            </a:stretch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12" name="图片 25"/>
            <p:cNvPicPr>
              <a:picLocks noChangeAspect="1"/>
            </p:cNvPicPr>
            <p:nvPr/>
          </p:nvPicPr>
          <p:blipFill rotWithShape="1">
            <a:blip r:embed="rId8"/>
            <a:srcRect r="21459"/>
            <a:stretch>
              <a:fillRect/>
            </a:stretch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13" name="图片 3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52"/>
          <a:stretch>
            <a:fillRect/>
          </a:stretch>
        </p:blipFill>
        <p:spPr>
          <a:xfrm>
            <a:off x="9793271" y="2030135"/>
            <a:ext cx="2448732" cy="4925179"/>
          </a:xfrm>
          <a:prstGeom prst="rect">
            <a:avLst/>
          </a:prstGeom>
        </p:spPr>
      </p:pic>
      <p:pic>
        <p:nvPicPr>
          <p:cNvPr id="17" name="PA_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3967" y="2838958"/>
            <a:ext cx="3713956" cy="371395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736088" y="1183272"/>
            <a:ext cx="5723350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1.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Từ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nào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dưới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đây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nói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về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các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em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lớp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1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trong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ngày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khai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trường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718099" y="2838468"/>
            <a:ext cx="39766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A. </a:t>
            </a:r>
            <a:r>
              <a:rPr lang="en-US" sz="4000" dirty="0" err="1">
                <a:solidFill>
                  <a:srgbClr val="0070C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ngạc</a:t>
            </a:r>
            <a:r>
              <a:rPr lang="en-US" sz="4000" dirty="0">
                <a:solidFill>
                  <a:srgbClr val="0070C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nhiên</a:t>
            </a:r>
            <a:endParaRPr lang="en-US" sz="4000" dirty="0">
              <a:solidFill>
                <a:srgbClr val="0070C0"/>
              </a:solidFill>
              <a:latin typeface="UTM Avo" panose="02040603050506020204" charset="0"/>
              <a:ea typeface="UTM Avo" panose="02040603050506020204" charset="0"/>
              <a:cs typeface="UTM Avo" panose="0204060305050602020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199664" y="3465789"/>
            <a:ext cx="30728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B. </a:t>
            </a:r>
            <a:r>
              <a:rPr lang="en-US" sz="4000" dirty="0" err="1">
                <a:solidFill>
                  <a:srgbClr val="0070C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háo</a:t>
            </a:r>
            <a:r>
              <a:rPr lang="en-US" sz="4000" dirty="0">
                <a:solidFill>
                  <a:srgbClr val="0070C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hức</a:t>
            </a:r>
            <a:endParaRPr lang="en-US" sz="4000" dirty="0">
              <a:solidFill>
                <a:srgbClr val="0070C0"/>
              </a:solidFill>
              <a:latin typeface="UTM Avo" panose="02040603050506020204" charset="0"/>
              <a:ea typeface="UTM Avo" panose="02040603050506020204" charset="0"/>
              <a:cs typeface="UTM Avo" panose="0204060305050602020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69358" y="4103266"/>
            <a:ext cx="30728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C. </a:t>
            </a:r>
            <a:r>
              <a:rPr lang="en-US" sz="4000" dirty="0" err="1">
                <a:solidFill>
                  <a:srgbClr val="0070C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rụt</a:t>
            </a:r>
            <a:r>
              <a:rPr lang="en-US" sz="4000" dirty="0">
                <a:solidFill>
                  <a:srgbClr val="0070C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rè</a:t>
            </a:r>
            <a:endParaRPr lang="en-US" sz="4000" dirty="0">
              <a:solidFill>
                <a:srgbClr val="0070C0"/>
              </a:solidFill>
              <a:latin typeface="UTM Avo" panose="02040603050506020204" charset="0"/>
              <a:ea typeface="UTM Avo" panose="02040603050506020204" charset="0"/>
              <a:cs typeface="UTM Avo" panose="0204060305050602020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562377" y="4162875"/>
            <a:ext cx="627321" cy="627321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 bldLvl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A_图片 5" descr="图片包含 文字&#10;&#10;已生成高可信度的说明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743" y="867931"/>
            <a:ext cx="5522875" cy="6442938"/>
          </a:xfrm>
          <a:prstGeom prst="rect">
            <a:avLst/>
          </a:prstGeom>
        </p:spPr>
      </p:pic>
      <p:pic>
        <p:nvPicPr>
          <p:cNvPr id="7" name="PA_图片 14" descr="图片包含 风筝, 雨伞, 配件, 放飞&#10;&#10;已生成极高可信度的说明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6260" y="3763792"/>
            <a:ext cx="3865071" cy="386507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5620" y="0"/>
            <a:ext cx="11362642" cy="331674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Thực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hiện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yêu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cầu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sau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a. </a:t>
            </a:r>
            <a:r>
              <a:rPr lang="en-US" sz="36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Nói</a:t>
            </a:r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lời</a:t>
            </a:r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chào</a:t>
            </a:r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tạm</a:t>
            </a:r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biệt</a:t>
            </a:r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mẹ</a:t>
            </a:r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trước</a:t>
            </a:r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khi</a:t>
            </a:r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đến</a:t>
            </a:r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trường</a:t>
            </a:r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b. </a:t>
            </a:r>
            <a:r>
              <a:rPr lang="en-US" sz="36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Nói</a:t>
            </a:r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lời</a:t>
            </a:r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chào</a:t>
            </a:r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thầy</a:t>
            </a:r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cô</a:t>
            </a:r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giáo</a:t>
            </a:r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khi</a:t>
            </a:r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đến</a:t>
            </a:r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lớp</a:t>
            </a:r>
            <a:endParaRPr lang="en-US" sz="36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UTM Avo" panose="0204060305050602020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c. </a:t>
            </a:r>
            <a:r>
              <a:rPr lang="en-US" sz="36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Cùng</a:t>
            </a:r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nói</a:t>
            </a:r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đáp</a:t>
            </a:r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lời</a:t>
            </a:r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chào</a:t>
            </a:r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khi</a:t>
            </a:r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gặp</a:t>
            </a:r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nhau</a:t>
            </a:r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ở </a:t>
            </a:r>
            <a:r>
              <a:rPr lang="en-US" sz="36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sân</a:t>
            </a:r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trường</a:t>
            </a:r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11 -0.50649 L 0.21928 -0.09051 C 0.26224 0.00324 0.32709 0.05393 0.39506 0.05393 C 0.4724 0.05393 0.53438 0.00324 0.57735 -0.09051 L 0.78477 -0.50649 " pathEditMode="relative" rAng="0" ptsTypes="AAAAA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633" y="28009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197" y="-5710"/>
            <a:ext cx="12329197" cy="6857836"/>
          </a:xfrm>
          <a:prstGeom prst="rect">
            <a:avLst/>
          </a:prstGeom>
        </p:spPr>
      </p:pic>
      <p:pic>
        <p:nvPicPr>
          <p:cNvPr id="5" name="图片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8" b="8142"/>
          <a:stretch>
            <a:fillRect/>
          </a:stretch>
        </p:blipFill>
        <p:spPr>
          <a:xfrm>
            <a:off x="239989" y="558362"/>
            <a:ext cx="5828731" cy="6299638"/>
          </a:xfrm>
          <a:prstGeom prst="rect">
            <a:avLst/>
          </a:prstGeom>
        </p:spPr>
      </p:pic>
      <p:pic>
        <p:nvPicPr>
          <p:cNvPr id="9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242" y="2799525"/>
            <a:ext cx="12344242" cy="4058475"/>
          </a:xfrm>
          <a:prstGeom prst="rect">
            <a:avLst/>
          </a:prstGeom>
        </p:spPr>
      </p:pic>
      <p:pic>
        <p:nvPicPr>
          <p:cNvPr id="10" name="图片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67189">
            <a:off x="7672393" y="4739612"/>
            <a:ext cx="875371" cy="1048090"/>
          </a:xfrm>
          <a:prstGeom prst="rect">
            <a:avLst/>
          </a:prstGeom>
        </p:spPr>
      </p:pic>
      <p:pic>
        <p:nvPicPr>
          <p:cNvPr id="11" name="图片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02206">
            <a:off x="10251087" y="3440494"/>
            <a:ext cx="756252" cy="1061260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0" y="3139005"/>
            <a:ext cx="708025" cy="331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14" y="3365021"/>
            <a:ext cx="844215" cy="2049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图片 2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615373" y="4044907"/>
            <a:ext cx="3247752" cy="2699462"/>
          </a:xfrm>
          <a:prstGeom prst="rect">
            <a:avLst/>
          </a:prstGeom>
        </p:spPr>
      </p:pic>
      <p:pic>
        <p:nvPicPr>
          <p:cNvPr id="19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0951" y="3365021"/>
            <a:ext cx="751549" cy="68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407" y="360571"/>
            <a:ext cx="1345394" cy="122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98721">
                        <a14:foregroundMark x1="55116" y1="28571" x2="55116" y2="28571"/>
                        <a14:foregroundMark x1="34419" y1="26857" x2="34419" y2="26857"/>
                        <a14:foregroundMark x1="35233" y1="30204" x2="37326" y2="24980"/>
                        <a14:foregroundMark x1="22558" y1="48735" x2="75349" y2="49388"/>
                        <a14:foregroundMark x1="52209" y1="50857" x2="66744" y2="82694"/>
                        <a14:foregroundMark x1="67558" y1="83755" x2="83372" y2="91837"/>
                        <a14:foregroundMark x1="39070" y1="49143" x2="43023" y2="95184"/>
                        <a14:foregroundMark x1="36395" y1="96490" x2="47442" y2="95592"/>
                        <a14:foregroundMark x1="35233" y1="96898" x2="52209" y2="96898"/>
                        <a14:foregroundMark x1="56047" y1="30612" x2="56047" y2="30612"/>
                        <a14:foregroundMark x1="55698" y1="27265" x2="56279" y2="316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63125" y="3383074"/>
            <a:ext cx="2443408" cy="330417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16615" y1="2000" x2="15077" y2="96000"/>
                        <a14:foregroundMark x1="27692" y1="20000" x2="27692" y2="20000"/>
                        <a14:foregroundMark x1="31385" y1="41000" x2="44308" y2="64000"/>
                        <a14:foregroundMark x1="24615" y1="40750" x2="26154" y2="35000"/>
                        <a14:foregroundMark x1="7692" y1="45750" x2="12000" y2="38500"/>
                        <a14:foregroundMark x1="24615" y1="61250" x2="30154" y2="94750"/>
                        <a14:foregroundMark x1="65538" y1="98250" x2="67077" y2="98250"/>
                        <a14:foregroundMark x1="76923" y1="96500" x2="76923" y2="96500"/>
                        <a14:foregroundMark x1="74154" y1="17000" x2="74154" y2="17000"/>
                        <a14:foregroundMark x1="78462" y1="15500" x2="78462" y2="15500"/>
                        <a14:foregroundMark x1="58769" y1="26750" x2="72308" y2="11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918" y="1511341"/>
            <a:ext cx="4127500" cy="5080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475694" y="320390"/>
            <a:ext cx="11018724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a</a:t>
            </a:r>
            <a:r>
              <a:rPr lang="en-US" sz="3600" b="1" dirty="0" smtClean="0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.</a:t>
            </a:r>
            <a:r>
              <a:rPr lang="vi-VN" sz="3600" b="1" dirty="0" smtClean="0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Nói 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lời chào tạm biệt bố mẹ trước khi đến trường.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61945" y="2112645"/>
            <a:ext cx="4627880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b.Nói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lời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chào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thầy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cô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giáo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khi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đến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lớp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8721">
                        <a14:foregroundMark x1="55116" y1="28571" x2="55116" y2="28571"/>
                        <a14:foregroundMark x1="34419" y1="26857" x2="34419" y2="26857"/>
                        <a14:foregroundMark x1="35233" y1="30204" x2="37326" y2="24980"/>
                        <a14:foregroundMark x1="22558" y1="48735" x2="75349" y2="49388"/>
                        <a14:foregroundMark x1="52209" y1="50857" x2="66744" y2="82694"/>
                        <a14:foregroundMark x1="67558" y1="83755" x2="83372" y2="91837"/>
                        <a14:foregroundMark x1="39070" y1="49143" x2="43023" y2="95184"/>
                        <a14:foregroundMark x1="36395" y1="96490" x2="47442" y2="95592"/>
                        <a14:foregroundMark x1="35233" y1="96898" x2="52209" y2="96898"/>
                        <a14:foregroundMark x1="56047" y1="30612" x2="56047" y2="30612"/>
                        <a14:foregroundMark x1="55698" y1="27265" x2="56279" y2="316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34959" y="4043363"/>
            <a:ext cx="2081400" cy="281463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28" t="1666" r="21607" b="9584"/>
          <a:stretch>
            <a:fillRect/>
          </a:stretch>
        </p:blipFill>
        <p:spPr>
          <a:xfrm>
            <a:off x="7094072" y="1649185"/>
            <a:ext cx="2262044" cy="52088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107345"/>
            <a:ext cx="12192000" cy="79653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5750" y1="55457" x2="25750" y2="55457"/>
                        <a14:foregroundMark x1="23250" y1="21239" x2="23250" y2="21239"/>
                        <a14:foregroundMark x1="28000" y1="8555" x2="28000" y2="8555"/>
                        <a14:foregroundMark x1="27750" y1="30088" x2="27750" y2="30088"/>
                        <a14:foregroundMark x1="16500" y1="27139" x2="16500" y2="27139"/>
                        <a14:foregroundMark x1="32500" y1="58997" x2="32500" y2="58997"/>
                        <a14:foregroundMark x1="25000" y1="73451" x2="25000" y2="73451"/>
                        <a14:foregroundMark x1="26250" y1="88201" x2="26250" y2="88201"/>
                        <a14:foregroundMark x1="34750" y1="11209" x2="34750" y2="11209"/>
                        <a14:foregroundMark x1="20500" y1="16519" x2="20500" y2="16519"/>
                        <a14:foregroundMark x1="19000" y1="7965" x2="19000" y2="7965"/>
                        <a14:foregroundMark x1="29500" y1="15634" x2="29500" y2="15634"/>
                        <a14:foregroundMark x1="60000" y1="15634" x2="60000" y2="15634"/>
                        <a14:foregroundMark x1="74500" y1="13864" x2="74500" y2="13864"/>
                        <a14:foregroundMark x1="89500" y1="12979" x2="89500" y2="12979"/>
                        <a14:foregroundMark x1="59250" y1="14159" x2="77250" y2="11209"/>
                        <a14:foregroundMark x1="59250" y1="28909" x2="59250" y2="28909"/>
                        <a14:foregroundMark x1="70500" y1="28909" x2="70500" y2="28909"/>
                        <a14:foregroundMark x1="61000" y1="26254" x2="61000" y2="26254"/>
                        <a14:foregroundMark x1="59250" y1="87611" x2="59250" y2="87611"/>
                        <a14:foregroundMark x1="62500" y1="89086" x2="62500" y2="89086"/>
                        <a14:foregroundMark x1="68250" y1="84071" x2="71250" y2="91150"/>
                        <a14:foregroundMark x1="56500" y1="95280" x2="62500" y2="92920"/>
                        <a14:foregroundMark x1="20250" y1="96460" x2="25750" y2="43363"/>
                        <a14:foregroundMark x1="15750" y1="11209" x2="34750" y2="13274"/>
                        <a14:foregroundMark x1="23250" y1="39528" x2="23250" y2="39528"/>
                        <a14:foregroundMark x1="30250" y1="48673" x2="39750" y2="66962"/>
                        <a14:foregroundMark x1="87250" y1="8555" x2="88750" y2="22124"/>
                        <a14:foregroundMark x1="46750" y1="8850" x2="45250" y2="22714"/>
                        <a14:foregroundMark x1="65500" y1="51032" x2="66250" y2="536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338" y="3249930"/>
            <a:ext cx="4319588" cy="36608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4A4A4A"/>
              </a:clrFrom>
              <a:clrTo>
                <a:srgbClr val="4A4A4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0" b="100000" l="0" r="100000">
                        <a14:foregroundMark x1="11591" y1="6811" x2="23409" y2="91950"/>
                        <a14:foregroundMark x1="25909" y1="49845" x2="32955" y2="50155"/>
                        <a14:foregroundMark x1="12727" y1="93808" x2="17045" y2="92260"/>
                        <a14:foregroundMark x1="50227" y1="36842" x2="57727" y2="37152"/>
                        <a14:foregroundMark x1="50909" y1="88235" x2="60682" y2="87926"/>
                        <a14:foregroundMark x1="59318" y1="91950" x2="59318" y2="91950"/>
                        <a14:foregroundMark x1="82955" y1="9598" x2="90227" y2="92260"/>
                        <a14:foregroundMark x1="71818" y1="24768" x2="85227" y2="9598"/>
                        <a14:foregroundMark x1="84091" y1="9598" x2="96818" y2="22601"/>
                        <a14:foregroundMark x1="79091" y1="44582" x2="96136" y2="41176"/>
                        <a14:foregroundMark x1="77500" y1="95046" x2="82045" y2="60372"/>
                        <a14:foregroundMark x1="7727" y1="72136" x2="10227" y2="721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22" y="1485900"/>
            <a:ext cx="4810991" cy="352806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101539" y="-953898"/>
            <a:ext cx="684876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Nói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lời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chào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các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bạn</a:t>
            </a:r>
            <a:endParaRPr lang="en-US" sz="2400" b="1" dirty="0">
              <a:solidFill>
                <a:srgbClr val="FF0000"/>
              </a:solidFill>
              <a:latin typeface="UTM Avo" panose="02040603050506020204" charset="0"/>
              <a:ea typeface="UTM Avo" panose="02040603050506020204" charset="0"/>
              <a:cs typeface="UTM Avo" panose="0204060305050602020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5D763AB-B901-435D-A945-6C12C331305A}"/>
              </a:ext>
            </a:extLst>
          </p:cNvPr>
          <p:cNvSpPr txBox="1"/>
          <p:nvPr/>
        </p:nvSpPr>
        <p:spPr>
          <a:xfrm>
            <a:off x="0" y="-272387"/>
            <a:ext cx="1252024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c.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Cùng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bạn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nói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và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đáp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lời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chào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khi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gặp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nhau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ở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sân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trường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>
            <a:fillRect/>
          </a:stretch>
        </p:blipFill>
        <p:spPr>
          <a:xfrm>
            <a:off x="0" y="6040024"/>
            <a:ext cx="12192000" cy="786186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0" y="1013"/>
            <a:ext cx="12192000" cy="510254"/>
            <a:chOff x="0" y="-127508"/>
            <a:chExt cx="12192000" cy="1361811"/>
          </a:xfrm>
        </p:grpSpPr>
        <p:sp>
          <p:nvSpPr>
            <p:cNvPr id="19" name="Rectangle: Top Corners Rounded 17"/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: Top Corners Rounded 18"/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222" b="28704" l="20104" r="27448"/>
                    </a14:imgEffect>
                  </a14:imgLayer>
                </a14:imgProps>
              </a:ext>
            </a:extLst>
          </a:blip>
          <a:srcRect l="20922" t="17991" r="72659" b="72364"/>
          <a:stretch>
            <a:fillRect/>
          </a:stretch>
        </p:blipFill>
        <p:spPr>
          <a:xfrm>
            <a:off x="0" y="199818"/>
            <a:ext cx="1173805" cy="99222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020820" y="495935"/>
            <a:ext cx="5306695" cy="612775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TÔI LÀ HỌC SINH LỚP 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802322"/>
            <a:ext cx="12192000" cy="6155467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   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khai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trường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   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sớm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gọi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vùng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dậy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khác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hẳn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mọi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Loáng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chuẩn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xong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mọi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thứ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ngạc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nhìn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tủm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tỉm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: “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muốn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sớm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lớp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”.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UTM Avo" panose="0204060305050602020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   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háo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hức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tưởng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tượng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ra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cảnh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đầu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tiếng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thật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to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sau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Nhưng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vừa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cổng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trường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thấy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lớp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đang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nói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ở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Thì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chỉ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muốn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sớm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chạy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vào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	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  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Chúng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tranh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nhau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kể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chuyện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hè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gay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chúng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lớp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1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đang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rè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chặt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tay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thật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giống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ngoái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Trước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thấy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lớn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bổng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lên. 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lớp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2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rồi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							(Văn Giá)</a:t>
            </a:r>
          </a:p>
        </p:txBody>
      </p:sp>
      <p:sp>
        <p:nvSpPr>
          <p:cNvPr id="5" name="Star: 5 Points 4">
            <a:hlinkClick r:id="rId7" action="ppaction://hlinksldjump"/>
            <a:extLst>
              <a:ext uri="{FF2B5EF4-FFF2-40B4-BE49-F238E27FC236}">
                <a16:creationId xmlns:a16="http://schemas.microsoft.com/office/drawing/2014/main" xmlns="" id="{2417CB8F-2D82-4B4F-85C4-63C77BB09D58}"/>
              </a:ext>
            </a:extLst>
          </p:cNvPr>
          <p:cNvSpPr/>
          <p:nvPr/>
        </p:nvSpPr>
        <p:spPr>
          <a:xfrm>
            <a:off x="11691566" y="6420861"/>
            <a:ext cx="454702" cy="32047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881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48708" y="2444262"/>
            <a:ext cx="655906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(BTVN):</a:t>
            </a:r>
          </a:p>
          <a:p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32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3200" i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i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i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i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i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VBT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 (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–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4).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973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5743707-3FAB-4E59-B2A6-2BFBF047AA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34"/>
          <a:stretch/>
        </p:blipFill>
        <p:spPr>
          <a:xfrm>
            <a:off x="0" y="1209368"/>
            <a:ext cx="12192000" cy="56486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43E3F36-8033-41A4-BD92-7F1C65ECD0D8}"/>
              </a:ext>
            </a:extLst>
          </p:cNvPr>
          <p:cNvSpPr txBox="1"/>
          <p:nvPr/>
        </p:nvSpPr>
        <p:spPr>
          <a:xfrm>
            <a:off x="2078996" y="510596"/>
            <a:ext cx="9855200" cy="551180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2800" dirty="0" err="1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Em</a:t>
            </a:r>
            <a:r>
              <a:rPr lang="en-US" sz="2800" dirty="0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2800" dirty="0" err="1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đã</a:t>
            </a:r>
            <a:r>
              <a:rPr lang="en-US" sz="2800" dirty="0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2800" dirty="0" err="1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chuẩn</a:t>
            </a:r>
            <a:r>
              <a:rPr lang="en-US" sz="2800" dirty="0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2800" dirty="0" err="1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bị</a:t>
            </a:r>
            <a:r>
              <a:rPr lang="en-US" sz="2800" dirty="0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2800" dirty="0" err="1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những</a:t>
            </a:r>
            <a:r>
              <a:rPr lang="en-US" sz="2800" dirty="0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2800" dirty="0" err="1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gì</a:t>
            </a:r>
            <a:r>
              <a:rPr lang="en-US" sz="2800" dirty="0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2800" dirty="0" err="1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để</a:t>
            </a:r>
            <a:r>
              <a:rPr lang="en-US" sz="2800" dirty="0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2800" dirty="0" err="1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đón</a:t>
            </a:r>
            <a:r>
              <a:rPr lang="en-US" sz="2800" dirty="0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2800" dirty="0" err="1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ngày</a:t>
            </a:r>
            <a:r>
              <a:rPr lang="en-US" sz="2800" dirty="0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2800" dirty="0" err="1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khai</a:t>
            </a:r>
            <a:r>
              <a:rPr lang="en-US" sz="2800" dirty="0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2800" dirty="0" err="1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trường</a:t>
            </a:r>
            <a:r>
              <a:rPr lang="en-US" sz="2800" dirty="0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34F7F6B-FAF1-49B8-9315-089557C7A8A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253" b="57367" l="20008" r="26232"/>
                    </a14:imgEffect>
                  </a14:imgLayer>
                </a14:imgProps>
              </a:ext>
            </a:extLst>
          </a:blip>
          <a:srcRect l="19230" t="49364" r="72990" b="41744"/>
          <a:stretch>
            <a:fillRect/>
          </a:stretch>
        </p:blipFill>
        <p:spPr>
          <a:xfrm>
            <a:off x="687517" y="419932"/>
            <a:ext cx="1391479" cy="89452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FF23C692-92EB-4CFB-AFEF-5BF138280CF9}"/>
              </a:ext>
            </a:extLst>
          </p:cNvPr>
          <p:cNvSpPr/>
          <p:nvPr/>
        </p:nvSpPr>
        <p:spPr>
          <a:xfrm>
            <a:off x="257804" y="2698955"/>
            <a:ext cx="3945486" cy="29496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E633742-EFCC-40DA-8AA0-7358A70287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63" b="93773" l="9961" r="89990">
                        <a14:foregroundMark x1="22900" y1="92527" x2="51563" y2="94359"/>
                        <a14:foregroundMark x1="51563" y1="94359" x2="73096" y2="93773"/>
                        <a14:foregroundMark x1="73096" y1="93773" x2="84521" y2="9377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22305" y="2446278"/>
            <a:ext cx="4425595" cy="2949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2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38" y="-287766"/>
            <a:ext cx="10766099" cy="6704415"/>
          </a:xfrm>
          <a:prstGeom prst="rect">
            <a:avLst/>
          </a:prstGeom>
        </p:spPr>
      </p:pic>
      <p:pic>
        <p:nvPicPr>
          <p:cNvPr id="16" name="图片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>
            <a:fillRect/>
          </a:stretch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/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/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图片 3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1860">
            <a:off x="1639556" y="870992"/>
            <a:ext cx="2864392" cy="242371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376742" y="2727900"/>
            <a:ext cx="7633146" cy="1493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Tạm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biệt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hẹn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gặp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lại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con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vào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tiết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học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sa</a:t>
            </a:r>
            <a:r>
              <a:rPr lang="vi-VN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u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!</a:t>
            </a:r>
          </a:p>
        </p:txBody>
      </p:sp>
      <p:pic>
        <p:nvPicPr>
          <p:cNvPr id="12" name="图片 14340" descr="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5386" y="4722750"/>
            <a:ext cx="2716388" cy="212759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图片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 rot="19502702">
            <a:off x="584367" y="188539"/>
            <a:ext cx="2088829" cy="3102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078996" y="510596"/>
            <a:ext cx="9855200" cy="551180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2800" dirty="0" err="1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Em</a:t>
            </a:r>
            <a:r>
              <a:rPr lang="en-US" sz="2800" dirty="0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2800" dirty="0" err="1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đã</a:t>
            </a:r>
            <a:r>
              <a:rPr lang="en-US" sz="2800" dirty="0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2800" dirty="0" err="1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chuẩn</a:t>
            </a:r>
            <a:r>
              <a:rPr lang="en-US" sz="2800" dirty="0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2800" dirty="0" err="1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bị</a:t>
            </a:r>
            <a:r>
              <a:rPr lang="en-US" sz="2800" dirty="0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2800" dirty="0" err="1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những</a:t>
            </a:r>
            <a:r>
              <a:rPr lang="en-US" sz="2800" dirty="0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2800" dirty="0" err="1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gì</a:t>
            </a:r>
            <a:r>
              <a:rPr lang="en-US" sz="2800" dirty="0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2800" dirty="0" err="1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để</a:t>
            </a:r>
            <a:r>
              <a:rPr lang="en-US" sz="2800" dirty="0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2800" dirty="0" err="1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đón</a:t>
            </a:r>
            <a:r>
              <a:rPr lang="en-US" sz="2800" dirty="0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2800" dirty="0" err="1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ngày</a:t>
            </a:r>
            <a:r>
              <a:rPr lang="en-US" sz="2800" dirty="0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2800" dirty="0" err="1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khai</a:t>
            </a:r>
            <a:r>
              <a:rPr lang="en-US" sz="2800" dirty="0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2800" dirty="0" err="1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trường</a:t>
            </a:r>
            <a:r>
              <a:rPr lang="en-US" sz="2800" dirty="0"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4541" t="15487" r="14334" b="28318"/>
          <a:stretch>
            <a:fillRect/>
          </a:stretch>
        </p:blipFill>
        <p:spPr>
          <a:xfrm>
            <a:off x="1857770" y="1314453"/>
            <a:ext cx="8832694" cy="45267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253" b="57367" l="20008" r="26232"/>
                    </a14:imgEffect>
                  </a14:imgLayer>
                </a14:imgProps>
              </a:ext>
            </a:extLst>
          </a:blip>
          <a:srcRect l="19230" t="49364" r="72990" b="41744"/>
          <a:stretch>
            <a:fillRect/>
          </a:stretch>
        </p:blipFill>
        <p:spPr>
          <a:xfrm>
            <a:off x="687517" y="419932"/>
            <a:ext cx="1391479" cy="894521"/>
          </a:xfrm>
          <a:prstGeom prst="rect">
            <a:avLst/>
          </a:prstGeom>
        </p:spPr>
      </p:pic>
      <p:pic>
        <p:nvPicPr>
          <p:cNvPr id="11" name="图片 6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>
            <a:fillRect/>
          </a:stretch>
        </p:blipFill>
        <p:spPr>
          <a:xfrm>
            <a:off x="0" y="6040024"/>
            <a:ext cx="12192000" cy="786186"/>
          </a:xfrm>
          <a:prstGeom prst="rect">
            <a:avLst/>
          </a:prstGeom>
        </p:spPr>
      </p:pic>
      <p:pic>
        <p:nvPicPr>
          <p:cNvPr id="20" name="图片 14340" descr="28">
            <a:extLst>
              <a:ext uri="{FF2B5EF4-FFF2-40B4-BE49-F238E27FC236}">
                <a16:creationId xmlns:a16="http://schemas.microsoft.com/office/drawing/2014/main" xmlns="" id="{44A18E40-7EAF-4EAE-965B-11F76292964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3848" y="5057225"/>
            <a:ext cx="1561690" cy="122318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lowchart: Document 17"/>
          <p:cNvSpPr/>
          <p:nvPr/>
        </p:nvSpPr>
        <p:spPr>
          <a:xfrm>
            <a:off x="-22860" y="0"/>
            <a:ext cx="9876790" cy="221107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  <a:gd name="connsiteX0-449" fmla="*/ 76 w 21676"/>
              <a:gd name="connsiteY0-450" fmla="*/ 0 h 23225"/>
              <a:gd name="connsiteX1-451" fmla="*/ 21676 w 21676"/>
              <a:gd name="connsiteY1-452" fmla="*/ 0 h 23225"/>
              <a:gd name="connsiteX2-453" fmla="*/ 21625 w 21676"/>
              <a:gd name="connsiteY2-454" fmla="*/ 18938 h 23225"/>
              <a:gd name="connsiteX3-455" fmla="*/ 17591 w 21676"/>
              <a:gd name="connsiteY3-456" fmla="*/ 19806 h 23225"/>
              <a:gd name="connsiteX4-457" fmla="*/ 8469 w 21676"/>
              <a:gd name="connsiteY4-458" fmla="*/ 23038 h 23225"/>
              <a:gd name="connsiteX5-459" fmla="*/ 1 w 21676"/>
              <a:gd name="connsiteY5-460" fmla="*/ 20416 h 23225"/>
              <a:gd name="connsiteX6-461" fmla="*/ 76 w 21676"/>
              <a:gd name="connsiteY6-462" fmla="*/ 0 h 23225"/>
              <a:gd name="connsiteX0-463" fmla="*/ 76 w 21676"/>
              <a:gd name="connsiteY0-464" fmla="*/ 0 h 23225"/>
              <a:gd name="connsiteX1-465" fmla="*/ 21676 w 21676"/>
              <a:gd name="connsiteY1-466" fmla="*/ 0 h 23225"/>
              <a:gd name="connsiteX2-467" fmla="*/ 21625 w 21676"/>
              <a:gd name="connsiteY2-468" fmla="*/ 18938 h 23225"/>
              <a:gd name="connsiteX3-469" fmla="*/ 17591 w 21676"/>
              <a:gd name="connsiteY3-470" fmla="*/ 19806 h 23225"/>
              <a:gd name="connsiteX4-471" fmla="*/ 8290 w 21676"/>
              <a:gd name="connsiteY4-472" fmla="*/ 23038 h 23225"/>
              <a:gd name="connsiteX5-473" fmla="*/ 1 w 21676"/>
              <a:gd name="connsiteY5-474" fmla="*/ 20416 h 23225"/>
              <a:gd name="connsiteX6-475" fmla="*/ 76 w 21676"/>
              <a:gd name="connsiteY6-476" fmla="*/ 0 h 23225"/>
              <a:gd name="connsiteX0-477" fmla="*/ 76 w 21676"/>
              <a:gd name="connsiteY0-478" fmla="*/ 0 h 23054"/>
              <a:gd name="connsiteX1-479" fmla="*/ 21676 w 21676"/>
              <a:gd name="connsiteY1-480" fmla="*/ 0 h 23054"/>
              <a:gd name="connsiteX2-481" fmla="*/ 21625 w 21676"/>
              <a:gd name="connsiteY2-482" fmla="*/ 18938 h 23054"/>
              <a:gd name="connsiteX3-483" fmla="*/ 17591 w 21676"/>
              <a:gd name="connsiteY3-484" fmla="*/ 19806 h 23054"/>
              <a:gd name="connsiteX4-485" fmla="*/ 8290 w 21676"/>
              <a:gd name="connsiteY4-486" fmla="*/ 23038 h 23054"/>
              <a:gd name="connsiteX5-487" fmla="*/ 1 w 21676"/>
              <a:gd name="connsiteY5-488" fmla="*/ 20416 h 23054"/>
              <a:gd name="connsiteX6-489" fmla="*/ 76 w 21676"/>
              <a:gd name="connsiteY6-490" fmla="*/ 0 h 23054"/>
              <a:gd name="connsiteX0-491" fmla="*/ 76 w 21676"/>
              <a:gd name="connsiteY0-492" fmla="*/ 0 h 23038"/>
              <a:gd name="connsiteX1-493" fmla="*/ 21676 w 21676"/>
              <a:gd name="connsiteY1-494" fmla="*/ 0 h 23038"/>
              <a:gd name="connsiteX2-495" fmla="*/ 21625 w 21676"/>
              <a:gd name="connsiteY2-496" fmla="*/ 18938 h 23038"/>
              <a:gd name="connsiteX3-497" fmla="*/ 17591 w 21676"/>
              <a:gd name="connsiteY3-498" fmla="*/ 19806 h 23038"/>
              <a:gd name="connsiteX4-499" fmla="*/ 8290 w 21676"/>
              <a:gd name="connsiteY4-500" fmla="*/ 23038 h 23038"/>
              <a:gd name="connsiteX5-501" fmla="*/ 1 w 21676"/>
              <a:gd name="connsiteY5-502" fmla="*/ 20416 h 23038"/>
              <a:gd name="connsiteX6-503" fmla="*/ 76 w 21676"/>
              <a:gd name="connsiteY6-504" fmla="*/ 0 h 23038"/>
              <a:gd name="connsiteX0-505" fmla="*/ 76 w 21676"/>
              <a:gd name="connsiteY0-506" fmla="*/ 0 h 23038"/>
              <a:gd name="connsiteX1-507" fmla="*/ 21676 w 21676"/>
              <a:gd name="connsiteY1-508" fmla="*/ 0 h 23038"/>
              <a:gd name="connsiteX2-509" fmla="*/ 21625 w 21676"/>
              <a:gd name="connsiteY2-510" fmla="*/ 18938 h 23038"/>
              <a:gd name="connsiteX3-511" fmla="*/ 18037 w 21676"/>
              <a:gd name="connsiteY3-512" fmla="*/ 19806 h 23038"/>
              <a:gd name="connsiteX4-513" fmla="*/ 8290 w 21676"/>
              <a:gd name="connsiteY4-514" fmla="*/ 23038 h 23038"/>
              <a:gd name="connsiteX5-515" fmla="*/ 1 w 21676"/>
              <a:gd name="connsiteY5-516" fmla="*/ 20416 h 23038"/>
              <a:gd name="connsiteX6-517" fmla="*/ 76 w 21676"/>
              <a:gd name="connsiteY6-518" fmla="*/ 0 h 23038"/>
              <a:gd name="connsiteX0-519" fmla="*/ 76 w 21676"/>
              <a:gd name="connsiteY0-520" fmla="*/ 0 h 23038"/>
              <a:gd name="connsiteX1-521" fmla="*/ 21676 w 21676"/>
              <a:gd name="connsiteY1-522" fmla="*/ 0 h 23038"/>
              <a:gd name="connsiteX2-523" fmla="*/ 21625 w 21676"/>
              <a:gd name="connsiteY2-524" fmla="*/ 19390 h 23038"/>
              <a:gd name="connsiteX3-525" fmla="*/ 18037 w 21676"/>
              <a:gd name="connsiteY3-526" fmla="*/ 19806 h 23038"/>
              <a:gd name="connsiteX4-527" fmla="*/ 8290 w 21676"/>
              <a:gd name="connsiteY4-528" fmla="*/ 23038 h 23038"/>
              <a:gd name="connsiteX5-529" fmla="*/ 1 w 21676"/>
              <a:gd name="connsiteY5-530" fmla="*/ 20416 h 23038"/>
              <a:gd name="connsiteX6-531" fmla="*/ 76 w 21676"/>
              <a:gd name="connsiteY6-532" fmla="*/ 0 h 23038"/>
              <a:gd name="connsiteX0-533" fmla="*/ 76 w 21676"/>
              <a:gd name="connsiteY0-534" fmla="*/ 0 h 23038"/>
              <a:gd name="connsiteX1-535" fmla="*/ 21676 w 21676"/>
              <a:gd name="connsiteY1-536" fmla="*/ 0 h 23038"/>
              <a:gd name="connsiteX2-537" fmla="*/ 21625 w 21676"/>
              <a:gd name="connsiteY2-538" fmla="*/ 19390 h 23038"/>
              <a:gd name="connsiteX3-539" fmla="*/ 18037 w 21676"/>
              <a:gd name="connsiteY3-540" fmla="*/ 19806 h 23038"/>
              <a:gd name="connsiteX4-541" fmla="*/ 8290 w 21676"/>
              <a:gd name="connsiteY4-542" fmla="*/ 23038 h 23038"/>
              <a:gd name="connsiteX5-543" fmla="*/ 1 w 21676"/>
              <a:gd name="connsiteY5-544" fmla="*/ 20416 h 23038"/>
              <a:gd name="connsiteX6-545" fmla="*/ 76 w 21676"/>
              <a:gd name="connsiteY6-546" fmla="*/ 0 h 23038"/>
              <a:gd name="connsiteX0-547" fmla="*/ 76 w 21676"/>
              <a:gd name="connsiteY0-548" fmla="*/ 0 h 23075"/>
              <a:gd name="connsiteX1-549" fmla="*/ 21676 w 21676"/>
              <a:gd name="connsiteY1-550" fmla="*/ 0 h 23075"/>
              <a:gd name="connsiteX2-551" fmla="*/ 21625 w 21676"/>
              <a:gd name="connsiteY2-552" fmla="*/ 19390 h 23075"/>
              <a:gd name="connsiteX3-553" fmla="*/ 18037 w 21676"/>
              <a:gd name="connsiteY3-554" fmla="*/ 19806 h 23075"/>
              <a:gd name="connsiteX4-555" fmla="*/ 8290 w 21676"/>
              <a:gd name="connsiteY4-556" fmla="*/ 23038 h 23075"/>
              <a:gd name="connsiteX5-557" fmla="*/ 1 w 21676"/>
              <a:gd name="connsiteY5-558" fmla="*/ 20416 h 23075"/>
              <a:gd name="connsiteX6-559" fmla="*/ 76 w 21676"/>
              <a:gd name="connsiteY6-560" fmla="*/ 0 h 2307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/>
            <a:endParaRPr lang="en-US" sz="2400"/>
          </a:p>
        </p:txBody>
      </p:sp>
      <p:sp>
        <p:nvSpPr>
          <p:cNvPr id="18" name="Flowchart: Document 17"/>
          <p:cNvSpPr/>
          <p:nvPr/>
        </p:nvSpPr>
        <p:spPr>
          <a:xfrm>
            <a:off x="-57785" y="0"/>
            <a:ext cx="9911715" cy="2097405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/>
            <a:endParaRPr lang="en-US" sz="2400"/>
          </a:p>
        </p:txBody>
      </p:sp>
      <p:sp>
        <p:nvSpPr>
          <p:cNvPr id="5" name="Rectangle 4"/>
          <p:cNvSpPr/>
          <p:nvPr/>
        </p:nvSpPr>
        <p:spPr>
          <a:xfrm>
            <a:off x="0" y="6560127"/>
            <a:ext cx="12192000" cy="1778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-817245" y="-711200"/>
            <a:ext cx="2524125" cy="2408555"/>
            <a:chOff x="-2957976" y="-1125796"/>
            <a:chExt cx="2469633" cy="2296731"/>
          </a:xfrm>
        </p:grpSpPr>
        <p:sp>
          <p:nvSpPr>
            <p:cNvPr id="26" name="Oval 25"/>
            <p:cNvSpPr/>
            <p:nvPr/>
          </p:nvSpPr>
          <p:spPr>
            <a:xfrm rot="9814622">
              <a:off x="-2957976" y="-1125796"/>
              <a:ext cx="2469633" cy="2296731"/>
            </a:xfrm>
            <a:prstGeom prst="ellipse">
              <a:avLst/>
            </a:prstGeom>
            <a:solidFill>
              <a:srgbClr val="00B0F0"/>
            </a:soli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5" name="Oval 24"/>
            <p:cNvSpPr/>
            <p:nvPr/>
          </p:nvSpPr>
          <p:spPr>
            <a:xfrm rot="968493">
              <a:off x="-2721155" y="-827037"/>
              <a:ext cx="2069022" cy="193101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9" name="Oval 18"/>
            <p:cNvSpPr/>
            <p:nvPr/>
          </p:nvSpPr>
          <p:spPr>
            <a:xfrm rot="2150288">
              <a:off x="-2540893" y="-528917"/>
              <a:ext cx="1825297" cy="1583730"/>
            </a:xfrm>
            <a:prstGeom prst="ellipse">
              <a:avLst/>
            </a:prstGeom>
            <a:solidFill>
              <a:srgbClr val="FFFF99"/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-223520" y="7620"/>
            <a:ext cx="1411605" cy="1474470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8800" b="1" dirty="0">
                <a:solidFill>
                  <a:srgbClr val="00B0F0"/>
                </a:solidFill>
                <a:latin typeface="Arial Rounded MT Bold" panose="020F0704030504030204" pitchFamily="34" charset="0"/>
                <a:ea typeface="UTM Avo" panose="02040603050506020204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96265" y="800150"/>
            <a:ext cx="9550400" cy="859155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4800" b="1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EM LỚN LÊN TỪNG NGÀY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680200"/>
            <a:ext cx="12192000" cy="177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E23C80D5-9BC5-4DFF-8824-EE95DCD4FC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64"/>
          <a:stretch/>
        </p:blipFill>
        <p:spPr>
          <a:xfrm>
            <a:off x="1188085" y="2277144"/>
            <a:ext cx="9158748" cy="4343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10437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9838" y="1716832"/>
            <a:ext cx="1020769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latin typeface="HP001 4 hàng" pitchFamily="34" charset="0"/>
              </a:rPr>
              <a:t>Thứ</a:t>
            </a:r>
            <a:r>
              <a:rPr lang="en-US" sz="4400" b="1" dirty="0" smtClean="0">
                <a:latin typeface="HP001 4 hàng" pitchFamily="34" charset="0"/>
              </a:rPr>
              <a:t> </a:t>
            </a:r>
            <a:r>
              <a:rPr lang="en-US" sz="4400" b="1" dirty="0" err="1">
                <a:latin typeface="HP001 4 hàng" pitchFamily="34" charset="0"/>
              </a:rPr>
              <a:t>H</a:t>
            </a:r>
            <a:r>
              <a:rPr lang="en-US" sz="4400" b="1" dirty="0" err="1" smtClean="0">
                <a:latin typeface="HP001 4 hàng" pitchFamily="34" charset="0"/>
              </a:rPr>
              <a:t>ai</a:t>
            </a:r>
            <a:r>
              <a:rPr lang="en-US" sz="4400" b="1" dirty="0" smtClean="0">
                <a:latin typeface="HP001 4 hàng" pitchFamily="34" charset="0"/>
              </a:rPr>
              <a:t> </a:t>
            </a:r>
            <a:r>
              <a:rPr lang="en-US" sz="4400" b="1" dirty="0" err="1" smtClean="0">
                <a:latin typeface="HP001 4 hàng" pitchFamily="34" charset="0"/>
              </a:rPr>
              <a:t>ngày</a:t>
            </a:r>
            <a:r>
              <a:rPr lang="en-US" sz="4400" b="1" dirty="0" smtClean="0">
                <a:latin typeface="HP001 4 hàng" pitchFamily="34" charset="0"/>
              </a:rPr>
              <a:t> 6 </a:t>
            </a:r>
            <a:r>
              <a:rPr lang="en-US" sz="4400" b="1" dirty="0" err="1" smtClean="0">
                <a:latin typeface="HP001 4 hàng" pitchFamily="34" charset="0"/>
              </a:rPr>
              <a:t>tháng</a:t>
            </a:r>
            <a:r>
              <a:rPr lang="en-US" sz="4400" b="1" dirty="0" smtClean="0">
                <a:latin typeface="HP001 4 hàng" pitchFamily="34" charset="0"/>
              </a:rPr>
              <a:t> 9 </a:t>
            </a:r>
            <a:r>
              <a:rPr lang="en-US" sz="4400" b="1" dirty="0" err="1" smtClean="0">
                <a:latin typeface="HP001 4 hàng" pitchFamily="34" charset="0"/>
              </a:rPr>
              <a:t>năm</a:t>
            </a:r>
            <a:r>
              <a:rPr lang="en-US" sz="4400" b="1" dirty="0" smtClean="0">
                <a:latin typeface="HP001 4 hàng" pitchFamily="34" charset="0"/>
              </a:rPr>
              <a:t> 2021</a:t>
            </a:r>
          </a:p>
          <a:p>
            <a:r>
              <a:rPr lang="en-US" sz="4400" b="1" dirty="0">
                <a:latin typeface="HP001 4 hàng" pitchFamily="34" charset="0"/>
              </a:rPr>
              <a:t> </a:t>
            </a:r>
            <a:r>
              <a:rPr lang="en-US" sz="4400" b="1" dirty="0" smtClean="0">
                <a:latin typeface="HP001 4 hàng" pitchFamily="34" charset="0"/>
              </a:rPr>
              <a:t>                </a:t>
            </a:r>
            <a:r>
              <a:rPr lang="en-US" sz="4400" b="1" dirty="0" err="1" smtClean="0">
                <a:latin typeface="HP001 4 hàng" pitchFamily="34" charset="0"/>
              </a:rPr>
              <a:t>Tiếng</a:t>
            </a:r>
            <a:r>
              <a:rPr lang="en-US" sz="4400" b="1" dirty="0" smtClean="0">
                <a:latin typeface="HP001 4 hàng" pitchFamily="34" charset="0"/>
              </a:rPr>
              <a:t> </a:t>
            </a:r>
            <a:r>
              <a:rPr lang="en-US" sz="4400" b="1" dirty="0" err="1" smtClean="0">
                <a:latin typeface="HP001 4 hàng" pitchFamily="34" charset="0"/>
              </a:rPr>
              <a:t>việt</a:t>
            </a:r>
            <a:endParaRPr lang="en-US" sz="4400" b="1" dirty="0" smtClean="0">
              <a:latin typeface="HP001 4 hàng" pitchFamily="34" charset="0"/>
            </a:endParaRPr>
          </a:p>
          <a:p>
            <a:r>
              <a:rPr lang="en-US" sz="4400" b="1" dirty="0" err="1" smtClean="0">
                <a:latin typeface="HP001 4 hàng" pitchFamily="34" charset="0"/>
              </a:rPr>
              <a:t>Bài</a:t>
            </a:r>
            <a:r>
              <a:rPr lang="en-US" sz="4400" b="1" dirty="0" smtClean="0">
                <a:latin typeface="HP001 4 hàng" pitchFamily="34" charset="0"/>
              </a:rPr>
              <a:t> 1:     </a:t>
            </a:r>
            <a:r>
              <a:rPr lang="en-US" sz="4400" b="1" dirty="0" err="1" smtClean="0">
                <a:latin typeface="HP001 4 hàng" pitchFamily="34" charset="0"/>
              </a:rPr>
              <a:t>Tôi</a:t>
            </a:r>
            <a:r>
              <a:rPr lang="en-US" sz="4400" b="1" dirty="0" smtClean="0">
                <a:latin typeface="HP001 4 hàng" pitchFamily="34" charset="0"/>
              </a:rPr>
              <a:t> </a:t>
            </a:r>
            <a:r>
              <a:rPr lang="en-US" sz="4400" b="1" dirty="0" err="1" smtClean="0">
                <a:latin typeface="HP001 4 hàng" pitchFamily="34" charset="0"/>
              </a:rPr>
              <a:t>là</a:t>
            </a:r>
            <a:r>
              <a:rPr lang="en-US" sz="4400" b="1" dirty="0" smtClean="0">
                <a:latin typeface="HP001 4 hàng" pitchFamily="34" charset="0"/>
              </a:rPr>
              <a:t> </a:t>
            </a:r>
            <a:r>
              <a:rPr lang="en-US" sz="4400" b="1" dirty="0" err="1" smtClean="0">
                <a:latin typeface="HP001 4 hàng" pitchFamily="34" charset="0"/>
              </a:rPr>
              <a:t>học</a:t>
            </a:r>
            <a:r>
              <a:rPr lang="en-US" sz="4400" b="1" dirty="0" smtClean="0">
                <a:latin typeface="HP001 4 hàng" pitchFamily="34" charset="0"/>
              </a:rPr>
              <a:t> </a:t>
            </a:r>
            <a:r>
              <a:rPr lang="en-US" sz="4400" b="1" dirty="0" err="1" smtClean="0">
                <a:latin typeface="HP001 4 hàng" pitchFamily="34" charset="0"/>
              </a:rPr>
              <a:t>sinh</a:t>
            </a:r>
            <a:r>
              <a:rPr lang="en-US" sz="4400" b="1" dirty="0" smtClean="0">
                <a:latin typeface="HP001 4 hàng" pitchFamily="34" charset="0"/>
              </a:rPr>
              <a:t> </a:t>
            </a:r>
            <a:r>
              <a:rPr lang="en-US" sz="4400" b="1" dirty="0" err="1" smtClean="0">
                <a:latin typeface="HP001 4 hàng" pitchFamily="34" charset="0"/>
              </a:rPr>
              <a:t>lớp</a:t>
            </a:r>
            <a:r>
              <a:rPr lang="en-US" sz="4400" b="1" dirty="0" smtClean="0">
                <a:latin typeface="HP001 4 hàng" pitchFamily="34" charset="0"/>
              </a:rPr>
              <a:t> 2</a:t>
            </a:r>
          </a:p>
          <a:p>
            <a:r>
              <a:rPr lang="en-US" sz="4400" b="1" dirty="0" err="1" smtClean="0">
                <a:latin typeface="HP001 4 hàng" pitchFamily="34" charset="0"/>
              </a:rPr>
              <a:t>Tiết</a:t>
            </a:r>
            <a:r>
              <a:rPr lang="en-US" sz="4400" b="1" dirty="0" smtClean="0">
                <a:latin typeface="HP001 4 hàng" pitchFamily="34" charset="0"/>
              </a:rPr>
              <a:t> 1 + 2:  </a:t>
            </a:r>
            <a:r>
              <a:rPr lang="en-US" sz="4400" b="1" dirty="0" err="1" smtClean="0">
                <a:latin typeface="HP001 4 hàng" pitchFamily="34" charset="0"/>
              </a:rPr>
              <a:t>Đọc</a:t>
            </a:r>
            <a:r>
              <a:rPr lang="en-US" sz="4400" b="1" dirty="0" smtClean="0">
                <a:latin typeface="HP001 4 hàng" pitchFamily="34" charset="0"/>
              </a:rPr>
              <a:t> – </a:t>
            </a:r>
            <a:r>
              <a:rPr lang="en-US" sz="4400" b="1" dirty="0" err="1" smtClean="0">
                <a:latin typeface="HP001 4 hàng" pitchFamily="34" charset="0"/>
              </a:rPr>
              <a:t>Tôi</a:t>
            </a:r>
            <a:r>
              <a:rPr lang="en-US" sz="4400" b="1" dirty="0" smtClean="0">
                <a:latin typeface="HP001 4 hàng" pitchFamily="34" charset="0"/>
              </a:rPr>
              <a:t> </a:t>
            </a:r>
            <a:r>
              <a:rPr lang="en-US" sz="4400" b="1" dirty="0" err="1" smtClean="0">
                <a:latin typeface="HP001 4 hàng" pitchFamily="34" charset="0"/>
              </a:rPr>
              <a:t>là</a:t>
            </a:r>
            <a:r>
              <a:rPr lang="en-US" sz="4400" b="1" dirty="0" smtClean="0">
                <a:latin typeface="HP001 4 hàng" pitchFamily="34" charset="0"/>
              </a:rPr>
              <a:t> </a:t>
            </a:r>
            <a:r>
              <a:rPr lang="en-US" sz="4400" b="1" dirty="0" err="1" smtClean="0">
                <a:latin typeface="HP001 4 hàng" pitchFamily="34" charset="0"/>
              </a:rPr>
              <a:t>học</a:t>
            </a:r>
            <a:r>
              <a:rPr lang="en-US" sz="4400" b="1" dirty="0" smtClean="0">
                <a:latin typeface="HP001 4 hàng" pitchFamily="34" charset="0"/>
              </a:rPr>
              <a:t> </a:t>
            </a:r>
            <a:r>
              <a:rPr lang="en-US" sz="4400" b="1" dirty="0" err="1" smtClean="0">
                <a:latin typeface="HP001 4 hàng" pitchFamily="34" charset="0"/>
              </a:rPr>
              <a:t>sinh</a:t>
            </a:r>
            <a:r>
              <a:rPr lang="en-US" sz="4400" b="1" dirty="0" smtClean="0">
                <a:latin typeface="HP001 4 hàng" pitchFamily="34" charset="0"/>
              </a:rPr>
              <a:t> </a:t>
            </a:r>
            <a:r>
              <a:rPr lang="en-US" sz="4400" b="1" dirty="0" err="1" smtClean="0">
                <a:latin typeface="HP001 4 hàng" pitchFamily="34" charset="0"/>
              </a:rPr>
              <a:t>lớp</a:t>
            </a:r>
            <a:r>
              <a:rPr lang="en-US" sz="4400" b="1" dirty="0" smtClean="0">
                <a:latin typeface="HP001 4 hàng" pitchFamily="34" charset="0"/>
              </a:rPr>
              <a:t> 2</a:t>
            </a:r>
            <a:endParaRPr lang="en-US" sz="4400" b="1" dirty="0"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01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[hanhtrangso.nxbgd.vn] HĐ đọc văn bản_ Tôi là học sinh lớp 2_HTS_Tri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633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>
            <a:fillRect/>
          </a:stretch>
        </p:blipFill>
        <p:spPr>
          <a:xfrm>
            <a:off x="0" y="6040024"/>
            <a:ext cx="12192000" cy="786186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0" y="1013"/>
            <a:ext cx="12192000" cy="510254"/>
            <a:chOff x="0" y="-127508"/>
            <a:chExt cx="12192000" cy="1361811"/>
          </a:xfrm>
        </p:grpSpPr>
        <p:sp>
          <p:nvSpPr>
            <p:cNvPr id="19" name="Rectangle: Top Corners Rounded 17"/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: Top Corners Rounded 18"/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222" b="28704" l="20104" r="27448"/>
                    </a14:imgEffect>
                  </a14:imgLayer>
                </a14:imgProps>
              </a:ext>
            </a:extLst>
          </a:blip>
          <a:srcRect l="20922" t="17991" r="72659" b="72364"/>
          <a:stretch>
            <a:fillRect/>
          </a:stretch>
        </p:blipFill>
        <p:spPr>
          <a:xfrm>
            <a:off x="0" y="199818"/>
            <a:ext cx="1173805" cy="99222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020820" y="495935"/>
            <a:ext cx="5306695" cy="612775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3200" b="1" dirty="0">
                <a:solidFill>
                  <a:srgbClr val="FF660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TÔI LÀ HỌC SINH LỚP 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6902" y="1014990"/>
            <a:ext cx="11404471" cy="5293692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    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khai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    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Sáng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sớm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mới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gọi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vùng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dậy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hẳn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mọi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Loáng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chuẩn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xong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mọi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Bố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ngạc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nhiên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nhìn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tủm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tỉm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rối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rít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: “ Con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muốn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sớm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”. </a:t>
            </a:r>
          </a:p>
          <a:p>
            <a:pPr algn="just"/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    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háo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hức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tưởng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ra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cảnh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tiên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cất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chào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thật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to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Nhưng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cổng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mấy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đang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ríu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rít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cười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sân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muốn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sớm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chào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chạy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bạn</a:t>
            </a:r>
            <a:r>
              <a:rPr lang="en-US" sz="2800" dirty="0" smtClean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	</a:t>
            </a:r>
          </a:p>
          <a:p>
            <a:pPr algn="just"/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   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kể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chuyện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hè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</a:t>
            </a:r>
            <a:r>
              <a:rPr lang="en-US" sz="2800" dirty="0" smtClean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</a:t>
            </a:r>
            <a:r>
              <a:rPr lang="en-US" sz="2800" dirty="0" err="1" smtClean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gay</a:t>
            </a:r>
            <a:r>
              <a:rPr lang="en-US" sz="2800" dirty="0" smtClean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cạnh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mấy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1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đang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rụt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rè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níu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chặt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tay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bố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thật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giống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năm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ngoái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tôi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bổng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lên. Tôi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rồi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ea typeface="UTM Avo" panose="02040603050506020204" charset="0"/>
                <a:cs typeface="Times New Roman" panose="02020603050405020304" pitchFamily="18" charset="0"/>
              </a:rPr>
              <a:t>							(Văn Giá)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4106545" y="5939155"/>
            <a:ext cx="4558665" cy="62992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00206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Bài được chia thành mấy </a:t>
            </a:r>
            <a:r>
              <a:rPr lang="en-US" sz="2000" dirty="0" smtClean="0">
                <a:solidFill>
                  <a:srgbClr val="002060"/>
                </a:solidFill>
                <a:latin typeface="UTM Avo" panose="02040603050506020204" charset="0"/>
                <a:ea typeface="UTM Avo" panose="02040603050506020204" charset="0"/>
                <a:cs typeface="UTM Avo" panose="02040603050506020204" charset="0"/>
              </a:rPr>
              <a:t>đoạn?</a:t>
            </a:r>
            <a:endParaRPr lang="en-US" sz="2000" dirty="0">
              <a:solidFill>
                <a:srgbClr val="002060"/>
              </a:solidFill>
              <a:latin typeface="UTM Avo" panose="02040603050506020204" charset="0"/>
              <a:ea typeface="UTM Avo" panose="02040603050506020204" charset="0"/>
              <a:cs typeface="UTM Avo" panose="02040603050506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1409</TotalTime>
  <Words>2766</Words>
  <Application>Microsoft Office PowerPoint</Application>
  <PresentationFormat>Custom</PresentationFormat>
  <Paragraphs>187</Paragraphs>
  <Slides>40</Slides>
  <Notes>31</Notes>
  <HiddenSlides>0</HiddenSlides>
  <MMClips>3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40</vt:i4>
      </vt:variant>
    </vt:vector>
  </HeadingPairs>
  <TitlesOfParts>
    <vt:vector size="43" baseType="lpstr"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Admin</cp:lastModifiedBy>
  <cp:revision>73</cp:revision>
  <dcterms:created xsi:type="dcterms:W3CDTF">2021-05-31T08:31:00Z</dcterms:created>
  <dcterms:modified xsi:type="dcterms:W3CDTF">2021-09-05T16:48:38Z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1033-11.2.0.10223</vt:lpwstr>
  </property>
</Properties>
</file>