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9"/>
  </p:notesMasterIdLst>
  <p:sldIdLst>
    <p:sldId id="298" r:id="rId3"/>
    <p:sldId id="297" r:id="rId4"/>
    <p:sldId id="290" r:id="rId5"/>
    <p:sldId id="294" r:id="rId6"/>
    <p:sldId id="258" r:id="rId7"/>
    <p:sldId id="279" r:id="rId8"/>
    <p:sldId id="295" r:id="rId9"/>
    <p:sldId id="296" r:id="rId10"/>
    <p:sldId id="271" r:id="rId11"/>
    <p:sldId id="291" r:id="rId12"/>
    <p:sldId id="284" r:id="rId13"/>
    <p:sldId id="285" r:id="rId14"/>
    <p:sldId id="283" r:id="rId15"/>
    <p:sldId id="286" r:id="rId16"/>
    <p:sldId id="287" r:id="rId17"/>
    <p:sldId id="292" r:id="rId18"/>
  </p:sldIdLst>
  <p:sldSz cx="12192000" cy="6858000"/>
  <p:notesSz cx="6858000" cy="9144000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83" autoAdjust="0"/>
    <p:restoredTop sz="94660"/>
  </p:normalViewPr>
  <p:slideViewPr>
    <p:cSldViewPr snapToGrid="0">
      <p:cViewPr varScale="1">
        <p:scale>
          <a:sx n="65" d="100"/>
          <a:sy n="65" d="100"/>
        </p:scale>
        <p:origin x="-97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D71C66-D2F9-4D4B-95CD-C5FE0D8C0616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2B162E-F920-4511-832F-006A16C91FE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5624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410672-AB2C-4B15-8A81-455247B6250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803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A38487-C24C-4966-9DA1-EB22F364495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3857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- GV y/c</a:t>
            </a:r>
            <a:r>
              <a:rPr lang="en-US" baseline="0" smtClean="0"/>
              <a:t> HS gõ trên classkick những bản danh sách mình đã từng được đọc.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B162E-F920-4511-832F-006A16C91FE9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22349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B162E-F920-4511-832F-006A16C91FE9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9645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B162E-F920-4511-832F-006A16C91FE9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12825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B162E-F920-4511-832F-006A16C91FE9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9983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B162E-F920-4511-832F-006A16C91FE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48674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mtClean="0"/>
              <a:t>GV cho HS chơi</a:t>
            </a:r>
            <a:r>
              <a:rPr lang="en-US" altLang="zh-CN" baseline="0" smtClean="0"/>
              <a:t> Quizizz.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2B162E-F920-4511-832F-006A16C91FE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9072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5B7F4D1-9E59-4DC7-AC3F-EB53CEF734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7EF5D127-517C-4824-8441-145F67C626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8F13AC4B-2E4A-4648-B333-4B9EA599A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0B585AE-DAC9-4708-9898-2D8182B5D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7FB92AB-1D21-4362-B4EB-6F8872750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3167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8479C5E-4635-40F3-9A3D-BB0EE2D943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C0F5C5A9-068D-40DC-A7FA-66F92FDC20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FA36C44-6D60-4B23-9603-F421D63F7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7067AF2-C6AA-48D9-B51F-81796730A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79D05FB-CB82-47AE-82B6-83794F651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238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0C87AA4A-F757-4E18-8FC8-676BFDFAEF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D5C00FC1-36CB-4200-B914-3F2B956EC8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3E354899-061A-403E-B213-E88F17D53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25D89438-863D-47AA-95A9-C3CB1A27C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126623A4-3629-4C84-B710-8CE6EE4FE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9738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702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8861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91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1648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001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638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8495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7457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7C5622D-8F4A-4566-BF35-642D73C03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59108FAE-7B13-47B4-AC5C-60D183CC76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BFACD30D-BFE9-4651-AACB-171447FE6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7CA1260-C6D6-4E3F-927C-FFE74868C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0F306AA-4133-4023-A346-7BA8D3A84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1874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971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826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2099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3DCD4FB-BA67-4670-A20C-C3AAC713B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7D38DB48-2ADD-48B4-AD81-6913AAAA85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484A288D-E292-47D3-8B42-8B0BDBD8F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5B279A6E-A24D-4CC2-94B0-DBBDF805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955F9B0C-0543-42DD-BBBD-8E51D7B0AD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950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C7C9906E-C5EE-40DE-8ECB-F43FC9AC6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81A2033-0DCA-4BF4-AE97-69AF23853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82E95F59-4BD6-407B-8DDA-E2BB0032F0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44D6F59C-5877-45C1-A513-203EAA7C0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CB4519CD-9FB9-4F77-8545-BB471948B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54E2D2F4-4DA2-4853-9F3E-DE8A132B6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665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68BE0EA-3FC7-449F-926D-600855B141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C7A5113E-551E-48B5-8A39-AC9CB55F12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0BCCF0AC-F32E-4265-B3F3-B80794F847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A6DB57F8-330C-4D5B-A024-71F79DDBEC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4E3E8C9F-9834-4EF6-AD9D-E9FCE4A90B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1CCFF8D9-F37C-4FCC-9324-07455634B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41921419-B04C-404C-BA6E-276E355F6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E07A1146-7233-469A-8466-0B856AFFE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592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4EDE938-B828-4F6A-B67D-958223E66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92FE66E4-50FE-453E-A8EA-B771D12E8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A68DD297-62D9-4E1D-8BBC-DAB5C82A9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917F5EA8-6A5B-4719-A679-91523CD5E2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150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23999AE6-E7AC-4140-B085-8C3641FFE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18BC3F0F-6EE8-4015-A94E-A7B636F17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9A5028CE-785B-43DA-9604-6952BAB26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7616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30AE1BA-31FB-448A-A4A4-12FBB3DDC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F133BA3E-21DD-40F5-A5DF-D381D1D97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B2522CB4-6F79-4D38-85BC-6128D891A2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2229D5A2-756E-401C-9A25-D4F8250CA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0BCD4C55-950E-4596-9F99-C9121EA1B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1C88ED8D-C2DB-4BC4-B222-7DB569EAC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919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8E47D98C-CD3C-4A2D-B422-6ADD500E2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6BA0243E-190C-49EB-9808-ABA0F2FEE7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BBECED74-4A74-4648-9B3C-AF1CAFC3BA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807C6952-040A-49B2-AEB4-AD5857E2F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D54D79-588C-414F-9935-D85D2666634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F79C13C0-E014-4E82-9FAA-FF0A6CFCE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57362E93-59B3-4A25-A2DB-56CC2D464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61726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739DE870-3C7C-40BA-9ED1-D5AE6F8D8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9E63782D-C35F-436F-A21D-71DC02DB0C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B5123461-1180-4642-9956-8BA44400F4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D54D79-588C-414F-9935-D85D2666634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365F74C-E2F1-488A-8EC0-D2DEB0AE62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D24C4A7-59B4-485C-96DA-465CA75354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4EC328-9116-4993-92C0-623125586BF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2810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2021/10/13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 descr="444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-8255" y="3810"/>
            <a:ext cx="12208510" cy="685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32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jp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jp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585" y="2661431"/>
            <a:ext cx="3870045" cy="334211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371" y="2661431"/>
            <a:ext cx="3342111" cy="3342111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639827" y="806952"/>
            <a:ext cx="8912346" cy="185482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980" b="1" dirty="0" err="1">
                <a:solidFill>
                  <a:srgbClr val="C00000"/>
                </a:solidFill>
                <a:latin typeface="Jokerman" panose="04090605060D06020702" pitchFamily="82" charset="0"/>
              </a:rPr>
              <a:t>Khởi</a:t>
            </a:r>
            <a:r>
              <a:rPr lang="en-US" sz="7980" b="1" dirty="0">
                <a:solidFill>
                  <a:srgbClr val="C00000"/>
                </a:solidFill>
                <a:latin typeface="Jokerman" panose="04090605060D06020702" pitchFamily="82" charset="0"/>
              </a:rPr>
              <a:t> </a:t>
            </a:r>
            <a:r>
              <a:rPr lang="en-US" sz="7980" b="1" dirty="0" err="1">
                <a:solidFill>
                  <a:srgbClr val="C00000"/>
                </a:solidFill>
                <a:latin typeface="Jokerman" panose="04090605060D06020702" pitchFamily="82" charset="0"/>
              </a:rPr>
              <a:t>động</a:t>
            </a:r>
            <a:endParaRPr lang="en-US" sz="7980" b="1" dirty="0">
              <a:solidFill>
                <a:srgbClr val="C00000"/>
              </a:solidFill>
              <a:latin typeface="Jokerman" panose="04090605060D0602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170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osiaicBubbles/>
                    </a14:imgEffect>
                  </a14:imgLayer>
                </a14:imgProps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17756"/>
            <a:ext cx="12734053" cy="71594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97598" y="985885"/>
            <a:ext cx="8141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Danh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sách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tổ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2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lớp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2C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đăng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kí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đọc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truyện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19778" y="-62624"/>
            <a:ext cx="6215986" cy="507767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DANH SÁCH HỌC SINH 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UTM Avo" panose="020406030505060202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1733" y="310189"/>
            <a:ext cx="11835907" cy="800154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kumimoji="0" lang="en-US" sz="2200" b="0" i="0" u="none" strike="noStrike" kern="1200" cap="none" spc="0" normalizeH="0" baseline="0" noProof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</a:t>
            </a:r>
            <a:r>
              <a:rPr kumimoji="0" lang="en-US" sz="2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nay,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truyện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đăng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kí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truyện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sở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Dưới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đây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danh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sách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đăng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kí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tổ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2193352" y="1441888"/>
          <a:ext cx="8061342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7142">
                  <a:extLst>
                    <a:ext uri="{9D8B030D-6E8A-4147-A177-3AD203B41FA5}">
                      <a16:colId xmlns:a16="http://schemas.microsoft.com/office/drawing/2014/main" xmlns="" val="2599426096"/>
                    </a:ext>
                  </a:extLst>
                </a:gridCol>
                <a:gridCol w="3178996">
                  <a:extLst>
                    <a:ext uri="{9D8B030D-6E8A-4147-A177-3AD203B41FA5}">
                      <a16:colId xmlns:a16="http://schemas.microsoft.com/office/drawing/2014/main" xmlns="" val="1175404553"/>
                    </a:ext>
                  </a:extLst>
                </a:gridCol>
                <a:gridCol w="3865204">
                  <a:extLst>
                    <a:ext uri="{9D8B030D-6E8A-4147-A177-3AD203B41FA5}">
                      <a16:colId xmlns:a16="http://schemas.microsoft.com/office/drawing/2014/main" xmlns="" val="1779731609"/>
                    </a:ext>
                  </a:extLst>
                </a:gridCol>
              </a:tblGrid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tự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Họ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tên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Truyện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08866607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An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khai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83960716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Hà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Anh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91268254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200" b="0" dirty="0" smtClean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4206114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Đỗ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Duy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Bắc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khai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1365762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Tiến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gà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chẳng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giỏi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bơi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40527567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Lê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Cúc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khai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70996883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Lê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Hân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gà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chẳng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giỏi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bơi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3991626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Phùng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Khánh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5857318"/>
                  </a:ext>
                </a:extLst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356092" y="5723813"/>
            <a:ext cx="11835908" cy="1138709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Dựa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danh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sách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đăng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kí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chia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thành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mỗi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truyện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trao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đổi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nhân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vật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truyện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chọn</a:t>
            </a:r>
            <a:r>
              <a:rPr kumimoji="0" lang="en-US" sz="2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Oval 1"/>
          <p:cNvSpPr/>
          <p:nvPr/>
        </p:nvSpPr>
        <p:spPr>
          <a:xfrm>
            <a:off x="765169" y="310189"/>
            <a:ext cx="352182" cy="3464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1</a:t>
            </a:r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104285" y="1053966"/>
            <a:ext cx="347970" cy="3087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</a:t>
            </a:r>
          </a:p>
        </p:txBody>
      </p:sp>
      <p:sp>
        <p:nvSpPr>
          <p:cNvPr id="5" name="Oval 4"/>
          <p:cNvSpPr/>
          <p:nvPr/>
        </p:nvSpPr>
        <p:spPr>
          <a:xfrm>
            <a:off x="893134" y="5723813"/>
            <a:ext cx="361508" cy="3580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40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803400" y="1273810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115508" y="3115950"/>
            <a:ext cx="7960995" cy="1132057"/>
            <a:chOff x="7117" y="6217"/>
            <a:chExt cx="6260" cy="759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8076" y="6217"/>
              <a:ext cx="4341" cy="685"/>
            </a:xfrm>
            <a:prstGeom prst="roundRect">
              <a:avLst>
                <a:gd name="adj" fmla="val 50000"/>
              </a:avLst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782505" y="3211293"/>
            <a:ext cx="62927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TRẢ LỜI CÂU HỎI</a:t>
            </a:r>
            <a:endParaRPr lang="en-US" sz="4800" b="1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16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xmlns="" id="{43977BDD-A5C5-4FC7-A4BA-F90BB8FB3B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06" t="48289" r="718" b="4445"/>
          <a:stretch/>
        </p:blipFill>
        <p:spPr>
          <a:xfrm>
            <a:off x="9768188" y="2552700"/>
            <a:ext cx="2289349" cy="2146300"/>
          </a:xfrm>
          <a:prstGeom prst="rect">
            <a:avLst/>
          </a:prstGeom>
        </p:spPr>
      </p:pic>
      <p:pic>
        <p:nvPicPr>
          <p:cNvPr id="7" name="图片 3">
            <a:extLst>
              <a:ext uri="{FF2B5EF4-FFF2-40B4-BE49-F238E27FC236}">
                <a16:creationId xmlns:a16="http://schemas.microsoft.com/office/drawing/2014/main" xmlns="" id="{E03B3F22-758C-4BBA-9D06-6757B30197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254001" y="0"/>
            <a:ext cx="10281278" cy="61849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174507" y="1033252"/>
            <a:ext cx="7301618" cy="1240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1.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bản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danh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sách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tổ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2C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bao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nhiêu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?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043604" y="2991927"/>
            <a:ext cx="5563423" cy="62925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Tổ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2C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8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8803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xmlns="" id="{43977BDD-A5C5-4FC7-A4BA-F90BB8FB3B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06" t="48289" r="718" b="4445"/>
          <a:stretch/>
        </p:blipFill>
        <p:spPr>
          <a:xfrm>
            <a:off x="9768188" y="2552700"/>
            <a:ext cx="2289349" cy="2146300"/>
          </a:xfrm>
          <a:prstGeom prst="rect">
            <a:avLst/>
          </a:prstGeom>
        </p:spPr>
      </p:pic>
      <p:pic>
        <p:nvPicPr>
          <p:cNvPr id="7" name="图片 3">
            <a:extLst>
              <a:ext uri="{FF2B5EF4-FFF2-40B4-BE49-F238E27FC236}">
                <a16:creationId xmlns:a16="http://schemas.microsoft.com/office/drawing/2014/main" xmlns="" id="{E03B3F22-758C-4BBA-9D06-6757B30197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305955" y="189346"/>
            <a:ext cx="10281278" cy="58420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174506" y="1109452"/>
            <a:ext cx="7301618" cy="1240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2.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đứng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vị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trí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6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tên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đăng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kí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truyện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?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347302" y="2349500"/>
            <a:ext cx="6956027" cy="28321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vị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trí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6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tên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Lê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Thị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Cúc</a:t>
            </a:r>
            <a:endParaRPr lang="en-US" sz="4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4400" b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- Đăng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kí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truyện</a:t>
            </a:r>
            <a:r>
              <a:rPr lang="en-US" sz="44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“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Ngày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khai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”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97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2">
            <a:extLst>
              <a:ext uri="{FF2B5EF4-FFF2-40B4-BE49-F238E27FC236}">
                <a16:creationId xmlns:a16="http://schemas.microsoft.com/office/drawing/2014/main" xmlns="" id="{43977BDD-A5C5-4FC7-A4BA-F90BB8FB3B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06" t="48289" r="718" b="4445"/>
          <a:stretch/>
        </p:blipFill>
        <p:spPr>
          <a:xfrm>
            <a:off x="9902127" y="2505075"/>
            <a:ext cx="2187751" cy="2051050"/>
          </a:xfrm>
          <a:prstGeom prst="rect">
            <a:avLst/>
          </a:prstGeom>
        </p:spPr>
      </p:pic>
      <p:pic>
        <p:nvPicPr>
          <p:cNvPr id="7" name="图片 3">
            <a:extLst>
              <a:ext uri="{FF2B5EF4-FFF2-40B4-BE49-F238E27FC236}">
                <a16:creationId xmlns:a16="http://schemas.microsoft.com/office/drawing/2014/main" xmlns="" id="{E03B3F22-758C-4BBA-9D06-6757B30197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254001" y="0"/>
            <a:ext cx="10281278" cy="61849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814945" y="915492"/>
            <a:ext cx="7820699" cy="1240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3.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Những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nào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đăng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kí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truyện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với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bạn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ở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vị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trí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thứ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6?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814945" y="2197100"/>
            <a:ext cx="7364270" cy="2971800"/>
          </a:xfrm>
          <a:prstGeom prst="roundRect">
            <a:avLst>
              <a:gd name="adj" fmla="val 13676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Trần 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Trường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An</a:t>
            </a:r>
            <a:endParaRPr lang="en-US" sz="4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Đỗ 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Duy</a:t>
            </a:r>
            <a:r>
              <a:rPr lang="en-US" sz="44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Bắc</a:t>
            </a:r>
            <a:endParaRPr lang="en-US" sz="4400" b="1" dirty="0">
              <a:solidFill>
                <a:srgbClr val="C0000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53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3">
            <a:extLst>
              <a:ext uri="{FF2B5EF4-FFF2-40B4-BE49-F238E27FC236}">
                <a16:creationId xmlns:a16="http://schemas.microsoft.com/office/drawing/2014/main" xmlns="" id="{E03B3F22-758C-4BBA-9D06-6757B30197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5" t="10430" r="46646" b="11190"/>
          <a:stretch/>
        </p:blipFill>
        <p:spPr>
          <a:xfrm>
            <a:off x="-62539" y="-265548"/>
            <a:ext cx="11480801" cy="6906496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298700" y="804652"/>
            <a:ext cx="7596525" cy="124004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4.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Bản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danh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sách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có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tác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dụng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gì</a:t>
            </a:r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?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841499" y="1574800"/>
            <a:ext cx="8191502" cy="4152900"/>
          </a:xfrm>
          <a:prstGeom prst="roundRect">
            <a:avLst>
              <a:gd name="adj" fmla="val 13676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a.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Nhìn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danh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sách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số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lượng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sinh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b. Theo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bảng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dễ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tìm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tên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danh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sách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c.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Biết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thông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tin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từng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người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(VD: </a:t>
            </a:r>
            <a:r>
              <a:rPr lang="en-US" sz="2800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tên</a:t>
            </a:r>
            <a:r>
              <a:rPr lang="en-US" sz="2800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truyện</a:t>
            </a:r>
            <a:r>
              <a:rPr lang="en-US" sz="2800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đăng</a:t>
            </a:r>
            <a:r>
              <a:rPr lang="en-US" sz="2800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kí</a:t>
            </a:r>
            <a:r>
              <a:rPr lang="en-US" sz="2800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2800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d.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Giúp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học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thuộc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bảng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chữ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cái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nhanh</a:t>
            </a:r>
            <a:r>
              <a:rPr 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图片 2">
            <a:extLst>
              <a:ext uri="{FF2B5EF4-FFF2-40B4-BE49-F238E27FC236}">
                <a16:creationId xmlns:a16="http://schemas.microsoft.com/office/drawing/2014/main" xmlns="" id="{43977BDD-A5C5-4FC7-A4BA-F90BB8FB3B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06" t="48289" r="718" b="4445"/>
          <a:stretch/>
        </p:blipFill>
        <p:spPr>
          <a:xfrm>
            <a:off x="9800203" y="4800600"/>
            <a:ext cx="2302896" cy="215900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816098" y="1815521"/>
            <a:ext cx="609602" cy="609600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816098" y="2477076"/>
            <a:ext cx="609602" cy="609600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1777997" y="3726298"/>
            <a:ext cx="609602" cy="609600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946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8309" y="2457161"/>
            <a:ext cx="11173691" cy="1325563"/>
          </a:xfrm>
        </p:spPr>
        <p:txBody>
          <a:bodyPr/>
          <a:lstStyle/>
          <a:p>
            <a:r>
              <a:rPr lang="en-US" smtClean="0">
                <a:latin typeface="UTM Avo" panose="02040603050506020204" pitchFamily="18" charset="0"/>
              </a:rPr>
              <a:t>Hẹn gặp lại  các con vào tiết  học sau!</a:t>
            </a:r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6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by Shark Dance - #babyshark Most Viewed Video - Animal Songs - PINKFONG Songs for Children_Tri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996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lowchart: Document 17"/>
          <p:cNvSpPr/>
          <p:nvPr/>
        </p:nvSpPr>
        <p:spPr>
          <a:xfrm>
            <a:off x="-23732" y="-19522"/>
            <a:ext cx="12336855" cy="259141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469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225"/>
              <a:gd name="connsiteX1" fmla="*/ 21676 w 21676"/>
              <a:gd name="connsiteY1" fmla="*/ 0 h 23225"/>
              <a:gd name="connsiteX2" fmla="*/ 21625 w 21676"/>
              <a:gd name="connsiteY2" fmla="*/ 18938 h 23225"/>
              <a:gd name="connsiteX3" fmla="*/ 17591 w 21676"/>
              <a:gd name="connsiteY3" fmla="*/ 19806 h 23225"/>
              <a:gd name="connsiteX4" fmla="*/ 8290 w 21676"/>
              <a:gd name="connsiteY4" fmla="*/ 23038 h 23225"/>
              <a:gd name="connsiteX5" fmla="*/ 1 w 21676"/>
              <a:gd name="connsiteY5" fmla="*/ 20416 h 23225"/>
              <a:gd name="connsiteX6" fmla="*/ 76 w 21676"/>
              <a:gd name="connsiteY6" fmla="*/ 0 h 23225"/>
              <a:gd name="connsiteX0" fmla="*/ 76 w 21676"/>
              <a:gd name="connsiteY0" fmla="*/ 0 h 23054"/>
              <a:gd name="connsiteX1" fmla="*/ 21676 w 21676"/>
              <a:gd name="connsiteY1" fmla="*/ 0 h 23054"/>
              <a:gd name="connsiteX2" fmla="*/ 21625 w 21676"/>
              <a:gd name="connsiteY2" fmla="*/ 18938 h 23054"/>
              <a:gd name="connsiteX3" fmla="*/ 17591 w 21676"/>
              <a:gd name="connsiteY3" fmla="*/ 19806 h 23054"/>
              <a:gd name="connsiteX4" fmla="*/ 8290 w 21676"/>
              <a:gd name="connsiteY4" fmla="*/ 23038 h 23054"/>
              <a:gd name="connsiteX5" fmla="*/ 1 w 21676"/>
              <a:gd name="connsiteY5" fmla="*/ 20416 h 23054"/>
              <a:gd name="connsiteX6" fmla="*/ 76 w 21676"/>
              <a:gd name="connsiteY6" fmla="*/ 0 h 23054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7591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8938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38"/>
              <a:gd name="connsiteX1" fmla="*/ 21676 w 21676"/>
              <a:gd name="connsiteY1" fmla="*/ 0 h 23038"/>
              <a:gd name="connsiteX2" fmla="*/ 21625 w 21676"/>
              <a:gd name="connsiteY2" fmla="*/ 19390 h 23038"/>
              <a:gd name="connsiteX3" fmla="*/ 18037 w 21676"/>
              <a:gd name="connsiteY3" fmla="*/ 19806 h 23038"/>
              <a:gd name="connsiteX4" fmla="*/ 8290 w 21676"/>
              <a:gd name="connsiteY4" fmla="*/ 23038 h 23038"/>
              <a:gd name="connsiteX5" fmla="*/ 1 w 21676"/>
              <a:gd name="connsiteY5" fmla="*/ 20416 h 23038"/>
              <a:gd name="connsiteX6" fmla="*/ 76 w 21676"/>
              <a:gd name="connsiteY6" fmla="*/ 0 h 23038"/>
              <a:gd name="connsiteX0" fmla="*/ 76 w 21676"/>
              <a:gd name="connsiteY0" fmla="*/ 0 h 23075"/>
              <a:gd name="connsiteX1" fmla="*/ 21676 w 21676"/>
              <a:gd name="connsiteY1" fmla="*/ 0 h 23075"/>
              <a:gd name="connsiteX2" fmla="*/ 21625 w 21676"/>
              <a:gd name="connsiteY2" fmla="*/ 19390 h 23075"/>
              <a:gd name="connsiteX3" fmla="*/ 18037 w 21676"/>
              <a:gd name="connsiteY3" fmla="*/ 19806 h 23075"/>
              <a:gd name="connsiteX4" fmla="*/ 8290 w 21676"/>
              <a:gd name="connsiteY4" fmla="*/ 23038 h 23075"/>
              <a:gd name="connsiteX5" fmla="*/ 1 w 21676"/>
              <a:gd name="connsiteY5" fmla="*/ 20416 h 23075"/>
              <a:gd name="connsiteX6" fmla="*/ 76 w 21676"/>
              <a:gd name="connsiteY6" fmla="*/ 0 h 2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075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4088"/>
                  <a:pt x="21625" y="19390"/>
                </a:cubicBezTo>
                <a:cubicBezTo>
                  <a:pt x="19315" y="19388"/>
                  <a:pt x="20217" y="19028"/>
                  <a:pt x="18037" y="19806"/>
                </a:cubicBezTo>
                <a:cubicBezTo>
                  <a:pt x="15320" y="20859"/>
                  <a:pt x="10963" y="22677"/>
                  <a:pt x="8290" y="23038"/>
                </a:cubicBezTo>
                <a:cubicBezTo>
                  <a:pt x="5677" y="23406"/>
                  <a:pt x="1035" y="20921"/>
                  <a:pt x="1" y="20416"/>
                </a:cubicBezTo>
                <a:cubicBezTo>
                  <a:pt x="-16" y="15915"/>
                  <a:pt x="93" y="4501"/>
                  <a:pt x="76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dist="50800" dir="5400000" algn="ctr" rotWithShape="0">
              <a:srgbClr val="000000">
                <a:alpha val="26000"/>
              </a:srgbClr>
            </a:outerShd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/>
            <a:endParaRPr lang="en-US" sz="2400" dirty="0"/>
          </a:p>
        </p:txBody>
      </p:sp>
      <p:sp>
        <p:nvSpPr>
          <p:cNvPr id="18" name="Flowchart: Document 17"/>
          <p:cNvSpPr/>
          <p:nvPr/>
        </p:nvSpPr>
        <p:spPr>
          <a:xfrm>
            <a:off x="-57598" y="14346"/>
            <a:ext cx="12336855" cy="23696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17322"/>
              <a:gd name="connsiteX1" fmla="*/ 21600 w 21600"/>
              <a:gd name="connsiteY1" fmla="*/ 0 h 17322"/>
              <a:gd name="connsiteX2" fmla="*/ 21600 w 21600"/>
              <a:gd name="connsiteY2" fmla="*/ 17322 h 17322"/>
              <a:gd name="connsiteX3" fmla="*/ 50 w 21600"/>
              <a:gd name="connsiteY3" fmla="*/ 13503 h 17322"/>
              <a:gd name="connsiteX4" fmla="*/ 0 w 21600"/>
              <a:gd name="connsiteY4" fmla="*/ 0 h 17322"/>
              <a:gd name="connsiteX0" fmla="*/ 0 w 21600"/>
              <a:gd name="connsiteY0" fmla="*/ 0 h 18888"/>
              <a:gd name="connsiteX1" fmla="*/ 21600 w 21600"/>
              <a:gd name="connsiteY1" fmla="*/ 0 h 18888"/>
              <a:gd name="connsiteX2" fmla="*/ 21600 w 21600"/>
              <a:gd name="connsiteY2" fmla="*/ 17322 h 18888"/>
              <a:gd name="connsiteX3" fmla="*/ 50 w 21600"/>
              <a:gd name="connsiteY3" fmla="*/ 13503 h 18888"/>
              <a:gd name="connsiteX4" fmla="*/ 0 w 21600"/>
              <a:gd name="connsiteY4" fmla="*/ 0 h 18888"/>
              <a:gd name="connsiteX0" fmla="*/ 0 w 21600"/>
              <a:gd name="connsiteY0" fmla="*/ 0 h 18322"/>
              <a:gd name="connsiteX1" fmla="*/ 21600 w 21600"/>
              <a:gd name="connsiteY1" fmla="*/ 0 h 18322"/>
              <a:gd name="connsiteX2" fmla="*/ 21600 w 21600"/>
              <a:gd name="connsiteY2" fmla="*/ 17322 h 18322"/>
              <a:gd name="connsiteX3" fmla="*/ 15726 w 21600"/>
              <a:gd name="connsiteY3" fmla="*/ 14955 h 18322"/>
              <a:gd name="connsiteX4" fmla="*/ 50 w 21600"/>
              <a:gd name="connsiteY4" fmla="*/ 13503 h 18322"/>
              <a:gd name="connsiteX5" fmla="*/ 0 w 21600"/>
              <a:gd name="connsiteY5" fmla="*/ 0 h 18322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600 w 21600"/>
              <a:gd name="connsiteY2" fmla="*/ 17322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400"/>
              <a:gd name="connsiteX1" fmla="*/ 21600 w 21600"/>
              <a:gd name="connsiteY1" fmla="*/ 0 h 18400"/>
              <a:gd name="connsiteX2" fmla="*/ 21499 w 21600"/>
              <a:gd name="connsiteY2" fmla="*/ 15907 h 18400"/>
              <a:gd name="connsiteX3" fmla="*/ 15726 w 21600"/>
              <a:gd name="connsiteY3" fmla="*/ 14955 h 18400"/>
              <a:gd name="connsiteX4" fmla="*/ 5570 w 21600"/>
              <a:gd name="connsiteY4" fmla="*/ 18390 h 18400"/>
              <a:gd name="connsiteX5" fmla="*/ 50 w 21600"/>
              <a:gd name="connsiteY5" fmla="*/ 13503 h 18400"/>
              <a:gd name="connsiteX6" fmla="*/ 0 w 21600"/>
              <a:gd name="connsiteY6" fmla="*/ 0 h 18400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955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8736"/>
              <a:gd name="connsiteX1" fmla="*/ 21600 w 21600"/>
              <a:gd name="connsiteY1" fmla="*/ 0 h 18736"/>
              <a:gd name="connsiteX2" fmla="*/ 21524 w 21600"/>
              <a:gd name="connsiteY2" fmla="*/ 18736 h 18736"/>
              <a:gd name="connsiteX3" fmla="*/ 15726 w 21600"/>
              <a:gd name="connsiteY3" fmla="*/ 14147 h 18736"/>
              <a:gd name="connsiteX4" fmla="*/ 5570 w 21600"/>
              <a:gd name="connsiteY4" fmla="*/ 18390 h 18736"/>
              <a:gd name="connsiteX5" fmla="*/ 50 w 21600"/>
              <a:gd name="connsiteY5" fmla="*/ 13503 h 18736"/>
              <a:gd name="connsiteX6" fmla="*/ 0 w 21600"/>
              <a:gd name="connsiteY6" fmla="*/ 0 h 18736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50 w 21600"/>
              <a:gd name="connsiteY5" fmla="*/ 1350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19811"/>
              <a:gd name="connsiteX1" fmla="*/ 21600 w 21600"/>
              <a:gd name="connsiteY1" fmla="*/ 0 h 19811"/>
              <a:gd name="connsiteX2" fmla="*/ 21524 w 21600"/>
              <a:gd name="connsiteY2" fmla="*/ 18736 h 19811"/>
              <a:gd name="connsiteX3" fmla="*/ 15726 w 21600"/>
              <a:gd name="connsiteY3" fmla="*/ 14147 h 19811"/>
              <a:gd name="connsiteX4" fmla="*/ 5545 w 21600"/>
              <a:gd name="connsiteY4" fmla="*/ 19805 h 19811"/>
              <a:gd name="connsiteX5" fmla="*/ 25 w 21600"/>
              <a:gd name="connsiteY5" fmla="*/ 17343 h 19811"/>
              <a:gd name="connsiteX6" fmla="*/ 0 w 21600"/>
              <a:gd name="connsiteY6" fmla="*/ 0 h 19811"/>
              <a:gd name="connsiteX0" fmla="*/ 0 w 21600"/>
              <a:gd name="connsiteY0" fmla="*/ 0 h 20417"/>
              <a:gd name="connsiteX1" fmla="*/ 21600 w 21600"/>
              <a:gd name="connsiteY1" fmla="*/ 0 h 20417"/>
              <a:gd name="connsiteX2" fmla="*/ 21524 w 21600"/>
              <a:gd name="connsiteY2" fmla="*/ 18736 h 20417"/>
              <a:gd name="connsiteX3" fmla="*/ 15726 w 21600"/>
              <a:gd name="connsiteY3" fmla="*/ 14147 h 20417"/>
              <a:gd name="connsiteX4" fmla="*/ 8393 w 21600"/>
              <a:gd name="connsiteY4" fmla="*/ 20411 h 20417"/>
              <a:gd name="connsiteX5" fmla="*/ 25 w 21600"/>
              <a:gd name="connsiteY5" fmla="*/ 17343 h 20417"/>
              <a:gd name="connsiteX6" fmla="*/ 0 w 21600"/>
              <a:gd name="connsiteY6" fmla="*/ 0 h 20417"/>
              <a:gd name="connsiteX0" fmla="*/ 0 w 21600"/>
              <a:gd name="connsiteY0" fmla="*/ 0 h 20605"/>
              <a:gd name="connsiteX1" fmla="*/ 21600 w 21600"/>
              <a:gd name="connsiteY1" fmla="*/ 0 h 20605"/>
              <a:gd name="connsiteX2" fmla="*/ 21524 w 21600"/>
              <a:gd name="connsiteY2" fmla="*/ 18736 h 20605"/>
              <a:gd name="connsiteX3" fmla="*/ 15726 w 21600"/>
              <a:gd name="connsiteY3" fmla="*/ 14147 h 20605"/>
              <a:gd name="connsiteX4" fmla="*/ 8393 w 21600"/>
              <a:gd name="connsiteY4" fmla="*/ 20411 h 20605"/>
              <a:gd name="connsiteX5" fmla="*/ 25 w 21600"/>
              <a:gd name="connsiteY5" fmla="*/ 17343 h 20605"/>
              <a:gd name="connsiteX6" fmla="*/ 0 w 21600"/>
              <a:gd name="connsiteY6" fmla="*/ 0 h 20605"/>
              <a:gd name="connsiteX0" fmla="*/ 0 w 21600"/>
              <a:gd name="connsiteY0" fmla="*/ 0 h 20658"/>
              <a:gd name="connsiteX1" fmla="*/ 21600 w 21600"/>
              <a:gd name="connsiteY1" fmla="*/ 0 h 20658"/>
              <a:gd name="connsiteX2" fmla="*/ 21524 w 21600"/>
              <a:gd name="connsiteY2" fmla="*/ 18736 h 20658"/>
              <a:gd name="connsiteX3" fmla="*/ 15726 w 21600"/>
              <a:gd name="connsiteY3" fmla="*/ 14147 h 20658"/>
              <a:gd name="connsiteX4" fmla="*/ 8393 w 21600"/>
              <a:gd name="connsiteY4" fmla="*/ 20411 h 20658"/>
              <a:gd name="connsiteX5" fmla="*/ 101 w 21600"/>
              <a:gd name="connsiteY5" fmla="*/ 18151 h 20658"/>
              <a:gd name="connsiteX6" fmla="*/ 0 w 21600"/>
              <a:gd name="connsiteY6" fmla="*/ 0 h 20658"/>
              <a:gd name="connsiteX0" fmla="*/ 0 w 21600"/>
              <a:gd name="connsiteY0" fmla="*/ 0 h 20618"/>
              <a:gd name="connsiteX1" fmla="*/ 21600 w 21600"/>
              <a:gd name="connsiteY1" fmla="*/ 0 h 20618"/>
              <a:gd name="connsiteX2" fmla="*/ 21524 w 21600"/>
              <a:gd name="connsiteY2" fmla="*/ 18736 h 20618"/>
              <a:gd name="connsiteX3" fmla="*/ 15726 w 21600"/>
              <a:gd name="connsiteY3" fmla="*/ 14147 h 20618"/>
              <a:gd name="connsiteX4" fmla="*/ 8393 w 21600"/>
              <a:gd name="connsiteY4" fmla="*/ 20411 h 20618"/>
              <a:gd name="connsiteX5" fmla="*/ 101 w 21600"/>
              <a:gd name="connsiteY5" fmla="*/ 18151 h 20618"/>
              <a:gd name="connsiteX6" fmla="*/ 0 w 21600"/>
              <a:gd name="connsiteY6" fmla="*/ 0 h 20618"/>
              <a:gd name="connsiteX0" fmla="*/ 76 w 21676"/>
              <a:gd name="connsiteY0" fmla="*/ 0 h 20662"/>
              <a:gd name="connsiteX1" fmla="*/ 21676 w 21676"/>
              <a:gd name="connsiteY1" fmla="*/ 0 h 20662"/>
              <a:gd name="connsiteX2" fmla="*/ 21600 w 21676"/>
              <a:gd name="connsiteY2" fmla="*/ 18736 h 20662"/>
              <a:gd name="connsiteX3" fmla="*/ 15802 w 21676"/>
              <a:gd name="connsiteY3" fmla="*/ 14147 h 20662"/>
              <a:gd name="connsiteX4" fmla="*/ 8469 w 21676"/>
              <a:gd name="connsiteY4" fmla="*/ 20411 h 20662"/>
              <a:gd name="connsiteX5" fmla="*/ 1 w 21676"/>
              <a:gd name="connsiteY5" fmla="*/ 18757 h 20662"/>
              <a:gd name="connsiteX6" fmla="*/ 76 w 21676"/>
              <a:gd name="connsiteY6" fmla="*/ 0 h 20662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4147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5802 w 21676"/>
              <a:gd name="connsiteY3" fmla="*/ 15764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163 w 21676"/>
              <a:gd name="connsiteY3" fmla="*/ 16168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18736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793 w 21676"/>
              <a:gd name="connsiteY3" fmla="*/ 17785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00 w 21676"/>
              <a:gd name="connsiteY2" fmla="*/ 20353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20757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50 w 21676"/>
              <a:gd name="connsiteY2" fmla="*/ 1792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  <a:gd name="connsiteX0" fmla="*/ 76 w 21676"/>
              <a:gd name="connsiteY0" fmla="*/ 0 h 23168"/>
              <a:gd name="connsiteX1" fmla="*/ 21676 w 21676"/>
              <a:gd name="connsiteY1" fmla="*/ 0 h 23168"/>
              <a:gd name="connsiteX2" fmla="*/ 21625 w 21676"/>
              <a:gd name="connsiteY2" fmla="*/ 18938 h 23168"/>
              <a:gd name="connsiteX3" fmla="*/ 17591 w 21676"/>
              <a:gd name="connsiteY3" fmla="*/ 19806 h 23168"/>
              <a:gd name="connsiteX4" fmla="*/ 8469 w 21676"/>
              <a:gd name="connsiteY4" fmla="*/ 23038 h 23168"/>
              <a:gd name="connsiteX5" fmla="*/ 1 w 21676"/>
              <a:gd name="connsiteY5" fmla="*/ 18757 h 23168"/>
              <a:gd name="connsiteX6" fmla="*/ 76 w 21676"/>
              <a:gd name="connsiteY6" fmla="*/ 0 h 23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871" tIns="60936" rIns="121871" bIns="60936" rtlCol="0" anchor="ctr"/>
          <a:lstStyle/>
          <a:p>
            <a:pPr algn="ctr"/>
            <a:endParaRPr lang="en-US" sz="3200" dirty="0"/>
          </a:p>
        </p:txBody>
      </p:sp>
      <p:grpSp>
        <p:nvGrpSpPr>
          <p:cNvPr id="2" name="Group 1"/>
          <p:cNvGrpSpPr/>
          <p:nvPr/>
        </p:nvGrpSpPr>
        <p:grpSpPr>
          <a:xfrm>
            <a:off x="3094674" y="2993518"/>
            <a:ext cx="9097326" cy="1300191"/>
            <a:chOff x="9566064" y="964372"/>
            <a:chExt cx="5446164" cy="698253"/>
          </a:xfrm>
        </p:grpSpPr>
        <p:sp>
          <p:nvSpPr>
            <p:cNvPr id="13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3999"/>
                <a:gd name="connsiteY0" fmla="*/ 0 h 724766"/>
                <a:gd name="connsiteX1" fmla="*/ 5334000 w 5333999"/>
                <a:gd name="connsiteY1" fmla="*/ 0 h 724766"/>
                <a:gd name="connsiteX2" fmla="*/ 3970191 w 5333999"/>
                <a:gd name="connsiteY2" fmla="*/ 513468 h 724766"/>
                <a:gd name="connsiteX3" fmla="*/ 5334000 w 5333999"/>
                <a:gd name="connsiteY3" fmla="*/ 724766 h 724766"/>
                <a:gd name="connsiteX4" fmla="*/ 0 w 5333999"/>
                <a:gd name="connsiteY4" fmla="*/ 724766 h 724766"/>
                <a:gd name="connsiteX5" fmla="*/ 0 w 5333999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572681 w 5334002"/>
                <a:gd name="connsiteY2" fmla="*/ 409907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649495"/>
                <a:gd name="connsiteY0" fmla="*/ 0 h 724766"/>
                <a:gd name="connsiteX1" fmla="*/ 5649496 w 5649495"/>
                <a:gd name="connsiteY1" fmla="*/ 27302 h 724766"/>
                <a:gd name="connsiteX2" fmla="*/ 4572681 w 5649495"/>
                <a:gd name="connsiteY2" fmla="*/ 409907 h 724766"/>
                <a:gd name="connsiteX3" fmla="*/ 5334000 w 5649495"/>
                <a:gd name="connsiteY3" fmla="*/ 724766 h 724766"/>
                <a:gd name="connsiteX4" fmla="*/ 0 w 5649495"/>
                <a:gd name="connsiteY4" fmla="*/ 724766 h 724766"/>
                <a:gd name="connsiteX5" fmla="*/ 0 w 5649495"/>
                <a:gd name="connsiteY5" fmla="*/ 0 h 724766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24345 w 5673840"/>
                <a:gd name="connsiteY4" fmla="*/ 697464 h 697464"/>
                <a:gd name="connsiteX5" fmla="*/ -1 w 5673840"/>
                <a:gd name="connsiteY5" fmla="*/ 152873 h 697464"/>
                <a:gd name="connsiteX0" fmla="*/ -1 w 5673840"/>
                <a:gd name="connsiteY0" fmla="*/ 152873 h 697464"/>
                <a:gd name="connsiteX1" fmla="*/ 5673841 w 5673840"/>
                <a:gd name="connsiteY1" fmla="*/ 0 h 697464"/>
                <a:gd name="connsiteX2" fmla="*/ 4597026 w 5673840"/>
                <a:gd name="connsiteY2" fmla="*/ 382605 h 697464"/>
                <a:gd name="connsiteX3" fmla="*/ 5358345 w 5673840"/>
                <a:gd name="connsiteY3" fmla="*/ 697464 h 697464"/>
                <a:gd name="connsiteX4" fmla="*/ 6831 w 5673840"/>
                <a:gd name="connsiteY4" fmla="*/ 568730 h 697464"/>
                <a:gd name="connsiteX5" fmla="*/ -1 w 5673840"/>
                <a:gd name="connsiteY5" fmla="*/ 152873 h 697464"/>
                <a:gd name="connsiteX0" fmla="*/ -1 w 5673840"/>
                <a:gd name="connsiteY0" fmla="*/ 152873 h 661803"/>
                <a:gd name="connsiteX1" fmla="*/ 5673841 w 5673840"/>
                <a:gd name="connsiteY1" fmla="*/ 0 h 661803"/>
                <a:gd name="connsiteX2" fmla="*/ 4597026 w 5673840"/>
                <a:gd name="connsiteY2" fmla="*/ 382605 h 661803"/>
                <a:gd name="connsiteX3" fmla="*/ 5253439 w 5673840"/>
                <a:gd name="connsiteY3" fmla="*/ 661803 h 661803"/>
                <a:gd name="connsiteX4" fmla="*/ 6831 w 5673840"/>
                <a:gd name="connsiteY4" fmla="*/ 568730 h 661803"/>
                <a:gd name="connsiteX5" fmla="*/ -1 w 5673840"/>
                <a:gd name="connsiteY5" fmla="*/ 152873 h 661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616287" y="1021956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69873 w 5334002"/>
                <a:gd name="connsiteY2" fmla="*/ 506124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  <a:gd name="connsiteX0" fmla="*/ 0 w 5334002"/>
                <a:gd name="connsiteY0" fmla="*/ 0 h 724766"/>
                <a:gd name="connsiteX1" fmla="*/ 5334000 w 5334002"/>
                <a:gd name="connsiteY1" fmla="*/ 0 h 724766"/>
                <a:gd name="connsiteX2" fmla="*/ 4849092 w 5334002"/>
                <a:gd name="connsiteY2" fmla="*/ 454170 h 724766"/>
                <a:gd name="connsiteX3" fmla="*/ 5334000 w 5334002"/>
                <a:gd name="connsiteY3" fmla="*/ 724766 h 724766"/>
                <a:gd name="connsiteX4" fmla="*/ 0 w 5334002"/>
                <a:gd name="connsiteY4" fmla="*/ 724766 h 724766"/>
                <a:gd name="connsiteX5" fmla="*/ 0 w 5334002"/>
                <a:gd name="connsiteY5" fmla="*/ 0 h 7247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4" tIns="60952" rIns="121904" bIns="60952" spcCol="0"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531084" y="2877296"/>
            <a:ext cx="1323109" cy="1323109"/>
            <a:chOff x="1212273" y="1084984"/>
            <a:chExt cx="992332" cy="992332"/>
          </a:xfrm>
          <a:solidFill>
            <a:srgbClr val="00B0F0"/>
          </a:solidFill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9" name="Oval 8"/>
            <p:cNvSpPr/>
            <p:nvPr/>
          </p:nvSpPr>
          <p:spPr>
            <a:xfrm>
              <a:off x="1212273" y="1084984"/>
              <a:ext cx="992332" cy="992332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1252971" y="1095375"/>
              <a:ext cx="914400" cy="914400"/>
            </a:xfrm>
            <a:prstGeom prst="ellipse">
              <a:avLst/>
            </a:prstGeom>
            <a:grp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506237" y="165593"/>
            <a:ext cx="2217721" cy="1990009"/>
            <a:chOff x="-2957976" y="-1125796"/>
            <a:chExt cx="2469633" cy="2296731"/>
          </a:xfrm>
        </p:grpSpPr>
        <p:sp>
          <p:nvSpPr>
            <p:cNvPr id="26" name="Oval 25"/>
            <p:cNvSpPr/>
            <p:nvPr/>
          </p:nvSpPr>
          <p:spPr>
            <a:xfrm rot="9814622">
              <a:off x="-2957976" y="-1125796"/>
              <a:ext cx="2469633" cy="2296731"/>
            </a:xfrm>
            <a:prstGeom prst="ellipse">
              <a:avLst/>
            </a:prstGeom>
            <a:solidFill>
              <a:srgbClr val="00B0F0"/>
            </a:solidFill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25" name="Oval 24"/>
            <p:cNvSpPr/>
            <p:nvPr/>
          </p:nvSpPr>
          <p:spPr>
            <a:xfrm rot="968493">
              <a:off x="-2721155" y="-827037"/>
              <a:ext cx="2069022" cy="193101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  <p:sp>
          <p:nvSpPr>
            <p:cNvPr id="19" name="Oval 18"/>
            <p:cNvSpPr/>
            <p:nvPr/>
          </p:nvSpPr>
          <p:spPr>
            <a:xfrm rot="2150288">
              <a:off x="-2540893" y="-528917"/>
              <a:ext cx="1825297" cy="1583730"/>
            </a:xfrm>
            <a:prstGeom prst="ellipse">
              <a:avLst/>
            </a:prstGeom>
            <a:solidFill>
              <a:srgbClr val="FFFF99"/>
            </a:solidFill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2400" dirty="0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2577725" y="999325"/>
            <a:ext cx="2382188" cy="67704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Tuần</a:t>
            </a:r>
            <a:r>
              <a:rPr lang="en-US" sz="3600" b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075071" y="783862"/>
            <a:ext cx="6986314" cy="104637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6000" b="1" dirty="0" smtClean="0">
                <a:ln w="3175">
                  <a:solidFill>
                    <a:schemeClr val="bg1"/>
                  </a:solidFill>
                </a:ln>
                <a:solidFill>
                  <a:schemeClr val="bg1"/>
                </a:solidFill>
                <a:latin typeface="Times New Roman" panose="02020603050405020304" pitchFamily="18" charset="0"/>
                <a:ea typeface="Arial-Rounded" pitchFamily="34" charset="0"/>
                <a:cs typeface="Times New Roman" panose="02020603050405020304" pitchFamily="18" charset="0"/>
              </a:rPr>
              <a:t>CHỦ ĐỀ 2</a:t>
            </a:r>
            <a:endParaRPr lang="en-US" sz="6000" b="1" dirty="0">
              <a:ln w="3175">
                <a:solidFill>
                  <a:schemeClr val="bg1"/>
                </a:solidFill>
              </a:ln>
              <a:solidFill>
                <a:schemeClr val="bg1"/>
              </a:solidFill>
              <a:latin typeface="Times New Roman" panose="02020603050405020304" pitchFamily="18" charset="0"/>
              <a:ea typeface="Arial-Rounded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56571" y="3068434"/>
            <a:ext cx="1320800" cy="1272143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iCiel Cadena" panose="02000503000000020004" pitchFamily="2" charset="0"/>
                <a:ea typeface="Arial-Rounded" pitchFamily="34" charset="0"/>
                <a:cs typeface="Arial-Rounded" pitchFamily="34" charset="0"/>
              </a:rPr>
              <a:t>Bài</a:t>
            </a:r>
            <a:endParaRPr lang="en-US" sz="3200" b="1" dirty="0">
              <a:solidFill>
                <a:schemeClr val="bg1"/>
              </a:solidFill>
              <a:latin typeface="iCiel Cadena" panose="02000503000000020004" pitchFamily="2" charset="0"/>
              <a:ea typeface="Arial-Rounded" pitchFamily="34" charset="0"/>
              <a:cs typeface="Arial-Rounded" pitchFamily="34" charset="0"/>
            </a:endParaRPr>
          </a:p>
          <a:p>
            <a:pPr algn="ctr"/>
            <a:r>
              <a:rPr lang="en-US" sz="4267" b="1" dirty="0" smtClean="0">
                <a:solidFill>
                  <a:schemeClr val="bg1"/>
                </a:solidFill>
                <a:latin typeface="iCiel Cadena" panose="02000503000000020004" pitchFamily="2" charset="0"/>
                <a:ea typeface="Arial-Rounded" pitchFamily="34" charset="0"/>
                <a:cs typeface="Times New Roman" pitchFamily="18" charset="0"/>
              </a:rPr>
              <a:t>12</a:t>
            </a:r>
            <a:endParaRPr lang="en-US" sz="4267" b="1" dirty="0">
              <a:solidFill>
                <a:schemeClr val="bg1"/>
              </a:solidFill>
              <a:latin typeface="iCiel Cadena" panose="02000503000000020004" pitchFamily="2" charset="0"/>
              <a:ea typeface="Arial-Rounded" pitchFamily="34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390332" y="3179360"/>
            <a:ext cx="7291523" cy="80015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DANH SÁCH HỌC SINH</a:t>
            </a:r>
            <a:endParaRPr lang="en-US" sz="4400" b="1" dirty="0">
              <a:solidFill>
                <a:srgbClr val="0070C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图片 6">
            <a:extLst>
              <a:ext uri="{FF2B5EF4-FFF2-40B4-BE49-F238E27FC236}">
                <a16:creationId xmlns:a16="http://schemas.microsoft.com/office/drawing/2014/main" xmlns="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7933"/>
            <a:ext cx="1781175" cy="1238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22609" y="4384373"/>
            <a:ext cx="2147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chemeClr val="accent1">
                    <a:lumMod val="50000"/>
                  </a:schemeClr>
                </a:solidFill>
                <a:latin typeface=".VnArial" panose="020B7200000000000000" pitchFamily="34" charset="0"/>
              </a:rPr>
              <a:t>Tiết 1</a:t>
            </a:r>
            <a:endParaRPr lang="en-US" sz="4000">
              <a:solidFill>
                <a:schemeClr val="accent1">
                  <a:lumMod val="50000"/>
                </a:schemeClr>
              </a:solidFill>
              <a:latin typeface=".VnArial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296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2163" y="0"/>
            <a:ext cx="3151909" cy="803564"/>
          </a:xfrm>
        </p:spPr>
        <p:txBody>
          <a:bodyPr/>
          <a:lstStyle/>
          <a:p>
            <a:r>
              <a:rPr lang="en-US" b="1" smtClean="0">
                <a:latin typeface="UTM Avo" panose="02040603050506020204" pitchFamily="18" charset="0"/>
              </a:rPr>
              <a:t>Khởi động</a:t>
            </a:r>
            <a:endParaRPr lang="en-US" b="1">
              <a:latin typeface="UTM Avo" panose="020406030505060202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721" b="19414"/>
          <a:stretch/>
        </p:blipFill>
        <p:spPr>
          <a:xfrm>
            <a:off x="135877" y="190197"/>
            <a:ext cx="4706286" cy="245347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b="5253"/>
          <a:stretch/>
        </p:blipFill>
        <p:spPr>
          <a:xfrm rot="21130563">
            <a:off x="427496" y="2560541"/>
            <a:ext cx="3315650" cy="45111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56908" y="1817249"/>
            <a:ext cx="728749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smtClean="0">
                <a:latin typeface="UTM Avo" panose="02040603050506020204" pitchFamily="18" charset="0"/>
              </a:rPr>
              <a:t>Em đã được đọc bản danh sách nào?</a:t>
            </a:r>
            <a:endParaRPr lang="en-US" sz="2900"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29200" y="3059304"/>
            <a:ext cx="6788727" cy="20058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900" smtClean="0">
                <a:latin typeface="UTM Avo" panose="02040603050506020204" pitchFamily="18" charset="0"/>
              </a:rPr>
              <a:t>Danh sách học sinh đi tham quan.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900" smtClean="0">
                <a:latin typeface="UTM Avo" panose="02040603050506020204" pitchFamily="18" charset="0"/>
              </a:rPr>
              <a:t>Danh sách học sinh dự thi vẽ tranh.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n-US" sz="2900" smtClean="0">
                <a:latin typeface="UTM Avo" panose="02040603050506020204" pitchFamily="18" charset="0"/>
              </a:rPr>
              <a:t>Danh sách Sao Nhi đồng…</a:t>
            </a:r>
            <a:endParaRPr lang="en-US" sz="290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5010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4"/>
          <p:cNvGrpSpPr>
            <a:grpSpLocks noChangeAspect="1"/>
          </p:cNvGrpSpPr>
          <p:nvPr/>
        </p:nvGrpSpPr>
        <p:grpSpPr bwMode="auto">
          <a:xfrm flipV="1">
            <a:off x="1803400" y="1273810"/>
            <a:ext cx="2540000" cy="2620645"/>
            <a:chOff x="1308" y="1009"/>
            <a:chExt cx="1001" cy="1033"/>
          </a:xfrm>
        </p:grpSpPr>
        <p:sp>
          <p:nvSpPr>
            <p:cNvPr id="53" name="Freeform 5"/>
            <p:cNvSpPr/>
            <p:nvPr/>
          </p:nvSpPr>
          <p:spPr bwMode="auto">
            <a:xfrm>
              <a:off x="1533" y="1009"/>
              <a:ext cx="571" cy="830"/>
            </a:xfrm>
            <a:custGeom>
              <a:avLst/>
              <a:gdLst>
                <a:gd name="T0" fmla="*/ 404 w 439"/>
                <a:gd name="T1" fmla="*/ 298 h 638"/>
                <a:gd name="T2" fmla="*/ 321 w 439"/>
                <a:gd name="T3" fmla="*/ 223 h 638"/>
                <a:gd name="T4" fmla="*/ 321 w 439"/>
                <a:gd name="T5" fmla="*/ 50 h 638"/>
                <a:gd name="T6" fmla="*/ 318 w 439"/>
                <a:gd name="T7" fmla="*/ 41 h 638"/>
                <a:gd name="T8" fmla="*/ 221 w 439"/>
                <a:gd name="T9" fmla="*/ 0 h 638"/>
                <a:gd name="T10" fmla="*/ 118 w 439"/>
                <a:gd name="T11" fmla="*/ 40 h 638"/>
                <a:gd name="T12" fmla="*/ 114 w 439"/>
                <a:gd name="T13" fmla="*/ 50 h 638"/>
                <a:gd name="T14" fmla="*/ 114 w 439"/>
                <a:gd name="T15" fmla="*/ 225 h 638"/>
                <a:gd name="T16" fmla="*/ 34 w 439"/>
                <a:gd name="T17" fmla="*/ 300 h 638"/>
                <a:gd name="T18" fmla="*/ 0 w 439"/>
                <a:gd name="T19" fmla="*/ 418 h 638"/>
                <a:gd name="T20" fmla="*/ 220 w 439"/>
                <a:gd name="T21" fmla="*/ 638 h 638"/>
                <a:gd name="T22" fmla="*/ 439 w 439"/>
                <a:gd name="T23" fmla="*/ 418 h 638"/>
                <a:gd name="T24" fmla="*/ 404 w 439"/>
                <a:gd name="T25" fmla="*/ 298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9" h="638">
                  <a:moveTo>
                    <a:pt x="404" y="298"/>
                  </a:moveTo>
                  <a:cubicBezTo>
                    <a:pt x="383" y="267"/>
                    <a:pt x="355" y="241"/>
                    <a:pt x="321" y="223"/>
                  </a:cubicBezTo>
                  <a:cubicBezTo>
                    <a:pt x="321" y="222"/>
                    <a:pt x="321" y="50"/>
                    <a:pt x="321" y="50"/>
                  </a:cubicBezTo>
                  <a:cubicBezTo>
                    <a:pt x="321" y="47"/>
                    <a:pt x="320" y="44"/>
                    <a:pt x="318" y="41"/>
                  </a:cubicBezTo>
                  <a:cubicBezTo>
                    <a:pt x="316" y="39"/>
                    <a:pt x="282" y="0"/>
                    <a:pt x="221" y="0"/>
                  </a:cubicBezTo>
                  <a:cubicBezTo>
                    <a:pt x="162" y="0"/>
                    <a:pt x="120" y="38"/>
                    <a:pt x="118" y="40"/>
                  </a:cubicBezTo>
                  <a:cubicBezTo>
                    <a:pt x="116" y="43"/>
                    <a:pt x="114" y="46"/>
                    <a:pt x="114" y="50"/>
                  </a:cubicBezTo>
                  <a:cubicBezTo>
                    <a:pt x="114" y="50"/>
                    <a:pt x="114" y="223"/>
                    <a:pt x="114" y="225"/>
                  </a:cubicBezTo>
                  <a:cubicBezTo>
                    <a:pt x="81" y="243"/>
                    <a:pt x="54" y="269"/>
                    <a:pt x="34" y="300"/>
                  </a:cubicBezTo>
                  <a:cubicBezTo>
                    <a:pt x="11" y="335"/>
                    <a:pt x="0" y="376"/>
                    <a:pt x="0" y="418"/>
                  </a:cubicBezTo>
                  <a:cubicBezTo>
                    <a:pt x="0" y="539"/>
                    <a:pt x="98" y="638"/>
                    <a:pt x="220" y="638"/>
                  </a:cubicBezTo>
                  <a:cubicBezTo>
                    <a:pt x="341" y="638"/>
                    <a:pt x="439" y="539"/>
                    <a:pt x="439" y="418"/>
                  </a:cubicBezTo>
                  <a:cubicBezTo>
                    <a:pt x="439" y="375"/>
                    <a:pt x="427" y="334"/>
                    <a:pt x="404" y="298"/>
                  </a:cubicBezTo>
                  <a:close/>
                </a:path>
              </a:pathLst>
            </a:custGeom>
            <a:noFill/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4" name="Freeform 6"/>
            <p:cNvSpPr>
              <a:spLocks noEditPoints="1"/>
            </p:cNvSpPr>
            <p:nvPr/>
          </p:nvSpPr>
          <p:spPr bwMode="auto">
            <a:xfrm>
              <a:off x="1526" y="1009"/>
              <a:ext cx="573" cy="830"/>
            </a:xfrm>
            <a:custGeom>
              <a:avLst/>
              <a:gdLst>
                <a:gd name="T0" fmla="*/ 440 w 440"/>
                <a:gd name="T1" fmla="*/ 418 h 638"/>
                <a:gd name="T2" fmla="*/ 322 w 440"/>
                <a:gd name="T3" fmla="*/ 223 h 638"/>
                <a:gd name="T4" fmla="*/ 319 w 440"/>
                <a:gd name="T5" fmla="*/ 41 h 638"/>
                <a:gd name="T6" fmla="*/ 119 w 440"/>
                <a:gd name="T7" fmla="*/ 40 h 638"/>
                <a:gd name="T8" fmla="*/ 114 w 440"/>
                <a:gd name="T9" fmla="*/ 225 h 638"/>
                <a:gd name="T10" fmla="*/ 0 w 440"/>
                <a:gd name="T11" fmla="*/ 418 h 638"/>
                <a:gd name="T12" fmla="*/ 143 w 440"/>
                <a:gd name="T13" fmla="*/ 75 h 638"/>
                <a:gd name="T14" fmla="*/ 294 w 440"/>
                <a:gd name="T15" fmla="*/ 134 h 638"/>
                <a:gd name="T16" fmla="*/ 143 w 440"/>
                <a:gd name="T17" fmla="*/ 75 h 638"/>
                <a:gd name="T18" fmla="*/ 294 w 440"/>
                <a:gd name="T19" fmla="*/ 162 h 638"/>
                <a:gd name="T20" fmla="*/ 294 w 440"/>
                <a:gd name="T21" fmla="*/ 189 h 638"/>
                <a:gd name="T22" fmla="*/ 143 w 440"/>
                <a:gd name="T23" fmla="*/ 134 h 638"/>
                <a:gd name="T24" fmla="*/ 213 w 440"/>
                <a:gd name="T25" fmla="*/ 411 h 638"/>
                <a:gd name="T26" fmla="*/ 184 w 440"/>
                <a:gd name="T27" fmla="*/ 400 h 638"/>
                <a:gd name="T28" fmla="*/ 196 w 440"/>
                <a:gd name="T29" fmla="*/ 200 h 638"/>
                <a:gd name="T30" fmla="*/ 230 w 440"/>
                <a:gd name="T31" fmla="*/ 228 h 638"/>
                <a:gd name="T32" fmla="*/ 218 w 440"/>
                <a:gd name="T33" fmla="*/ 408 h 638"/>
                <a:gd name="T34" fmla="*/ 213 w 440"/>
                <a:gd name="T35" fmla="*/ 459 h 638"/>
                <a:gd name="T36" fmla="*/ 213 w 440"/>
                <a:gd name="T37" fmla="*/ 435 h 638"/>
                <a:gd name="T38" fmla="*/ 136 w 440"/>
                <a:gd name="T39" fmla="*/ 245 h 638"/>
                <a:gd name="T40" fmla="*/ 143 w 440"/>
                <a:gd name="T41" fmla="*/ 191 h 638"/>
                <a:gd name="T42" fmla="*/ 183 w 440"/>
                <a:gd name="T43" fmla="*/ 228 h 638"/>
                <a:gd name="T44" fmla="*/ 146 w 440"/>
                <a:gd name="T45" fmla="*/ 411 h 638"/>
                <a:gd name="T46" fmla="*/ 139 w 440"/>
                <a:gd name="T47" fmla="*/ 470 h 638"/>
                <a:gd name="T48" fmla="*/ 181 w 440"/>
                <a:gd name="T49" fmla="*/ 421 h 638"/>
                <a:gd name="T50" fmla="*/ 188 w 440"/>
                <a:gd name="T51" fmla="*/ 450 h 638"/>
                <a:gd name="T52" fmla="*/ 237 w 440"/>
                <a:gd name="T53" fmla="*/ 450 h 638"/>
                <a:gd name="T54" fmla="*/ 245 w 440"/>
                <a:gd name="T55" fmla="*/ 421 h 638"/>
                <a:gd name="T56" fmla="*/ 286 w 440"/>
                <a:gd name="T57" fmla="*/ 470 h 638"/>
                <a:gd name="T58" fmla="*/ 279 w 440"/>
                <a:gd name="T59" fmla="*/ 411 h 638"/>
                <a:gd name="T60" fmla="*/ 243 w 440"/>
                <a:gd name="T61" fmla="*/ 228 h 638"/>
                <a:gd name="T62" fmla="*/ 294 w 440"/>
                <a:gd name="T63" fmla="*/ 217 h 638"/>
                <a:gd name="T64" fmla="*/ 302 w 440"/>
                <a:gd name="T65" fmla="*/ 244 h 638"/>
                <a:gd name="T66" fmla="*/ 220 w 440"/>
                <a:gd name="T67" fmla="*/ 610 h 638"/>
                <a:gd name="T68" fmla="*/ 136 w 440"/>
                <a:gd name="T69" fmla="*/ 245 h 638"/>
                <a:gd name="T70" fmla="*/ 160 w 440"/>
                <a:gd name="T71" fmla="*/ 443 h 638"/>
                <a:gd name="T72" fmla="*/ 143 w 440"/>
                <a:gd name="T73" fmla="*/ 447 h 638"/>
                <a:gd name="T74" fmla="*/ 168 w 440"/>
                <a:gd name="T75" fmla="*/ 422 h 638"/>
                <a:gd name="T76" fmla="*/ 273 w 440"/>
                <a:gd name="T77" fmla="*/ 429 h 638"/>
                <a:gd name="T78" fmla="*/ 280 w 440"/>
                <a:gd name="T79" fmla="*/ 452 h 638"/>
                <a:gd name="T80" fmla="*/ 258 w 440"/>
                <a:gd name="T81" fmla="*/ 422 h 6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440" h="638">
                  <a:moveTo>
                    <a:pt x="220" y="638"/>
                  </a:moveTo>
                  <a:cubicBezTo>
                    <a:pt x="342" y="638"/>
                    <a:pt x="440" y="539"/>
                    <a:pt x="440" y="418"/>
                  </a:cubicBezTo>
                  <a:cubicBezTo>
                    <a:pt x="440" y="375"/>
                    <a:pt x="428" y="334"/>
                    <a:pt x="405" y="298"/>
                  </a:cubicBezTo>
                  <a:cubicBezTo>
                    <a:pt x="384" y="267"/>
                    <a:pt x="356" y="241"/>
                    <a:pt x="322" y="223"/>
                  </a:cubicBezTo>
                  <a:cubicBezTo>
                    <a:pt x="322" y="222"/>
                    <a:pt x="322" y="50"/>
                    <a:pt x="322" y="50"/>
                  </a:cubicBezTo>
                  <a:cubicBezTo>
                    <a:pt x="322" y="47"/>
                    <a:pt x="321" y="44"/>
                    <a:pt x="319" y="41"/>
                  </a:cubicBezTo>
                  <a:cubicBezTo>
                    <a:pt x="317" y="39"/>
                    <a:pt x="283" y="0"/>
                    <a:pt x="222" y="0"/>
                  </a:cubicBezTo>
                  <a:cubicBezTo>
                    <a:pt x="162" y="0"/>
                    <a:pt x="121" y="38"/>
                    <a:pt x="119" y="40"/>
                  </a:cubicBezTo>
                  <a:cubicBezTo>
                    <a:pt x="117" y="43"/>
                    <a:pt x="115" y="46"/>
                    <a:pt x="115" y="50"/>
                  </a:cubicBezTo>
                  <a:cubicBezTo>
                    <a:pt x="115" y="50"/>
                    <a:pt x="115" y="223"/>
                    <a:pt x="114" y="225"/>
                  </a:cubicBezTo>
                  <a:cubicBezTo>
                    <a:pt x="82" y="243"/>
                    <a:pt x="55" y="269"/>
                    <a:pt x="35" y="300"/>
                  </a:cubicBezTo>
                  <a:cubicBezTo>
                    <a:pt x="12" y="335"/>
                    <a:pt x="0" y="376"/>
                    <a:pt x="0" y="418"/>
                  </a:cubicBezTo>
                  <a:cubicBezTo>
                    <a:pt x="0" y="539"/>
                    <a:pt x="99" y="638"/>
                    <a:pt x="220" y="638"/>
                  </a:cubicBezTo>
                  <a:close/>
                  <a:moveTo>
                    <a:pt x="143" y="75"/>
                  </a:moveTo>
                  <a:cubicBezTo>
                    <a:pt x="294" y="102"/>
                    <a:pt x="294" y="102"/>
                    <a:pt x="294" y="102"/>
                  </a:cubicBezTo>
                  <a:cubicBezTo>
                    <a:pt x="294" y="134"/>
                    <a:pt x="294" y="134"/>
                    <a:pt x="294" y="134"/>
                  </a:cubicBezTo>
                  <a:cubicBezTo>
                    <a:pt x="143" y="106"/>
                    <a:pt x="143" y="106"/>
                    <a:pt x="143" y="106"/>
                  </a:cubicBezTo>
                  <a:lnTo>
                    <a:pt x="143" y="75"/>
                  </a:lnTo>
                  <a:close/>
                  <a:moveTo>
                    <a:pt x="143" y="134"/>
                  </a:moveTo>
                  <a:cubicBezTo>
                    <a:pt x="294" y="162"/>
                    <a:pt x="294" y="162"/>
                    <a:pt x="294" y="162"/>
                  </a:cubicBezTo>
                  <a:cubicBezTo>
                    <a:pt x="294" y="180"/>
                    <a:pt x="294" y="180"/>
                    <a:pt x="294" y="180"/>
                  </a:cubicBezTo>
                  <a:cubicBezTo>
                    <a:pt x="294" y="189"/>
                    <a:pt x="294" y="189"/>
                    <a:pt x="294" y="189"/>
                  </a:cubicBezTo>
                  <a:cubicBezTo>
                    <a:pt x="143" y="163"/>
                    <a:pt x="143" y="163"/>
                    <a:pt x="143" y="163"/>
                  </a:cubicBezTo>
                  <a:lnTo>
                    <a:pt x="143" y="134"/>
                  </a:lnTo>
                  <a:close/>
                  <a:moveTo>
                    <a:pt x="218" y="408"/>
                  </a:moveTo>
                  <a:cubicBezTo>
                    <a:pt x="216" y="409"/>
                    <a:pt x="214" y="410"/>
                    <a:pt x="213" y="411"/>
                  </a:cubicBezTo>
                  <a:cubicBezTo>
                    <a:pt x="211" y="410"/>
                    <a:pt x="209" y="409"/>
                    <a:pt x="207" y="408"/>
                  </a:cubicBezTo>
                  <a:cubicBezTo>
                    <a:pt x="201" y="404"/>
                    <a:pt x="193" y="402"/>
                    <a:pt x="184" y="400"/>
                  </a:cubicBezTo>
                  <a:cubicBezTo>
                    <a:pt x="191" y="354"/>
                    <a:pt x="194" y="273"/>
                    <a:pt x="195" y="228"/>
                  </a:cubicBezTo>
                  <a:cubicBezTo>
                    <a:pt x="195" y="215"/>
                    <a:pt x="196" y="205"/>
                    <a:pt x="196" y="200"/>
                  </a:cubicBezTo>
                  <a:cubicBezTo>
                    <a:pt x="230" y="206"/>
                    <a:pt x="230" y="206"/>
                    <a:pt x="230" y="206"/>
                  </a:cubicBezTo>
                  <a:cubicBezTo>
                    <a:pt x="230" y="211"/>
                    <a:pt x="230" y="219"/>
                    <a:pt x="230" y="228"/>
                  </a:cubicBezTo>
                  <a:cubicBezTo>
                    <a:pt x="231" y="273"/>
                    <a:pt x="234" y="354"/>
                    <a:pt x="241" y="400"/>
                  </a:cubicBezTo>
                  <a:cubicBezTo>
                    <a:pt x="233" y="402"/>
                    <a:pt x="225" y="404"/>
                    <a:pt x="218" y="408"/>
                  </a:cubicBezTo>
                  <a:close/>
                  <a:moveTo>
                    <a:pt x="225" y="448"/>
                  </a:moveTo>
                  <a:cubicBezTo>
                    <a:pt x="224" y="452"/>
                    <a:pt x="218" y="459"/>
                    <a:pt x="213" y="459"/>
                  </a:cubicBezTo>
                  <a:cubicBezTo>
                    <a:pt x="208" y="459"/>
                    <a:pt x="201" y="452"/>
                    <a:pt x="201" y="448"/>
                  </a:cubicBezTo>
                  <a:cubicBezTo>
                    <a:pt x="201" y="445"/>
                    <a:pt x="204" y="439"/>
                    <a:pt x="213" y="435"/>
                  </a:cubicBezTo>
                  <a:cubicBezTo>
                    <a:pt x="221" y="439"/>
                    <a:pt x="225" y="445"/>
                    <a:pt x="225" y="448"/>
                  </a:cubicBezTo>
                  <a:close/>
                  <a:moveTo>
                    <a:pt x="136" y="245"/>
                  </a:moveTo>
                  <a:cubicBezTo>
                    <a:pt x="144" y="242"/>
                    <a:pt x="144" y="242"/>
                    <a:pt x="144" y="242"/>
                  </a:cubicBezTo>
                  <a:cubicBezTo>
                    <a:pt x="143" y="191"/>
                    <a:pt x="143" y="191"/>
                    <a:pt x="143" y="191"/>
                  </a:cubicBezTo>
                  <a:cubicBezTo>
                    <a:pt x="183" y="198"/>
                    <a:pt x="183" y="198"/>
                    <a:pt x="183" y="198"/>
                  </a:cubicBezTo>
                  <a:cubicBezTo>
                    <a:pt x="183" y="205"/>
                    <a:pt x="183" y="215"/>
                    <a:pt x="183" y="228"/>
                  </a:cubicBezTo>
                  <a:cubicBezTo>
                    <a:pt x="181" y="278"/>
                    <a:pt x="178" y="360"/>
                    <a:pt x="172" y="400"/>
                  </a:cubicBezTo>
                  <a:cubicBezTo>
                    <a:pt x="162" y="401"/>
                    <a:pt x="153" y="404"/>
                    <a:pt x="146" y="411"/>
                  </a:cubicBezTo>
                  <a:cubicBezTo>
                    <a:pt x="138" y="418"/>
                    <a:pt x="133" y="429"/>
                    <a:pt x="131" y="441"/>
                  </a:cubicBezTo>
                  <a:cubicBezTo>
                    <a:pt x="129" y="453"/>
                    <a:pt x="132" y="464"/>
                    <a:pt x="139" y="470"/>
                  </a:cubicBezTo>
                  <a:cubicBezTo>
                    <a:pt x="146" y="477"/>
                    <a:pt x="158" y="477"/>
                    <a:pt x="170" y="457"/>
                  </a:cubicBezTo>
                  <a:cubicBezTo>
                    <a:pt x="174" y="449"/>
                    <a:pt x="178" y="436"/>
                    <a:pt x="181" y="421"/>
                  </a:cubicBezTo>
                  <a:cubicBezTo>
                    <a:pt x="186" y="421"/>
                    <a:pt x="192" y="423"/>
                    <a:pt x="197" y="425"/>
                  </a:cubicBezTo>
                  <a:cubicBezTo>
                    <a:pt x="189" y="434"/>
                    <a:pt x="188" y="444"/>
                    <a:pt x="188" y="450"/>
                  </a:cubicBezTo>
                  <a:cubicBezTo>
                    <a:pt x="189" y="464"/>
                    <a:pt x="200" y="480"/>
                    <a:pt x="213" y="480"/>
                  </a:cubicBezTo>
                  <a:cubicBezTo>
                    <a:pt x="225" y="480"/>
                    <a:pt x="236" y="464"/>
                    <a:pt x="237" y="450"/>
                  </a:cubicBezTo>
                  <a:cubicBezTo>
                    <a:pt x="237" y="444"/>
                    <a:pt x="236" y="434"/>
                    <a:pt x="229" y="425"/>
                  </a:cubicBezTo>
                  <a:cubicBezTo>
                    <a:pt x="234" y="423"/>
                    <a:pt x="239" y="421"/>
                    <a:pt x="245" y="421"/>
                  </a:cubicBezTo>
                  <a:cubicBezTo>
                    <a:pt x="248" y="436"/>
                    <a:pt x="251" y="449"/>
                    <a:pt x="256" y="457"/>
                  </a:cubicBezTo>
                  <a:cubicBezTo>
                    <a:pt x="267" y="477"/>
                    <a:pt x="279" y="477"/>
                    <a:pt x="286" y="470"/>
                  </a:cubicBezTo>
                  <a:cubicBezTo>
                    <a:pt x="293" y="464"/>
                    <a:pt x="296" y="453"/>
                    <a:pt x="294" y="441"/>
                  </a:cubicBezTo>
                  <a:cubicBezTo>
                    <a:pt x="292" y="429"/>
                    <a:pt x="287" y="418"/>
                    <a:pt x="279" y="411"/>
                  </a:cubicBezTo>
                  <a:cubicBezTo>
                    <a:pt x="272" y="404"/>
                    <a:pt x="263" y="401"/>
                    <a:pt x="254" y="400"/>
                  </a:cubicBezTo>
                  <a:cubicBezTo>
                    <a:pt x="247" y="360"/>
                    <a:pt x="244" y="278"/>
                    <a:pt x="243" y="228"/>
                  </a:cubicBezTo>
                  <a:cubicBezTo>
                    <a:pt x="243" y="220"/>
                    <a:pt x="242" y="214"/>
                    <a:pt x="242" y="208"/>
                  </a:cubicBezTo>
                  <a:cubicBezTo>
                    <a:pt x="294" y="217"/>
                    <a:pt x="294" y="217"/>
                    <a:pt x="294" y="217"/>
                  </a:cubicBezTo>
                  <a:cubicBezTo>
                    <a:pt x="294" y="240"/>
                    <a:pt x="294" y="240"/>
                    <a:pt x="294" y="240"/>
                  </a:cubicBezTo>
                  <a:cubicBezTo>
                    <a:pt x="302" y="244"/>
                    <a:pt x="302" y="244"/>
                    <a:pt x="302" y="244"/>
                  </a:cubicBezTo>
                  <a:cubicBezTo>
                    <a:pt x="369" y="275"/>
                    <a:pt x="413" y="344"/>
                    <a:pt x="413" y="418"/>
                  </a:cubicBezTo>
                  <a:cubicBezTo>
                    <a:pt x="413" y="524"/>
                    <a:pt x="326" y="610"/>
                    <a:pt x="220" y="610"/>
                  </a:cubicBezTo>
                  <a:cubicBezTo>
                    <a:pt x="114" y="610"/>
                    <a:pt x="28" y="524"/>
                    <a:pt x="28" y="418"/>
                  </a:cubicBezTo>
                  <a:cubicBezTo>
                    <a:pt x="28" y="344"/>
                    <a:pt x="70" y="278"/>
                    <a:pt x="136" y="245"/>
                  </a:cubicBezTo>
                  <a:close/>
                  <a:moveTo>
                    <a:pt x="168" y="422"/>
                  </a:moveTo>
                  <a:cubicBezTo>
                    <a:pt x="165" y="431"/>
                    <a:pt x="163" y="438"/>
                    <a:pt x="160" y="443"/>
                  </a:cubicBezTo>
                  <a:cubicBezTo>
                    <a:pt x="154" y="454"/>
                    <a:pt x="148" y="455"/>
                    <a:pt x="145" y="452"/>
                  </a:cubicBezTo>
                  <a:cubicBezTo>
                    <a:pt x="144" y="451"/>
                    <a:pt x="143" y="449"/>
                    <a:pt x="143" y="447"/>
                  </a:cubicBezTo>
                  <a:cubicBezTo>
                    <a:pt x="144" y="439"/>
                    <a:pt x="147" y="434"/>
                    <a:pt x="152" y="429"/>
                  </a:cubicBezTo>
                  <a:cubicBezTo>
                    <a:pt x="156" y="425"/>
                    <a:pt x="162" y="423"/>
                    <a:pt x="168" y="422"/>
                  </a:cubicBezTo>
                  <a:close/>
                  <a:moveTo>
                    <a:pt x="258" y="422"/>
                  </a:moveTo>
                  <a:cubicBezTo>
                    <a:pt x="264" y="423"/>
                    <a:pt x="269" y="425"/>
                    <a:pt x="273" y="429"/>
                  </a:cubicBezTo>
                  <a:cubicBezTo>
                    <a:pt x="278" y="434"/>
                    <a:pt x="281" y="439"/>
                    <a:pt x="282" y="447"/>
                  </a:cubicBezTo>
                  <a:cubicBezTo>
                    <a:pt x="283" y="449"/>
                    <a:pt x="282" y="451"/>
                    <a:pt x="280" y="452"/>
                  </a:cubicBezTo>
                  <a:cubicBezTo>
                    <a:pt x="277" y="455"/>
                    <a:pt x="271" y="454"/>
                    <a:pt x="265" y="443"/>
                  </a:cubicBezTo>
                  <a:cubicBezTo>
                    <a:pt x="262" y="438"/>
                    <a:pt x="260" y="431"/>
                    <a:pt x="258" y="422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5" name="Freeform 7"/>
            <p:cNvSpPr/>
            <p:nvPr/>
          </p:nvSpPr>
          <p:spPr bwMode="auto">
            <a:xfrm>
              <a:off x="2145" y="1578"/>
              <a:ext cx="164" cy="42"/>
            </a:xfrm>
            <a:custGeom>
              <a:avLst/>
              <a:gdLst>
                <a:gd name="T0" fmla="*/ 0 w 126"/>
                <a:gd name="T1" fmla="*/ 16 h 33"/>
                <a:gd name="T2" fmla="*/ 17 w 126"/>
                <a:gd name="T3" fmla="*/ 33 h 33"/>
                <a:gd name="T4" fmla="*/ 109 w 126"/>
                <a:gd name="T5" fmla="*/ 33 h 33"/>
                <a:gd name="T6" fmla="*/ 126 w 126"/>
                <a:gd name="T7" fmla="*/ 16 h 33"/>
                <a:gd name="T8" fmla="*/ 109 w 126"/>
                <a:gd name="T9" fmla="*/ 0 h 33"/>
                <a:gd name="T10" fmla="*/ 17 w 126"/>
                <a:gd name="T11" fmla="*/ 0 h 33"/>
                <a:gd name="T12" fmla="*/ 0 w 126"/>
                <a:gd name="T13" fmla="*/ 16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6" h="33">
                  <a:moveTo>
                    <a:pt x="0" y="16"/>
                  </a:moveTo>
                  <a:cubicBezTo>
                    <a:pt x="0" y="25"/>
                    <a:pt x="7" y="33"/>
                    <a:pt x="17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8" y="33"/>
                    <a:pt x="126" y="25"/>
                    <a:pt x="126" y="16"/>
                  </a:cubicBezTo>
                  <a:cubicBezTo>
                    <a:pt x="126" y="7"/>
                    <a:pt x="118" y="0"/>
                    <a:pt x="109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7" y="0"/>
                    <a:pt x="0" y="7"/>
                    <a:pt x="0" y="16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6" name="Freeform 8"/>
            <p:cNvSpPr/>
            <p:nvPr/>
          </p:nvSpPr>
          <p:spPr bwMode="auto">
            <a:xfrm>
              <a:off x="1763" y="1882"/>
              <a:ext cx="44" cy="160"/>
            </a:xfrm>
            <a:custGeom>
              <a:avLst/>
              <a:gdLst>
                <a:gd name="T0" fmla="*/ 17 w 34"/>
                <a:gd name="T1" fmla="*/ 0 h 123"/>
                <a:gd name="T2" fmla="*/ 0 w 34"/>
                <a:gd name="T3" fmla="*/ 16 h 123"/>
                <a:gd name="T4" fmla="*/ 0 w 34"/>
                <a:gd name="T5" fmla="*/ 106 h 123"/>
                <a:gd name="T6" fmla="*/ 17 w 34"/>
                <a:gd name="T7" fmla="*/ 123 h 123"/>
                <a:gd name="T8" fmla="*/ 34 w 34"/>
                <a:gd name="T9" fmla="*/ 106 h 123"/>
                <a:gd name="T10" fmla="*/ 34 w 34"/>
                <a:gd name="T11" fmla="*/ 16 h 123"/>
                <a:gd name="T12" fmla="*/ 17 w 34"/>
                <a:gd name="T13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4" h="123">
                  <a:moveTo>
                    <a:pt x="17" y="0"/>
                  </a:moveTo>
                  <a:cubicBezTo>
                    <a:pt x="7" y="0"/>
                    <a:pt x="0" y="7"/>
                    <a:pt x="0" y="1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15"/>
                    <a:pt x="7" y="123"/>
                    <a:pt x="17" y="123"/>
                  </a:cubicBezTo>
                  <a:cubicBezTo>
                    <a:pt x="26" y="123"/>
                    <a:pt x="34" y="115"/>
                    <a:pt x="34" y="106"/>
                  </a:cubicBezTo>
                  <a:cubicBezTo>
                    <a:pt x="34" y="16"/>
                    <a:pt x="34" y="16"/>
                    <a:pt x="34" y="16"/>
                  </a:cubicBezTo>
                  <a:cubicBezTo>
                    <a:pt x="34" y="7"/>
                    <a:pt x="26" y="0"/>
                    <a:pt x="17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7" name="Freeform 9"/>
            <p:cNvSpPr/>
            <p:nvPr/>
          </p:nvSpPr>
          <p:spPr bwMode="auto">
            <a:xfrm>
              <a:off x="1308" y="1557"/>
              <a:ext cx="165" cy="44"/>
            </a:xfrm>
            <a:custGeom>
              <a:avLst/>
              <a:gdLst>
                <a:gd name="T0" fmla="*/ 17 w 127"/>
                <a:gd name="T1" fmla="*/ 34 h 34"/>
                <a:gd name="T2" fmla="*/ 110 w 127"/>
                <a:gd name="T3" fmla="*/ 34 h 34"/>
                <a:gd name="T4" fmla="*/ 127 w 127"/>
                <a:gd name="T5" fmla="*/ 17 h 34"/>
                <a:gd name="T6" fmla="*/ 110 w 127"/>
                <a:gd name="T7" fmla="*/ 0 h 34"/>
                <a:gd name="T8" fmla="*/ 17 w 127"/>
                <a:gd name="T9" fmla="*/ 0 h 34"/>
                <a:gd name="T10" fmla="*/ 0 w 127"/>
                <a:gd name="T11" fmla="*/ 17 h 34"/>
                <a:gd name="T12" fmla="*/ 17 w 127"/>
                <a:gd name="T13" fmla="*/ 3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7" h="34">
                  <a:moveTo>
                    <a:pt x="17" y="34"/>
                  </a:moveTo>
                  <a:cubicBezTo>
                    <a:pt x="110" y="34"/>
                    <a:pt x="110" y="34"/>
                    <a:pt x="110" y="34"/>
                  </a:cubicBezTo>
                  <a:cubicBezTo>
                    <a:pt x="119" y="34"/>
                    <a:pt x="127" y="26"/>
                    <a:pt x="127" y="17"/>
                  </a:cubicBezTo>
                  <a:cubicBezTo>
                    <a:pt x="127" y="8"/>
                    <a:pt x="119" y="0"/>
                    <a:pt x="110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8" y="0"/>
                    <a:pt x="0" y="8"/>
                    <a:pt x="0" y="17"/>
                  </a:cubicBezTo>
                  <a:cubicBezTo>
                    <a:pt x="0" y="26"/>
                    <a:pt x="8" y="34"/>
                    <a:pt x="17" y="3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8" name="Freeform 10"/>
            <p:cNvSpPr/>
            <p:nvPr/>
          </p:nvSpPr>
          <p:spPr bwMode="auto">
            <a:xfrm>
              <a:off x="1403" y="1231"/>
              <a:ext cx="145" cy="117"/>
            </a:xfrm>
            <a:custGeom>
              <a:avLst/>
              <a:gdLst>
                <a:gd name="T0" fmla="*/ 9 w 112"/>
                <a:gd name="T1" fmla="*/ 30 h 90"/>
                <a:gd name="T2" fmla="*/ 83 w 112"/>
                <a:gd name="T3" fmla="*/ 84 h 90"/>
                <a:gd name="T4" fmla="*/ 107 w 112"/>
                <a:gd name="T5" fmla="*/ 81 h 90"/>
                <a:gd name="T6" fmla="*/ 103 w 112"/>
                <a:gd name="T7" fmla="*/ 58 h 90"/>
                <a:gd name="T8" fmla="*/ 30 w 112"/>
                <a:gd name="T9" fmla="*/ 3 h 90"/>
                <a:gd name="T10" fmla="*/ 20 w 112"/>
                <a:gd name="T11" fmla="*/ 0 h 90"/>
                <a:gd name="T12" fmla="*/ 6 w 112"/>
                <a:gd name="T13" fmla="*/ 7 h 90"/>
                <a:gd name="T14" fmla="*/ 9 w 112"/>
                <a:gd name="T15" fmla="*/ 3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9" y="30"/>
                  </a:moveTo>
                  <a:cubicBezTo>
                    <a:pt x="83" y="84"/>
                    <a:pt x="83" y="84"/>
                    <a:pt x="83" y="84"/>
                  </a:cubicBezTo>
                  <a:cubicBezTo>
                    <a:pt x="90" y="90"/>
                    <a:pt x="101" y="88"/>
                    <a:pt x="107" y="81"/>
                  </a:cubicBezTo>
                  <a:cubicBezTo>
                    <a:pt x="112" y="74"/>
                    <a:pt x="111" y="63"/>
                    <a:pt x="103" y="58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27" y="1"/>
                    <a:pt x="23" y="0"/>
                    <a:pt x="20" y="0"/>
                  </a:cubicBezTo>
                  <a:cubicBezTo>
                    <a:pt x="14" y="0"/>
                    <a:pt x="9" y="2"/>
                    <a:pt x="6" y="7"/>
                  </a:cubicBezTo>
                  <a:cubicBezTo>
                    <a:pt x="0" y="14"/>
                    <a:pt x="2" y="24"/>
                    <a:pt x="9" y="3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59" name="Freeform 11"/>
            <p:cNvSpPr/>
            <p:nvPr/>
          </p:nvSpPr>
          <p:spPr bwMode="auto">
            <a:xfrm>
              <a:off x="2073" y="1231"/>
              <a:ext cx="145" cy="117"/>
            </a:xfrm>
            <a:custGeom>
              <a:avLst/>
              <a:gdLst>
                <a:gd name="T0" fmla="*/ 29 w 112"/>
                <a:gd name="T1" fmla="*/ 84 h 90"/>
                <a:gd name="T2" fmla="*/ 103 w 112"/>
                <a:gd name="T3" fmla="*/ 30 h 90"/>
                <a:gd name="T4" fmla="*/ 106 w 112"/>
                <a:gd name="T5" fmla="*/ 7 h 90"/>
                <a:gd name="T6" fmla="*/ 92 w 112"/>
                <a:gd name="T7" fmla="*/ 0 h 90"/>
                <a:gd name="T8" fmla="*/ 82 w 112"/>
                <a:gd name="T9" fmla="*/ 3 h 90"/>
                <a:gd name="T10" fmla="*/ 9 w 112"/>
                <a:gd name="T11" fmla="*/ 58 h 90"/>
                <a:gd name="T12" fmla="*/ 5 w 112"/>
                <a:gd name="T13" fmla="*/ 81 h 90"/>
                <a:gd name="T14" fmla="*/ 29 w 112"/>
                <a:gd name="T15" fmla="*/ 8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2" h="90">
                  <a:moveTo>
                    <a:pt x="29" y="84"/>
                  </a:moveTo>
                  <a:cubicBezTo>
                    <a:pt x="103" y="30"/>
                    <a:pt x="103" y="30"/>
                    <a:pt x="103" y="30"/>
                  </a:cubicBezTo>
                  <a:cubicBezTo>
                    <a:pt x="110" y="24"/>
                    <a:pt x="112" y="14"/>
                    <a:pt x="106" y="7"/>
                  </a:cubicBezTo>
                  <a:cubicBezTo>
                    <a:pt x="103" y="2"/>
                    <a:pt x="98" y="0"/>
                    <a:pt x="92" y="0"/>
                  </a:cubicBezTo>
                  <a:cubicBezTo>
                    <a:pt x="89" y="0"/>
                    <a:pt x="85" y="1"/>
                    <a:pt x="82" y="3"/>
                  </a:cubicBezTo>
                  <a:cubicBezTo>
                    <a:pt x="9" y="58"/>
                    <a:pt x="9" y="58"/>
                    <a:pt x="9" y="58"/>
                  </a:cubicBezTo>
                  <a:cubicBezTo>
                    <a:pt x="1" y="63"/>
                    <a:pt x="0" y="74"/>
                    <a:pt x="5" y="81"/>
                  </a:cubicBezTo>
                  <a:cubicBezTo>
                    <a:pt x="11" y="88"/>
                    <a:pt x="22" y="90"/>
                    <a:pt x="29" y="84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0" name="Freeform 12"/>
            <p:cNvSpPr/>
            <p:nvPr/>
          </p:nvSpPr>
          <p:spPr bwMode="auto">
            <a:xfrm>
              <a:off x="1431" y="1813"/>
              <a:ext cx="134" cy="128"/>
            </a:xfrm>
            <a:custGeom>
              <a:avLst/>
              <a:gdLst>
                <a:gd name="T0" fmla="*/ 84 w 103"/>
                <a:gd name="T1" fmla="*/ 0 h 98"/>
                <a:gd name="T2" fmla="*/ 72 w 103"/>
                <a:gd name="T3" fmla="*/ 4 h 98"/>
                <a:gd name="T4" fmla="*/ 7 w 103"/>
                <a:gd name="T5" fmla="*/ 68 h 98"/>
                <a:gd name="T6" fmla="*/ 7 w 103"/>
                <a:gd name="T7" fmla="*/ 91 h 98"/>
                <a:gd name="T8" fmla="*/ 31 w 103"/>
                <a:gd name="T9" fmla="*/ 91 h 98"/>
                <a:gd name="T10" fmla="*/ 96 w 103"/>
                <a:gd name="T11" fmla="*/ 28 h 98"/>
                <a:gd name="T12" fmla="*/ 96 w 103"/>
                <a:gd name="T13" fmla="*/ 4 h 98"/>
                <a:gd name="T14" fmla="*/ 84 w 103"/>
                <a:gd name="T15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98">
                  <a:moveTo>
                    <a:pt x="84" y="0"/>
                  </a:moveTo>
                  <a:cubicBezTo>
                    <a:pt x="80" y="0"/>
                    <a:pt x="75" y="1"/>
                    <a:pt x="72" y="4"/>
                  </a:cubicBezTo>
                  <a:cubicBezTo>
                    <a:pt x="7" y="68"/>
                    <a:pt x="7" y="68"/>
                    <a:pt x="7" y="68"/>
                  </a:cubicBezTo>
                  <a:cubicBezTo>
                    <a:pt x="0" y="74"/>
                    <a:pt x="0" y="85"/>
                    <a:pt x="7" y="91"/>
                  </a:cubicBezTo>
                  <a:cubicBezTo>
                    <a:pt x="13" y="98"/>
                    <a:pt x="24" y="98"/>
                    <a:pt x="31" y="91"/>
                  </a:cubicBezTo>
                  <a:cubicBezTo>
                    <a:pt x="96" y="28"/>
                    <a:pt x="96" y="28"/>
                    <a:pt x="96" y="28"/>
                  </a:cubicBezTo>
                  <a:cubicBezTo>
                    <a:pt x="103" y="21"/>
                    <a:pt x="103" y="11"/>
                    <a:pt x="96" y="4"/>
                  </a:cubicBezTo>
                  <a:cubicBezTo>
                    <a:pt x="93" y="1"/>
                    <a:pt x="88" y="0"/>
                    <a:pt x="84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61" name="Freeform 13"/>
            <p:cNvSpPr/>
            <p:nvPr/>
          </p:nvSpPr>
          <p:spPr bwMode="auto">
            <a:xfrm>
              <a:off x="2043" y="1813"/>
              <a:ext cx="132" cy="128"/>
            </a:xfrm>
            <a:custGeom>
              <a:avLst/>
              <a:gdLst>
                <a:gd name="T0" fmla="*/ 31 w 102"/>
                <a:gd name="T1" fmla="*/ 4 h 98"/>
                <a:gd name="T2" fmla="*/ 19 w 102"/>
                <a:gd name="T3" fmla="*/ 0 h 98"/>
                <a:gd name="T4" fmla="*/ 7 w 102"/>
                <a:gd name="T5" fmla="*/ 4 h 98"/>
                <a:gd name="T6" fmla="*/ 7 w 102"/>
                <a:gd name="T7" fmla="*/ 28 h 98"/>
                <a:gd name="T8" fmla="*/ 72 w 102"/>
                <a:gd name="T9" fmla="*/ 91 h 98"/>
                <a:gd name="T10" fmla="*/ 96 w 102"/>
                <a:gd name="T11" fmla="*/ 91 h 98"/>
                <a:gd name="T12" fmla="*/ 96 w 102"/>
                <a:gd name="T13" fmla="*/ 68 h 98"/>
                <a:gd name="T14" fmla="*/ 31 w 102"/>
                <a:gd name="T15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2" h="98">
                  <a:moveTo>
                    <a:pt x="31" y="4"/>
                  </a:moveTo>
                  <a:cubicBezTo>
                    <a:pt x="27" y="1"/>
                    <a:pt x="23" y="0"/>
                    <a:pt x="19" y="0"/>
                  </a:cubicBezTo>
                  <a:cubicBezTo>
                    <a:pt x="14" y="0"/>
                    <a:pt x="10" y="1"/>
                    <a:pt x="7" y="4"/>
                  </a:cubicBezTo>
                  <a:cubicBezTo>
                    <a:pt x="0" y="11"/>
                    <a:pt x="0" y="21"/>
                    <a:pt x="7" y="28"/>
                  </a:cubicBezTo>
                  <a:cubicBezTo>
                    <a:pt x="72" y="91"/>
                    <a:pt x="72" y="91"/>
                    <a:pt x="72" y="91"/>
                  </a:cubicBezTo>
                  <a:cubicBezTo>
                    <a:pt x="78" y="98"/>
                    <a:pt x="89" y="98"/>
                    <a:pt x="96" y="91"/>
                  </a:cubicBezTo>
                  <a:cubicBezTo>
                    <a:pt x="102" y="85"/>
                    <a:pt x="102" y="74"/>
                    <a:pt x="96" y="68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txBody>
            <a:bodyPr vert="horz" wrap="square" lIns="121920" tIns="60960" rIns="121920" bIns="60960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2012740" y="3087713"/>
            <a:ext cx="7960995" cy="1132057"/>
            <a:chOff x="7117" y="6217"/>
            <a:chExt cx="6260" cy="759"/>
          </a:xfrm>
        </p:grpSpPr>
        <p:sp>
          <p:nvSpPr>
            <p:cNvPr id="19" name="任意多边形 18"/>
            <p:cNvSpPr/>
            <p:nvPr/>
          </p:nvSpPr>
          <p:spPr>
            <a:xfrm>
              <a:off x="7117" y="6476"/>
              <a:ext cx="6260" cy="500"/>
            </a:xfrm>
            <a:custGeom>
              <a:avLst/>
              <a:gdLst>
                <a:gd name="connsiteX0" fmla="*/ 0 w 6766560"/>
                <a:gd name="connsiteY0" fmla="*/ 39809 h 361457"/>
                <a:gd name="connsiteX1" fmla="*/ 4411980 w 6766560"/>
                <a:gd name="connsiteY1" fmla="*/ 28379 h 361457"/>
                <a:gd name="connsiteX2" fmla="*/ 4023360 w 6766560"/>
                <a:gd name="connsiteY2" fmla="*/ 359849 h 361457"/>
                <a:gd name="connsiteX3" fmla="*/ 6766560 w 6766560"/>
                <a:gd name="connsiteY3" fmla="*/ 131249 h 361457"/>
                <a:gd name="connsiteX0-1" fmla="*/ 0 w 6766560"/>
                <a:gd name="connsiteY0-2" fmla="*/ 75291 h 398381"/>
                <a:gd name="connsiteX1-3" fmla="*/ 4369154 w 6766560"/>
                <a:gd name="connsiteY1-4" fmla="*/ 18141 h 398381"/>
                <a:gd name="connsiteX2-5" fmla="*/ 4023360 w 6766560"/>
                <a:gd name="connsiteY2-6" fmla="*/ 395331 h 398381"/>
                <a:gd name="connsiteX3-7" fmla="*/ 6766560 w 6766560"/>
                <a:gd name="connsiteY3-8" fmla="*/ 166731 h 398381"/>
                <a:gd name="connsiteX0-9" fmla="*/ 0 w 6766560"/>
                <a:gd name="connsiteY0-10" fmla="*/ 71354 h 339035"/>
                <a:gd name="connsiteX1-11" fmla="*/ 4369154 w 6766560"/>
                <a:gd name="connsiteY1-12" fmla="*/ 14204 h 339035"/>
                <a:gd name="connsiteX2-13" fmla="*/ 4351696 w 6766560"/>
                <a:gd name="connsiteY2-14" fmla="*/ 334244 h 339035"/>
                <a:gd name="connsiteX3-15" fmla="*/ 6766560 w 6766560"/>
                <a:gd name="connsiteY3-16" fmla="*/ 162794 h 339035"/>
                <a:gd name="connsiteX0-17" fmla="*/ 0 w 7194823"/>
                <a:gd name="connsiteY0-18" fmla="*/ 71354 h 334304"/>
                <a:gd name="connsiteX1-19" fmla="*/ 4369154 w 7194823"/>
                <a:gd name="connsiteY1-20" fmla="*/ 14204 h 334304"/>
                <a:gd name="connsiteX2-21" fmla="*/ 4351696 w 7194823"/>
                <a:gd name="connsiteY2-22" fmla="*/ 334244 h 334304"/>
                <a:gd name="connsiteX3-23" fmla="*/ 7194823 w 7194823"/>
                <a:gd name="connsiteY3-24" fmla="*/ 37064 h 334304"/>
                <a:gd name="connsiteX0-25" fmla="*/ 0 w 7194823"/>
                <a:gd name="connsiteY0-26" fmla="*/ 72918 h 358721"/>
                <a:gd name="connsiteX1-27" fmla="*/ 4369154 w 7194823"/>
                <a:gd name="connsiteY1-28" fmla="*/ 15768 h 358721"/>
                <a:gd name="connsiteX2-29" fmla="*/ 4051911 w 7194823"/>
                <a:gd name="connsiteY2-30" fmla="*/ 358668 h 358721"/>
                <a:gd name="connsiteX3-31" fmla="*/ 7194823 w 7194823"/>
                <a:gd name="connsiteY3-32" fmla="*/ 38628 h 358721"/>
                <a:gd name="connsiteX0-33" fmla="*/ 0 w 6454042"/>
                <a:gd name="connsiteY0-34" fmla="*/ 72918 h 359955"/>
                <a:gd name="connsiteX1-35" fmla="*/ 4369154 w 6454042"/>
                <a:gd name="connsiteY1-36" fmla="*/ 15768 h 359955"/>
                <a:gd name="connsiteX2-37" fmla="*/ 4051911 w 6454042"/>
                <a:gd name="connsiteY2-38" fmla="*/ 358668 h 359955"/>
                <a:gd name="connsiteX3-39" fmla="*/ 6454042 w 6454042"/>
                <a:gd name="connsiteY3-40" fmla="*/ 112769 h 359955"/>
                <a:gd name="connsiteX0-41" fmla="*/ 0 w 6454042"/>
                <a:gd name="connsiteY0-42" fmla="*/ 62493 h 349247"/>
                <a:gd name="connsiteX1-43" fmla="*/ 4122228 w 6454042"/>
                <a:gd name="connsiteY1-44" fmla="*/ 17700 h 349247"/>
                <a:gd name="connsiteX2-45" fmla="*/ 4051911 w 6454042"/>
                <a:gd name="connsiteY2-46" fmla="*/ 348243 h 349247"/>
                <a:gd name="connsiteX3-47" fmla="*/ 6454042 w 6454042"/>
                <a:gd name="connsiteY3-48" fmla="*/ 102344 h 349247"/>
                <a:gd name="connsiteX0-49" fmla="*/ 0 w 4341830"/>
                <a:gd name="connsiteY0-50" fmla="*/ 62493 h 348243"/>
                <a:gd name="connsiteX1-51" fmla="*/ 4122228 w 4341830"/>
                <a:gd name="connsiteY1-52" fmla="*/ 17700 h 348243"/>
                <a:gd name="connsiteX2-53" fmla="*/ 4051911 w 4341830"/>
                <a:gd name="connsiteY2-54" fmla="*/ 348243 h 348243"/>
                <a:gd name="connsiteX0-55" fmla="*/ 0 w 4122228"/>
                <a:gd name="connsiteY0-56" fmla="*/ 62493 h 62493"/>
                <a:gd name="connsiteX1-57" fmla="*/ 4122228 w 4122228"/>
                <a:gd name="connsiteY1-58" fmla="*/ 17700 h 62493"/>
                <a:gd name="connsiteX0-59" fmla="*/ 0 w 4122228"/>
                <a:gd name="connsiteY0-60" fmla="*/ 44793 h 66159"/>
                <a:gd name="connsiteX1-61" fmla="*/ 4122228 w 4122228"/>
                <a:gd name="connsiteY1-62" fmla="*/ 0 h 66159"/>
                <a:gd name="connsiteX0-63" fmla="*/ 0 w 4245691"/>
                <a:gd name="connsiteY0-64" fmla="*/ 156004 h 156004"/>
                <a:gd name="connsiteX1-65" fmla="*/ 4245691 w 4245691"/>
                <a:gd name="connsiteY1-66" fmla="*/ 0 h 156004"/>
                <a:gd name="connsiteX0-67" fmla="*/ 0 w 4245691"/>
                <a:gd name="connsiteY0-68" fmla="*/ 156004 h 163985"/>
                <a:gd name="connsiteX1-69" fmla="*/ 4245691 w 4245691"/>
                <a:gd name="connsiteY1-70" fmla="*/ 0 h 163985"/>
                <a:gd name="connsiteX0-71" fmla="*/ 0 w 5449458"/>
                <a:gd name="connsiteY0-72" fmla="*/ 143648 h 143648"/>
                <a:gd name="connsiteX1-73" fmla="*/ 5449458 w 5449458"/>
                <a:gd name="connsiteY1-74" fmla="*/ 0 h 143648"/>
                <a:gd name="connsiteX0-75" fmla="*/ 0 w 5449458"/>
                <a:gd name="connsiteY0-76" fmla="*/ 143648 h 260913"/>
                <a:gd name="connsiteX1-77" fmla="*/ 1990356 w 5449458"/>
                <a:gd name="connsiteY1-78" fmla="*/ 260339 h 260913"/>
                <a:gd name="connsiteX2-79" fmla="*/ 5449458 w 5449458"/>
                <a:gd name="connsiteY2-80" fmla="*/ 0 h 260913"/>
                <a:gd name="connsiteX0-81" fmla="*/ 0 w 4693246"/>
                <a:gd name="connsiteY0-82" fmla="*/ 169 h 463018"/>
                <a:gd name="connsiteX1-83" fmla="*/ 1234144 w 4693246"/>
                <a:gd name="connsiteY1-84" fmla="*/ 462849 h 463018"/>
                <a:gd name="connsiteX2-85" fmla="*/ 4693246 w 4693246"/>
                <a:gd name="connsiteY2-86" fmla="*/ 202510 h 463018"/>
                <a:gd name="connsiteX0-87" fmla="*/ 153395 w 4846641"/>
                <a:gd name="connsiteY0-88" fmla="*/ 0 h 462988"/>
                <a:gd name="connsiteX1-89" fmla="*/ 1387539 w 4846641"/>
                <a:gd name="connsiteY1-90" fmla="*/ 462680 h 462988"/>
                <a:gd name="connsiteX2-91" fmla="*/ 4846641 w 4846641"/>
                <a:gd name="connsiteY2-92" fmla="*/ 202341 h 462988"/>
                <a:gd name="connsiteX0-93" fmla="*/ 212160 w 4457851"/>
                <a:gd name="connsiteY0-94" fmla="*/ 0 h 462988"/>
                <a:gd name="connsiteX1-95" fmla="*/ 998749 w 4457851"/>
                <a:gd name="connsiteY1-96" fmla="*/ 462680 h 462988"/>
                <a:gd name="connsiteX2-97" fmla="*/ 4457851 w 4457851"/>
                <a:gd name="connsiteY2-98" fmla="*/ 202341 h 462988"/>
                <a:gd name="connsiteX0-99" fmla="*/ 238795 w 4484486"/>
                <a:gd name="connsiteY0-100" fmla="*/ 0 h 462868"/>
                <a:gd name="connsiteX1-101" fmla="*/ 1025384 w 4484486"/>
                <a:gd name="connsiteY1-102" fmla="*/ 462680 h 462868"/>
                <a:gd name="connsiteX2-103" fmla="*/ 4484486 w 4484486"/>
                <a:gd name="connsiteY2-104" fmla="*/ 202341 h 462868"/>
                <a:gd name="connsiteX0-105" fmla="*/ 410770 w 4656461"/>
                <a:gd name="connsiteY0-106" fmla="*/ 0 h 425815"/>
                <a:gd name="connsiteX1-107" fmla="*/ 595476 w 4656461"/>
                <a:gd name="connsiteY1-108" fmla="*/ 425610 h 425815"/>
                <a:gd name="connsiteX2-109" fmla="*/ 4656461 w 4656461"/>
                <a:gd name="connsiteY2-110" fmla="*/ 202341 h 425815"/>
                <a:gd name="connsiteX0-111" fmla="*/ 410770 w 4656461"/>
                <a:gd name="connsiteY0-112" fmla="*/ 0 h 364069"/>
                <a:gd name="connsiteX1-113" fmla="*/ 595476 w 4656461"/>
                <a:gd name="connsiteY1-114" fmla="*/ 363827 h 364069"/>
                <a:gd name="connsiteX2-115" fmla="*/ 4656461 w 4656461"/>
                <a:gd name="connsiteY2-116" fmla="*/ 202341 h 364069"/>
                <a:gd name="connsiteX0-117" fmla="*/ 558636 w 4511100"/>
                <a:gd name="connsiteY0-118" fmla="*/ 0 h 388767"/>
                <a:gd name="connsiteX1-119" fmla="*/ 450115 w 4511100"/>
                <a:gd name="connsiteY1-120" fmla="*/ 388541 h 388767"/>
                <a:gd name="connsiteX2-121" fmla="*/ 4511100 w 4511100"/>
                <a:gd name="connsiteY2-122" fmla="*/ 227055 h 388767"/>
                <a:gd name="connsiteX0-123" fmla="*/ 445007 w 4613533"/>
                <a:gd name="connsiteY0-124" fmla="*/ 0 h 413467"/>
                <a:gd name="connsiteX1-125" fmla="*/ 552548 w 4613533"/>
                <a:gd name="connsiteY1-126" fmla="*/ 413255 h 413467"/>
                <a:gd name="connsiteX2-127" fmla="*/ 4613533 w 4613533"/>
                <a:gd name="connsiteY2-128" fmla="*/ 251769 h 413467"/>
                <a:gd name="connsiteX0-129" fmla="*/ 437894 w 4606420"/>
                <a:gd name="connsiteY0-130" fmla="*/ 0 h 351722"/>
                <a:gd name="connsiteX1-131" fmla="*/ 560868 w 4606420"/>
                <a:gd name="connsiteY1-132" fmla="*/ 351471 h 351722"/>
                <a:gd name="connsiteX2-133" fmla="*/ 4606420 w 4606420"/>
                <a:gd name="connsiteY2-134" fmla="*/ 251769 h 351722"/>
                <a:gd name="connsiteX0-135" fmla="*/ 424068 w 4592594"/>
                <a:gd name="connsiteY0-136" fmla="*/ 0 h 401116"/>
                <a:gd name="connsiteX1-137" fmla="*/ 577907 w 4592594"/>
                <a:gd name="connsiteY1-138" fmla="*/ 400898 h 401116"/>
                <a:gd name="connsiteX2-139" fmla="*/ 4592594 w 4592594"/>
                <a:gd name="connsiteY2-140" fmla="*/ 251769 h 401116"/>
                <a:gd name="connsiteX0-141" fmla="*/ 424068 w 4592594"/>
                <a:gd name="connsiteY0-142" fmla="*/ 0 h 401116"/>
                <a:gd name="connsiteX1-143" fmla="*/ 577907 w 4592594"/>
                <a:gd name="connsiteY1-144" fmla="*/ 400898 h 401116"/>
                <a:gd name="connsiteX2-145" fmla="*/ 4592594 w 4592594"/>
                <a:gd name="connsiteY2-146" fmla="*/ 338266 h 401116"/>
                <a:gd name="connsiteX0-147" fmla="*/ 391353 w 4638179"/>
                <a:gd name="connsiteY0-148" fmla="*/ 0 h 401116"/>
                <a:gd name="connsiteX1-149" fmla="*/ 623492 w 4638179"/>
                <a:gd name="connsiteY1-150" fmla="*/ 400898 h 401116"/>
                <a:gd name="connsiteX2-151" fmla="*/ 4638179 w 4638179"/>
                <a:gd name="connsiteY2-152" fmla="*/ 338266 h 401116"/>
                <a:gd name="connsiteX0-153" fmla="*/ 391353 w 4904398"/>
                <a:gd name="connsiteY0-154" fmla="*/ 0 h 401116"/>
                <a:gd name="connsiteX1-155" fmla="*/ 623492 w 4904398"/>
                <a:gd name="connsiteY1-156" fmla="*/ 400898 h 401116"/>
                <a:gd name="connsiteX2-157" fmla="*/ 4904398 w 4904398"/>
                <a:gd name="connsiteY2-158" fmla="*/ 322224 h 40111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</a:cxnLst>
              <a:rect l="l" t="t" r="r" b="b"/>
              <a:pathLst>
                <a:path w="4904398" h="401116">
                  <a:moveTo>
                    <a:pt x="391353" y="0"/>
                  </a:moveTo>
                  <a:cubicBezTo>
                    <a:pt x="-226127" y="38897"/>
                    <a:pt x="-86259" y="411428"/>
                    <a:pt x="623492" y="400898"/>
                  </a:cubicBezTo>
                  <a:lnTo>
                    <a:pt x="4904398" y="322224"/>
                  </a:lnTo>
                </a:path>
              </a:pathLst>
            </a:custGeom>
            <a:noFill/>
            <a:ln w="25400" cap="rnd">
              <a:solidFill>
                <a:schemeClr val="tx1">
                  <a:lumMod val="85000"/>
                  <a:lumOff val="15000"/>
                </a:schemeClr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8076" y="6217"/>
              <a:ext cx="4341" cy="685"/>
            </a:xfrm>
            <a:prstGeom prst="roundRect">
              <a:avLst>
                <a:gd name="adj" fmla="val 50000"/>
              </a:avLst>
            </a:prstGeom>
            <a:solidFill>
              <a:srgbClr val="FFDB40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r0c0i Linotte" pitchFamily="2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142701" y="3093735"/>
            <a:ext cx="22469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endParaRPr lang="en-US" sz="6000" b="1" dirty="0">
              <a:solidFill>
                <a:srgbClr val="002060"/>
              </a:solidFill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MosiaicBubbles/>
                    </a14:imgEffect>
                  </a14:imgLayer>
                </a14:imgProps>
              </a:ext>
            </a:extLst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17756"/>
            <a:ext cx="12734053" cy="71594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97598" y="985885"/>
            <a:ext cx="81410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Danh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tổ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2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2C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đăng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kí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đọc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truyện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19778" y="-62624"/>
            <a:ext cx="6215986" cy="507767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algn="ctr"/>
            <a:r>
              <a:rPr lang="en-US" sz="2500" b="1" dirty="0" smtClean="0">
                <a:solidFill>
                  <a:srgbClr val="FF660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DANH SÁCH HỌC SINH </a:t>
            </a:r>
            <a:endParaRPr lang="en-US" sz="2500" b="1" dirty="0">
              <a:solidFill>
                <a:srgbClr val="FF6600"/>
              </a:solidFill>
              <a:latin typeface="UTM Avo" panose="020406030505060202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91733" y="310189"/>
            <a:ext cx="11835907" cy="800154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lang="en-US" sz="220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Hôm</a:t>
            </a:r>
            <a:r>
              <a:rPr lang="en-US" sz="220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nay,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được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truyện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tại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giáo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đăng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kí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truyện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theo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sở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thích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Dưới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đây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là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danh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sách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đăng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kí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của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tổ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641452"/>
              </p:ext>
            </p:extLst>
          </p:nvPr>
        </p:nvGraphicFramePr>
        <p:xfrm>
          <a:off x="2193352" y="1441888"/>
          <a:ext cx="8061342" cy="417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7142">
                  <a:extLst>
                    <a:ext uri="{9D8B030D-6E8A-4147-A177-3AD203B41FA5}">
                      <a16:colId xmlns:a16="http://schemas.microsoft.com/office/drawing/2014/main" xmlns="" val="2599426096"/>
                    </a:ext>
                  </a:extLst>
                </a:gridCol>
                <a:gridCol w="3178996">
                  <a:extLst>
                    <a:ext uri="{9D8B030D-6E8A-4147-A177-3AD203B41FA5}">
                      <a16:colId xmlns:a16="http://schemas.microsoft.com/office/drawing/2014/main" xmlns="" val="1175404553"/>
                    </a:ext>
                  </a:extLst>
                </a:gridCol>
                <a:gridCol w="3865204">
                  <a:extLst>
                    <a:ext uri="{9D8B030D-6E8A-4147-A177-3AD203B41FA5}">
                      <a16:colId xmlns:a16="http://schemas.microsoft.com/office/drawing/2014/main" xmlns="" val="1779731609"/>
                    </a:ext>
                  </a:extLst>
                </a:gridCol>
              </a:tblGrid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tự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Họ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tên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Truyện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08866607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Trần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An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khai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83960716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Hà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Anh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91268254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Nguyễn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Ngọc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Bảo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200" b="0" dirty="0" smtClean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34206114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Đỗ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Duy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Bắc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khai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1365762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Vũ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Tiến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Bình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gà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chẳng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giỏi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bơi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40527567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Lê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Thị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Cúc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Ngày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khai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trường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70996883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Lê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Hân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Vì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sao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gà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chẳng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giỏi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bơi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?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03991626"/>
                  </a:ext>
                </a:extLst>
              </a:tr>
              <a:tr h="423351"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Phùng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Minh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Khánh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xanh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đi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200" b="0" baseline="0" dirty="0" err="1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200" b="0" baseline="0" dirty="0" smtClean="0">
                          <a:solidFill>
                            <a:schemeClr val="tx1"/>
                          </a:solidFill>
                          <a:latin typeface="UTM Avo" panose="02040603050506020204" pitchFamily="18" charset="0"/>
                          <a:ea typeface="Arial-Rounded" panose="020B0500000000000000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2200" b="0" dirty="0">
                        <a:solidFill>
                          <a:schemeClr val="tx1"/>
                        </a:solidFill>
                        <a:latin typeface="UTM Avo" panose="02040603050506020204" pitchFamily="18" charset="0"/>
                        <a:ea typeface="Arial-Rounded" panose="020B0500000000000000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99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25857318"/>
                  </a:ext>
                </a:extLst>
              </a:tr>
            </a:tbl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356092" y="5723813"/>
            <a:ext cx="11835908" cy="1138709"/>
          </a:xfrm>
          <a:prstGeom prst="rect">
            <a:avLst/>
          </a:prstGeom>
          <a:noFill/>
        </p:spPr>
        <p:txBody>
          <a:bodyPr wrap="square" lIns="121855" tIns="60928" rIns="121855" bIns="60928" numCol="1" rtlCol="0">
            <a:spAutoFit/>
          </a:bodyPr>
          <a:lstStyle/>
          <a:p>
            <a:pPr algn="just"/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	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Dựa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vào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danh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sách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đăng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kí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cô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chia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lớp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thành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ba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mỗi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một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truyện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trao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đổi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nhân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vật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truyện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 err="1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chọn</a:t>
            </a:r>
            <a:r>
              <a:rPr lang="en-US" sz="2200" dirty="0" smtClean="0"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915382" y="1756858"/>
            <a:ext cx="0" cy="329184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485888" y="5745537"/>
            <a:ext cx="57277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1" name="Cloud Callout 30"/>
          <p:cNvSpPr/>
          <p:nvPr/>
        </p:nvSpPr>
        <p:spPr>
          <a:xfrm>
            <a:off x="-1" y="2046644"/>
            <a:ext cx="1862994" cy="1379155"/>
          </a:xfrm>
          <a:prstGeom prst="cloudCallout">
            <a:avLst>
              <a:gd name="adj1" fmla="val 46675"/>
              <a:gd name="adj2" fmla="val 115388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2000" dirty="0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sz="2000" dirty="0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trên</a:t>
            </a:r>
            <a:r>
              <a:rPr lang="en-US" sz="2000" dirty="0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xuống</a:t>
            </a:r>
            <a:r>
              <a:rPr lang="en-US" sz="2000" dirty="0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dưới</a:t>
            </a:r>
            <a:r>
              <a:rPr lang="en-US" sz="2000" dirty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4" name="Cloud Callout 33"/>
          <p:cNvSpPr/>
          <p:nvPr/>
        </p:nvSpPr>
        <p:spPr>
          <a:xfrm>
            <a:off x="10307084" y="2406358"/>
            <a:ext cx="2236225" cy="1379155"/>
          </a:xfrm>
          <a:prstGeom prst="cloudCallout">
            <a:avLst>
              <a:gd name="adj1" fmla="val -55551"/>
              <a:gd name="adj2" fmla="val 85921"/>
            </a:avLst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2000" dirty="0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từ</a:t>
            </a:r>
            <a:r>
              <a:rPr lang="en-US" sz="2000" dirty="0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trái</a:t>
            </a:r>
            <a:r>
              <a:rPr lang="en-US" sz="2000" dirty="0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sang </a:t>
            </a:r>
            <a:r>
              <a:rPr lang="en-US" sz="2000" dirty="0" err="1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phải</a:t>
            </a:r>
            <a:r>
              <a:rPr lang="en-US" sz="2000" dirty="0" smtClea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  <a:endParaRPr lang="en-US" sz="2000" dirty="0">
              <a:solidFill>
                <a:srgbClr val="002060"/>
              </a:solidFill>
              <a:latin typeface="UTM Avo" panose="020406030505060202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765169" y="310189"/>
            <a:ext cx="352182" cy="34645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1</a:t>
            </a: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104285" y="1053966"/>
            <a:ext cx="347970" cy="3087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2</a:t>
            </a:r>
          </a:p>
        </p:txBody>
      </p:sp>
      <p:sp>
        <p:nvSpPr>
          <p:cNvPr id="14" name="Oval 13"/>
          <p:cNvSpPr/>
          <p:nvPr/>
        </p:nvSpPr>
        <p:spPr>
          <a:xfrm>
            <a:off x="893134" y="5723813"/>
            <a:ext cx="361508" cy="3580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3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6" grpId="0"/>
      <p:bldP spid="25" grpId="0"/>
      <p:bldP spid="31" grpId="0" animBg="1"/>
      <p:bldP spid="34" grpId="0" animBg="1"/>
      <p:bldP spid="12" grpId="0" animBg="1"/>
      <p:bldP spid="13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92231"/>
          </a:xfrm>
        </p:spPr>
      </p:pic>
      <p:sp>
        <p:nvSpPr>
          <p:cNvPr id="5" name="Oval 4"/>
          <p:cNvSpPr/>
          <p:nvPr/>
        </p:nvSpPr>
        <p:spPr>
          <a:xfrm>
            <a:off x="4087091" y="185016"/>
            <a:ext cx="4017818" cy="1316182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smtClean="0">
                <a:latin typeface="UTM Avo" panose="02040603050506020204" pitchFamily="18" charset="0"/>
              </a:rPr>
              <a:t>Luyện đọc </a:t>
            </a:r>
          </a:p>
          <a:p>
            <a:pPr algn="ctr"/>
            <a:r>
              <a:rPr lang="en-US" sz="3000" smtClean="0">
                <a:latin typeface="UTM Avo" panose="02040603050506020204" pitchFamily="18" charset="0"/>
              </a:rPr>
              <a:t>từ khó</a:t>
            </a:r>
            <a:endParaRPr lang="en-US" sz="3000">
              <a:latin typeface="UTM Avo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72891" y="2502475"/>
            <a:ext cx="2646218" cy="357796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4000" smtClean="0">
                <a:latin typeface="UTM Avo" panose="02040603050506020204" pitchFamily="18" charset="0"/>
              </a:rPr>
              <a:t>truyện</a:t>
            </a:r>
          </a:p>
          <a:p>
            <a:pPr algn="ctr">
              <a:lnSpc>
                <a:spcPct val="200000"/>
              </a:lnSpc>
            </a:pPr>
            <a:r>
              <a:rPr lang="en-US" sz="4000" smtClean="0">
                <a:latin typeface="UTM Avo" panose="02040603050506020204" pitchFamily="18" charset="0"/>
              </a:rPr>
              <a:t>sở thích</a:t>
            </a:r>
          </a:p>
          <a:p>
            <a:pPr algn="ctr">
              <a:lnSpc>
                <a:spcPct val="200000"/>
              </a:lnSpc>
            </a:pPr>
            <a:r>
              <a:rPr lang="en-US" sz="4000" smtClean="0">
                <a:latin typeface="UTM Avo" panose="02040603050506020204" pitchFamily="18" charset="0"/>
              </a:rPr>
              <a:t>trao đổi</a:t>
            </a:r>
            <a:endParaRPr lang="en-US" sz="4000">
              <a:latin typeface="UTM Avo" panose="0204060305050602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8796"/>
            <a:ext cx="35242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271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92231"/>
          </a:xfrm>
        </p:spPr>
      </p:pic>
      <p:sp>
        <p:nvSpPr>
          <p:cNvPr id="5" name="Oval 4"/>
          <p:cNvSpPr/>
          <p:nvPr/>
        </p:nvSpPr>
        <p:spPr>
          <a:xfrm>
            <a:off x="4087091" y="185016"/>
            <a:ext cx="4017818" cy="1316182"/>
          </a:xfrm>
          <a:prstGeom prst="ellipse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smtClean="0">
                <a:latin typeface="UTM Avo" panose="02040603050506020204" pitchFamily="18" charset="0"/>
              </a:rPr>
              <a:t>luyện đọc </a:t>
            </a:r>
          </a:p>
          <a:p>
            <a:pPr algn="ctr"/>
            <a:r>
              <a:rPr lang="en-US" sz="3000" smtClean="0">
                <a:latin typeface="UTM Avo" panose="02040603050506020204" pitchFamily="18" charset="0"/>
              </a:rPr>
              <a:t>câu dài</a:t>
            </a:r>
            <a:endParaRPr lang="en-US" sz="3000">
              <a:latin typeface="UTM Avo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90" y="2642872"/>
            <a:ext cx="11256819" cy="180049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Chúng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tôi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cho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nghe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, </a:t>
            </a:r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rồi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cùng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nhau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trao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đổi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về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các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nhân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vật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trong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truyện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mà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đã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3700" dirty="0" err="1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chọn</a:t>
            </a:r>
            <a:r>
              <a:rPr lang="en-US" sz="3700" dirty="0">
                <a:solidFill>
                  <a:prstClr val="black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58796"/>
            <a:ext cx="3524250" cy="285750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H="1">
            <a:off x="2389908" y="2642872"/>
            <a:ext cx="180109" cy="5990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5367519" y="3220706"/>
            <a:ext cx="180109" cy="5990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6826046" y="2644769"/>
            <a:ext cx="180109" cy="5990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9005675" y="3243861"/>
            <a:ext cx="180109" cy="5990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8913946" y="3243861"/>
            <a:ext cx="180109" cy="59909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4078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图片 73732" descr="PPT素材-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463" y="215760"/>
            <a:ext cx="10543131" cy="596984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 descr="595d3f6b209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2184" y="4146550"/>
            <a:ext cx="6308090" cy="2711450"/>
          </a:xfrm>
          <a:prstGeom prst="rect">
            <a:avLst/>
          </a:prstGeom>
        </p:spPr>
      </p:pic>
      <p:sp>
        <p:nvSpPr>
          <p:cNvPr id="49" name="Rectangle 11">
            <a:extLst>
              <a:ext uri="{FF2B5EF4-FFF2-40B4-BE49-F238E27FC236}">
                <a16:creationId xmlns:a16="http://schemas.microsoft.com/office/drawing/2014/main" xmlns="" id="{3AD24F28-1415-40B3-A995-3C246C286D7F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2520" y="2583204"/>
            <a:ext cx="11203016" cy="109805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defTabSz="1219139">
              <a:lnSpc>
                <a:spcPct val="150000"/>
              </a:lnSpc>
              <a:defRPr/>
            </a:pPr>
            <a:r>
              <a:rPr lang="en-US" altLang="zh-CN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Luyện</a:t>
            </a:r>
            <a:r>
              <a:rPr lang="en-US" altLang="zh-CN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đọc</a:t>
            </a:r>
            <a:r>
              <a:rPr lang="en-US" altLang="zh-CN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nhóm</a:t>
            </a:r>
            <a:endParaRPr lang="zh-CN" altLang="en-US" sz="495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ea typeface="Arial-Rounded" panose="020B0500000000000000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SCORM_RATE_SLIDES" val="0"/>
  <p:tag name="ISPRING_SCORM_RATE_QUIZZES" val="0"/>
  <p:tag name="ISPRING_SCORM_PASSING_SCORE" val="0.000000"/>
  <p:tag name="ISPRING_ULTRA_SCORM_COURSE_ID" val="C552A565-DDD1-42B7-971C-D7608DB1B87F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内容列表"/>
  <p:tag name="ISPRINGCLOUDFOLDERID" val="0"/>
  <p:tag name="ISPRINGCLOUDFOLDERPATH" val="资源库"/>
  <p:tag name="ISPRING_OUTPUT_FOLDER" val="D:\ppt\第15批\923043"/>
  <p:tag name="ISPRING_PRESENTATION_TITLE" val="PPT源文件"/>
  <p:tag name="ISPRING_FIRST_PUBLISH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nmh5ip1a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nmh5ip1a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</TotalTime>
  <Words>494</Words>
  <Application>Microsoft Office PowerPoint</Application>
  <PresentationFormat>Custom</PresentationFormat>
  <Paragraphs>120</Paragraphs>
  <Slides>16</Slides>
  <Notes>8</Notes>
  <HiddenSlides>0</HiddenSlides>
  <MMClips>1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Office 主题​​</vt:lpstr>
      <vt:lpstr>Office 主题</vt:lpstr>
      <vt:lpstr>PowerPoint Presentation</vt:lpstr>
      <vt:lpstr>PowerPoint Presentation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Hẹn gặp lại  các con vào tiết  học sau!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PPT源文件</dc:title>
  <dc:creator>Administrator</dc:creator>
  <cp:lastModifiedBy>Admin</cp:lastModifiedBy>
  <cp:revision>55</cp:revision>
  <dcterms:created xsi:type="dcterms:W3CDTF">2018-09-05T13:02:01Z</dcterms:created>
  <dcterms:modified xsi:type="dcterms:W3CDTF">2021-10-12T22:54:31Z</dcterms:modified>
</cp:coreProperties>
</file>