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3"/>
  </p:notesMasterIdLst>
  <p:sldIdLst>
    <p:sldId id="262" r:id="rId4"/>
    <p:sldId id="263" r:id="rId5"/>
    <p:sldId id="257" r:id="rId6"/>
    <p:sldId id="264" r:id="rId7"/>
    <p:sldId id="258" r:id="rId8"/>
    <p:sldId id="259" r:id="rId9"/>
    <p:sldId id="260" r:id="rId10"/>
    <p:sldId id="265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527E4-DFA1-4699-AB51-D0363E8AD165}" type="datetimeFigureOut">
              <a:rPr lang="en-US" smtClean="0"/>
              <a:t>17/9/2021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D14C5-C62A-4429-B68E-0A0EFD940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38487-C24C-4966-9DA1-EB22F36449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068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62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061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47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531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559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31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85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7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885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5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26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29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0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97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11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94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7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2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43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37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83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30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41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45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07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8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51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10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20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619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91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3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78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54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89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458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19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523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2021/9/17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字魂59号-创粗黑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02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jp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1360" y="3160892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300" smtClean="0">
                <a:latin typeface="UTM Avo" panose="02040603050506020204" pitchFamily="18" charset="0"/>
              </a:rPr>
              <a:t>Ứng dụng CNTT trong tiết  học:</a:t>
            </a:r>
            <a:br>
              <a:rPr lang="en-US" sz="3300" smtClean="0">
                <a:latin typeface="UTM Avo" panose="02040603050506020204" pitchFamily="18" charset="0"/>
              </a:rPr>
            </a:br>
            <a:r>
              <a:rPr lang="en-US" sz="3300" smtClean="0">
                <a:latin typeface="UTM Avo" panose="02040603050506020204" pitchFamily="18" charset="0"/>
              </a:rPr>
              <a:t>- Ứng dụng Classkick:</a:t>
            </a:r>
            <a:br>
              <a:rPr lang="en-US" sz="3300" smtClean="0">
                <a:latin typeface="UTM Avo" panose="02040603050506020204" pitchFamily="18" charset="0"/>
              </a:rPr>
            </a:br>
            <a:r>
              <a:rPr lang="en-US" sz="3300" smtClean="0">
                <a:latin typeface="UTM Avo" panose="02040603050506020204" pitchFamily="18" charset="0"/>
              </a:rPr>
              <a:t>+ </a:t>
            </a:r>
            <a:r>
              <a:rPr lang="en-US" sz="3300" smtClean="0">
                <a:latin typeface="UTM Avo" panose="02040603050506020204" pitchFamily="18" charset="0"/>
              </a:rPr>
              <a:t>HS ghi âm toàn bộ bài đọc ở slide 4.</a:t>
            </a:r>
            <a:r>
              <a:rPr lang="en-US" sz="3300" smtClean="0">
                <a:latin typeface="UTM Avo" panose="02040603050506020204" pitchFamily="18" charset="0"/>
              </a:rPr>
              <a:t/>
            </a:r>
            <a:br>
              <a:rPr lang="en-US" sz="3300" smtClean="0">
                <a:latin typeface="UTM Avo" panose="02040603050506020204" pitchFamily="18" charset="0"/>
              </a:rPr>
            </a:br>
            <a:r>
              <a:rPr lang="en-US" sz="3300" smtClean="0">
                <a:latin typeface="UTM Avo" panose="02040603050506020204" pitchFamily="18" charset="0"/>
              </a:rPr>
              <a:t>+ Trả lời câu hỏi ở slide 6.</a:t>
            </a:r>
            <a:br>
              <a:rPr lang="en-US" sz="3300" smtClean="0">
                <a:latin typeface="UTM Avo" panose="02040603050506020204" pitchFamily="18" charset="0"/>
              </a:rPr>
            </a:br>
            <a:r>
              <a:rPr lang="en-US" sz="3300" smtClean="0">
                <a:latin typeface="UTM Avo" panose="02040603050506020204" pitchFamily="18" charset="0"/>
              </a:rPr>
              <a:t>+ Điền câu trả lời ở slide 8.</a:t>
            </a:r>
            <a:r>
              <a:rPr lang="en-US" sz="3300" smtClean="0">
                <a:latin typeface="UTM Avo" panose="02040603050506020204" pitchFamily="18" charset="0"/>
              </a:rPr>
              <a:t/>
            </a:r>
            <a:br>
              <a:rPr lang="en-US" sz="3300" smtClean="0">
                <a:latin typeface="UTM Avo" panose="02040603050506020204" pitchFamily="18" charset="0"/>
              </a:rPr>
            </a:br>
            <a:endParaRPr lang="en-US" sz="33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1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094674" y="2993518"/>
            <a:ext cx="909732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31084" y="2877296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06237" y="165593"/>
            <a:ext cx="2217721" cy="1990009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77725" y="999325"/>
            <a:ext cx="23821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75071" y="783862"/>
            <a:ext cx="6986314" cy="104637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CHỦ ĐỀ 2</a:t>
            </a:r>
            <a:endParaRPr kumimoji="0" lang="en-US" sz="6000" b="1" i="0" u="none" strike="noStrike" kern="1200" cap="none" spc="0" normalizeH="0" baseline="0" noProof="0" dirty="0">
              <a:ln w="3175"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6571" y="3068434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12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Arial-Rounde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90332" y="3179360"/>
            <a:ext cx="7291523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 SÁCH HỌC SINH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933"/>
            <a:ext cx="1781175" cy="1238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2609" y="4384373"/>
            <a:ext cx="2147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.VnArial" panose="020B7200000000000000" pitchFamily="34" charset="0"/>
                <a:cs typeface="+mn-cs"/>
              </a:rPr>
              <a:t>Tiết 2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.VnArial" panose="020B7200000000000000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53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520" y="215758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595d3f6b209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84" y="4146550"/>
            <a:ext cx="6308090" cy="2711450"/>
          </a:xfrm>
          <a:prstGeom prst="rect">
            <a:avLst/>
          </a:prstGeom>
        </p:spPr>
      </p:pic>
      <p:sp>
        <p:nvSpPr>
          <p:cNvPr id="49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2520" y="2583204"/>
            <a:ext cx="11203016" cy="10980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95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zh-CN" sz="495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495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altLang="zh-CN" sz="495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495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endParaRPr kumimoji="0" lang="zh-CN" altLang="en-US" sz="495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58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7756"/>
            <a:ext cx="12734053" cy="7159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7598" y="985885"/>
            <a:ext cx="814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Danh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sách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học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sinh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2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lớp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2C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đăng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kí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truyện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9778" y="-62624"/>
            <a:ext cx="6215986" cy="507767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DANH SÁCH HỌC SINH 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733" y="310189"/>
            <a:ext cx="11835907" cy="800154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2200" b="0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sở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193352" y="1441888"/>
          <a:ext cx="8061342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142">
                  <a:extLst>
                    <a:ext uri="{9D8B030D-6E8A-4147-A177-3AD203B41FA5}">
                      <a16:colId xmlns:a16="http://schemas.microsoft.com/office/drawing/2014/main" val="2599426096"/>
                    </a:ext>
                  </a:extLst>
                </a:gridCol>
                <a:gridCol w="3178996">
                  <a:extLst>
                    <a:ext uri="{9D8B030D-6E8A-4147-A177-3AD203B41FA5}">
                      <a16:colId xmlns:a16="http://schemas.microsoft.com/office/drawing/2014/main" val="1175404553"/>
                    </a:ext>
                  </a:extLst>
                </a:gridCol>
                <a:gridCol w="3865204">
                  <a:extLst>
                    <a:ext uri="{9D8B030D-6E8A-4147-A177-3AD203B41FA5}">
                      <a16:colId xmlns:a16="http://schemas.microsoft.com/office/drawing/2014/main" val="1779731609"/>
                    </a:ext>
                  </a:extLst>
                </a:gridCol>
              </a:tblGrid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6660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96071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Anh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26825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 smtClean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20611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365762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52756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Cúc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996883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Hân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9162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857318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92" y="5723813"/>
            <a:ext cx="11835908" cy="113870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Oval 1"/>
          <p:cNvSpPr/>
          <p:nvPr/>
        </p:nvSpPr>
        <p:spPr>
          <a:xfrm>
            <a:off x="765169" y="310189"/>
            <a:ext cx="352182" cy="346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59号-创粗黑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4" name="Oval 3"/>
          <p:cNvSpPr/>
          <p:nvPr/>
        </p:nvSpPr>
        <p:spPr>
          <a:xfrm>
            <a:off x="2104285" y="1053966"/>
            <a:ext cx="347970" cy="3087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59号-创粗黑"/>
                <a:cs typeface="+mn-cs"/>
              </a:rPr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893134" y="5723813"/>
            <a:ext cx="361508" cy="358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字魂59号-创粗黑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9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450187" y="404244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59527" y="2277251"/>
            <a:ext cx="12074838" cy="2012807"/>
            <a:chOff x="7117" y="6217"/>
            <a:chExt cx="6260" cy="759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076" y="6217"/>
              <a:ext cx="4341" cy="685"/>
            </a:xfrm>
            <a:prstGeom prst="roundRect">
              <a:avLst>
                <a:gd name="adj" fmla="val 50000"/>
              </a:avLst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0c0i Linotte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456148" y="2886074"/>
            <a:ext cx="8893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 TẬP THEO VĂN BẢN ĐỌC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9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 descr="59a37ccd08b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7895" y="3448685"/>
            <a:ext cx="2727960" cy="340931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45787" y="86247"/>
            <a:ext cx="9967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Danh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sách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học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sinh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tổ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2C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đăng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kí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truyện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/>
          </p:nvPr>
        </p:nvGraphicFramePr>
        <p:xfrm>
          <a:off x="1130300" y="964546"/>
          <a:ext cx="939799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4996">
                  <a:extLst>
                    <a:ext uri="{9D8B030D-6E8A-4147-A177-3AD203B41FA5}">
                      <a16:colId xmlns:a16="http://schemas.microsoft.com/office/drawing/2014/main" val="2599426096"/>
                    </a:ext>
                  </a:extLst>
                </a:gridCol>
                <a:gridCol w="3433403">
                  <a:extLst>
                    <a:ext uri="{9D8B030D-6E8A-4147-A177-3AD203B41FA5}">
                      <a16:colId xmlns:a16="http://schemas.microsoft.com/office/drawing/2014/main" val="1175404553"/>
                    </a:ext>
                  </a:extLst>
                </a:gridCol>
                <a:gridCol w="4239600">
                  <a:extLst>
                    <a:ext uri="{9D8B030D-6E8A-4147-A177-3AD203B41FA5}">
                      <a16:colId xmlns:a16="http://schemas.microsoft.com/office/drawing/2014/main" val="177973160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866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9607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Anh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26825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sz="2000" b="0" dirty="0" smtClean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20611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3657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52756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99688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Gia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?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9162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857318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130300" y="5153342"/>
            <a:ext cx="9933708" cy="14712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Tên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sinh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bản</a:t>
            </a:r>
            <a:r>
              <a:rPr kumimoji="0" lang="en-US" sz="2800" b="0" i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danh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sách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sắp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xếp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thế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nào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	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Sắp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xếp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theo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thứ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tự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bảng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chữ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Tiếng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Việt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5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463" y="202778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59a37ccd089bc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7896" y="3187700"/>
            <a:ext cx="3824604" cy="3824604"/>
          </a:xfrm>
          <a:prstGeom prst="rect">
            <a:avLst/>
          </a:prstGeom>
        </p:spPr>
      </p:pic>
      <p:sp>
        <p:nvSpPr>
          <p:cNvPr id="50" name="Rectangle 11">
            <a:extLst>
              <a:ext uri="{FF2B5EF4-FFF2-40B4-BE49-F238E27FC236}">
                <a16:creationId xmlns:a16="http://schemas.microsoft.com/office/drawing/2014/main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4520" y="2070309"/>
            <a:ext cx="11203016" cy="22347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12191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thuộc</a:t>
            </a:r>
            <a:endParaRPr kumimoji="0" lang="en-US" altLang="zh-CN" sz="6000" b="1" i="0" u="none" strike="noStrike" kern="1200" cap="none" spc="0" normalizeH="0" baseline="0" noProof="0" dirty="0" smtClean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ctr" defTabSz="1219139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kumimoji="0" lang="en-US" altLang="zh-CN" sz="6000" b="1" i="0" u="none" strike="noStrike" kern="120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endParaRPr kumimoji="0" lang="zh-CN" alt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39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Bảng chữ cái tiếng Việt chuẩn Bộ Giáo dục mới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86747"/>
            <a:ext cx="10567531" cy="59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35" b="8988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7" r="22142" b="18849"/>
          <a:stretch/>
        </p:blipFill>
        <p:spPr>
          <a:xfrm>
            <a:off x="5029200" y="1592650"/>
            <a:ext cx="1672046" cy="177284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7703" y="2881150"/>
            <a:ext cx="1631570" cy="1728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971" y="2881150"/>
            <a:ext cx="1534634" cy="1625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1571" y="383767"/>
            <a:ext cx="1665469" cy="17641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1571" y="4161230"/>
            <a:ext cx="1545412" cy="163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3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未标题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252549"/>
            <a:ext cx="12245975" cy="688848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748401" y="1560475"/>
            <a:ext cx="69964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smtClean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50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Hẹn</a:t>
            </a:r>
            <a:r>
              <a:rPr kumimoji="0" lang="en-US" sz="5000" b="1" i="0" u="none" strike="noStrike" kern="1200" cap="none" spc="0" normalizeH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gặp lại các con vào tiết học sau!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811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5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251</Words>
  <Application>Microsoft Office PowerPoint</Application>
  <PresentationFormat>Widescreen</PresentationFormat>
  <Paragraphs>83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.VnArial</vt:lpstr>
      <vt:lpstr>Arial</vt:lpstr>
      <vt:lpstr>Arial-Rounded</vt:lpstr>
      <vt:lpstr>Calibri</vt:lpstr>
      <vt:lpstr>等线</vt:lpstr>
      <vt:lpstr>iCiel Cadena</vt:lpstr>
      <vt:lpstr>r0c0i Linotte</vt:lpstr>
      <vt:lpstr>Times New Roman</vt:lpstr>
      <vt:lpstr>UTM Avo</vt:lpstr>
      <vt:lpstr>字魂59号-创粗黑</vt:lpstr>
      <vt:lpstr>Office 主题</vt:lpstr>
      <vt:lpstr>1_Office 主题</vt:lpstr>
      <vt:lpstr>2_Office 主题</vt:lpstr>
      <vt:lpstr>Ứng dụng CNTT trong tiết  học: - Ứng dụng Classkick: + HS ghi âm toàn bộ bài đọc ở slide 4. + Trả lời câu hỏi ở slide 6. + Điền câu trả lời ở slide 8.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2021-09-16T02:33:32Z</dcterms:created>
  <dcterms:modified xsi:type="dcterms:W3CDTF">2021-09-17T15:08:05Z</dcterms:modified>
</cp:coreProperties>
</file>