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  <p:sldMasterId id="2147483732" r:id="rId2"/>
  </p:sldMasterIdLst>
  <p:notesMasterIdLst>
    <p:notesMasterId r:id="rId16"/>
  </p:notesMasterIdLst>
  <p:handoutMasterIdLst>
    <p:handoutMasterId r:id="rId17"/>
  </p:handoutMasterIdLst>
  <p:sldIdLst>
    <p:sldId id="368" r:id="rId3"/>
    <p:sldId id="398" r:id="rId4"/>
    <p:sldId id="317" r:id="rId5"/>
    <p:sldId id="395" r:id="rId6"/>
    <p:sldId id="402" r:id="rId7"/>
    <p:sldId id="396" r:id="rId8"/>
    <p:sldId id="400" r:id="rId9"/>
    <p:sldId id="401" r:id="rId10"/>
    <p:sldId id="394" r:id="rId11"/>
    <p:sldId id="364" r:id="rId12"/>
    <p:sldId id="363" r:id="rId13"/>
    <p:sldId id="374" r:id="rId14"/>
    <p:sldId id="36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33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CCFF"/>
    <a:srgbClr val="0FF386"/>
    <a:srgbClr val="66FFCC"/>
    <a:srgbClr val="66FF99"/>
    <a:srgbClr val="00CC66"/>
    <a:srgbClr val="FF00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2422" autoAdjust="0"/>
  </p:normalViewPr>
  <p:slideViewPr>
    <p:cSldViewPr>
      <p:cViewPr>
        <p:scale>
          <a:sx n="87" d="100"/>
          <a:sy n="87" d="100"/>
        </p:scale>
        <p:origin x="-75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>
            <a:extLst>
              <a:ext uri="{FF2B5EF4-FFF2-40B4-BE49-F238E27FC236}">
                <a16:creationId xmlns:a16="http://schemas.microsoft.com/office/drawing/2014/main" xmlns="" id="{80493D30-EC81-E762-86D7-0753E9B33B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>
            <a:extLst>
              <a:ext uri="{FF2B5EF4-FFF2-40B4-BE49-F238E27FC236}">
                <a16:creationId xmlns:a16="http://schemas.microsoft.com/office/drawing/2014/main" xmlns="" id="{63D4EA81-9495-3ABA-3FF3-F4A22AD8249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8" name="Rectangle 4">
            <a:extLst>
              <a:ext uri="{FF2B5EF4-FFF2-40B4-BE49-F238E27FC236}">
                <a16:creationId xmlns:a16="http://schemas.microsoft.com/office/drawing/2014/main" xmlns="" id="{C14A2DB7-7522-F369-FF01-06D72BC778D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9" name="Rectangle 5">
            <a:extLst>
              <a:ext uri="{FF2B5EF4-FFF2-40B4-BE49-F238E27FC236}">
                <a16:creationId xmlns:a16="http://schemas.microsoft.com/office/drawing/2014/main" xmlns="" id="{F46AD767-02B1-0D47-555C-D7360ACC6A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DFFB56C5-81FD-44FD-9AEB-538CE78677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xmlns="" id="{3E4CE86F-11EA-7ACD-CADB-3DD3A6257E8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xmlns="" id="{41932018-AEA7-5B43-096C-FEFECF817A1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xmlns="" id="{AC98A19E-C762-3E78-A5C5-7D61E1F07EF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xmlns="" id="{05F14E02-8D8A-D8EF-8284-19FACE81A7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5542" name="Rectangle 6">
            <a:extLst>
              <a:ext uri="{FF2B5EF4-FFF2-40B4-BE49-F238E27FC236}">
                <a16:creationId xmlns:a16="http://schemas.microsoft.com/office/drawing/2014/main" xmlns="" id="{B0104A64-71D3-F71F-6894-F2E6FC52446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xmlns="" id="{C444741C-D1CB-55C4-E30E-CCD7A8D05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88F0D6B7-4E4B-4B73-B7F3-D42D0D0E4B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441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xmlns="" id="{E7E313D8-B360-00D6-AADE-F8B10A35DE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72E3952-EDBD-4042-82FA-F949A6FD9685}" type="slidenum">
              <a:rPr lang="en-US" altLang="en-US" sz="1200">
                <a:latin typeface="Arial" panose="020B0604020202020204" pitchFamily="34" charset="0"/>
              </a:rPr>
              <a:pPr/>
              <a:t>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xmlns="" id="{C77AAEF6-D624-BAE6-FEEF-CE79AEC089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xmlns="" id="{65A44969-E7A1-4E07-7548-E58B70800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xmlns="" id="{A97D8D61-CFE7-42D5-D15C-D452E22DDA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97011CBD-DC5C-47AA-B2A7-B58C53E43817}" type="slidenum">
              <a:rPr lang="en-US" altLang="en-US" sz="1200">
                <a:latin typeface="Arial" panose="020B0604020202020204" pitchFamily="34" charset="0"/>
              </a:rPr>
              <a:pPr/>
              <a:t>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4AD95923-3DE5-3C3F-EFA0-91C056EE6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xmlns="" id="{61539F6A-A7F5-28E6-A1A4-F7892FA05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4B41B3A7-E116-1564-98BC-8FD7589614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2B9849C1-B626-4677-B782-3356E27C10F7}" type="slidenum"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en-US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497D8785-451E-1C40-A80C-E115360C32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349CA852-AEF3-C1BB-4DED-ED9354B63F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xmlns="" id="{69306329-EB16-EA20-D0B9-D9B59CAD89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87D956C4-078C-48CB-BB5D-609A3B48F432}" type="slidenum"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en-US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xmlns="" id="{62CEEBB9-3AFB-6193-077D-49DBABCD91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xmlns="" id="{E75078A1-1EE3-0A14-7D94-D6F829063A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xmlns="" id="{D5ADB6A0-EAE6-58A6-9C97-1FB4C9E2EB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44FA3499-3826-4768-AD36-B7767522842C}" type="slidenum"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en-US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xmlns="" id="{65FDBD0A-E133-80AD-4638-FA50E00037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xmlns="" id="{E2CF1EB2-A6BF-BA74-A3D6-85F17ED11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xmlns="" id="{341AE593-220E-3982-271E-271C71E256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D20111C1-1FC1-4D62-B75F-3E09BAE628FC}" type="slidenum"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US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xmlns="" id="{4C1EC82E-5131-8F61-A2C2-D789446F21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xmlns="" id="{8ABC879F-1C12-A7A6-4896-0E16012D2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1B7FF2D6-E376-B676-3561-6414DB97E4D7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xmlns="" id="{8E9DC207-BED9-B0BB-02E7-50918F83FBF0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xmlns="" id="{F479D78B-6714-A8FB-BA87-B7A4FC3EE2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1165081 w 794"/>
                <a:gd name="T1" fmla="*/ 213170 h 414"/>
                <a:gd name="T2" fmla="*/ 1041929 w 794"/>
                <a:gd name="T3" fmla="*/ 171664 h 414"/>
                <a:gd name="T4" fmla="*/ 816104 w 794"/>
                <a:gd name="T5" fmla="*/ 113430 h 414"/>
                <a:gd name="T6" fmla="*/ 104152 w 794"/>
                <a:gd name="T7" fmla="*/ 0 h 414"/>
                <a:gd name="T8" fmla="*/ 33591 w 794"/>
                <a:gd name="T9" fmla="*/ 10747 h 414"/>
                <a:gd name="T10" fmla="*/ 0 w 794"/>
                <a:gd name="T11" fmla="*/ 44832 h 414"/>
                <a:gd name="T12" fmla="*/ 40936 w 794"/>
                <a:gd name="T13" fmla="*/ 83723 h 414"/>
                <a:gd name="T14" fmla="*/ 836357 w 794"/>
                <a:gd name="T15" fmla="*/ 220863 h 414"/>
                <a:gd name="T16" fmla="*/ 1010635 w 794"/>
                <a:gd name="T17" fmla="*/ 212081 h 414"/>
                <a:gd name="T18" fmla="*/ 1151541 w 794"/>
                <a:gd name="T19" fmla="*/ 223440 h 414"/>
                <a:gd name="T20" fmla="*/ 1165081 w 794"/>
                <a:gd name="T21" fmla="*/ 213170 h 414"/>
                <a:gd name="T22" fmla="*/ 1165081 w 794"/>
                <a:gd name="T23" fmla="*/ 21317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xmlns="" id="{65B2786D-C842-2F5F-6708-699F92994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555 w 1586"/>
                <a:gd name="T1" fmla="*/ 0 h 821"/>
                <a:gd name="T2" fmla="*/ 15107 w 1586"/>
                <a:gd name="T3" fmla="*/ 2167 h 821"/>
                <a:gd name="T4" fmla="*/ 16207 w 1586"/>
                <a:gd name="T5" fmla="*/ 2664 h 821"/>
                <a:gd name="T6" fmla="*/ 18003 w 1586"/>
                <a:gd name="T7" fmla="*/ 3307 h 821"/>
                <a:gd name="T8" fmla="*/ 17765 w 1586"/>
                <a:gd name="T9" fmla="*/ 3428 h 821"/>
                <a:gd name="T10" fmla="*/ 15320 w 1586"/>
                <a:gd name="T11" fmla="*/ 3286 h 821"/>
                <a:gd name="T12" fmla="*/ 12994 w 1586"/>
                <a:gd name="T13" fmla="*/ 3387 h 821"/>
                <a:gd name="T14" fmla="*/ 470 w 1586"/>
                <a:gd name="T15" fmla="*/ 1247 h 821"/>
                <a:gd name="T16" fmla="*/ 0 w 1586"/>
                <a:gd name="T17" fmla="*/ 627 h 821"/>
                <a:gd name="T18" fmla="*/ 521 w 1586"/>
                <a:gd name="T19" fmla="*/ 132 h 821"/>
                <a:gd name="T20" fmla="*/ 1555 w 1586"/>
                <a:gd name="T21" fmla="*/ 0 h 821"/>
                <a:gd name="T22" fmla="*/ 1555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xmlns="" id="{469A2350-3006-3B9F-A6AC-AC57D563D3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1385 h 747"/>
                <a:gd name="T2" fmla="*/ 10653 w 1049"/>
                <a:gd name="T3" fmla="*/ 3186 h 747"/>
                <a:gd name="T4" fmla="*/ 10851 w 1049"/>
                <a:gd name="T5" fmla="*/ 2278 h 747"/>
                <a:gd name="T6" fmla="*/ 12121 w 1049"/>
                <a:gd name="T7" fmla="*/ 1801 h 747"/>
                <a:gd name="T8" fmla="*/ 901 w 1049"/>
                <a:gd name="T9" fmla="*/ 0 h 747"/>
                <a:gd name="T10" fmla="*/ 0 w 1049"/>
                <a:gd name="T11" fmla="*/ 540 h 747"/>
                <a:gd name="T12" fmla="*/ 0 w 1049"/>
                <a:gd name="T13" fmla="*/ 1385 h 747"/>
                <a:gd name="T14" fmla="*/ 0 w 1049"/>
                <a:gd name="T15" fmla="*/ 138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xmlns="" id="{B3427804-62A6-79E4-C544-9EBCC694F9E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8" name="Freeform 13">
                <a:extLst>
                  <a:ext uri="{FF2B5EF4-FFF2-40B4-BE49-F238E27FC236}">
                    <a16:creationId xmlns:a16="http://schemas.microsoft.com/office/drawing/2014/main" xmlns="" id="{5F63460E-7632-BD03-2F1C-6891FB880E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237 w 150"/>
                  <a:gd name="T1" fmla="*/ 0 h 173"/>
                  <a:gd name="T2" fmla="*/ 455 w 150"/>
                  <a:gd name="T3" fmla="*/ 294 h 173"/>
                  <a:gd name="T4" fmla="*/ 0 w 150"/>
                  <a:gd name="T5" fmla="*/ 768 h 173"/>
                  <a:gd name="T6" fmla="*/ 900 w 150"/>
                  <a:gd name="T7" fmla="*/ 710 h 173"/>
                  <a:gd name="T8" fmla="*/ 1160 w 150"/>
                  <a:gd name="T9" fmla="*/ 375 h 173"/>
                  <a:gd name="T10" fmla="*/ 1692 w 150"/>
                  <a:gd name="T11" fmla="*/ 119 h 173"/>
                  <a:gd name="T12" fmla="*/ 1237 w 150"/>
                  <a:gd name="T13" fmla="*/ 0 h 173"/>
                  <a:gd name="T14" fmla="*/ 123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xmlns="" id="{7CB8F7FE-14B3-FF65-9DE3-1DDA3F4295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787 w 1684"/>
                  <a:gd name="T1" fmla="*/ 0 h 880"/>
                  <a:gd name="T2" fmla="*/ 723 w 1684"/>
                  <a:gd name="T3" fmla="*/ 220 h 880"/>
                  <a:gd name="T4" fmla="*/ 0 w 1684"/>
                  <a:gd name="T5" fmla="*/ 878 h 880"/>
                  <a:gd name="T6" fmla="*/ 771 w 1684"/>
                  <a:gd name="T7" fmla="*/ 1515 h 880"/>
                  <a:gd name="T8" fmla="*/ 13548 w 1684"/>
                  <a:gd name="T9" fmla="*/ 3659 h 880"/>
                  <a:gd name="T10" fmla="*/ 16301 w 1684"/>
                  <a:gd name="T11" fmla="*/ 3526 h 880"/>
                  <a:gd name="T12" fmla="*/ 18531 w 1684"/>
                  <a:gd name="T13" fmla="*/ 3715 h 880"/>
                  <a:gd name="T14" fmla="*/ 19305 w 1684"/>
                  <a:gd name="T15" fmla="*/ 3414 h 880"/>
                  <a:gd name="T16" fmla="*/ 17216 w 1684"/>
                  <a:gd name="T17" fmla="*/ 2802 h 880"/>
                  <a:gd name="T18" fmla="*/ 16368 w 1684"/>
                  <a:gd name="T19" fmla="*/ 2164 h 880"/>
                  <a:gd name="T20" fmla="*/ 15699 w 1684"/>
                  <a:gd name="T21" fmla="*/ 2225 h 880"/>
                  <a:gd name="T22" fmla="*/ 16494 w 1684"/>
                  <a:gd name="T23" fmla="*/ 2802 h 880"/>
                  <a:gd name="T24" fmla="*/ 18089 w 1684"/>
                  <a:gd name="T25" fmla="*/ 3417 h 880"/>
                  <a:gd name="T26" fmla="*/ 16200 w 1684"/>
                  <a:gd name="T27" fmla="*/ 3322 h 880"/>
                  <a:gd name="T28" fmla="*/ 13972 w 1684"/>
                  <a:gd name="T29" fmla="*/ 3433 h 880"/>
                  <a:gd name="T30" fmla="*/ 14384 w 1684"/>
                  <a:gd name="T31" fmla="*/ 2742 h 880"/>
                  <a:gd name="T32" fmla="*/ 15339 w 1684"/>
                  <a:gd name="T33" fmla="*/ 2271 h 880"/>
                  <a:gd name="T34" fmla="*/ 14221 w 1684"/>
                  <a:gd name="T35" fmla="*/ 2330 h 880"/>
                  <a:gd name="T36" fmla="*/ 13354 w 1684"/>
                  <a:gd name="T37" fmla="*/ 2779 h 880"/>
                  <a:gd name="T38" fmla="*/ 13059 w 1684"/>
                  <a:gd name="T39" fmla="*/ 3341 h 880"/>
                  <a:gd name="T40" fmla="*/ 1228 w 1684"/>
                  <a:gd name="T41" fmla="*/ 1308 h 880"/>
                  <a:gd name="T42" fmla="*/ 915 w 1684"/>
                  <a:gd name="T43" fmla="*/ 907 h 880"/>
                  <a:gd name="T44" fmla="*/ 1180 w 1684"/>
                  <a:gd name="T45" fmla="*/ 403 h 880"/>
                  <a:gd name="T46" fmla="*/ 2484 w 1684"/>
                  <a:gd name="T47" fmla="*/ 0 h 880"/>
                  <a:gd name="T48" fmla="*/ 1787 w 1684"/>
                  <a:gd name="T49" fmla="*/ 0 h 880"/>
                  <a:gd name="T50" fmla="*/ 1787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xmlns="" id="{33C20819-6416-BC08-CBE5-C5F805B4D6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148 w 1190"/>
                  <a:gd name="T1" fmla="*/ 0 h 500"/>
                  <a:gd name="T2" fmla="*/ 13640 w 1190"/>
                  <a:gd name="T3" fmla="*/ 2063 h 500"/>
                  <a:gd name="T4" fmla="*/ 12325 w 1190"/>
                  <a:gd name="T5" fmla="*/ 2105 h 500"/>
                  <a:gd name="T6" fmla="*/ 0 w 1190"/>
                  <a:gd name="T7" fmla="*/ 113 h 500"/>
                  <a:gd name="T8" fmla="*/ 1148 w 1190"/>
                  <a:gd name="T9" fmla="*/ 0 h 500"/>
                  <a:gd name="T10" fmla="*/ 1148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xmlns="" id="{B7B25353-4266-6C55-7934-70BA2F7D22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345 w 160"/>
                  <a:gd name="T1" fmla="*/ 0 h 335"/>
                  <a:gd name="T2" fmla="*/ 220 w 160"/>
                  <a:gd name="T3" fmla="*/ 439 h 335"/>
                  <a:gd name="T4" fmla="*/ 0 w 160"/>
                  <a:gd name="T5" fmla="*/ 944 h 335"/>
                  <a:gd name="T6" fmla="*/ 386 w 160"/>
                  <a:gd name="T7" fmla="*/ 1291 h 335"/>
                  <a:gd name="T8" fmla="*/ 1085 w 160"/>
                  <a:gd name="T9" fmla="*/ 1377 h 335"/>
                  <a:gd name="T10" fmla="*/ 880 w 160"/>
                  <a:gd name="T11" fmla="*/ 630 h 335"/>
                  <a:gd name="T12" fmla="*/ 1850 w 160"/>
                  <a:gd name="T13" fmla="*/ 72 h 335"/>
                  <a:gd name="T14" fmla="*/ 1345 w 160"/>
                  <a:gd name="T15" fmla="*/ 0 h 335"/>
                  <a:gd name="T16" fmla="*/ 1345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7">
                <a:extLst>
                  <a:ext uri="{FF2B5EF4-FFF2-40B4-BE49-F238E27FC236}">
                    <a16:creationId xmlns:a16="http://schemas.microsoft.com/office/drawing/2014/main" xmlns="" id="{D529F0EC-2581-1C36-6B0E-AF96B3584A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61 w 489"/>
                  <a:gd name="T1" fmla="*/ 146 h 296"/>
                  <a:gd name="T2" fmla="*/ 1797 w 489"/>
                  <a:gd name="T3" fmla="*/ 282 h 296"/>
                  <a:gd name="T4" fmla="*/ 3646 w 489"/>
                  <a:gd name="T5" fmla="*/ 584 h 296"/>
                  <a:gd name="T6" fmla="*/ 4951 w 489"/>
                  <a:gd name="T7" fmla="*/ 1035 h 296"/>
                  <a:gd name="T8" fmla="*/ 3668 w 489"/>
                  <a:gd name="T9" fmla="*/ 979 h 296"/>
                  <a:gd name="T10" fmla="*/ 1560 w 489"/>
                  <a:gd name="T11" fmla="*/ 621 h 296"/>
                  <a:gd name="T12" fmla="*/ 561 w 489"/>
                  <a:gd name="T13" fmla="*/ 341 h 296"/>
                  <a:gd name="T14" fmla="*/ 1200 w 489"/>
                  <a:gd name="T15" fmla="*/ 694 h 296"/>
                  <a:gd name="T16" fmla="*/ 3059 w 489"/>
                  <a:gd name="T17" fmla="*/ 1147 h 296"/>
                  <a:gd name="T18" fmla="*/ 5240 w 489"/>
                  <a:gd name="T19" fmla="*/ 1262 h 296"/>
                  <a:gd name="T20" fmla="*/ 5500 w 489"/>
                  <a:gd name="T21" fmla="*/ 953 h 296"/>
                  <a:gd name="T22" fmla="*/ 4433 w 489"/>
                  <a:gd name="T23" fmla="*/ 512 h 296"/>
                  <a:gd name="T24" fmla="*/ 1910 w 489"/>
                  <a:gd name="T25" fmla="*/ 73 h 296"/>
                  <a:gd name="T26" fmla="*/ 0 w 489"/>
                  <a:gd name="T27" fmla="*/ 0 h 296"/>
                  <a:gd name="T28" fmla="*/ 161 w 489"/>
                  <a:gd name="T29" fmla="*/ 146 h 296"/>
                  <a:gd name="T30" fmla="*/ 161 w 489"/>
                  <a:gd name="T31" fmla="*/ 146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xmlns="" id="{DFAC271E-72F2-F1C8-494B-D54BD9D6D51F}"/>
              </a:ext>
            </a:extLst>
          </p:cNvPr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xmlns="" id="{08E76939-5315-AAF1-8B0A-B796C8AF3B37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155 w 794"/>
                <a:gd name="T1" fmla="*/ 35 h 414"/>
                <a:gd name="T2" fmla="*/ 139 w 794"/>
                <a:gd name="T3" fmla="*/ 28 h 414"/>
                <a:gd name="T4" fmla="*/ 109 w 794"/>
                <a:gd name="T5" fmla="*/ 18 h 414"/>
                <a:gd name="T6" fmla="*/ 13 w 794"/>
                <a:gd name="T7" fmla="*/ 0 h 414"/>
                <a:gd name="T8" fmla="*/ 5 w 794"/>
                <a:gd name="T9" fmla="*/ 2 h 414"/>
                <a:gd name="T10" fmla="*/ 0 w 794"/>
                <a:gd name="T11" fmla="*/ 8 h 414"/>
                <a:gd name="T12" fmla="*/ 5 w 794"/>
                <a:gd name="T13" fmla="*/ 14 h 414"/>
                <a:gd name="T14" fmla="*/ 112 w 794"/>
                <a:gd name="T15" fmla="*/ 37 h 414"/>
                <a:gd name="T16" fmla="*/ 135 w 794"/>
                <a:gd name="T17" fmla="*/ 35 h 414"/>
                <a:gd name="T18" fmla="*/ 154 w 794"/>
                <a:gd name="T19" fmla="*/ 37 h 414"/>
                <a:gd name="T20" fmla="*/ 155 w 794"/>
                <a:gd name="T21" fmla="*/ 35 h 414"/>
                <a:gd name="T22" fmla="*/ 155 w 794"/>
                <a:gd name="T23" fmla="*/ 3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xmlns="" id="{A2E7D65F-DC52-8B1E-E0B5-BEA391173625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0 w 1586"/>
                <a:gd name="T1" fmla="*/ 0 h 821"/>
                <a:gd name="T2" fmla="*/ 2 w 1586"/>
                <a:gd name="T3" fmla="*/ 0 h 821"/>
                <a:gd name="T4" fmla="*/ 2 w 1586"/>
                <a:gd name="T5" fmla="*/ 0 h 821"/>
                <a:gd name="T6" fmla="*/ 2 w 1586"/>
                <a:gd name="T7" fmla="*/ 0 h 821"/>
                <a:gd name="T8" fmla="*/ 2 w 1586"/>
                <a:gd name="T9" fmla="*/ 1 h 821"/>
                <a:gd name="T10" fmla="*/ 2 w 1586"/>
                <a:gd name="T11" fmla="*/ 0 h 821"/>
                <a:gd name="T12" fmla="*/ 2 w 1586"/>
                <a:gd name="T13" fmla="*/ 1 h 821"/>
                <a:gd name="T14" fmla="*/ 0 w 1586"/>
                <a:gd name="T15" fmla="*/ 0 h 821"/>
                <a:gd name="T16" fmla="*/ 0 w 1586"/>
                <a:gd name="T17" fmla="*/ 0 h 821"/>
                <a:gd name="T18" fmla="*/ 0 w 1586"/>
                <a:gd name="T19" fmla="*/ 0 h 821"/>
                <a:gd name="T20" fmla="*/ 0 w 1586"/>
                <a:gd name="T21" fmla="*/ 0 h 821"/>
                <a:gd name="T22" fmla="*/ 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xmlns="" id="{65524D05-7517-D1B7-D956-5FFCCFCB7560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0 h 747"/>
                <a:gd name="T2" fmla="*/ 2 w 1049"/>
                <a:gd name="T3" fmla="*/ 0 h 747"/>
                <a:gd name="T4" fmla="*/ 2 w 1049"/>
                <a:gd name="T5" fmla="*/ 0 h 747"/>
                <a:gd name="T6" fmla="*/ 2 w 1049"/>
                <a:gd name="T7" fmla="*/ 0 h 747"/>
                <a:gd name="T8" fmla="*/ 0 w 1049"/>
                <a:gd name="T9" fmla="*/ 0 h 747"/>
                <a:gd name="T10" fmla="*/ 0 w 1049"/>
                <a:gd name="T11" fmla="*/ 0 h 747"/>
                <a:gd name="T12" fmla="*/ 0 w 1049"/>
                <a:gd name="T13" fmla="*/ 0 h 747"/>
                <a:gd name="T14" fmla="*/ 0 w 1049"/>
                <a:gd name="T15" fmla="*/ 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22">
              <a:extLst>
                <a:ext uri="{FF2B5EF4-FFF2-40B4-BE49-F238E27FC236}">
                  <a16:creationId xmlns:a16="http://schemas.microsoft.com/office/drawing/2014/main" xmlns="" id="{9FC5E7E9-BB41-A4B6-F4E4-0EEE92755A0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8" name="Freeform 23">
                <a:extLst>
                  <a:ext uri="{FF2B5EF4-FFF2-40B4-BE49-F238E27FC236}">
                    <a16:creationId xmlns:a16="http://schemas.microsoft.com/office/drawing/2014/main" xmlns="" id="{E60ACB1A-75DF-D7F8-D436-598B8110C8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0 w 150"/>
                  <a:gd name="T1" fmla="*/ 0 h 173"/>
                  <a:gd name="T2" fmla="*/ 0 w 150"/>
                  <a:gd name="T3" fmla="*/ 0 h 173"/>
                  <a:gd name="T4" fmla="*/ 0 w 150"/>
                  <a:gd name="T5" fmla="*/ 0 h 173"/>
                  <a:gd name="T6" fmla="*/ 0 w 150"/>
                  <a:gd name="T7" fmla="*/ 0 h 173"/>
                  <a:gd name="T8" fmla="*/ 0 w 150"/>
                  <a:gd name="T9" fmla="*/ 0 h 173"/>
                  <a:gd name="T10" fmla="*/ 0 w 150"/>
                  <a:gd name="T11" fmla="*/ 0 h 173"/>
                  <a:gd name="T12" fmla="*/ 0 w 150"/>
                  <a:gd name="T13" fmla="*/ 0 h 173"/>
                  <a:gd name="T14" fmla="*/ 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xmlns="" id="{61AC7037-1CA4-6CDA-8451-C4D80C624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0 w 1684"/>
                  <a:gd name="T1" fmla="*/ 0 h 880"/>
                  <a:gd name="T2" fmla="*/ 0 w 1684"/>
                  <a:gd name="T3" fmla="*/ 0 h 880"/>
                  <a:gd name="T4" fmla="*/ 0 w 1684"/>
                  <a:gd name="T5" fmla="*/ 0 h 880"/>
                  <a:gd name="T6" fmla="*/ 0 w 1684"/>
                  <a:gd name="T7" fmla="*/ 0 h 880"/>
                  <a:gd name="T8" fmla="*/ 2 w 1684"/>
                  <a:gd name="T9" fmla="*/ 1 h 880"/>
                  <a:gd name="T10" fmla="*/ 2 w 1684"/>
                  <a:gd name="T11" fmla="*/ 1 h 880"/>
                  <a:gd name="T12" fmla="*/ 2 w 1684"/>
                  <a:gd name="T13" fmla="*/ 1 h 880"/>
                  <a:gd name="T14" fmla="*/ 3 w 1684"/>
                  <a:gd name="T15" fmla="*/ 1 h 880"/>
                  <a:gd name="T16" fmla="*/ 2 w 1684"/>
                  <a:gd name="T17" fmla="*/ 0 h 880"/>
                  <a:gd name="T18" fmla="*/ 2 w 1684"/>
                  <a:gd name="T19" fmla="*/ 0 h 880"/>
                  <a:gd name="T20" fmla="*/ 2 w 1684"/>
                  <a:gd name="T21" fmla="*/ 0 h 880"/>
                  <a:gd name="T22" fmla="*/ 2 w 1684"/>
                  <a:gd name="T23" fmla="*/ 0 h 880"/>
                  <a:gd name="T24" fmla="*/ 2 w 1684"/>
                  <a:gd name="T25" fmla="*/ 1 h 880"/>
                  <a:gd name="T26" fmla="*/ 2 w 1684"/>
                  <a:gd name="T27" fmla="*/ 0 h 880"/>
                  <a:gd name="T28" fmla="*/ 2 w 1684"/>
                  <a:gd name="T29" fmla="*/ 1 h 880"/>
                  <a:gd name="T30" fmla="*/ 2 w 1684"/>
                  <a:gd name="T31" fmla="*/ 0 h 880"/>
                  <a:gd name="T32" fmla="*/ 2 w 1684"/>
                  <a:gd name="T33" fmla="*/ 0 h 880"/>
                  <a:gd name="T34" fmla="*/ 2 w 1684"/>
                  <a:gd name="T35" fmla="*/ 0 h 880"/>
                  <a:gd name="T36" fmla="*/ 2 w 1684"/>
                  <a:gd name="T37" fmla="*/ 0 h 880"/>
                  <a:gd name="T38" fmla="*/ 2 w 1684"/>
                  <a:gd name="T39" fmla="*/ 0 h 880"/>
                  <a:gd name="T40" fmla="*/ 0 w 1684"/>
                  <a:gd name="T41" fmla="*/ 0 h 880"/>
                  <a:gd name="T42" fmla="*/ 0 w 1684"/>
                  <a:gd name="T43" fmla="*/ 0 h 880"/>
                  <a:gd name="T44" fmla="*/ 0 w 1684"/>
                  <a:gd name="T45" fmla="*/ 0 h 880"/>
                  <a:gd name="T46" fmla="*/ 0 w 1684"/>
                  <a:gd name="T47" fmla="*/ 0 h 880"/>
                  <a:gd name="T48" fmla="*/ 0 w 1684"/>
                  <a:gd name="T49" fmla="*/ 0 h 880"/>
                  <a:gd name="T50" fmla="*/ 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xmlns="" id="{8FDE4B7B-275A-2B9B-6521-035D698D11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0 w 1190"/>
                  <a:gd name="T1" fmla="*/ 0 h 500"/>
                  <a:gd name="T2" fmla="*/ 2 w 1190"/>
                  <a:gd name="T3" fmla="*/ 0 h 500"/>
                  <a:gd name="T4" fmla="*/ 2 w 1190"/>
                  <a:gd name="T5" fmla="*/ 0 h 500"/>
                  <a:gd name="T6" fmla="*/ 0 w 1190"/>
                  <a:gd name="T7" fmla="*/ 0 h 500"/>
                  <a:gd name="T8" fmla="*/ 0 w 1190"/>
                  <a:gd name="T9" fmla="*/ 0 h 500"/>
                  <a:gd name="T10" fmla="*/ 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xmlns="" id="{8B0F2F0E-FDE0-B88B-7C60-F04209F02E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0 w 160"/>
                  <a:gd name="T1" fmla="*/ 0 h 335"/>
                  <a:gd name="T2" fmla="*/ 0 w 160"/>
                  <a:gd name="T3" fmla="*/ 0 h 335"/>
                  <a:gd name="T4" fmla="*/ 0 w 160"/>
                  <a:gd name="T5" fmla="*/ 0 h 335"/>
                  <a:gd name="T6" fmla="*/ 0 w 160"/>
                  <a:gd name="T7" fmla="*/ 0 h 335"/>
                  <a:gd name="T8" fmla="*/ 0 w 160"/>
                  <a:gd name="T9" fmla="*/ 0 h 335"/>
                  <a:gd name="T10" fmla="*/ 0 w 160"/>
                  <a:gd name="T11" fmla="*/ 0 h 335"/>
                  <a:gd name="T12" fmla="*/ 0 w 160"/>
                  <a:gd name="T13" fmla="*/ 0 h 335"/>
                  <a:gd name="T14" fmla="*/ 0 w 160"/>
                  <a:gd name="T15" fmla="*/ 0 h 335"/>
                  <a:gd name="T16" fmla="*/ 0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xmlns="" id="{BEEDE94D-D1C8-6A2E-3BFA-63E981B300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0 w 489"/>
                  <a:gd name="T3" fmla="*/ 0 h 296"/>
                  <a:gd name="T4" fmla="*/ 0 w 489"/>
                  <a:gd name="T5" fmla="*/ 0 h 296"/>
                  <a:gd name="T6" fmla="*/ 1 w 489"/>
                  <a:gd name="T7" fmla="*/ 0 h 296"/>
                  <a:gd name="T8" fmla="*/ 0 w 489"/>
                  <a:gd name="T9" fmla="*/ 0 h 296"/>
                  <a:gd name="T10" fmla="*/ 0 w 489"/>
                  <a:gd name="T11" fmla="*/ 0 h 296"/>
                  <a:gd name="T12" fmla="*/ 0 w 489"/>
                  <a:gd name="T13" fmla="*/ 0 h 296"/>
                  <a:gd name="T14" fmla="*/ 0 w 489"/>
                  <a:gd name="T15" fmla="*/ 0 h 296"/>
                  <a:gd name="T16" fmla="*/ 0 w 489"/>
                  <a:gd name="T17" fmla="*/ 0 h 296"/>
                  <a:gd name="T18" fmla="*/ 1 w 489"/>
                  <a:gd name="T19" fmla="*/ 0 h 296"/>
                  <a:gd name="T20" fmla="*/ 1 w 489"/>
                  <a:gd name="T21" fmla="*/ 0 h 296"/>
                  <a:gd name="T22" fmla="*/ 1 w 489"/>
                  <a:gd name="T23" fmla="*/ 0 h 296"/>
                  <a:gd name="T24" fmla="*/ 0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3" name="Freeform 28">
            <a:extLst>
              <a:ext uri="{FF2B5EF4-FFF2-40B4-BE49-F238E27FC236}">
                <a16:creationId xmlns:a16="http://schemas.microsoft.com/office/drawing/2014/main" xmlns="" id="{DE47AC18-9B85-7D5E-922C-CF58C439D7EE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29">
            <a:extLst>
              <a:ext uri="{FF2B5EF4-FFF2-40B4-BE49-F238E27FC236}">
                <a16:creationId xmlns:a16="http://schemas.microsoft.com/office/drawing/2014/main" xmlns="" id="{CC1732AF-937A-E4FB-BD96-C8D56545E5B4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5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xmlns="" id="{5CD4447D-797C-CA34-77A8-AE2E6BEFCE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xmlns="" id="{F87837F2-896D-D88A-84FC-DBADDCCD4C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xmlns="" id="{A80C9454-1922-B000-61D7-7A1164541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A26F171-AD05-4DD9-8318-C1C89F9EB2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463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8E108B6A-F7E4-D270-1C38-7FD38036A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F61E6E0-A0BE-55A4-8CE1-5A90EA5767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89727EEB-BB1F-55EC-9111-03647B6EC6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3C381-0589-45D3-8534-43CFFF6EA9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1248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8CFC4277-FC95-0C3B-5D32-5AF4DC16BF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FF59573E-7ECF-72B6-BC51-B90E8F868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7C401FE8-86CB-91ED-AF84-E3530420DC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BCED47-EEB5-4CAF-98F8-E2A7C71ADB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927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733800"/>
            <a:ext cx="37719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72C45C6D-B9CF-E053-1410-AF0FCD77BF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4CE824BD-2CAD-A9D5-B6B8-530CF0086E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133B64A3-8C1E-1356-312D-98F28EB2D6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B15880-D38A-41B2-A609-608AA10463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540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4117D5-8E05-F83C-62CB-D839E69FE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2EACAA-DDC4-606B-99E5-39305F955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567633-F03B-805B-FD91-490A508C5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84343DD-DB46-4DB9-823B-29BC3F5456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186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FA201C-EFE9-A9CC-F17B-1013C06C5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877483-48AB-972E-7C49-924D2DE4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931689-47F9-76D0-D63D-D938BD396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3F8AE3B-772B-4369-B7B9-E704128AEB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32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A8B10A-2EEF-C099-AC43-6364AC67B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3CE82A-E8B4-9006-C723-2790C72C9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EAB92C-8D22-C218-BD83-7DE8F8BD4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38ECC05-6F6C-47D9-911D-E8BB196CED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588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214C717C-035A-B562-7F57-08498EDD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7D86C06-02BF-0D45-68C3-6F418B2A2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6B11B80-C616-38B3-AC26-CFED87EC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04A9CE8-CA25-4EB1-82AC-1BEFCF0521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5505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425E0A55-C9FA-DC87-59F2-EFA190B3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B2195FCA-5000-0C76-59E9-5CF126C5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556EA56-EDB6-1957-F800-EFE864F2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6F72B48-C5A7-4E89-874E-84E81CD288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5611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5B4D980F-3B91-7AD0-74D2-BD4E2C41A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68B75FC1-9174-9E86-CA50-AAA033AE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36D841E-1D58-97CB-1EA4-664896379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6E3BF933-49CD-4C2C-8808-CE5A39D72B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731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4C2F5938-8981-1F6E-E477-78D16158A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846DC7A9-9B2E-197A-EE46-E24FE5E22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3A8DEB88-E50D-0B07-2F65-88AD641FF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77CF97F-ECD1-4020-A87D-C31542F1FF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48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0AC76C10-DBF5-26C2-550F-02E3970D1A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52A989D0-AE3F-6B4A-C5CA-2ACB982612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20CF46B6-1D93-AC36-D222-3D8C962A28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45754-5EB9-4474-8459-42E973D20A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13020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7D6EE5C2-DC9E-9C31-168B-A8315206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059B925E-4FE2-6F04-7348-1D77BA86C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2283037-355A-B1EB-7A72-31D0F104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F384533C-FDC3-4E0C-9C73-16ACEEF0D9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5925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BB1D975-5F0B-0E78-F8FF-5610CB551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7317942-83F8-F914-4AE9-BE028545A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F74DD4E-F663-5840-5A4B-53968D437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4C34C96-BABF-4361-932D-0B6F083C56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971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9A4FC9-B977-041E-3775-BFAA34111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E03636-72FF-BAC5-5EA5-4F766AB39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9277BE-4498-4C0E-64CE-17C6F91E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EF1924E-5841-4FB8-89E8-AAEC434281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1734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C1116B-710D-2711-9CAB-CE2BB738B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0AC37C-61DB-9495-772B-C5EFBC2A2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5C3A84-9B64-94D2-67ED-9BE09DBE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80682A0-4BF7-421C-8559-92A80C4BE7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0637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9FBB567A-5365-9874-6455-232C7A44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7A5C812-3994-8EDD-10EF-17E54F0E3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F204AA7A-0808-3E41-9506-770A2132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B98CC6B-0CA1-45CB-801E-53A7AC303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341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DA3F55E1-6615-F61F-6292-EE6C57913C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C56A821-DDCF-07C5-C4FF-6EADA2583E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C6AA5AA3-A15F-2979-A90E-3D7B22082E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2F730-A2BE-4FBF-9D89-C6B4C35183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3231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E04CC46-ED70-6E59-8D4F-F059543C9F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F074B32-8751-C68D-5541-572FDE03B0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F38EA39F-966B-64FD-BDBE-033841618D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576741-89ED-4E5E-9721-D80A428DE0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963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1FE0AFDD-EC07-AA6F-1A53-1F3D53B016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E6E9B9D2-B67A-A349-B723-F81752D810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80139312-4F6B-0FB1-E5F9-2E274BF262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69A3F3-5A24-429E-88DC-1D00B8D7DE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536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C6924B42-D4C4-0498-57C0-E86D4F3465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CFA4C84D-0607-805E-7EB8-B068C7B32F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CCB04444-E36D-59DB-928B-E307805106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12D78E-B3EC-4E4B-8587-D57B3B505B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94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xmlns="" id="{A112D501-77D7-6A67-4980-5F0A29275E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4F9A21C9-FD61-68C9-DA6A-166D507CAB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xmlns="" id="{B48FF585-BA61-D07C-775D-1E315C74BA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37BFD-5847-4567-BD5A-DA696BB1E7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9553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CB787DD-0F20-C6DB-F08E-362A948419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9BFD440-347B-E7A2-760B-C224D6591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66C83DB1-B2DC-6A1B-D070-E51C080752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D5D497-6A8E-481C-8812-6E58C0FE7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854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E4A020A-7CA7-79FF-A15F-1798EA27F4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158CA02-4B42-5EE5-EE88-3CD829BAF1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C2C6AA18-A824-A2BC-1C64-BA19A657EB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EACAA-9306-4443-B72F-7806D42BB3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99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>
            <a:extLst>
              <a:ext uri="{FF2B5EF4-FFF2-40B4-BE49-F238E27FC236}">
                <a16:creationId xmlns:a16="http://schemas.microsoft.com/office/drawing/2014/main" xmlns="" id="{ABB7C8F8-F182-0F6A-0D19-294629B7DA7C}"/>
              </a:ext>
            </a:extLst>
          </p:cNvPr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BA1AAD15-CD45-E915-49F3-C17836399D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EF7ADEDC-5481-A0FD-D427-225350622B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4133" name="Rectangle 5">
            <a:extLst>
              <a:ext uri="{FF2B5EF4-FFF2-40B4-BE49-F238E27FC236}">
                <a16:creationId xmlns:a16="http://schemas.microsoft.com/office/drawing/2014/main" xmlns="" id="{BADF36DA-154B-4411-913B-F3DA17DECB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4134" name="Rectangle 6">
            <a:extLst>
              <a:ext uri="{FF2B5EF4-FFF2-40B4-BE49-F238E27FC236}">
                <a16:creationId xmlns:a16="http://schemas.microsoft.com/office/drawing/2014/main" xmlns="" id="{ADB2976E-7EC0-AA9A-74BC-CE806B8B349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4135" name="Rectangle 7">
            <a:extLst>
              <a:ext uri="{FF2B5EF4-FFF2-40B4-BE49-F238E27FC236}">
                <a16:creationId xmlns:a16="http://schemas.microsoft.com/office/drawing/2014/main" xmlns="" id="{FDAECE4B-AC6E-6923-2A59-A0471B9428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92EDC01-B13B-45DD-959B-BB0E6EB6A27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2" name="Freeform 8">
            <a:extLst>
              <a:ext uri="{FF2B5EF4-FFF2-40B4-BE49-F238E27FC236}">
                <a16:creationId xmlns:a16="http://schemas.microsoft.com/office/drawing/2014/main" xmlns="" id="{0DEB9213-9A5A-4BFB-F103-9235C447281D}"/>
              </a:ext>
            </a:extLst>
          </p:cNvPr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xmlns="" id="{F60D8E7B-26F5-948C-02BC-27A9F8E20C9B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4" name="Group 10">
            <a:extLst>
              <a:ext uri="{FF2B5EF4-FFF2-40B4-BE49-F238E27FC236}">
                <a16:creationId xmlns:a16="http://schemas.microsoft.com/office/drawing/2014/main" xmlns="" id="{7A119925-175C-A436-5A45-76F5C0E2E631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>
              <a:extLst>
                <a:ext uri="{FF2B5EF4-FFF2-40B4-BE49-F238E27FC236}">
                  <a16:creationId xmlns:a16="http://schemas.microsoft.com/office/drawing/2014/main" xmlns="" id="{E62D2278-1EE6-3E97-E1F1-41F685165A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3 w 2177"/>
                <a:gd name="T1" fmla="*/ 10 h 1298"/>
                <a:gd name="T2" fmla="*/ 12 w 2177"/>
                <a:gd name="T3" fmla="*/ 9 h 1298"/>
                <a:gd name="T4" fmla="*/ 11 w 2177"/>
                <a:gd name="T5" fmla="*/ 4 h 1298"/>
                <a:gd name="T6" fmla="*/ 17 w 2177"/>
                <a:gd name="T7" fmla="*/ 3 h 1298"/>
                <a:gd name="T8" fmla="*/ 18 w 2177"/>
                <a:gd name="T9" fmla="*/ 2 h 1298"/>
                <a:gd name="T10" fmla="*/ 17 w 2177"/>
                <a:gd name="T11" fmla="*/ 1 h 1298"/>
                <a:gd name="T12" fmla="*/ 10 w 2177"/>
                <a:gd name="T13" fmla="*/ 2 h 1298"/>
                <a:gd name="T14" fmla="*/ 10 w 2177"/>
                <a:gd name="T15" fmla="*/ 1 h 1298"/>
                <a:gd name="T16" fmla="*/ 9 w 2177"/>
                <a:gd name="T17" fmla="*/ 0 h 1298"/>
                <a:gd name="T18" fmla="*/ 8 w 2177"/>
                <a:gd name="T19" fmla="*/ 1 h 1298"/>
                <a:gd name="T20" fmla="*/ 7 w 2177"/>
                <a:gd name="T21" fmla="*/ 1 h 1298"/>
                <a:gd name="T22" fmla="*/ 8 w 2177"/>
                <a:gd name="T23" fmla="*/ 3 h 1298"/>
                <a:gd name="T24" fmla="*/ 6 w 2177"/>
                <a:gd name="T25" fmla="*/ 4 h 1298"/>
                <a:gd name="T26" fmla="*/ 8 w 2177"/>
                <a:gd name="T27" fmla="*/ 4 h 1298"/>
                <a:gd name="T28" fmla="*/ 9 w 2177"/>
                <a:gd name="T29" fmla="*/ 7 h 1298"/>
                <a:gd name="T30" fmla="*/ 2 w 2177"/>
                <a:gd name="T31" fmla="*/ 4 h 1298"/>
                <a:gd name="T32" fmla="*/ 1 w 2177"/>
                <a:gd name="T33" fmla="*/ 4 h 1298"/>
                <a:gd name="T34" fmla="*/ 0 w 2177"/>
                <a:gd name="T35" fmla="*/ 5 h 1298"/>
                <a:gd name="T36" fmla="*/ 1 w 2177"/>
                <a:gd name="T37" fmla="*/ 7 h 1298"/>
                <a:gd name="T38" fmla="*/ 9 w 2177"/>
                <a:gd name="T39" fmla="*/ 11 h 1298"/>
                <a:gd name="T40" fmla="*/ 11 w 2177"/>
                <a:gd name="T41" fmla="*/ 10 h 1298"/>
                <a:gd name="T42" fmla="*/ 13 w 2177"/>
                <a:gd name="T43" fmla="*/ 11 h 1298"/>
                <a:gd name="T44" fmla="*/ 13 w 2177"/>
                <a:gd name="T45" fmla="*/ 10 h 1298"/>
                <a:gd name="T46" fmla="*/ 13 w 2177"/>
                <a:gd name="T47" fmla="*/ 1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2">
              <a:extLst>
                <a:ext uri="{FF2B5EF4-FFF2-40B4-BE49-F238E27FC236}">
                  <a16:creationId xmlns:a16="http://schemas.microsoft.com/office/drawing/2014/main" xmlns="" id="{1A0851BF-E10E-5A46-6FE9-3100BC9FB0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0 w 143"/>
                <a:gd name="T3" fmla="*/ 0 h 258"/>
                <a:gd name="T4" fmla="*/ 1 w 143"/>
                <a:gd name="T5" fmla="*/ 2 h 258"/>
                <a:gd name="T6" fmla="*/ 0 w 143"/>
                <a:gd name="T7" fmla="*/ 3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3">
              <a:extLst>
                <a:ext uri="{FF2B5EF4-FFF2-40B4-BE49-F238E27FC236}">
                  <a16:creationId xmlns:a16="http://schemas.microsoft.com/office/drawing/2014/main" xmlns="" id="{3C2EA597-2691-6505-353F-9CB24A1FF6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 w 1586"/>
                <a:gd name="T1" fmla="*/ 0 h 821"/>
                <a:gd name="T2" fmla="*/ 10 w 1586"/>
                <a:gd name="T3" fmla="*/ 4 h 821"/>
                <a:gd name="T4" fmla="*/ 11 w 1586"/>
                <a:gd name="T5" fmla="*/ 4 h 821"/>
                <a:gd name="T6" fmla="*/ 12 w 1586"/>
                <a:gd name="T7" fmla="*/ 6 h 821"/>
                <a:gd name="T8" fmla="*/ 12 w 1586"/>
                <a:gd name="T9" fmla="*/ 6 h 821"/>
                <a:gd name="T10" fmla="*/ 10 w 1586"/>
                <a:gd name="T11" fmla="*/ 6 h 821"/>
                <a:gd name="T12" fmla="*/ 8 w 1586"/>
                <a:gd name="T13" fmla="*/ 6 h 821"/>
                <a:gd name="T14" fmla="*/ 0 w 1586"/>
                <a:gd name="T15" fmla="*/ 2 h 821"/>
                <a:gd name="T16" fmla="*/ 0 w 1586"/>
                <a:gd name="T17" fmla="*/ 1 h 821"/>
                <a:gd name="T18" fmla="*/ 0 w 1586"/>
                <a:gd name="T19" fmla="*/ 0 h 821"/>
                <a:gd name="T20" fmla="*/ 1 w 1586"/>
                <a:gd name="T21" fmla="*/ 0 h 821"/>
                <a:gd name="T22" fmla="*/ 1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14">
              <a:extLst>
                <a:ext uri="{FF2B5EF4-FFF2-40B4-BE49-F238E27FC236}">
                  <a16:creationId xmlns:a16="http://schemas.microsoft.com/office/drawing/2014/main" xmlns="" id="{171F9D6C-EB15-5D8D-B0AF-A3995313DA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 h 747"/>
                <a:gd name="T2" fmla="*/ 8 w 1049"/>
                <a:gd name="T3" fmla="*/ 6 h 747"/>
                <a:gd name="T4" fmla="*/ 8 w 1049"/>
                <a:gd name="T5" fmla="*/ 5 h 747"/>
                <a:gd name="T6" fmla="*/ 9 w 1049"/>
                <a:gd name="T7" fmla="*/ 4 h 747"/>
                <a:gd name="T8" fmla="*/ 1 w 1049"/>
                <a:gd name="T9" fmla="*/ 0 h 747"/>
                <a:gd name="T10" fmla="*/ 0 w 1049"/>
                <a:gd name="T11" fmla="*/ 1 h 747"/>
                <a:gd name="T12" fmla="*/ 0 w 1049"/>
                <a:gd name="T13" fmla="*/ 3 h 747"/>
                <a:gd name="T14" fmla="*/ 0 w 1049"/>
                <a:gd name="T15" fmla="*/ 3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5">
              <a:extLst>
                <a:ext uri="{FF2B5EF4-FFF2-40B4-BE49-F238E27FC236}">
                  <a16:creationId xmlns:a16="http://schemas.microsoft.com/office/drawing/2014/main" xmlns="" id="{4683FE78-FD48-4691-251D-2F4C2A9B81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 h 241"/>
                <a:gd name="T2" fmla="*/ 1 w 272"/>
                <a:gd name="T3" fmla="*/ 0 h 241"/>
                <a:gd name="T4" fmla="*/ 1 w 272"/>
                <a:gd name="T5" fmla="*/ 1 h 241"/>
                <a:gd name="T6" fmla="*/ 2 w 272"/>
                <a:gd name="T7" fmla="*/ 2 h 241"/>
                <a:gd name="T8" fmla="*/ 1 w 272"/>
                <a:gd name="T9" fmla="*/ 2 h 241"/>
                <a:gd name="T10" fmla="*/ 0 w 272"/>
                <a:gd name="T11" fmla="*/ 2 h 241"/>
                <a:gd name="T12" fmla="*/ 0 w 272"/>
                <a:gd name="T13" fmla="*/ 1 h 241"/>
                <a:gd name="T14" fmla="*/ 0 w 272"/>
                <a:gd name="T15" fmla="*/ 1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16">
              <a:extLst>
                <a:ext uri="{FF2B5EF4-FFF2-40B4-BE49-F238E27FC236}">
                  <a16:creationId xmlns:a16="http://schemas.microsoft.com/office/drawing/2014/main" xmlns="" id="{549CB481-D9D4-0EF6-DDE0-E3650A3E51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2 w 152"/>
                <a:gd name="T1" fmla="*/ 1 h 224"/>
                <a:gd name="T2" fmla="*/ 2 w 152"/>
                <a:gd name="T3" fmla="*/ 2 h 224"/>
                <a:gd name="T4" fmla="*/ 0 w 152"/>
                <a:gd name="T5" fmla="*/ 1 h 224"/>
                <a:gd name="T6" fmla="*/ 1 w 152"/>
                <a:gd name="T7" fmla="*/ 0 h 224"/>
                <a:gd name="T8" fmla="*/ 2 w 152"/>
                <a:gd name="T9" fmla="*/ 1 h 224"/>
                <a:gd name="T10" fmla="*/ 2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17">
              <a:extLst>
                <a:ext uri="{FF2B5EF4-FFF2-40B4-BE49-F238E27FC236}">
                  <a16:creationId xmlns:a16="http://schemas.microsoft.com/office/drawing/2014/main" xmlns="" id="{7F2C0FF5-9E58-9163-DC9B-1CF898B8FB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1 h 764"/>
                <a:gd name="T2" fmla="*/ 1 w 386"/>
                <a:gd name="T3" fmla="*/ 0 h 764"/>
                <a:gd name="T4" fmla="*/ 2 w 386"/>
                <a:gd name="T5" fmla="*/ 1 h 764"/>
                <a:gd name="T6" fmla="*/ 4 w 386"/>
                <a:gd name="T7" fmla="*/ 6 h 764"/>
                <a:gd name="T8" fmla="*/ 3 w 386"/>
                <a:gd name="T9" fmla="*/ 6 h 764"/>
                <a:gd name="T10" fmla="*/ 2 w 386"/>
                <a:gd name="T11" fmla="*/ 6 h 764"/>
                <a:gd name="T12" fmla="*/ 0 w 386"/>
                <a:gd name="T13" fmla="*/ 1 h 764"/>
                <a:gd name="T14" fmla="*/ 0 w 386"/>
                <a:gd name="T15" fmla="*/ 1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18">
              <a:extLst>
                <a:ext uri="{FF2B5EF4-FFF2-40B4-BE49-F238E27FC236}">
                  <a16:creationId xmlns:a16="http://schemas.microsoft.com/office/drawing/2014/main" xmlns="" id="{A92DAAA5-D6A9-0409-D247-473AEFC5135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 w 728"/>
                <a:gd name="T1" fmla="*/ 0 h 348"/>
                <a:gd name="T2" fmla="*/ 0 w 728"/>
                <a:gd name="T3" fmla="*/ 1 h 348"/>
                <a:gd name="T4" fmla="*/ 1 w 728"/>
                <a:gd name="T5" fmla="*/ 3 h 348"/>
                <a:gd name="T6" fmla="*/ 6 w 728"/>
                <a:gd name="T7" fmla="*/ 2 h 348"/>
                <a:gd name="T8" fmla="*/ 6 w 728"/>
                <a:gd name="T9" fmla="*/ 1 h 348"/>
                <a:gd name="T10" fmla="*/ 6 w 728"/>
                <a:gd name="T11" fmla="*/ 0 h 348"/>
                <a:gd name="T12" fmla="*/ 6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19">
              <a:extLst>
                <a:ext uri="{FF2B5EF4-FFF2-40B4-BE49-F238E27FC236}">
                  <a16:creationId xmlns:a16="http://schemas.microsoft.com/office/drawing/2014/main" xmlns="" id="{9F960D34-0670-C704-9FD7-14F4AC48BB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3 w 312"/>
                <a:gd name="T1" fmla="*/ 0 h 135"/>
                <a:gd name="T2" fmla="*/ 0 w 312"/>
                <a:gd name="T3" fmla="*/ 0 h 135"/>
                <a:gd name="T4" fmla="*/ 3 w 312"/>
                <a:gd name="T5" fmla="*/ 1 h 135"/>
                <a:gd name="T6" fmla="*/ 3 w 312"/>
                <a:gd name="T7" fmla="*/ 0 h 135"/>
                <a:gd name="T8" fmla="*/ 3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0" name="Group 20">
              <a:extLst>
                <a:ext uri="{FF2B5EF4-FFF2-40B4-BE49-F238E27FC236}">
                  <a16:creationId xmlns:a16="http://schemas.microsoft.com/office/drawing/2014/main" xmlns="" id="{20592821-B5E7-6273-6206-20A18C5166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>
                <a:extLst>
                  <a:ext uri="{FF2B5EF4-FFF2-40B4-BE49-F238E27FC236}">
                    <a16:creationId xmlns:a16="http://schemas.microsoft.com/office/drawing/2014/main" xmlns="" id="{EA845C39-B32C-784C-02F7-CFE46DABD412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>
                  <a:extLst>
                    <a:ext uri="{FF2B5EF4-FFF2-40B4-BE49-F238E27FC236}">
                      <a16:creationId xmlns:a16="http://schemas.microsoft.com/office/drawing/2014/main" xmlns="" id="{7E36E8B2-26B0-6433-D8D3-22ADF527DF3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0 h 175"/>
                    <a:gd name="T2" fmla="*/ 1 w 313"/>
                    <a:gd name="T3" fmla="*/ 0 h 175"/>
                    <a:gd name="T4" fmla="*/ 2 w 313"/>
                    <a:gd name="T5" fmla="*/ 0 h 175"/>
                    <a:gd name="T6" fmla="*/ 3 w 313"/>
                    <a:gd name="T7" fmla="*/ 0 h 175"/>
                    <a:gd name="T8" fmla="*/ 3 w 313"/>
                    <a:gd name="T9" fmla="*/ 0 h 175"/>
                    <a:gd name="T10" fmla="*/ 2 w 313"/>
                    <a:gd name="T11" fmla="*/ 0 h 175"/>
                    <a:gd name="T12" fmla="*/ 1 w 313"/>
                    <a:gd name="T13" fmla="*/ 0 h 175"/>
                    <a:gd name="T14" fmla="*/ 1 w 313"/>
                    <a:gd name="T15" fmla="*/ 1 h 175"/>
                    <a:gd name="T16" fmla="*/ 0 w 313"/>
                    <a:gd name="T17" fmla="*/ 0 h 175"/>
                    <a:gd name="T18" fmla="*/ 0 w 313"/>
                    <a:gd name="T19" fmla="*/ 0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Freeform 23">
                  <a:extLst>
                    <a:ext uri="{FF2B5EF4-FFF2-40B4-BE49-F238E27FC236}">
                      <a16:creationId xmlns:a16="http://schemas.microsoft.com/office/drawing/2014/main" xmlns="" id="{8E9ADA35-C495-0607-4B76-9B29C8D8378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1 h 266"/>
                    <a:gd name="T2" fmla="*/ 2 w 230"/>
                    <a:gd name="T3" fmla="*/ 3 h 266"/>
                    <a:gd name="T4" fmla="*/ 2 w 230"/>
                    <a:gd name="T5" fmla="*/ 2 h 266"/>
                    <a:gd name="T6" fmla="*/ 2 w 230"/>
                    <a:gd name="T7" fmla="*/ 1 h 266"/>
                    <a:gd name="T8" fmla="*/ 2 w 230"/>
                    <a:gd name="T9" fmla="*/ 0 h 266"/>
                    <a:gd name="T10" fmla="*/ 2 w 230"/>
                    <a:gd name="T11" fmla="*/ 2 h 266"/>
                    <a:gd name="T12" fmla="*/ 1 w 230"/>
                    <a:gd name="T13" fmla="*/ 1 h 266"/>
                    <a:gd name="T14" fmla="*/ 0 w 230"/>
                    <a:gd name="T15" fmla="*/ 1 h 266"/>
                    <a:gd name="T16" fmla="*/ 0 w 230"/>
                    <a:gd name="T17" fmla="*/ 1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6" name="Freeform 24">
                  <a:extLst>
                    <a:ext uri="{FF2B5EF4-FFF2-40B4-BE49-F238E27FC236}">
                      <a16:creationId xmlns:a16="http://schemas.microsoft.com/office/drawing/2014/main" xmlns="" id="{072F463F-F64F-890B-3323-341B8A369EB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 h 234"/>
                    <a:gd name="T2" fmla="*/ 0 w 87"/>
                    <a:gd name="T3" fmla="*/ 1 h 234"/>
                    <a:gd name="T4" fmla="*/ 0 w 87"/>
                    <a:gd name="T5" fmla="*/ 2 h 234"/>
                    <a:gd name="T6" fmla="*/ 0 w 87"/>
                    <a:gd name="T7" fmla="*/ 2 h 234"/>
                    <a:gd name="T8" fmla="*/ 0 w 87"/>
                    <a:gd name="T9" fmla="*/ 2 h 234"/>
                    <a:gd name="T10" fmla="*/ 0 w 87"/>
                    <a:gd name="T11" fmla="*/ 1 h 234"/>
                    <a:gd name="T12" fmla="*/ 0 w 87"/>
                    <a:gd name="T13" fmla="*/ 0 h 234"/>
                    <a:gd name="T14" fmla="*/ 0 w 87"/>
                    <a:gd name="T15" fmla="*/ 1 h 234"/>
                    <a:gd name="T16" fmla="*/ 0 w 87"/>
                    <a:gd name="T17" fmla="*/ 1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62" name="Freeform 25">
                <a:extLst>
                  <a:ext uri="{FF2B5EF4-FFF2-40B4-BE49-F238E27FC236}">
                    <a16:creationId xmlns:a16="http://schemas.microsoft.com/office/drawing/2014/main" xmlns="" id="{209E9206-C4E4-170F-3453-C213E465934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 w 1190"/>
                  <a:gd name="T1" fmla="*/ 0 h 500"/>
                  <a:gd name="T2" fmla="*/ 10 w 1190"/>
                  <a:gd name="T3" fmla="*/ 4 h 500"/>
                  <a:gd name="T4" fmla="*/ 9 w 1190"/>
                  <a:gd name="T5" fmla="*/ 4 h 500"/>
                  <a:gd name="T6" fmla="*/ 0 w 1190"/>
                  <a:gd name="T7" fmla="*/ 1 h 500"/>
                  <a:gd name="T8" fmla="*/ 1 w 1190"/>
                  <a:gd name="T9" fmla="*/ 0 h 500"/>
                  <a:gd name="T10" fmla="*/ 1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26">
                <a:extLst>
                  <a:ext uri="{FF2B5EF4-FFF2-40B4-BE49-F238E27FC236}">
                    <a16:creationId xmlns:a16="http://schemas.microsoft.com/office/drawing/2014/main" xmlns="" id="{77025458-C279-08D9-51DC-6A2700885BB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1 h 296"/>
                  <a:gd name="T2" fmla="*/ 1 w 489"/>
                  <a:gd name="T3" fmla="*/ 1 h 296"/>
                  <a:gd name="T4" fmla="*/ 2 w 489"/>
                  <a:gd name="T5" fmla="*/ 2 h 296"/>
                  <a:gd name="T6" fmla="*/ 3 w 489"/>
                  <a:gd name="T7" fmla="*/ 2 h 296"/>
                  <a:gd name="T8" fmla="*/ 2 w 489"/>
                  <a:gd name="T9" fmla="*/ 2 h 296"/>
                  <a:gd name="T10" fmla="*/ 1 w 489"/>
                  <a:gd name="T11" fmla="*/ 2 h 296"/>
                  <a:gd name="T12" fmla="*/ 0 w 489"/>
                  <a:gd name="T13" fmla="*/ 1 h 296"/>
                  <a:gd name="T14" fmla="*/ 0 w 489"/>
                  <a:gd name="T15" fmla="*/ 2 h 296"/>
                  <a:gd name="T16" fmla="*/ 2 w 489"/>
                  <a:gd name="T17" fmla="*/ 3 h 296"/>
                  <a:gd name="T18" fmla="*/ 3 w 489"/>
                  <a:gd name="T19" fmla="*/ 3 h 296"/>
                  <a:gd name="T20" fmla="*/ 3 w 489"/>
                  <a:gd name="T21" fmla="*/ 2 h 296"/>
                  <a:gd name="T22" fmla="*/ 3 w 489"/>
                  <a:gd name="T23" fmla="*/ 1 h 296"/>
                  <a:gd name="T24" fmla="*/ 1 w 489"/>
                  <a:gd name="T25" fmla="*/ 1 h 296"/>
                  <a:gd name="T26" fmla="*/ 0 w 489"/>
                  <a:gd name="T27" fmla="*/ 0 h 296"/>
                  <a:gd name="T28" fmla="*/ 0 w 489"/>
                  <a:gd name="T29" fmla="*/ 1 h 296"/>
                  <a:gd name="T30" fmla="*/ 0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27">
                <a:extLst>
                  <a:ext uri="{FF2B5EF4-FFF2-40B4-BE49-F238E27FC236}">
                    <a16:creationId xmlns:a16="http://schemas.microsoft.com/office/drawing/2014/main" xmlns="" id="{955930FE-998E-F6FE-33B1-5C93CCC1EF1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 w 213"/>
                  <a:gd name="T1" fmla="*/ 0 h 478"/>
                  <a:gd name="T2" fmla="*/ 1 w 213"/>
                  <a:gd name="T3" fmla="*/ 0 h 478"/>
                  <a:gd name="T4" fmla="*/ 1 w 213"/>
                  <a:gd name="T5" fmla="*/ 1 h 478"/>
                  <a:gd name="T6" fmla="*/ 1 w 213"/>
                  <a:gd name="T7" fmla="*/ 2 h 478"/>
                  <a:gd name="T8" fmla="*/ 2 w 213"/>
                  <a:gd name="T9" fmla="*/ 3 h 478"/>
                  <a:gd name="T10" fmla="*/ 1 w 213"/>
                  <a:gd name="T11" fmla="*/ 3 h 478"/>
                  <a:gd name="T12" fmla="*/ 1 w 213"/>
                  <a:gd name="T13" fmla="*/ 2 h 478"/>
                  <a:gd name="T14" fmla="*/ 0 w 213"/>
                  <a:gd name="T15" fmla="*/ 0 h 478"/>
                  <a:gd name="T16" fmla="*/ 1 w 213"/>
                  <a:gd name="T17" fmla="*/ 0 h 478"/>
                  <a:gd name="T18" fmla="*/ 1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5" name="Group 28">
                <a:extLst>
                  <a:ext uri="{FF2B5EF4-FFF2-40B4-BE49-F238E27FC236}">
                    <a16:creationId xmlns:a16="http://schemas.microsoft.com/office/drawing/2014/main" xmlns="" id="{ECE32B7B-E9B6-1297-7077-15A776EEF68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>
                  <a:extLst>
                    <a:ext uri="{FF2B5EF4-FFF2-40B4-BE49-F238E27FC236}">
                      <a16:creationId xmlns:a16="http://schemas.microsoft.com/office/drawing/2014/main" xmlns="" id="{DA7A707A-D831-C198-5E94-A29B09B3170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 w 150"/>
                    <a:gd name="T1" fmla="*/ 0 h 173"/>
                    <a:gd name="T2" fmla="*/ 1 w 150"/>
                    <a:gd name="T3" fmla="*/ 1 h 173"/>
                    <a:gd name="T4" fmla="*/ 0 w 150"/>
                    <a:gd name="T5" fmla="*/ 2 h 173"/>
                    <a:gd name="T6" fmla="*/ 1 w 150"/>
                    <a:gd name="T7" fmla="*/ 2 h 173"/>
                    <a:gd name="T8" fmla="*/ 1 w 150"/>
                    <a:gd name="T9" fmla="*/ 1 h 173"/>
                    <a:gd name="T10" fmla="*/ 2 w 150"/>
                    <a:gd name="T11" fmla="*/ 1 h 173"/>
                    <a:gd name="T12" fmla="*/ 1 w 150"/>
                    <a:gd name="T13" fmla="*/ 0 h 173"/>
                    <a:gd name="T14" fmla="*/ 1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7" name="Freeform 30">
                  <a:extLst>
                    <a:ext uri="{FF2B5EF4-FFF2-40B4-BE49-F238E27FC236}">
                      <a16:creationId xmlns:a16="http://schemas.microsoft.com/office/drawing/2014/main" xmlns="" id="{8A319F46-CFCD-F82A-0CFF-E7E83DF4A78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2 w 1684"/>
                    <a:gd name="T1" fmla="*/ 0 h 880"/>
                    <a:gd name="T2" fmla="*/ 1 w 1684"/>
                    <a:gd name="T3" fmla="*/ 1 h 880"/>
                    <a:gd name="T4" fmla="*/ 0 w 1684"/>
                    <a:gd name="T5" fmla="*/ 2 h 880"/>
                    <a:gd name="T6" fmla="*/ 1 w 1684"/>
                    <a:gd name="T7" fmla="*/ 3 h 880"/>
                    <a:gd name="T8" fmla="*/ 10 w 1684"/>
                    <a:gd name="T9" fmla="*/ 7 h 880"/>
                    <a:gd name="T10" fmla="*/ 12 w 1684"/>
                    <a:gd name="T11" fmla="*/ 7 h 880"/>
                    <a:gd name="T12" fmla="*/ 13 w 1684"/>
                    <a:gd name="T13" fmla="*/ 7 h 880"/>
                    <a:gd name="T14" fmla="*/ 14 w 1684"/>
                    <a:gd name="T15" fmla="*/ 7 h 880"/>
                    <a:gd name="T16" fmla="*/ 12 w 1684"/>
                    <a:gd name="T17" fmla="*/ 6 h 880"/>
                    <a:gd name="T18" fmla="*/ 12 w 1684"/>
                    <a:gd name="T19" fmla="*/ 4 h 880"/>
                    <a:gd name="T20" fmla="*/ 11 w 1684"/>
                    <a:gd name="T21" fmla="*/ 5 h 880"/>
                    <a:gd name="T22" fmla="*/ 12 w 1684"/>
                    <a:gd name="T23" fmla="*/ 6 h 880"/>
                    <a:gd name="T24" fmla="*/ 13 w 1684"/>
                    <a:gd name="T25" fmla="*/ 7 h 880"/>
                    <a:gd name="T26" fmla="*/ 12 w 1684"/>
                    <a:gd name="T27" fmla="*/ 7 h 880"/>
                    <a:gd name="T28" fmla="*/ 10 w 1684"/>
                    <a:gd name="T29" fmla="*/ 7 h 880"/>
                    <a:gd name="T30" fmla="*/ 10 w 1684"/>
                    <a:gd name="T31" fmla="*/ 6 h 880"/>
                    <a:gd name="T32" fmla="*/ 11 w 1684"/>
                    <a:gd name="T33" fmla="*/ 5 h 880"/>
                    <a:gd name="T34" fmla="*/ 10 w 1684"/>
                    <a:gd name="T35" fmla="*/ 5 h 880"/>
                    <a:gd name="T36" fmla="*/ 10 w 1684"/>
                    <a:gd name="T37" fmla="*/ 6 h 880"/>
                    <a:gd name="T38" fmla="*/ 9 w 1684"/>
                    <a:gd name="T39" fmla="*/ 7 h 880"/>
                    <a:gd name="T40" fmla="*/ 1 w 1684"/>
                    <a:gd name="T41" fmla="*/ 3 h 880"/>
                    <a:gd name="T42" fmla="*/ 1 w 1684"/>
                    <a:gd name="T43" fmla="*/ 2 h 880"/>
                    <a:gd name="T44" fmla="*/ 1 w 1684"/>
                    <a:gd name="T45" fmla="*/ 1 h 880"/>
                    <a:gd name="T46" fmla="*/ 2 w 1684"/>
                    <a:gd name="T47" fmla="*/ 0 h 880"/>
                    <a:gd name="T48" fmla="*/ 2 w 1684"/>
                    <a:gd name="T49" fmla="*/ 0 h 880"/>
                    <a:gd name="T50" fmla="*/ 2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8" name="Freeform 31">
                  <a:extLst>
                    <a:ext uri="{FF2B5EF4-FFF2-40B4-BE49-F238E27FC236}">
                      <a16:creationId xmlns:a16="http://schemas.microsoft.com/office/drawing/2014/main" xmlns="" id="{9AC99567-A749-8D53-54F0-5D1D4EBDA9C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 w 160"/>
                    <a:gd name="T1" fmla="*/ 0 h 335"/>
                    <a:gd name="T2" fmla="*/ 1 w 160"/>
                    <a:gd name="T3" fmla="*/ 0 h 335"/>
                    <a:gd name="T4" fmla="*/ 0 w 160"/>
                    <a:gd name="T5" fmla="*/ 1 h 335"/>
                    <a:gd name="T6" fmla="*/ 1 w 160"/>
                    <a:gd name="T7" fmla="*/ 2 h 335"/>
                    <a:gd name="T8" fmla="*/ 1 w 160"/>
                    <a:gd name="T9" fmla="*/ 2 h 335"/>
                    <a:gd name="T10" fmla="*/ 1 w 160"/>
                    <a:gd name="T11" fmla="*/ 1 h 335"/>
                    <a:gd name="T12" fmla="*/ 2 w 160"/>
                    <a:gd name="T13" fmla="*/ 0 h 335"/>
                    <a:gd name="T14" fmla="*/ 1 w 160"/>
                    <a:gd name="T15" fmla="*/ 0 h 335"/>
                    <a:gd name="T16" fmla="*/ 1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32">
                  <a:extLst>
                    <a:ext uri="{FF2B5EF4-FFF2-40B4-BE49-F238E27FC236}">
                      <a16:creationId xmlns:a16="http://schemas.microsoft.com/office/drawing/2014/main" xmlns="" id="{0DD5393B-AA25-7137-9C4F-5ED0896EB3A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 w 642"/>
                    <a:gd name="T1" fmla="*/ 7 h 1188"/>
                    <a:gd name="T2" fmla="*/ 0 w 642"/>
                    <a:gd name="T3" fmla="*/ 1 h 1188"/>
                    <a:gd name="T4" fmla="*/ 1 w 642"/>
                    <a:gd name="T5" fmla="*/ 1 h 1188"/>
                    <a:gd name="T6" fmla="*/ 3 w 642"/>
                    <a:gd name="T7" fmla="*/ 0 h 1188"/>
                    <a:gd name="T8" fmla="*/ 4 w 642"/>
                    <a:gd name="T9" fmla="*/ 1 h 1188"/>
                    <a:gd name="T10" fmla="*/ 6 w 642"/>
                    <a:gd name="T11" fmla="*/ 10 h 1188"/>
                    <a:gd name="T12" fmla="*/ 5 w 642"/>
                    <a:gd name="T13" fmla="*/ 9 h 1188"/>
                    <a:gd name="T14" fmla="*/ 3 w 642"/>
                    <a:gd name="T15" fmla="*/ 1 h 1188"/>
                    <a:gd name="T16" fmla="*/ 2 w 642"/>
                    <a:gd name="T17" fmla="*/ 1 h 1188"/>
                    <a:gd name="T18" fmla="*/ 1 w 642"/>
                    <a:gd name="T19" fmla="*/ 1 h 1188"/>
                    <a:gd name="T20" fmla="*/ 1 w 642"/>
                    <a:gd name="T21" fmla="*/ 2 h 1188"/>
                    <a:gd name="T22" fmla="*/ 3 w 642"/>
                    <a:gd name="T23" fmla="*/ 8 h 1188"/>
                    <a:gd name="T24" fmla="*/ 2 w 642"/>
                    <a:gd name="T25" fmla="*/ 7 h 1188"/>
                    <a:gd name="T26" fmla="*/ 2 w 642"/>
                    <a:gd name="T27" fmla="*/ 7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33">
                  <a:extLst>
                    <a:ext uri="{FF2B5EF4-FFF2-40B4-BE49-F238E27FC236}">
                      <a16:creationId xmlns:a16="http://schemas.microsoft.com/office/drawing/2014/main" xmlns="" id="{19B9E44C-2325-B53C-5EB5-4F7CF4FA2BE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 h 504"/>
                    <a:gd name="T2" fmla="*/ 1 w 192"/>
                    <a:gd name="T3" fmla="*/ 2 h 504"/>
                    <a:gd name="T4" fmla="*/ 1 w 192"/>
                    <a:gd name="T5" fmla="*/ 3 h 504"/>
                    <a:gd name="T6" fmla="*/ 1 w 192"/>
                    <a:gd name="T7" fmla="*/ 4 h 504"/>
                    <a:gd name="T8" fmla="*/ 2 w 192"/>
                    <a:gd name="T9" fmla="*/ 4 h 504"/>
                    <a:gd name="T10" fmla="*/ 2 w 192"/>
                    <a:gd name="T11" fmla="*/ 3 h 504"/>
                    <a:gd name="T12" fmla="*/ 2 w 192"/>
                    <a:gd name="T13" fmla="*/ 2 h 504"/>
                    <a:gd name="T14" fmla="*/ 1 w 192"/>
                    <a:gd name="T15" fmla="*/ 1 h 504"/>
                    <a:gd name="T16" fmla="*/ 1 w 192"/>
                    <a:gd name="T17" fmla="*/ 0 h 504"/>
                    <a:gd name="T18" fmla="*/ 0 w 192"/>
                    <a:gd name="T19" fmla="*/ 1 h 504"/>
                    <a:gd name="T20" fmla="*/ 0 w 192"/>
                    <a:gd name="T21" fmla="*/ 1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1" name="Freeform 34">
                  <a:extLst>
                    <a:ext uri="{FF2B5EF4-FFF2-40B4-BE49-F238E27FC236}">
                      <a16:creationId xmlns:a16="http://schemas.microsoft.com/office/drawing/2014/main" xmlns="" id="{ACE87FFA-433D-DB33-33F3-46366520905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3 w 390"/>
                    <a:gd name="T1" fmla="*/ 0 h 269"/>
                    <a:gd name="T2" fmla="*/ 3 w 390"/>
                    <a:gd name="T3" fmla="*/ 1 h 269"/>
                    <a:gd name="T4" fmla="*/ 2 w 390"/>
                    <a:gd name="T5" fmla="*/ 1 h 269"/>
                    <a:gd name="T6" fmla="*/ 0 w 390"/>
                    <a:gd name="T7" fmla="*/ 2 h 269"/>
                    <a:gd name="T8" fmla="*/ 0 w 390"/>
                    <a:gd name="T9" fmla="*/ 2 h 269"/>
                    <a:gd name="T10" fmla="*/ 3 w 390"/>
                    <a:gd name="T11" fmla="*/ 2 h 269"/>
                    <a:gd name="T12" fmla="*/ 3 w 390"/>
                    <a:gd name="T13" fmla="*/ 3 h 269"/>
                    <a:gd name="T14" fmla="*/ 4 w 390"/>
                    <a:gd name="T15" fmla="*/ 3 h 269"/>
                    <a:gd name="T16" fmla="*/ 3 w 390"/>
                    <a:gd name="T17" fmla="*/ 2 h 269"/>
                    <a:gd name="T18" fmla="*/ 1 w 390"/>
                    <a:gd name="T19" fmla="*/ 2 h 269"/>
                    <a:gd name="T20" fmla="*/ 3 w 390"/>
                    <a:gd name="T21" fmla="*/ 1 h 269"/>
                    <a:gd name="T22" fmla="*/ 3 w 390"/>
                    <a:gd name="T23" fmla="*/ 0 h 269"/>
                    <a:gd name="T24" fmla="*/ 3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2" name="Freeform 35">
                  <a:extLst>
                    <a:ext uri="{FF2B5EF4-FFF2-40B4-BE49-F238E27FC236}">
                      <a16:creationId xmlns:a16="http://schemas.microsoft.com/office/drawing/2014/main" xmlns="" id="{3EA5E483-CF63-6F67-28CD-087A6CE2200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2 h 424"/>
                    <a:gd name="T2" fmla="*/ 7 w 941"/>
                    <a:gd name="T3" fmla="*/ 0 h 424"/>
                    <a:gd name="T4" fmla="*/ 8 w 941"/>
                    <a:gd name="T5" fmla="*/ 1 h 424"/>
                    <a:gd name="T6" fmla="*/ 8 w 941"/>
                    <a:gd name="T7" fmla="*/ 2 h 424"/>
                    <a:gd name="T8" fmla="*/ 8 w 941"/>
                    <a:gd name="T9" fmla="*/ 3 h 424"/>
                    <a:gd name="T10" fmla="*/ 1 w 941"/>
                    <a:gd name="T11" fmla="*/ 4 h 424"/>
                    <a:gd name="T12" fmla="*/ 1 w 941"/>
                    <a:gd name="T13" fmla="*/ 3 h 424"/>
                    <a:gd name="T14" fmla="*/ 7 w 941"/>
                    <a:gd name="T15" fmla="*/ 2 h 424"/>
                    <a:gd name="T16" fmla="*/ 7 w 941"/>
                    <a:gd name="T17" fmla="*/ 2 h 424"/>
                    <a:gd name="T18" fmla="*/ 7 w 941"/>
                    <a:gd name="T19" fmla="*/ 1 h 424"/>
                    <a:gd name="T20" fmla="*/ 0 w 941"/>
                    <a:gd name="T21" fmla="*/ 2 h 424"/>
                    <a:gd name="T22" fmla="*/ 0 w 941"/>
                    <a:gd name="T23" fmla="*/ 2 h 424"/>
                    <a:gd name="T24" fmla="*/ 0 w 941"/>
                    <a:gd name="T25" fmla="*/ 2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Freeform 36">
                  <a:extLst>
                    <a:ext uri="{FF2B5EF4-FFF2-40B4-BE49-F238E27FC236}">
                      <a16:creationId xmlns:a16="http://schemas.microsoft.com/office/drawing/2014/main" xmlns="" id="{EC64D6A4-7516-0AE8-9F4E-38413F8B469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0 h 173"/>
                    <a:gd name="T2" fmla="*/ 1 w 488"/>
                    <a:gd name="T3" fmla="*/ 1 h 173"/>
                    <a:gd name="T4" fmla="*/ 2 w 488"/>
                    <a:gd name="T5" fmla="*/ 1 h 173"/>
                    <a:gd name="T6" fmla="*/ 4 w 488"/>
                    <a:gd name="T7" fmla="*/ 0 h 173"/>
                    <a:gd name="T8" fmla="*/ 4 w 488"/>
                    <a:gd name="T9" fmla="*/ 0 h 173"/>
                    <a:gd name="T10" fmla="*/ 4 w 488"/>
                    <a:gd name="T11" fmla="*/ 0 h 173"/>
                    <a:gd name="T12" fmla="*/ 2 w 488"/>
                    <a:gd name="T13" fmla="*/ 0 h 173"/>
                    <a:gd name="T14" fmla="*/ 1 w 488"/>
                    <a:gd name="T15" fmla="*/ 0 h 173"/>
                    <a:gd name="T16" fmla="*/ 1 w 488"/>
                    <a:gd name="T17" fmla="*/ 0 h 173"/>
                    <a:gd name="T18" fmla="*/ 1 w 488"/>
                    <a:gd name="T19" fmla="*/ 0 h 173"/>
                    <a:gd name="T20" fmla="*/ 3 w 488"/>
                    <a:gd name="T21" fmla="*/ 0 h 173"/>
                    <a:gd name="T22" fmla="*/ 4 w 488"/>
                    <a:gd name="T23" fmla="*/ 0 h 173"/>
                    <a:gd name="T24" fmla="*/ 3 w 488"/>
                    <a:gd name="T25" fmla="*/ 0 h 173"/>
                    <a:gd name="T26" fmla="*/ 2 w 488"/>
                    <a:gd name="T27" fmla="*/ 0 h 173"/>
                    <a:gd name="T28" fmla="*/ 0 w 488"/>
                    <a:gd name="T29" fmla="*/ 0 h 173"/>
                    <a:gd name="T30" fmla="*/ 0 w 488"/>
                    <a:gd name="T31" fmla="*/ 0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35" name="Group 37">
            <a:extLst>
              <a:ext uri="{FF2B5EF4-FFF2-40B4-BE49-F238E27FC236}">
                <a16:creationId xmlns:a16="http://schemas.microsoft.com/office/drawing/2014/main" xmlns="" id="{67A93C83-1DED-E10C-AA09-127D90EB268B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>
              <a:extLst>
                <a:ext uri="{FF2B5EF4-FFF2-40B4-BE49-F238E27FC236}">
                  <a16:creationId xmlns:a16="http://schemas.microsoft.com/office/drawing/2014/main" xmlns="" id="{D03C2C40-B4EF-F9F8-BEE2-9E353454F9DD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0 w 772"/>
                <a:gd name="T1" fmla="*/ 10 h 3266"/>
                <a:gd name="T2" fmla="*/ 0 w 772"/>
                <a:gd name="T3" fmla="*/ 9 h 3266"/>
                <a:gd name="T4" fmla="*/ 0 w 772"/>
                <a:gd name="T5" fmla="*/ 8 h 3266"/>
                <a:gd name="T6" fmla="*/ 0 w 772"/>
                <a:gd name="T7" fmla="*/ 8 h 3266"/>
                <a:gd name="T8" fmla="*/ 0 w 772"/>
                <a:gd name="T9" fmla="*/ 7 h 3266"/>
                <a:gd name="T10" fmla="*/ 0 w 772"/>
                <a:gd name="T11" fmla="*/ 6 h 3266"/>
                <a:gd name="T12" fmla="*/ 0 w 772"/>
                <a:gd name="T13" fmla="*/ 6 h 3266"/>
                <a:gd name="T14" fmla="*/ 0 w 772"/>
                <a:gd name="T15" fmla="*/ 6 h 3266"/>
                <a:gd name="T16" fmla="*/ 0 w 772"/>
                <a:gd name="T17" fmla="*/ 5 h 3266"/>
                <a:gd name="T18" fmla="*/ 0 w 772"/>
                <a:gd name="T19" fmla="*/ 5 h 3266"/>
                <a:gd name="T20" fmla="*/ 0 w 772"/>
                <a:gd name="T21" fmla="*/ 3 h 3266"/>
                <a:gd name="T22" fmla="*/ 0 w 772"/>
                <a:gd name="T23" fmla="*/ 3 h 3266"/>
                <a:gd name="T24" fmla="*/ 0 w 772"/>
                <a:gd name="T25" fmla="*/ 2 h 3266"/>
                <a:gd name="T26" fmla="*/ 0 w 772"/>
                <a:gd name="T27" fmla="*/ 2 h 3266"/>
                <a:gd name="T28" fmla="*/ 0 w 772"/>
                <a:gd name="T29" fmla="*/ 1 h 3266"/>
                <a:gd name="T30" fmla="*/ 0 w 772"/>
                <a:gd name="T31" fmla="*/ 0 h 3266"/>
                <a:gd name="T32" fmla="*/ 0 w 772"/>
                <a:gd name="T33" fmla="*/ 1 h 3266"/>
                <a:gd name="T34" fmla="*/ 0 w 772"/>
                <a:gd name="T35" fmla="*/ 2 h 3266"/>
                <a:gd name="T36" fmla="*/ 0 w 772"/>
                <a:gd name="T37" fmla="*/ 2 h 3266"/>
                <a:gd name="T38" fmla="*/ 0 w 772"/>
                <a:gd name="T39" fmla="*/ 3 h 3266"/>
                <a:gd name="T40" fmla="*/ 0 w 772"/>
                <a:gd name="T41" fmla="*/ 3 h 3266"/>
                <a:gd name="T42" fmla="*/ 0 w 772"/>
                <a:gd name="T43" fmla="*/ 4 h 3266"/>
                <a:gd name="T44" fmla="*/ 0 w 772"/>
                <a:gd name="T45" fmla="*/ 5 h 3266"/>
                <a:gd name="T46" fmla="*/ 0 w 772"/>
                <a:gd name="T47" fmla="*/ 6 h 3266"/>
                <a:gd name="T48" fmla="*/ 0 w 772"/>
                <a:gd name="T49" fmla="*/ 6 h 3266"/>
                <a:gd name="T50" fmla="*/ 0 w 772"/>
                <a:gd name="T51" fmla="*/ 7 h 3266"/>
                <a:gd name="T52" fmla="*/ 0 w 772"/>
                <a:gd name="T53" fmla="*/ 7 h 3266"/>
                <a:gd name="T54" fmla="*/ 0 w 772"/>
                <a:gd name="T55" fmla="*/ 8 h 3266"/>
                <a:gd name="T56" fmla="*/ 0 w 772"/>
                <a:gd name="T57" fmla="*/ 9 h 3266"/>
                <a:gd name="T58" fmla="*/ 0 w 772"/>
                <a:gd name="T59" fmla="*/ 10 h 3266"/>
                <a:gd name="T60" fmla="*/ 0 w 772"/>
                <a:gd name="T61" fmla="*/ 10 h 3266"/>
                <a:gd name="T62" fmla="*/ 0 w 772"/>
                <a:gd name="T63" fmla="*/ 10 h 3266"/>
                <a:gd name="T64" fmla="*/ 0 w 772"/>
                <a:gd name="T65" fmla="*/ 10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39">
              <a:extLst>
                <a:ext uri="{FF2B5EF4-FFF2-40B4-BE49-F238E27FC236}">
                  <a16:creationId xmlns:a16="http://schemas.microsoft.com/office/drawing/2014/main" xmlns="" id="{409785BB-6267-2872-2092-0F69B7BD74DA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0 w 772"/>
                <a:gd name="T1" fmla="*/ 25 h 3266"/>
                <a:gd name="T2" fmla="*/ 0 w 772"/>
                <a:gd name="T3" fmla="*/ 24 h 3266"/>
                <a:gd name="T4" fmla="*/ 0 w 772"/>
                <a:gd name="T5" fmla="*/ 22 h 3266"/>
                <a:gd name="T6" fmla="*/ 0 w 772"/>
                <a:gd name="T7" fmla="*/ 20 h 3266"/>
                <a:gd name="T8" fmla="*/ 0 w 772"/>
                <a:gd name="T9" fmla="*/ 18 h 3266"/>
                <a:gd name="T10" fmla="*/ 0 w 772"/>
                <a:gd name="T11" fmla="*/ 17 h 3266"/>
                <a:gd name="T12" fmla="*/ 0 w 772"/>
                <a:gd name="T13" fmla="*/ 16 h 3266"/>
                <a:gd name="T14" fmla="*/ 0 w 772"/>
                <a:gd name="T15" fmla="*/ 15 h 3266"/>
                <a:gd name="T16" fmla="*/ 0 w 772"/>
                <a:gd name="T17" fmla="*/ 14 h 3266"/>
                <a:gd name="T18" fmla="*/ 0 w 772"/>
                <a:gd name="T19" fmla="*/ 13 h 3266"/>
                <a:gd name="T20" fmla="*/ 0 w 772"/>
                <a:gd name="T21" fmla="*/ 10 h 3266"/>
                <a:gd name="T22" fmla="*/ 0 w 772"/>
                <a:gd name="T23" fmla="*/ 8 h 3266"/>
                <a:gd name="T24" fmla="*/ 0 w 772"/>
                <a:gd name="T25" fmla="*/ 6 h 3266"/>
                <a:gd name="T26" fmla="*/ 0 w 772"/>
                <a:gd name="T27" fmla="*/ 5 h 3266"/>
                <a:gd name="T28" fmla="*/ 0 w 772"/>
                <a:gd name="T29" fmla="*/ 4 h 3266"/>
                <a:gd name="T30" fmla="*/ 0 w 772"/>
                <a:gd name="T31" fmla="*/ 0 h 3266"/>
                <a:gd name="T32" fmla="*/ 0 w 772"/>
                <a:gd name="T33" fmla="*/ 3 h 3266"/>
                <a:gd name="T34" fmla="*/ 0 w 772"/>
                <a:gd name="T35" fmla="*/ 5 h 3266"/>
                <a:gd name="T36" fmla="*/ 0 w 772"/>
                <a:gd name="T37" fmla="*/ 6 h 3266"/>
                <a:gd name="T38" fmla="*/ 0 w 772"/>
                <a:gd name="T39" fmla="*/ 7 h 3266"/>
                <a:gd name="T40" fmla="*/ 0 w 772"/>
                <a:gd name="T41" fmla="*/ 9 h 3266"/>
                <a:gd name="T42" fmla="*/ 0 w 772"/>
                <a:gd name="T43" fmla="*/ 10 h 3266"/>
                <a:gd name="T44" fmla="*/ 0 w 772"/>
                <a:gd name="T45" fmla="*/ 13 h 3266"/>
                <a:gd name="T46" fmla="*/ 0 w 772"/>
                <a:gd name="T47" fmla="*/ 15 h 3266"/>
                <a:gd name="T48" fmla="*/ 0 w 772"/>
                <a:gd name="T49" fmla="*/ 17 h 3266"/>
                <a:gd name="T50" fmla="*/ 0 w 772"/>
                <a:gd name="T51" fmla="*/ 18 h 3266"/>
                <a:gd name="T52" fmla="*/ 0 w 772"/>
                <a:gd name="T53" fmla="*/ 20 h 3266"/>
                <a:gd name="T54" fmla="*/ 0 w 772"/>
                <a:gd name="T55" fmla="*/ 22 h 3266"/>
                <a:gd name="T56" fmla="*/ 0 w 772"/>
                <a:gd name="T57" fmla="*/ 24 h 3266"/>
                <a:gd name="T58" fmla="*/ 0 w 772"/>
                <a:gd name="T59" fmla="*/ 25 h 3266"/>
                <a:gd name="T60" fmla="*/ 0 w 772"/>
                <a:gd name="T61" fmla="*/ 26 h 3266"/>
                <a:gd name="T62" fmla="*/ 0 w 772"/>
                <a:gd name="T63" fmla="*/ 25 h 3266"/>
                <a:gd name="T64" fmla="*/ 0 w 772"/>
                <a:gd name="T65" fmla="*/ 2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6" name="Group 40">
            <a:extLst>
              <a:ext uri="{FF2B5EF4-FFF2-40B4-BE49-F238E27FC236}">
                <a16:creationId xmlns:a16="http://schemas.microsoft.com/office/drawing/2014/main" xmlns="" id="{92BE8409-B032-690C-8630-6CD8770AFEB6}"/>
              </a:ext>
            </a:extLst>
          </p:cNvPr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>
              <a:extLst>
                <a:ext uri="{FF2B5EF4-FFF2-40B4-BE49-F238E27FC236}">
                  <a16:creationId xmlns:a16="http://schemas.microsoft.com/office/drawing/2014/main" xmlns="" id="{34680696-80BD-90CB-50FE-379BFD2F6EC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>
                <a:extLst>
                  <a:ext uri="{FF2B5EF4-FFF2-40B4-BE49-F238E27FC236}">
                    <a16:creationId xmlns:a16="http://schemas.microsoft.com/office/drawing/2014/main" xmlns="" id="{4AC563F0-F1A6-B55F-AC8C-03C8C6E611A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0 w 245"/>
                  <a:gd name="T1" fmla="*/ 0 h 806"/>
                  <a:gd name="T2" fmla="*/ 0 w 245"/>
                  <a:gd name="T3" fmla="*/ 0 h 806"/>
                  <a:gd name="T4" fmla="*/ 0 w 245"/>
                  <a:gd name="T5" fmla="*/ 1 h 806"/>
                  <a:gd name="T6" fmla="*/ 0 w 245"/>
                  <a:gd name="T7" fmla="*/ 1 h 806"/>
                  <a:gd name="T8" fmla="*/ 0 w 245"/>
                  <a:gd name="T9" fmla="*/ 0 h 806"/>
                  <a:gd name="T10" fmla="*/ 0 w 245"/>
                  <a:gd name="T11" fmla="*/ 0 h 806"/>
                  <a:gd name="T12" fmla="*/ 0 w 245"/>
                  <a:gd name="T13" fmla="*/ 0 h 806"/>
                  <a:gd name="T14" fmla="*/ 0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40" name="Group 43">
                <a:extLst>
                  <a:ext uri="{FF2B5EF4-FFF2-40B4-BE49-F238E27FC236}">
                    <a16:creationId xmlns:a16="http://schemas.microsoft.com/office/drawing/2014/main" xmlns="" id="{9DD04F28-42EA-93A3-12D9-D6A2949D8C1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>
                  <a:extLst>
                    <a:ext uri="{FF2B5EF4-FFF2-40B4-BE49-F238E27FC236}">
                      <a16:creationId xmlns:a16="http://schemas.microsoft.com/office/drawing/2014/main" xmlns="" id="{D3A3C6FF-E958-1B8B-83E4-FC2155D9126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0 w 604"/>
                    <a:gd name="T3" fmla="*/ 0 h 349"/>
                    <a:gd name="T4" fmla="*/ 0 w 604"/>
                    <a:gd name="T5" fmla="*/ 0 h 349"/>
                    <a:gd name="T6" fmla="*/ 0 w 604"/>
                    <a:gd name="T7" fmla="*/ 0 h 349"/>
                    <a:gd name="T8" fmla="*/ 0 w 604"/>
                    <a:gd name="T9" fmla="*/ 0 h 349"/>
                    <a:gd name="T10" fmla="*/ 0 w 604"/>
                    <a:gd name="T11" fmla="*/ 0 h 349"/>
                    <a:gd name="T12" fmla="*/ 0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2" name="Freeform 45">
                  <a:extLst>
                    <a:ext uri="{FF2B5EF4-FFF2-40B4-BE49-F238E27FC236}">
                      <a16:creationId xmlns:a16="http://schemas.microsoft.com/office/drawing/2014/main" xmlns="" id="{563F8EB6-D0D7-0637-9DFD-DA49B15A4A9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0 w 1064"/>
                    <a:gd name="T1" fmla="*/ 0 h 1230"/>
                    <a:gd name="T2" fmla="*/ 0 w 1064"/>
                    <a:gd name="T3" fmla="*/ 0 h 1230"/>
                    <a:gd name="T4" fmla="*/ 0 w 1064"/>
                    <a:gd name="T5" fmla="*/ 0 h 1230"/>
                    <a:gd name="T6" fmla="*/ 0 w 1064"/>
                    <a:gd name="T7" fmla="*/ 1 h 1230"/>
                    <a:gd name="T8" fmla="*/ 0 w 1064"/>
                    <a:gd name="T9" fmla="*/ 1 h 1230"/>
                    <a:gd name="T10" fmla="*/ 0 w 1064"/>
                    <a:gd name="T11" fmla="*/ 1 h 1230"/>
                    <a:gd name="T12" fmla="*/ 0 w 1064"/>
                    <a:gd name="T13" fmla="*/ 1 h 1230"/>
                    <a:gd name="T14" fmla="*/ 0 w 1064"/>
                    <a:gd name="T15" fmla="*/ 0 h 1230"/>
                    <a:gd name="T16" fmla="*/ 0 w 1064"/>
                    <a:gd name="T17" fmla="*/ 0 h 1230"/>
                    <a:gd name="T18" fmla="*/ 0 w 1064"/>
                    <a:gd name="T19" fmla="*/ 0 h 1230"/>
                    <a:gd name="T20" fmla="*/ 0 w 1064"/>
                    <a:gd name="T21" fmla="*/ 0 h 1230"/>
                    <a:gd name="T22" fmla="*/ 0 w 1064"/>
                    <a:gd name="T23" fmla="*/ 0 h 1230"/>
                    <a:gd name="T24" fmla="*/ 0 w 1064"/>
                    <a:gd name="T25" fmla="*/ 0 h 1230"/>
                    <a:gd name="T26" fmla="*/ 0 w 1064"/>
                    <a:gd name="T27" fmla="*/ 0 h 1230"/>
                    <a:gd name="T28" fmla="*/ 0 w 1064"/>
                    <a:gd name="T29" fmla="*/ 0 h 1230"/>
                    <a:gd name="T30" fmla="*/ 0 w 1064"/>
                    <a:gd name="T31" fmla="*/ 1 h 1230"/>
                    <a:gd name="T32" fmla="*/ 0 w 1064"/>
                    <a:gd name="T33" fmla="*/ 1 h 1230"/>
                    <a:gd name="T34" fmla="*/ 0 w 1064"/>
                    <a:gd name="T35" fmla="*/ 1 h 1230"/>
                    <a:gd name="T36" fmla="*/ 0 w 1064"/>
                    <a:gd name="T37" fmla="*/ 0 h 1230"/>
                    <a:gd name="T38" fmla="*/ 0 w 1064"/>
                    <a:gd name="T39" fmla="*/ 0 h 1230"/>
                    <a:gd name="T40" fmla="*/ 0 w 1064"/>
                    <a:gd name="T41" fmla="*/ 0 h 1230"/>
                    <a:gd name="T42" fmla="*/ 0 w 1064"/>
                    <a:gd name="T43" fmla="*/ 0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3" name="Freeform 46">
                  <a:extLst>
                    <a:ext uri="{FF2B5EF4-FFF2-40B4-BE49-F238E27FC236}">
                      <a16:creationId xmlns:a16="http://schemas.microsoft.com/office/drawing/2014/main" xmlns="" id="{F473BD6B-B7B8-0256-6B04-ADB73E81C41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0 w 2002"/>
                    <a:gd name="T1" fmla="*/ 0 h 2521"/>
                    <a:gd name="T2" fmla="*/ 0 w 2002"/>
                    <a:gd name="T3" fmla="*/ 2 h 2521"/>
                    <a:gd name="T4" fmla="*/ 0 w 2002"/>
                    <a:gd name="T5" fmla="*/ 2 h 2521"/>
                    <a:gd name="T6" fmla="*/ 0 w 2002"/>
                    <a:gd name="T7" fmla="*/ 0 h 2521"/>
                    <a:gd name="T8" fmla="*/ 0 w 2002"/>
                    <a:gd name="T9" fmla="*/ 0 h 2521"/>
                    <a:gd name="T10" fmla="*/ 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4" name="Freeform 47">
                  <a:extLst>
                    <a:ext uri="{FF2B5EF4-FFF2-40B4-BE49-F238E27FC236}">
                      <a16:creationId xmlns:a16="http://schemas.microsoft.com/office/drawing/2014/main" xmlns="" id="{612D1966-81D4-2A0C-5006-84617FFC141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0 w 3007"/>
                    <a:gd name="T1" fmla="*/ 2 h 3771"/>
                    <a:gd name="T2" fmla="*/ 0 w 3007"/>
                    <a:gd name="T3" fmla="*/ 2 h 3771"/>
                    <a:gd name="T4" fmla="*/ 0 w 3007"/>
                    <a:gd name="T5" fmla="*/ 2 h 3771"/>
                    <a:gd name="T6" fmla="*/ 0 w 3007"/>
                    <a:gd name="T7" fmla="*/ 2 h 3771"/>
                    <a:gd name="T8" fmla="*/ 0 w 3007"/>
                    <a:gd name="T9" fmla="*/ 2 h 3771"/>
                    <a:gd name="T10" fmla="*/ 0 w 3007"/>
                    <a:gd name="T11" fmla="*/ 2 h 3771"/>
                    <a:gd name="T12" fmla="*/ 0 w 3007"/>
                    <a:gd name="T13" fmla="*/ 2 h 3771"/>
                    <a:gd name="T14" fmla="*/ 0 w 3007"/>
                    <a:gd name="T15" fmla="*/ 0 h 3771"/>
                    <a:gd name="T16" fmla="*/ 0 w 3007"/>
                    <a:gd name="T17" fmla="*/ 0 h 3771"/>
                    <a:gd name="T18" fmla="*/ 0 w 3007"/>
                    <a:gd name="T19" fmla="*/ 0 h 3771"/>
                    <a:gd name="T20" fmla="*/ 0 w 3007"/>
                    <a:gd name="T21" fmla="*/ 0 h 3771"/>
                    <a:gd name="T22" fmla="*/ 0 w 3007"/>
                    <a:gd name="T23" fmla="*/ 0 h 3771"/>
                    <a:gd name="T24" fmla="*/ 0 w 3007"/>
                    <a:gd name="T25" fmla="*/ 2 h 3771"/>
                    <a:gd name="T26" fmla="*/ 0 w 3007"/>
                    <a:gd name="T27" fmla="*/ 2 h 3771"/>
                    <a:gd name="T28" fmla="*/ 0 w 3007"/>
                    <a:gd name="T29" fmla="*/ 3 h 3771"/>
                    <a:gd name="T30" fmla="*/ 0 w 3007"/>
                    <a:gd name="T31" fmla="*/ 2 h 3771"/>
                    <a:gd name="T32" fmla="*/ 0 w 3007"/>
                    <a:gd name="T33" fmla="*/ 2 h 3771"/>
                    <a:gd name="T34" fmla="*/ 0 w 3007"/>
                    <a:gd name="T35" fmla="*/ 2 h 3771"/>
                    <a:gd name="T36" fmla="*/ 0 w 3007"/>
                    <a:gd name="T37" fmla="*/ 2 h 3771"/>
                    <a:gd name="T38" fmla="*/ 0 w 3007"/>
                    <a:gd name="T39" fmla="*/ 2 h 3771"/>
                    <a:gd name="T40" fmla="*/ 0 w 3007"/>
                    <a:gd name="T41" fmla="*/ 2 h 3771"/>
                    <a:gd name="T42" fmla="*/ 0 w 3007"/>
                    <a:gd name="T43" fmla="*/ 2 h 3771"/>
                    <a:gd name="T44" fmla="*/ 0 w 3007"/>
                    <a:gd name="T45" fmla="*/ 2 h 3771"/>
                    <a:gd name="T46" fmla="*/ 0 w 3007"/>
                    <a:gd name="T47" fmla="*/ 2 h 3771"/>
                    <a:gd name="T48" fmla="*/ 0 w 3007"/>
                    <a:gd name="T49" fmla="*/ 2 h 3771"/>
                    <a:gd name="T50" fmla="*/ 0 w 3007"/>
                    <a:gd name="T51" fmla="*/ 2 h 3771"/>
                    <a:gd name="T52" fmla="*/ 0 w 3007"/>
                    <a:gd name="T53" fmla="*/ 2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" name="Freeform 48">
                  <a:extLst>
                    <a:ext uri="{FF2B5EF4-FFF2-40B4-BE49-F238E27FC236}">
                      <a16:creationId xmlns:a16="http://schemas.microsoft.com/office/drawing/2014/main" xmlns="" id="{28767061-8FA5-E8C0-E710-F19CE02AA62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0 h 342"/>
                    <a:gd name="T2" fmla="*/ 0 w 673"/>
                    <a:gd name="T3" fmla="*/ 0 h 342"/>
                    <a:gd name="T4" fmla="*/ 0 w 673"/>
                    <a:gd name="T5" fmla="*/ 0 h 342"/>
                    <a:gd name="T6" fmla="*/ 0 w 673"/>
                    <a:gd name="T7" fmla="*/ 0 h 342"/>
                    <a:gd name="T8" fmla="*/ 0 w 673"/>
                    <a:gd name="T9" fmla="*/ 0 h 342"/>
                    <a:gd name="T10" fmla="*/ 0 w 673"/>
                    <a:gd name="T11" fmla="*/ 0 h 342"/>
                    <a:gd name="T12" fmla="*/ 0 w 673"/>
                    <a:gd name="T13" fmla="*/ 0 h 342"/>
                    <a:gd name="T14" fmla="*/ 0 w 673"/>
                    <a:gd name="T15" fmla="*/ 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6" name="Freeform 49">
                  <a:extLst>
                    <a:ext uri="{FF2B5EF4-FFF2-40B4-BE49-F238E27FC236}">
                      <a16:creationId xmlns:a16="http://schemas.microsoft.com/office/drawing/2014/main" xmlns="" id="{316ECBBC-3C9D-980F-4EEF-923718EF14A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0 h 403"/>
                    <a:gd name="T2" fmla="*/ 0 w 716"/>
                    <a:gd name="T3" fmla="*/ 0 h 403"/>
                    <a:gd name="T4" fmla="*/ 0 w 716"/>
                    <a:gd name="T5" fmla="*/ 0 h 403"/>
                    <a:gd name="T6" fmla="*/ 0 w 716"/>
                    <a:gd name="T7" fmla="*/ 0 h 403"/>
                    <a:gd name="T8" fmla="*/ 0 w 716"/>
                    <a:gd name="T9" fmla="*/ 0 h 403"/>
                    <a:gd name="T10" fmla="*/ 0 w 716"/>
                    <a:gd name="T11" fmla="*/ 0 h 403"/>
                    <a:gd name="T12" fmla="*/ 0 w 716"/>
                    <a:gd name="T13" fmla="*/ 0 h 403"/>
                    <a:gd name="T14" fmla="*/ 0 w 716"/>
                    <a:gd name="T15" fmla="*/ 0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7" name="Freeform 50">
                  <a:extLst>
                    <a:ext uri="{FF2B5EF4-FFF2-40B4-BE49-F238E27FC236}">
                      <a16:creationId xmlns:a16="http://schemas.microsoft.com/office/drawing/2014/main" xmlns="" id="{EFB5EF33-5768-F897-DC6E-A93426661E2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0 h 411"/>
                    <a:gd name="T2" fmla="*/ 0 w 717"/>
                    <a:gd name="T3" fmla="*/ 0 h 411"/>
                    <a:gd name="T4" fmla="*/ 0 w 717"/>
                    <a:gd name="T5" fmla="*/ 0 h 411"/>
                    <a:gd name="T6" fmla="*/ 0 w 717"/>
                    <a:gd name="T7" fmla="*/ 0 h 411"/>
                    <a:gd name="T8" fmla="*/ 0 w 717"/>
                    <a:gd name="T9" fmla="*/ 0 h 411"/>
                    <a:gd name="T10" fmla="*/ 0 w 717"/>
                    <a:gd name="T11" fmla="*/ 0 h 411"/>
                    <a:gd name="T12" fmla="*/ 0 w 717"/>
                    <a:gd name="T13" fmla="*/ 0 h 411"/>
                    <a:gd name="T14" fmla="*/ 0 w 717"/>
                    <a:gd name="T15" fmla="*/ 0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8" name="Freeform 51">
                  <a:extLst>
                    <a:ext uri="{FF2B5EF4-FFF2-40B4-BE49-F238E27FC236}">
                      <a16:creationId xmlns:a16="http://schemas.microsoft.com/office/drawing/2014/main" xmlns="" id="{49CC2A32-77F5-D953-43D5-A77A3F3ED20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0 h 386"/>
                    <a:gd name="T2" fmla="*/ 0 w 709"/>
                    <a:gd name="T3" fmla="*/ 0 h 386"/>
                    <a:gd name="T4" fmla="*/ 0 w 709"/>
                    <a:gd name="T5" fmla="*/ 0 h 386"/>
                    <a:gd name="T6" fmla="*/ 0 w 709"/>
                    <a:gd name="T7" fmla="*/ 0 h 386"/>
                    <a:gd name="T8" fmla="*/ 0 w 709"/>
                    <a:gd name="T9" fmla="*/ 0 h 386"/>
                    <a:gd name="T10" fmla="*/ 0 w 709"/>
                    <a:gd name="T11" fmla="*/ 0 h 386"/>
                    <a:gd name="T12" fmla="*/ 0 w 709"/>
                    <a:gd name="T13" fmla="*/ 0 h 386"/>
                    <a:gd name="T14" fmla="*/ 0 w 709"/>
                    <a:gd name="T15" fmla="*/ 0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038" name="Line 52">
              <a:extLst>
                <a:ext uri="{FF2B5EF4-FFF2-40B4-BE49-F238E27FC236}">
                  <a16:creationId xmlns:a16="http://schemas.microsoft.com/office/drawing/2014/main" xmlns="" id="{485EFC1A-9C68-77CC-6856-08EEF903EC5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0" r:id="rId1"/>
    <p:sldLayoutId id="2147484659" r:id="rId2"/>
    <p:sldLayoutId id="2147484660" r:id="rId3"/>
    <p:sldLayoutId id="2147484661" r:id="rId4"/>
    <p:sldLayoutId id="2147484662" r:id="rId5"/>
    <p:sldLayoutId id="2147484663" r:id="rId6"/>
    <p:sldLayoutId id="2147484664" r:id="rId7"/>
    <p:sldLayoutId id="2147484665" r:id="rId8"/>
    <p:sldLayoutId id="2147484666" r:id="rId9"/>
    <p:sldLayoutId id="2147484667" r:id="rId10"/>
    <p:sldLayoutId id="2147484668" r:id="rId11"/>
    <p:sldLayoutId id="214748466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41A7B8EA-29A4-DF34-F411-19C736F1F3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F430A66C-94DB-CD14-CC01-497186FF0C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4B5B37-AF60-D817-B7E9-05E64D4CB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VNI-Times" pitchFamily="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ED2503-C449-DC9F-BB1E-5B1098EDD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VNI-Times" pitchFamily="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3873AD-904E-9DD2-2E49-24A82D244A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VNI-Times" pitchFamily="2" charset="0"/>
              </a:defRPr>
            </a:lvl1pPr>
          </a:lstStyle>
          <a:p>
            <a:fld id="{7C22E16E-FC57-4747-B0BC-E0A65751583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1" r:id="rId1"/>
    <p:sldLayoutId id="2147484672" r:id="rId2"/>
    <p:sldLayoutId id="2147484673" r:id="rId3"/>
    <p:sldLayoutId id="2147484674" r:id="rId4"/>
    <p:sldLayoutId id="2147484675" r:id="rId5"/>
    <p:sldLayoutId id="2147484676" r:id="rId6"/>
    <p:sldLayoutId id="2147484677" r:id="rId7"/>
    <p:sldLayoutId id="2147484678" r:id="rId8"/>
    <p:sldLayoutId id="2147484679" r:id="rId9"/>
    <p:sldLayoutId id="2147484680" r:id="rId10"/>
    <p:sldLayoutId id="2147484681" r:id="rId11"/>
    <p:sldLayoutId id="214748468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Relationship Id="rId6" Type="http://schemas.openxmlformats.org/officeDocument/2006/relationships/slide" Target="slide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xmlns="" id="{DD7FF209-05AC-A9A1-4A26-170B0601AE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5</a:t>
            </a:r>
          </a:p>
        </p:txBody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xmlns="" id="{7C0143B3-E355-CC05-8289-BE40C3FBB7E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16388" name="Picture 4" descr="495032">
            <a:extLst>
              <a:ext uri="{FF2B5EF4-FFF2-40B4-BE49-F238E27FC236}">
                <a16:creationId xmlns:a16="http://schemas.microsoft.com/office/drawing/2014/main" xmlns="" id="{642C5B2B-6784-CC17-8D07-71F5D3A40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-47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13">
            <a:extLst>
              <a:ext uri="{FF2B5EF4-FFF2-40B4-BE49-F238E27FC236}">
                <a16:creationId xmlns:a16="http://schemas.microsoft.com/office/drawing/2014/main" xmlns="" id="{32E2AC70-1E98-00C5-17CD-8AEDF3EE9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1054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800">
              <a:latin typeface="Garamond" panose="02020404030301010803" pitchFamily="18" charset="0"/>
            </a:endParaRPr>
          </a:p>
        </p:txBody>
      </p:sp>
      <p:sp>
        <p:nvSpPr>
          <p:cNvPr id="16390" name="Text Box 14">
            <a:extLst>
              <a:ext uri="{FF2B5EF4-FFF2-40B4-BE49-F238E27FC236}">
                <a16:creationId xmlns:a16="http://schemas.microsoft.com/office/drawing/2014/main" xmlns="" id="{2FFE04A0-2459-AE90-5FBB-587142D1C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137150"/>
            <a:ext cx="7848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 smtClean="0">
                <a:latin typeface="Times New Roman" panose="02020603050405020304" pitchFamily="18" charset="0"/>
              </a:rPr>
              <a:t>     </a:t>
            </a:r>
            <a:r>
              <a:rPr lang="en-US" altLang="en-US" sz="4000" b="1" dirty="0" err="1" smtClean="0">
                <a:latin typeface="Times New Roman" panose="02020603050405020304" pitchFamily="18" charset="0"/>
              </a:rPr>
              <a:t>Giáo</a:t>
            </a:r>
            <a:r>
              <a:rPr lang="en-US" altLang="en-US" sz="40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</a:rPr>
              <a:t>viên</a:t>
            </a:r>
            <a:r>
              <a:rPr lang="en-US" altLang="en-US" sz="4000" b="1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smtClean="0">
                <a:latin typeface="Times New Roman" panose="02020603050405020304" pitchFamily="18" charset="0"/>
              </a:rPr>
              <a:t>:</a:t>
            </a:r>
            <a:r>
              <a:rPr lang="en-US" altLang="en-US" sz="4000" dirty="0" smtClean="0">
                <a:solidFill>
                  <a:srgbClr val="0E060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E0608"/>
                </a:solidFill>
                <a:latin typeface="Times New Roman" panose="02020603050405020304" pitchFamily="18" charset="0"/>
              </a:rPr>
              <a:t>Trần</a:t>
            </a:r>
            <a:r>
              <a:rPr lang="en-US" altLang="en-US" sz="4000" b="1" dirty="0" smtClean="0">
                <a:solidFill>
                  <a:srgbClr val="0E060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E0608"/>
                </a:solidFill>
                <a:latin typeface="Times New Roman" panose="02020603050405020304" pitchFamily="18" charset="0"/>
              </a:rPr>
              <a:t>Thị</a:t>
            </a:r>
            <a:r>
              <a:rPr lang="en-US" altLang="en-US" sz="4000" b="1" dirty="0">
                <a:solidFill>
                  <a:srgbClr val="0E060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E0608"/>
                </a:solidFill>
                <a:latin typeface="Times New Roman" panose="02020603050405020304" pitchFamily="18" charset="0"/>
              </a:rPr>
              <a:t>Ngân</a:t>
            </a:r>
            <a:r>
              <a:rPr lang="en-US" altLang="en-US" sz="4000" dirty="0" smtClean="0">
                <a:solidFill>
                  <a:srgbClr val="0E0608"/>
                </a:solidFill>
                <a:latin typeface="Times New Roman" panose="02020603050405020304" pitchFamily="18" charset="0"/>
              </a:rPr>
              <a:t>                                             </a:t>
            </a:r>
            <a:endParaRPr lang="en-US" altLang="en-US" sz="4000" b="1" dirty="0">
              <a:solidFill>
                <a:srgbClr val="0E06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1" name="WordArt 15">
            <a:extLst>
              <a:ext uri="{FF2B5EF4-FFF2-40B4-BE49-F238E27FC236}">
                <a16:creationId xmlns:a16="http://schemas.microsoft.com/office/drawing/2014/main" xmlns="" id="{52EBD3B5-99A6-4498-0EC0-974B123310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1219200"/>
            <a:ext cx="8277225" cy="213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7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chào các thầy cô về dự giờ</a:t>
            </a:r>
          </a:p>
        </p:txBody>
      </p:sp>
      <p:sp>
        <p:nvSpPr>
          <p:cNvPr id="16392" name="Text Box 16">
            <a:extLst>
              <a:ext uri="{FF2B5EF4-FFF2-40B4-BE49-F238E27FC236}">
                <a16:creationId xmlns:a16="http://schemas.microsoft.com/office/drawing/2014/main" xmlns="" id="{EC802B0F-4F6C-8A6E-5BFB-BA25C21B0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14400" y="3581400"/>
            <a:ext cx="94726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                </a:t>
            </a:r>
            <a:r>
              <a:rPr lang="en-US" altLang="en-US" sz="4400" b="1" i="1" dirty="0" err="1">
                <a:latin typeface="Times New Roman" panose="02020603050405020304" pitchFamily="18" charset="0"/>
              </a:rPr>
              <a:t>Môn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: </a:t>
            </a:r>
            <a:r>
              <a:rPr lang="en-US" altLang="en-US" sz="4400" b="1" i="1" dirty="0" err="1">
                <a:latin typeface="Times New Roman" panose="02020603050405020304" pitchFamily="18" charset="0"/>
              </a:rPr>
              <a:t>M</a:t>
            </a:r>
            <a:r>
              <a:rPr lang="en-US" altLang="en-US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ỹ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latin typeface="Times New Roman" panose="02020603050405020304" pitchFamily="18" charset="0"/>
              </a:rPr>
              <a:t>thuật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 . </a:t>
            </a:r>
            <a:r>
              <a:rPr lang="en-US" altLang="en-US" sz="4400" b="1" i="1" dirty="0" err="1">
                <a:latin typeface="Times New Roman" panose="02020603050405020304" pitchFamily="18" charset="0"/>
              </a:rPr>
              <a:t>Lớp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  </a:t>
            </a:r>
            <a:r>
              <a:rPr lang="en-US" altLang="en-US" sz="4400" b="1" i="1" dirty="0" smtClean="0">
                <a:latin typeface="Times New Roman" panose="02020603050405020304" pitchFamily="18" charset="0"/>
              </a:rPr>
              <a:t>4A2</a:t>
            </a:r>
            <a:endParaRPr lang="en-US" altLang="en-US" sz="4400" b="1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Picture39.png">
            <a:extLst>
              <a:ext uri="{FF2B5EF4-FFF2-40B4-BE49-F238E27FC236}">
                <a16:creationId xmlns:a16="http://schemas.microsoft.com/office/drawing/2014/main" xmlns="" id="{855905AA-DEB9-2EBE-9C97-44F594073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>
            <a:extLst>
              <a:ext uri="{FF2B5EF4-FFF2-40B4-BE49-F238E27FC236}">
                <a16:creationId xmlns:a16="http://schemas.microsoft.com/office/drawing/2014/main" xmlns="" id="{D88D2FB2-61F7-E5E9-C924-3BB75631F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2192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FF"/>
                </a:solidFill>
                <a:latin typeface=".VnArial" pitchFamily="34" charset="0"/>
              </a:rPr>
              <a:t> </a:t>
            </a:r>
          </a:p>
        </p:txBody>
      </p:sp>
      <p:sp>
        <p:nvSpPr>
          <p:cNvPr id="25604" name="WordArt 4">
            <a:extLst>
              <a:ext uri="{FF2B5EF4-FFF2-40B4-BE49-F238E27FC236}">
                <a16:creationId xmlns:a16="http://schemas.microsoft.com/office/drawing/2014/main" xmlns="" id="{D1415813-78E1-B14C-7959-CE250E58363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33525" y="1109663"/>
            <a:ext cx="6248400" cy="1447800"/>
          </a:xfrm>
          <a:prstGeom prst="rect">
            <a:avLst/>
          </a:prstGeom>
        </p:spPr>
        <p:txBody>
          <a:bodyPr wrap="none" fromWordArt="1">
            <a:prstTxWarp prst="textFadeLeft">
              <a:avLst>
                <a:gd name="adj" fmla="val 21065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EA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.VnTime"/>
            </a:endParaRPr>
          </a:p>
        </p:txBody>
      </p:sp>
      <p:pic>
        <p:nvPicPr>
          <p:cNvPr id="25605" name="Picture 5" descr="CHLD511">
            <a:extLst>
              <a:ext uri="{FF2B5EF4-FFF2-40B4-BE49-F238E27FC236}">
                <a16:creationId xmlns:a16="http://schemas.microsoft.com/office/drawing/2014/main" xmlns="" id="{A1684D33-807B-5C21-1D6B-79816B2F8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2362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6" name="Rectangle 6">
            <a:extLst>
              <a:ext uri="{FF2B5EF4-FFF2-40B4-BE49-F238E27FC236}">
                <a16:creationId xmlns:a16="http://schemas.microsoft.com/office/drawing/2014/main" xmlns="" id="{FE714063-1A12-653B-2B2E-3C95DE511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838200"/>
            <a:ext cx="7353299" cy="227754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 smtClean="0">
                <a:latin typeface="Times New Roman" panose="02020603050405020304" pitchFamily="18" charset="0"/>
              </a:rPr>
              <a:t>HĐ3.LUYỆN TẬP- SÁNG TẠO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4000" b="1" dirty="0" err="1" smtClean="0">
                <a:latin typeface="Times New Roman" panose="02020603050405020304" pitchFamily="18" charset="0"/>
              </a:rPr>
              <a:t>Thực</a:t>
            </a:r>
            <a:r>
              <a:rPr lang="en-US" altLang="en-US" sz="40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latin typeface="Times New Roman" panose="02020603050405020304" pitchFamily="18" charset="0"/>
              </a:rPr>
              <a:t>hành</a:t>
            </a:r>
            <a:endParaRPr lang="en-US" altLang="en-US" sz="4000" b="1" dirty="0" smtClean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 smtClean="0">
                <a:latin typeface="Times New Roman" panose="02020603050405020304" pitchFamily="18" charset="0"/>
              </a:rPr>
              <a:t>Vẽ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/</a:t>
            </a:r>
            <a:r>
              <a:rPr lang="en-US" altLang="en-US" sz="2800" b="1" dirty="0" err="1" smtClean="0">
                <a:latin typeface="Times New Roman" panose="02020603050405020304" pitchFamily="18" charset="0"/>
              </a:rPr>
              <a:t>xé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</a:rPr>
              <a:t>dán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một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hoặc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hai</a:t>
            </a:r>
            <a:r>
              <a:rPr lang="en-US" altLang="en-US" sz="2800" b="1" dirty="0">
                <a:latin typeface="Times New Roman" panose="02020603050405020304" pitchFamily="18" charset="0"/>
              </a:rPr>
              <a:t> con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vật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theo</a:t>
            </a:r>
            <a:r>
              <a:rPr lang="en-US" altLang="en-US" sz="2800" b="1" dirty="0">
                <a:latin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thích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pic>
        <p:nvPicPr>
          <p:cNvPr id="25607" name="Picture 20">
            <a:extLst>
              <a:ext uri="{FF2B5EF4-FFF2-40B4-BE49-F238E27FC236}">
                <a16:creationId xmlns:a16="http://schemas.microsoft.com/office/drawing/2014/main" xmlns="" id="{75525CD4-F0CC-5793-78B4-71AB56B2D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8" descr="FLOWERS5">
            <a:extLst>
              <a:ext uri="{FF2B5EF4-FFF2-40B4-BE49-F238E27FC236}">
                <a16:creationId xmlns:a16="http://schemas.microsoft.com/office/drawing/2014/main" xmlns="" id="{CA038BF8-48F6-9A4E-16BE-576C8BCD6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962400"/>
            <a:ext cx="14509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9" descr="FLOWERS5">
            <a:extLst>
              <a:ext uri="{FF2B5EF4-FFF2-40B4-BE49-F238E27FC236}">
                <a16:creationId xmlns:a16="http://schemas.microsoft.com/office/drawing/2014/main" xmlns="" id="{67DDF166-3A0F-88A2-E5BF-CEE4FC8DE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91200"/>
            <a:ext cx="1600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0" descr="FLOWERS5">
            <a:extLst>
              <a:ext uri="{FF2B5EF4-FFF2-40B4-BE49-F238E27FC236}">
                <a16:creationId xmlns:a16="http://schemas.microsoft.com/office/drawing/2014/main" xmlns="" id="{40061DBA-9123-6D68-3D0A-475CDD11F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715000"/>
            <a:ext cx="16002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1" descr="FLOWERS5">
            <a:extLst>
              <a:ext uri="{FF2B5EF4-FFF2-40B4-BE49-F238E27FC236}">
                <a16:creationId xmlns:a16="http://schemas.microsoft.com/office/drawing/2014/main" xmlns="" id="{D229A4B1-E195-5322-0B04-74D421E1C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486400"/>
            <a:ext cx="190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42" descr="FLOWERS5">
            <a:extLst>
              <a:ext uri="{FF2B5EF4-FFF2-40B4-BE49-F238E27FC236}">
                <a16:creationId xmlns:a16="http://schemas.microsoft.com/office/drawing/2014/main" xmlns="" id="{7046D8EB-577F-F306-55DF-DA94DB90F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15000"/>
            <a:ext cx="990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43" descr="Picture24">
            <a:extLst>
              <a:ext uri="{FF2B5EF4-FFF2-40B4-BE49-F238E27FC236}">
                <a16:creationId xmlns:a16="http://schemas.microsoft.com/office/drawing/2014/main" xmlns="" id="{703DA8CD-F89B-8786-833F-ADA912750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0053">
            <a:off x="7467600" y="381000"/>
            <a:ext cx="1052513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32">
            <a:extLst>
              <a:ext uri="{FF2B5EF4-FFF2-40B4-BE49-F238E27FC236}">
                <a16:creationId xmlns:a16="http://schemas.microsoft.com/office/drawing/2014/main" xmlns="" id="{44EAD7C4-C481-7D76-CBEB-66CEB745A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124200"/>
            <a:ext cx="5486400" cy="1098550"/>
          </a:xfrm>
          <a:prstGeom prst="rect">
            <a:avLst/>
          </a:prstGeom>
          <a:solidFill>
            <a:srgbClr val="99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>
                <a:latin typeface="Times New Roman" panose="02020603050405020304" pitchFamily="18" charset="0"/>
              </a:rPr>
              <a:t>Chia sẻ cảm nhận của mình về </a:t>
            </a:r>
            <a:r>
              <a:rPr lang="en-US" altLang="en-US">
                <a:latin typeface="Times New Roman" panose="02020603050405020304" pitchFamily="18" charset="0"/>
              </a:rPr>
              <a:t>bài tập của mình và bạn</a:t>
            </a:r>
            <a:r>
              <a:rPr lang="vi-VN" altLang="en-US">
                <a:latin typeface="Times New Roman" panose="02020603050405020304" pitchFamily="18" charset="0"/>
              </a:rPr>
              <a:t>.</a:t>
            </a:r>
            <a:r>
              <a:rPr lang="en-US" altLang="en-US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6633" name="Picture 3" descr="A_Plus">
            <a:extLst>
              <a:ext uri="{FF2B5EF4-FFF2-40B4-BE49-F238E27FC236}">
                <a16:creationId xmlns:a16="http://schemas.microsoft.com/office/drawing/2014/main" xmlns="" id="{6DC7E9F0-21BC-93DD-A2A2-1196B611BD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7451" flipH="1">
            <a:off x="6096000" y="3124200"/>
            <a:ext cx="19050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4" descr="IMG (2)">
            <a:extLst>
              <a:ext uri="{FF2B5EF4-FFF2-40B4-BE49-F238E27FC236}">
                <a16:creationId xmlns:a16="http://schemas.microsoft.com/office/drawing/2014/main" xmlns="" id="{3B0174D8-78D4-4A65-6BF6-6B559D469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76" b="2977"/>
          <a:stretch>
            <a:fillRect/>
          </a:stretch>
        </p:blipFill>
        <p:spPr bwMode="auto">
          <a:xfrm>
            <a:off x="762000" y="2209800"/>
            <a:ext cx="11430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 Box 25">
            <a:extLst>
              <a:ext uri="{FF2B5EF4-FFF2-40B4-BE49-F238E27FC236}">
                <a16:creationId xmlns:a16="http://schemas.microsoft.com/office/drawing/2014/main" xmlns="" id="{994ED12C-1EDF-F6FA-D639-B0C5B9331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955675"/>
            <a:ext cx="79040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40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HĐ4.NHẬN XÉT – </a:t>
            </a:r>
            <a: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ĐÁNH </a:t>
            </a:r>
            <a:r>
              <a:rPr lang="en-US" altLang="en-US" sz="40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GIÁ</a:t>
            </a:r>
            <a:endParaRPr lang="en-US" altLang="en-US" sz="40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xmlns="" id="{5783FD10-4AB2-2D57-FE39-D3989B973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94225"/>
            <a:ext cx="5486400" cy="595313"/>
          </a:xfrm>
          <a:prstGeom prst="rect">
            <a:avLst/>
          </a:prstGeom>
          <a:solidFill>
            <a:srgbClr val="99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latin typeface="Times New Roman" panose="02020603050405020304" pitchFamily="18" charset="0"/>
              </a:rPr>
              <a:t>Bình chọn các bài vẽ đẹp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1" name="Rectangle 5">
            <a:extLst>
              <a:ext uri="{FF2B5EF4-FFF2-40B4-BE49-F238E27FC236}">
                <a16:creationId xmlns:a16="http://schemas.microsoft.com/office/drawing/2014/main" xmlns="" id="{CAECF8D8-BF3B-1E6C-CBBA-80FDBBBB5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525" y="2362200"/>
            <a:ext cx="7848600" cy="13827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</a:rPr>
              <a:t> Giới thiệu bài tập mình đã vẽ với bố mẹ và mọi người trong gia đình em.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- Tập vẽ thêm một số con vật khác</a:t>
            </a:r>
          </a:p>
        </p:txBody>
      </p:sp>
      <p:sp>
        <p:nvSpPr>
          <p:cNvPr id="27651" name="TextBox 1">
            <a:extLst>
              <a:ext uri="{FF2B5EF4-FFF2-40B4-BE49-F238E27FC236}">
                <a16:creationId xmlns:a16="http://schemas.microsoft.com/office/drawing/2014/main" xmlns="" id="{893E9848-C200-3A69-BA77-BA812B44F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514475"/>
            <a:ext cx="4724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002108bg3md5rt">
            <a:extLst>
              <a:ext uri="{FF2B5EF4-FFF2-40B4-BE49-F238E27FC236}">
                <a16:creationId xmlns:a16="http://schemas.microsoft.com/office/drawing/2014/main" xmlns="" id="{F21C491B-1D92-C539-E39C-C8B93E6E04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70" name="WordArt 10">
            <a:extLst>
              <a:ext uri="{FF2B5EF4-FFF2-40B4-BE49-F238E27FC236}">
                <a16:creationId xmlns:a16="http://schemas.microsoft.com/office/drawing/2014/main" xmlns="" id="{F383E41B-00D4-95FC-C753-B7039D088C9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7200" y="914400"/>
            <a:ext cx="8382000" cy="3962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3600" kern="10" spc="-360" dirty="0" smtClean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kern="10" spc="-360" dirty="0" err="1" smtClean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spc="-360" dirty="0" smtClean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kern="10" spc="-360" dirty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kern="10" spc="-360" dirty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kern="10" spc="-360" dirty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600" kern="10" spc="-360" dirty="0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miter lim="800000"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endParaRPr lang="en-US" sz="3600" kern="10" spc="-360" dirty="0">
              <a:ln w="12700">
                <a:solidFill>
                  <a:srgbClr val="000099"/>
                </a:solidFill>
                <a:miter lim="800000"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71" name="WordArt 11" descr="White marble">
            <a:extLst>
              <a:ext uri="{FF2B5EF4-FFF2-40B4-BE49-F238E27FC236}">
                <a16:creationId xmlns:a16="http://schemas.microsoft.com/office/drawing/2014/main" xmlns="" id="{16641E1F-50E5-687A-97BC-8BD10DCE9B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4724400"/>
            <a:ext cx="7924800" cy="213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endParaRPr lang="en-US" sz="3600" kern="10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fantasy-world02">
            <a:extLst>
              <a:ext uri="{FF2B5EF4-FFF2-40B4-BE49-F238E27FC236}">
                <a16:creationId xmlns:a16="http://schemas.microsoft.com/office/drawing/2014/main" xmlns="" id="{ED613D68-5109-FCA0-ECF9-AAED12C59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600"/>
            <a:ext cx="9144000" cy="74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9" descr="rooster">
            <a:extLst>
              <a:ext uri="{FF2B5EF4-FFF2-40B4-BE49-F238E27FC236}">
                <a16:creationId xmlns:a16="http://schemas.microsoft.com/office/drawing/2014/main" xmlns="" id="{D28AC230-7148-78DB-3D68-846F625D03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066800"/>
            <a:ext cx="11239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13">
            <a:extLst>
              <a:ext uri="{FF2B5EF4-FFF2-40B4-BE49-F238E27FC236}">
                <a16:creationId xmlns:a16="http://schemas.microsoft.com/office/drawing/2014/main" xmlns="" id="{59A84EA7-EE4E-63E5-9CE4-BF39B338FC05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209800"/>
            <a:ext cx="1676400" cy="1905000"/>
            <a:chOff x="336" y="768"/>
            <a:chExt cx="1056" cy="1200"/>
          </a:xfrm>
        </p:grpSpPr>
        <p:pic>
          <p:nvPicPr>
            <p:cNvPr id="17417" name="Picture 11" descr="meo-con-483">
              <a:extLst>
                <a:ext uri="{FF2B5EF4-FFF2-40B4-BE49-F238E27FC236}">
                  <a16:creationId xmlns:a16="http://schemas.microsoft.com/office/drawing/2014/main" xmlns="" id="{A274395B-2A8F-D21F-D8DA-B2C85A8156A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768"/>
              <a:ext cx="808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8" name="AutoShape 12">
              <a:extLst>
                <a:ext uri="{FF2B5EF4-FFF2-40B4-BE49-F238E27FC236}">
                  <a16:creationId xmlns:a16="http://schemas.microsoft.com/office/drawing/2014/main" xmlns="" id="{7A3EDBF1-0E4D-5730-2790-91D44CFA5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584"/>
              <a:ext cx="624" cy="384"/>
            </a:xfrm>
            <a:prstGeom prst="flowChartExtra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en-US" altLang="en-US" sz="1800">
                <a:solidFill>
                  <a:srgbClr val="000000"/>
                </a:solidFill>
                <a:latin typeface="VNI-Times" pitchFamily="2" charset="0"/>
              </a:endParaRPr>
            </a:p>
          </p:txBody>
        </p:sp>
      </p:grpSp>
      <p:pic>
        <p:nvPicPr>
          <p:cNvPr id="17414" name="Picture 15" descr="hinh-dong-hot-sms">
            <a:extLst>
              <a:ext uri="{FF2B5EF4-FFF2-40B4-BE49-F238E27FC236}">
                <a16:creationId xmlns:a16="http://schemas.microsoft.com/office/drawing/2014/main" xmlns="" id="{21D5339A-4B44-2951-E418-B1FE97FADA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343400"/>
            <a:ext cx="220980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WordArt 6">
            <a:extLst>
              <a:ext uri="{FF2B5EF4-FFF2-40B4-BE49-F238E27FC236}">
                <a16:creationId xmlns:a16="http://schemas.microsoft.com/office/drawing/2014/main" xmlns="" id="{D7B85366-FE33-FD14-048C-34C37E66D28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-1524000" y="1143000"/>
            <a:ext cx="9982200" cy="3352800"/>
          </a:xfrm>
          <a:prstGeom prst="rect">
            <a:avLst/>
          </a:prstGeom>
        </p:spPr>
        <p:txBody>
          <a:bodyPr wrap="none" fromWordArt="1">
            <a:prstTxWarp prst="textCascadeDown">
              <a:avLst>
                <a:gd name="adj" fmla="val 10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4">
            <a:hlinkClick r:id="rId6" action="ppaction://hlinksldjump"/>
            <a:extLst>
              <a:ext uri="{FF2B5EF4-FFF2-40B4-BE49-F238E27FC236}">
                <a16:creationId xmlns:a16="http://schemas.microsoft.com/office/drawing/2014/main" xmlns="" id="{50AEA0D7-1C6D-01F2-EC2F-884DA1446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-182563"/>
            <a:ext cx="3657600" cy="137160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b="1" kern="0" dirty="0" smtClean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b="1" kern="0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b="1" kern="0" dirty="0" smtClean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*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Khởi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động</a:t>
            </a:r>
            <a:endParaRPr lang="en-US" sz="3200" b="1" kern="0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b="1" kern="0" dirty="0" smtClean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b="1" kern="0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b="1" kern="0" dirty="0" smtClean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Trò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chơi:Vẽ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con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vật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từ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hình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có</a:t>
            </a:r>
            <a:r>
              <a:rPr lang="en-US" sz="3200" b="1" kern="0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kern="0" dirty="0" err="1" smtClean="0">
                <a:solidFill>
                  <a:srgbClr val="800000"/>
                </a:solidFill>
                <a:latin typeface="Arial" charset="0"/>
                <a:cs typeface="Arial" charset="0"/>
              </a:rPr>
              <a:t>sẵn</a:t>
            </a:r>
            <a:endParaRPr lang="en-US" sz="3200" b="1" kern="0" dirty="0">
              <a:solidFill>
                <a:srgbClr val="8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BCJ004OXW8BC copy">
            <a:extLst>
              <a:ext uri="{FF2B5EF4-FFF2-40B4-BE49-F238E27FC236}">
                <a16:creationId xmlns:a16="http://schemas.microsoft.com/office/drawing/2014/main" xmlns="" id="{85BDBD34-73DE-86CF-BB51-D573265C9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2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9">
            <a:extLst>
              <a:ext uri="{FF2B5EF4-FFF2-40B4-BE49-F238E27FC236}">
                <a16:creationId xmlns:a16="http://schemas.microsoft.com/office/drawing/2014/main" xmlns="" id="{47C46FD0-6C12-B136-5628-FFC0D9DF6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459263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3200">
              <a:latin typeface=".VnTime" pitchFamily="34" charset="0"/>
            </a:endParaRPr>
          </a:p>
        </p:txBody>
      </p:sp>
      <p:sp>
        <p:nvSpPr>
          <p:cNvPr id="18436" name="Text Box 43">
            <a:extLst>
              <a:ext uri="{FF2B5EF4-FFF2-40B4-BE49-F238E27FC236}">
                <a16:creationId xmlns:a16="http://schemas.microsoft.com/office/drawing/2014/main" xmlns="" id="{CB7345AB-F3C7-B479-D24B-5AE2560F7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133600"/>
            <a:ext cx="2667000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8437" name="Text Box 44">
            <a:extLst>
              <a:ext uri="{FF2B5EF4-FFF2-40B4-BE49-F238E27FC236}">
                <a16:creationId xmlns:a16="http://schemas.microsoft.com/office/drawing/2014/main" xmlns="" id="{44E3FC38-5496-C7E5-DB14-63A73EAE5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2125"/>
            <a:ext cx="84582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dirty="0">
                <a:latin typeface="Times New Roman" panose="02020603050405020304" pitchFamily="18" charset="0"/>
              </a:rPr>
              <a:t>	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Thứ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Tư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ngày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12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tháng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10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năm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2022 </a:t>
            </a:r>
          </a:p>
          <a:p>
            <a:pPr>
              <a:spcBef>
                <a:spcPct val="50000"/>
              </a:spcBef>
            </a:pPr>
            <a:r>
              <a:rPr lang="en-US" altLang="en-US" sz="3200" b="1" dirty="0" smtClean="0">
                <a:latin typeface="Times New Roman" panose="02020603050405020304" pitchFamily="18" charset="0"/>
              </a:rPr>
              <a:t>                              </a:t>
            </a:r>
            <a:r>
              <a:rPr lang="en-US" altLang="en-US" sz="3200" b="1" dirty="0" err="1" smtClean="0">
                <a:latin typeface="Times New Roman" panose="02020603050405020304" pitchFamily="18" charset="0"/>
              </a:rPr>
              <a:t>Mỹ</a:t>
            </a:r>
            <a:r>
              <a:rPr lang="en-US" altLang="en-US" sz="3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latin typeface="Times New Roman" panose="02020603050405020304" pitchFamily="18" charset="0"/>
              </a:rPr>
              <a:t>thuật</a:t>
            </a:r>
            <a:r>
              <a:rPr lang="en-US" altLang="en-US" sz="3200" b="1" dirty="0" smtClean="0">
                <a:latin typeface="Times New Roman" panose="02020603050405020304" pitchFamily="18" charset="0"/>
              </a:rPr>
              <a:t>     </a:t>
            </a:r>
          </a:p>
          <a:p>
            <a:pPr>
              <a:spcBef>
                <a:spcPct val="50000"/>
              </a:spcBef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Chủ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đề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2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: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CHÚNG </a:t>
            </a:r>
            <a:r>
              <a:rPr lang="en-US" altLang="en-US" sz="2400" b="1" dirty="0">
                <a:latin typeface="Times New Roman" panose="02020603050405020304" pitchFamily="18" charset="0"/>
              </a:rPr>
              <a:t>EM VỚI THẾ GIỚI ĐỘNG 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VẬT(T1)   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CJ004OXW8BC copy">
            <a:extLst>
              <a:ext uri="{FF2B5EF4-FFF2-40B4-BE49-F238E27FC236}">
                <a16:creationId xmlns:a16="http://schemas.microsoft.com/office/drawing/2014/main" xmlns="" id="{5CA05CD6-6BF0-371E-F895-DFF5DD98C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>
            <a:extLst>
              <a:ext uri="{FF2B5EF4-FFF2-40B4-BE49-F238E27FC236}">
                <a16:creationId xmlns:a16="http://schemas.microsoft.com/office/drawing/2014/main" xmlns="" id="{614790E4-7FAB-B966-97C5-01D9137B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459263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3200">
              <a:latin typeface=".VnTime" pitchFamily="34" charset="0"/>
            </a:endParaRPr>
          </a:p>
        </p:txBody>
      </p:sp>
      <p:sp>
        <p:nvSpPr>
          <p:cNvPr id="19460" name="Text Box 6">
            <a:extLst>
              <a:ext uri="{FF2B5EF4-FFF2-40B4-BE49-F238E27FC236}">
                <a16:creationId xmlns:a16="http://schemas.microsoft.com/office/drawing/2014/main" xmlns="" id="{AC93F73F-70CE-8CEA-BD86-DBF64F4EE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17463"/>
            <a:ext cx="76200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HĐ1.KHÁM PHÁ                   </a:t>
            </a:r>
            <a:r>
              <a:rPr lang="en-US" alt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 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 </a:t>
            </a:r>
            <a:r>
              <a:rPr lang="en-US" alt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7" name="Picture 5" descr="ga_trong">
            <a:extLst>
              <a:ext uri="{FF2B5EF4-FFF2-40B4-BE49-F238E27FC236}">
                <a16:creationId xmlns:a16="http://schemas.microsoft.com/office/drawing/2014/main" xmlns="" id="{2AAA5FFC-1C5C-81E7-B5D2-E5A4AE258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1925638"/>
            <a:ext cx="22733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asian_buffalo">
            <a:extLst>
              <a:ext uri="{FF2B5EF4-FFF2-40B4-BE49-F238E27FC236}">
                <a16:creationId xmlns:a16="http://schemas.microsoft.com/office/drawing/2014/main" xmlns="" id="{AD420A4C-B198-9483-87A1-761220098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30400"/>
            <a:ext cx="27432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33" descr="D:\hinh-anh-ca-dep-nhat-7.jpg">
            <a:extLst>
              <a:ext uri="{FF2B5EF4-FFF2-40B4-BE49-F238E27FC236}">
                <a16:creationId xmlns:a16="http://schemas.microsoft.com/office/drawing/2014/main" xmlns="" id="{512C2A7E-4CB4-C117-5C23-D99BFF215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235450"/>
            <a:ext cx="307181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34" descr="D:\khi_-31.jpg">
            <a:extLst>
              <a:ext uri="{FF2B5EF4-FFF2-40B4-BE49-F238E27FC236}">
                <a16:creationId xmlns:a16="http://schemas.microsoft.com/office/drawing/2014/main" xmlns="" id="{1C7C07DF-D592-79F4-0C13-ECA1D0383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121150"/>
            <a:ext cx="208915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Rectangle 1">
            <a:extLst>
              <a:ext uri="{FF2B5EF4-FFF2-40B4-BE49-F238E27FC236}">
                <a16:creationId xmlns:a16="http://schemas.microsoft.com/office/drawing/2014/main" xmlns="" id="{CCF54905-64FB-A19F-B26D-BAEF1F372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1819275"/>
            <a:ext cx="2976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Tên các con vật ?</a:t>
            </a:r>
          </a:p>
        </p:txBody>
      </p:sp>
      <p:sp>
        <p:nvSpPr>
          <p:cNvPr id="19466" name="Rectangle 2">
            <a:extLst>
              <a:ext uri="{FF2B5EF4-FFF2-40B4-BE49-F238E27FC236}">
                <a16:creationId xmlns:a16="http://schemas.microsoft.com/office/drawing/2014/main" xmlns="" id="{0C8B24FF-DB30-168A-CA0B-BF02E0F35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4927600"/>
            <a:ext cx="28194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Hoạt động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và môi trường sống 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của con vật?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7" name="TextBox 3">
            <a:extLst>
              <a:ext uri="{FF2B5EF4-FFF2-40B4-BE49-F238E27FC236}">
                <a16:creationId xmlns:a16="http://schemas.microsoft.com/office/drawing/2014/main" xmlns="" id="{CCA397D2-0A23-7B8F-A9FA-D9B85A16F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3014663"/>
            <a:ext cx="3235325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Đặc điểm, hình dáng, màu sắc của mỗi con vật ?</a:t>
            </a:r>
          </a:p>
        </p:txBody>
      </p:sp>
      <p:sp>
        <p:nvSpPr>
          <p:cNvPr id="19468" name="Rectangle 4">
            <a:extLst>
              <a:ext uri="{FF2B5EF4-FFF2-40B4-BE49-F238E27FC236}">
                <a16:creationId xmlns:a16="http://schemas.microsoft.com/office/drawing/2014/main" xmlns="" id="{1C35B20B-6A0A-5E78-B659-CE4BB7163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2460625"/>
            <a:ext cx="3149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Con vật có những bộ phận chính nào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CJ004OXW8BC copy">
            <a:extLst>
              <a:ext uri="{FF2B5EF4-FFF2-40B4-BE49-F238E27FC236}">
                <a16:creationId xmlns:a16="http://schemas.microsoft.com/office/drawing/2014/main" xmlns="" id="{6B193A06-61F8-DCC7-77CE-56BAFE010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365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>
            <a:extLst>
              <a:ext uri="{FF2B5EF4-FFF2-40B4-BE49-F238E27FC236}">
                <a16:creationId xmlns:a16="http://schemas.microsoft.com/office/drawing/2014/main" xmlns="" id="{7569FA0B-5F97-F062-D778-B29138537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459263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0484" name="Text Box 6">
            <a:extLst>
              <a:ext uri="{FF2B5EF4-FFF2-40B4-BE49-F238E27FC236}">
                <a16:creationId xmlns:a16="http://schemas.microsoft.com/office/drawing/2014/main" xmlns="" id="{48DF767F-6248-D45E-9E1F-EE64EDE99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08769"/>
            <a:ext cx="76200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các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Cloud Callout 10">
            <a:extLst>
              <a:ext uri="{FF2B5EF4-FFF2-40B4-BE49-F238E27FC236}">
                <a16:creationId xmlns:a16="http://schemas.microsoft.com/office/drawing/2014/main" xmlns="" id="{7D56A71F-4DE8-3A1C-C75F-CBD1F03DB6DD}"/>
              </a:ext>
            </a:extLst>
          </p:cNvPr>
          <p:cNvSpPr/>
          <p:nvPr/>
        </p:nvSpPr>
        <p:spPr>
          <a:xfrm>
            <a:off x="1303338" y="1600200"/>
            <a:ext cx="6781800" cy="3422650"/>
          </a:xfrm>
          <a:prstGeom prst="cloudCallout">
            <a:avLst>
              <a:gd name="adj1" fmla="val -40575"/>
              <a:gd name="adj2" fmla="val 87232"/>
            </a:avLst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4000" b="1" kern="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endParaRPr lang="en-US" sz="4000" kern="0" dirty="0">
              <a:solidFill>
                <a:srgbClr val="CC0000"/>
              </a:solidFill>
              <a:latin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CJ004OXW8BC copy">
            <a:extLst>
              <a:ext uri="{FF2B5EF4-FFF2-40B4-BE49-F238E27FC236}">
                <a16:creationId xmlns:a16="http://schemas.microsoft.com/office/drawing/2014/main" xmlns="" id="{CC102D30-1087-E978-00C6-DF40D6116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33338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xmlns="" id="{433E921A-9391-EDF5-2E72-A9DE1CEB9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459263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xmlns="" id="{1CAE78EB-2B41-EDBC-2CAC-428BE1246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304800"/>
            <a:ext cx="76200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các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0" name="TextBox 1">
            <a:extLst>
              <a:ext uri="{FF2B5EF4-FFF2-40B4-BE49-F238E27FC236}">
                <a16:creationId xmlns:a16="http://schemas.microsoft.com/office/drawing/2014/main" xmlns="" id="{BDDD89B2-E550-FFFF-A090-49E74FCC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5029200"/>
            <a:ext cx="8801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- Hình dáng, màu sắc của các con vật trong các sản phẩm như thế nào</a:t>
            </a:r>
          </a:p>
        </p:txBody>
      </p:sp>
      <p:sp>
        <p:nvSpPr>
          <p:cNvPr id="21511" name="TextBox 2">
            <a:extLst>
              <a:ext uri="{FF2B5EF4-FFF2-40B4-BE49-F238E27FC236}">
                <a16:creationId xmlns:a16="http://schemas.microsoft.com/office/drawing/2014/main" xmlns="" id="{9EF87067-EB0E-E020-8CC7-03F9BDA23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5715000"/>
            <a:ext cx="82958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342900" indent="-342900">
              <a:buFontTx/>
              <a:buChar char="-"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indent="0"/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BCJ004OXW8BC copy">
            <a:extLst>
              <a:ext uri="{FF2B5EF4-FFF2-40B4-BE49-F238E27FC236}">
                <a16:creationId xmlns:a16="http://schemas.microsoft.com/office/drawing/2014/main" xmlns="" id="{764FED8D-C3C6-B9F3-276E-801C9AEC1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>
            <a:extLst>
              <a:ext uri="{FF2B5EF4-FFF2-40B4-BE49-F238E27FC236}">
                <a16:creationId xmlns:a16="http://schemas.microsoft.com/office/drawing/2014/main" xmlns="" id="{BF3C7F93-623D-A377-0005-DDE2516E4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459263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000000"/>
              </a:solidFill>
              <a:latin typeface=".VnTime" pitchFamily="34" charset="0"/>
            </a:endParaRPr>
          </a:p>
        </p:txBody>
      </p:sp>
      <p:pic>
        <p:nvPicPr>
          <p:cNvPr id="22532" name="Picture 8" descr="flower[1][1][1][1]">
            <a:extLst>
              <a:ext uri="{FF2B5EF4-FFF2-40B4-BE49-F238E27FC236}">
                <a16:creationId xmlns:a16="http://schemas.microsoft.com/office/drawing/2014/main" xmlns="" id="{1140A513-BABE-884A-0318-61540D9463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9">
            <a:extLst>
              <a:ext uri="{FF2B5EF4-FFF2-40B4-BE49-F238E27FC236}">
                <a16:creationId xmlns:a16="http://schemas.microsoft.com/office/drawing/2014/main" xmlns="" id="{A8DD3F25-D8DE-93D1-36E1-7D759FE2F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381000"/>
            <a:ext cx="748665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HĐ2. KIẾN TẠO KIẾN THỨC KĨ NĂNG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Hướng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/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xé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dán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2536" name="Group 2">
            <a:extLst>
              <a:ext uri="{FF2B5EF4-FFF2-40B4-BE49-F238E27FC236}">
                <a16:creationId xmlns:a16="http://schemas.microsoft.com/office/drawing/2014/main" xmlns="" id="{49283C66-E652-0BFC-E625-18315AEC0678}"/>
              </a:ext>
            </a:extLst>
          </p:cNvPr>
          <p:cNvGrpSpPr>
            <a:grpSpLocks/>
          </p:cNvGrpSpPr>
          <p:nvPr/>
        </p:nvGrpSpPr>
        <p:grpSpPr bwMode="auto">
          <a:xfrm>
            <a:off x="695325" y="1887080"/>
            <a:ext cx="7353300" cy="4465638"/>
            <a:chOff x="336" y="528"/>
            <a:chExt cx="4800" cy="3312"/>
          </a:xfrm>
        </p:grpSpPr>
        <p:pic>
          <p:nvPicPr>
            <p:cNvPr id="22537" name="Picture 3" descr="Con meo">
              <a:extLst>
                <a:ext uri="{FF2B5EF4-FFF2-40B4-BE49-F238E27FC236}">
                  <a16:creationId xmlns:a16="http://schemas.microsoft.com/office/drawing/2014/main" xmlns="" id="{D2DCADBF-8A76-872E-300A-9712B35F04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528"/>
              <a:ext cx="4800" cy="3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Oval 4">
              <a:extLst>
                <a:ext uri="{FF2B5EF4-FFF2-40B4-BE49-F238E27FC236}">
                  <a16:creationId xmlns:a16="http://schemas.microsoft.com/office/drawing/2014/main" xmlns="" id="{D2161719-7491-1078-708E-D7FC20DD4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576"/>
              <a:ext cx="336" cy="240"/>
            </a:xfrm>
            <a:prstGeom prst="ellipse">
              <a:avLst/>
            </a:prstGeom>
            <a:solidFill>
              <a:srgbClr val="CC00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kern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xmlns="" id="{5828D336-76ED-B4CA-AF9C-2999E2E72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576"/>
              <a:ext cx="336" cy="240"/>
            </a:xfrm>
            <a:prstGeom prst="ellipse">
              <a:avLst/>
            </a:prstGeom>
            <a:solidFill>
              <a:srgbClr val="CC00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kern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5" name="Oval 6">
              <a:extLst>
                <a:ext uri="{FF2B5EF4-FFF2-40B4-BE49-F238E27FC236}">
                  <a16:creationId xmlns:a16="http://schemas.microsoft.com/office/drawing/2014/main" xmlns="" id="{28615F45-6C79-0852-DFC6-99DE0EEB7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112"/>
              <a:ext cx="336" cy="240"/>
            </a:xfrm>
            <a:prstGeom prst="ellipse">
              <a:avLst/>
            </a:prstGeom>
            <a:solidFill>
              <a:srgbClr val="CC00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kern="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6" name="Oval 7">
              <a:extLst>
                <a:ext uri="{FF2B5EF4-FFF2-40B4-BE49-F238E27FC236}">
                  <a16:creationId xmlns:a16="http://schemas.microsoft.com/office/drawing/2014/main" xmlns="" id="{FBBFB2D3-07DE-82F7-FD60-421AAE0B1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2112"/>
              <a:ext cx="339" cy="240"/>
            </a:xfrm>
            <a:prstGeom prst="ellipse">
              <a:avLst/>
            </a:prstGeom>
            <a:solidFill>
              <a:srgbClr val="CC00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kern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17" name="Line 8">
              <a:extLst>
                <a:ext uri="{FF2B5EF4-FFF2-40B4-BE49-F238E27FC236}">
                  <a16:creationId xmlns:a16="http://schemas.microsoft.com/office/drawing/2014/main" xmlns="" id="{DB3C6C27-05C1-653B-1823-9631190445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064"/>
              <a:ext cx="4800" cy="0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Line 9">
              <a:extLst>
                <a:ext uri="{FF2B5EF4-FFF2-40B4-BE49-F238E27FC236}">
                  <a16:creationId xmlns:a16="http://schemas.microsoft.com/office/drawing/2014/main" xmlns="" id="{EFC30126-0739-6850-F874-CEAEFF979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36" y="528"/>
              <a:ext cx="0" cy="3312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Line 10">
              <a:extLst>
                <a:ext uri="{FF2B5EF4-FFF2-40B4-BE49-F238E27FC236}">
                  <a16:creationId xmlns:a16="http://schemas.microsoft.com/office/drawing/2014/main" xmlns="" id="{C3E1BA46-9809-07B7-46E8-9D1F150097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528"/>
              <a:ext cx="4800" cy="0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Line 11">
              <a:extLst>
                <a:ext uri="{FF2B5EF4-FFF2-40B4-BE49-F238E27FC236}">
                  <a16:creationId xmlns:a16="http://schemas.microsoft.com/office/drawing/2014/main" xmlns="" id="{EF42A591-7BDF-ED57-6B28-4C06134BA2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3819"/>
              <a:ext cx="4800" cy="0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Line 12">
              <a:extLst>
                <a:ext uri="{FF2B5EF4-FFF2-40B4-BE49-F238E27FC236}">
                  <a16:creationId xmlns:a16="http://schemas.microsoft.com/office/drawing/2014/main" xmlns="" id="{AD006941-1DF9-096B-072B-07060601D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528"/>
              <a:ext cx="0" cy="3312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Line 13">
              <a:extLst>
                <a:ext uri="{FF2B5EF4-FFF2-40B4-BE49-F238E27FC236}">
                  <a16:creationId xmlns:a16="http://schemas.microsoft.com/office/drawing/2014/main" xmlns="" id="{DC14B3BF-9C35-3C99-819D-68A46C5845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528"/>
              <a:ext cx="0" cy="3312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CJ004OXW8BC copy">
            <a:extLst>
              <a:ext uri="{FF2B5EF4-FFF2-40B4-BE49-F238E27FC236}">
                <a16:creationId xmlns:a16="http://schemas.microsoft.com/office/drawing/2014/main" xmlns="" id="{910A1879-D3CC-924F-EC5F-63B85C0FF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>
            <a:extLst>
              <a:ext uri="{FF2B5EF4-FFF2-40B4-BE49-F238E27FC236}">
                <a16:creationId xmlns:a16="http://schemas.microsoft.com/office/drawing/2014/main" xmlns="" id="{B849B405-124D-70BF-3413-746E65746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459263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3556" name="Text Box 9">
            <a:extLst>
              <a:ext uri="{FF2B5EF4-FFF2-40B4-BE49-F238E27FC236}">
                <a16:creationId xmlns:a16="http://schemas.microsoft.com/office/drawing/2014/main" xmlns="" id="{CE239A16-0ABC-B494-3A0B-C29AD782B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63" y="228600"/>
            <a:ext cx="7620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3557" name="Rectangle 1">
            <a:extLst>
              <a:ext uri="{FF2B5EF4-FFF2-40B4-BE49-F238E27FC236}">
                <a16:creationId xmlns:a16="http://schemas.microsoft.com/office/drawing/2014/main" xmlns="" id="{4F65F1BB-9531-4078-1F1B-97EA6CCDE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413" y="2251075"/>
            <a:ext cx="6731000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vi-V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Vẽ 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 </a:t>
            </a:r>
            <a:r>
              <a:rPr lang="vi-V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bộ phận chính trước</a:t>
            </a:r>
          </a:p>
          <a:p>
            <a:r>
              <a:rPr lang="vi-V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Vẽ 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vi-V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tiết...</a:t>
            </a:r>
          </a:p>
          <a:p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Vẽ màu 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vi-V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thích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7">
            <a:extLst>
              <a:ext uri="{FF2B5EF4-FFF2-40B4-BE49-F238E27FC236}">
                <a16:creationId xmlns:a16="http://schemas.microsoft.com/office/drawing/2014/main" xmlns="" id="{AF537209-E1A8-115D-084F-787A7078F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85738"/>
            <a:ext cx="510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Một số hình ảnh tham khảo</a:t>
            </a:r>
          </a:p>
        </p:txBody>
      </p:sp>
      <p:pic>
        <p:nvPicPr>
          <p:cNvPr id="14" name="Picture 39">
            <a:extLst>
              <a:ext uri="{FF2B5EF4-FFF2-40B4-BE49-F238E27FC236}">
                <a16:creationId xmlns:a16="http://schemas.microsoft.com/office/drawing/2014/main" xmlns="" id="{42B10899-851A-1F37-9DCA-BAF3882C1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738313"/>
            <a:ext cx="2384425" cy="245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5" descr="photocat2">
            <a:extLst>
              <a:ext uri="{FF2B5EF4-FFF2-40B4-BE49-F238E27FC236}">
                <a16:creationId xmlns:a16="http://schemas.microsoft.com/office/drawing/2014/main" xmlns="" id="{12838734-52F8-BA5E-CBFC-62ACF301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4437063"/>
            <a:ext cx="2895600" cy="22463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30112014051">
            <a:extLst>
              <a:ext uri="{FF2B5EF4-FFF2-40B4-BE49-F238E27FC236}">
                <a16:creationId xmlns:a16="http://schemas.microsoft.com/office/drawing/2014/main" xmlns="" id="{139AFDB1-F11A-6F05-15A5-CAEACDC57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1866900"/>
            <a:ext cx="2819400" cy="23622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2">
            <a:extLst>
              <a:ext uri="{FF2B5EF4-FFF2-40B4-BE49-F238E27FC236}">
                <a16:creationId xmlns:a16="http://schemas.microsoft.com/office/drawing/2014/main" xmlns="" id="{729EE2BF-0013-5999-1637-B6B5160ED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t="24666" r="2000" b="2000"/>
          <a:stretch>
            <a:fillRect/>
          </a:stretch>
        </p:blipFill>
        <p:spPr bwMode="auto">
          <a:xfrm>
            <a:off x="3187700" y="4424363"/>
            <a:ext cx="2603500" cy="22860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17" descr="Ảnh0427">
            <a:extLst>
              <a:ext uri="{FF2B5EF4-FFF2-40B4-BE49-F238E27FC236}">
                <a16:creationId xmlns:a16="http://schemas.microsoft.com/office/drawing/2014/main" xmlns="" id="{E0566FF0-BE62-3E91-6181-D95310509A04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44663"/>
            <a:ext cx="3276600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4" name="Picture 18" descr="Ảnh0423">
            <a:extLst>
              <a:ext uri="{FF2B5EF4-FFF2-40B4-BE49-F238E27FC236}">
                <a16:creationId xmlns:a16="http://schemas.microsoft.com/office/drawing/2014/main" xmlns="" id="{6A9537AD-E7AA-63C2-77A1-166989752BB7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4351338"/>
            <a:ext cx="3152775" cy="243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4137</TotalTime>
  <Words>299</Words>
  <Application>Microsoft Office PowerPoint</Application>
  <PresentationFormat>On-screen Show (4:3)</PresentationFormat>
  <Paragraphs>55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Crayons</vt:lpstr>
      <vt:lpstr>Office Theme</vt:lpstr>
      <vt:lpstr>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Thanh Nien</dc:creator>
  <cp:lastModifiedBy>YES</cp:lastModifiedBy>
  <cp:revision>597</cp:revision>
  <dcterms:created xsi:type="dcterms:W3CDTF">2007-11-28T10:47:57Z</dcterms:created>
  <dcterms:modified xsi:type="dcterms:W3CDTF">2022-10-18T00:32:49Z</dcterms:modified>
</cp:coreProperties>
</file>