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74" r:id="rId7"/>
    <p:sldId id="262" r:id="rId8"/>
    <p:sldId id="267" r:id="rId9"/>
    <p:sldId id="269" r:id="rId10"/>
    <p:sldId id="270" r:id="rId11"/>
    <p:sldId id="27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A8FF"/>
    <a:srgbClr val="97D5FF"/>
    <a:srgbClr val="79C9FF"/>
    <a:srgbClr val="AFDFFF"/>
    <a:srgbClr val="9BD7FF"/>
    <a:srgbClr val="71C6FF"/>
    <a:srgbClr val="4BD0FF"/>
    <a:srgbClr val="1DC4FF"/>
    <a:srgbClr val="33CCFF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4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2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953FCB-8F62-4072-9136-DAD8346C9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0D03612-F00C-4FB4-AFEB-6D052B5EF6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F7DDC8F-9159-4350-BBB4-2BFE7ADB9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209450E-7221-4C9A-8506-A04C7E220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CC7B287-C064-4771-8035-9D18CBE44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945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8143B4-0A74-4B3A-A7A4-430139E1A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3C3266D-CBE0-4583-A5A3-D816903890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F5D260A-4342-4169-950F-59F96729F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27BE648-FBCD-48AF-A32B-DFC324442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B4E2D5D-47AE-4C0F-A29F-C13940475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52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A8444E2-B382-4B79-BF30-AC2E779FBE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5EAFF2D-5510-4C54-A1A8-AB94FD6B88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96DFEF1-5669-47C7-837D-729E61E02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5132E6-344C-43BE-9E91-9E4423EA9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3ADCB5-8760-49CD-A792-1092F9DBD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002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020CB0-5836-48F1-A63D-C74F8003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59CCB1E-3805-4F75-B30E-CD32D592C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4831D4-9E3D-46EF-8C9D-99EADA8F3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406857-1E91-4FEF-A165-E4991A2CE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88D96D-06A5-4B41-AAB4-FE070650E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375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74632D-8512-4580-A29D-59FF31A43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3EF3CFA-A608-4208-9460-EC1211CCD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D67DDCB-E7DD-4322-B88E-7276776B3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70CC16B-8C08-49CD-8F3E-BE51795CD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5FE234C-5B9A-45E6-86D5-06A04C567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775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DD6BE4-3FD2-4B20-89F6-53708B7E2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75E7122-B9CD-472D-86D9-AFB4B28F87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C5CD482-F621-480D-96CC-08AD5DC32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701C4DD-774A-4FCA-B0A1-00869FE59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399EF80-271E-466D-8FB9-6A4252247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111E26D-AC7D-4177-B87E-141B512B7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850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AAE881-C94A-4CA2-92EB-68F06A608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AA7A251-AADF-40FD-A28D-871F8C72A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DFD11D2-9EE0-43F7-9A7B-E4FF9F2CC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09C5CE1-EC92-41F1-BD92-F5DAF997D0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5D135D0-D49D-431D-B3B8-103AA575E2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0EEBE21-83E9-4DE4-8B30-F13E0EBB9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C7F9E74-60C9-4926-820B-90E320ADD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A9F1C68-3229-4013-AF79-8CF4B97EA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627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DF9BF6-AB67-41B6-92FF-773F25EAF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F03B9C1-AD61-4B2C-A562-EB9EB4FBA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431EF4D-1A76-4D0C-B771-63E2E401C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8F380D0-356B-4EB5-AE96-F91306A85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61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F3829F8-D257-4345-859B-AC599D6C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2DF8A40-1678-4A57-A3BC-EAF617E4C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5CC1E17-6285-4120-BB11-41401902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67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416A6B-40FC-4F0A-91F5-FBBB897E3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19BB47-62DB-4512-AA39-3C9CFAD24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53FA225-8A24-4EF3-89DC-82C1E46FA7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EE8BED3-5C4F-463B-8C4E-E2FBF4CB8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B0CE380-6BF1-4222-9C3C-B85AC7452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67F5AED-C68E-4229-BE45-60B86D615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344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60E557-B547-4CF9-972A-E1863561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259A22B-B3F1-47C8-A69E-A7ADD99BDA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2D6D3C7-BF94-4BFD-836A-6D54D58B3D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D925012-1143-432F-B735-2C27E22A3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1825848-0FBC-4238-B070-91A467491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971F956-724B-4C8A-B9BE-393865696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118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D783C42-8CC2-4D9A-BD9C-862509D84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3A86FB6-5418-4E80-82FF-BC3E521D8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244D43-12AD-4B59-839C-18295CC781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EE2EB-8EE5-4B11-B816-93391C6F804F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D39612C-A4A7-4EC2-B71A-7324E33D53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6A179B2-97EC-408E-994F-F07A714F07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428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image" Target="../media/image21.png"/><Relationship Id="rId9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48B8DE2F-8645-4AC5-924A-C902F8633BBF}"/>
              </a:ext>
            </a:extLst>
          </p:cNvPr>
          <p:cNvGrpSpPr/>
          <p:nvPr/>
        </p:nvGrpSpPr>
        <p:grpSpPr>
          <a:xfrm>
            <a:off x="-861237" y="0"/>
            <a:ext cx="13053237" cy="2067871"/>
            <a:chOff x="0" y="-127504"/>
            <a:chExt cx="12192000" cy="1361807"/>
          </a:xfrm>
        </p:grpSpPr>
        <p:sp>
          <p:nvSpPr>
            <p:cNvPr id="3" name="Rectangle: Top Corners Rounded 2">
              <a:extLst>
                <a:ext uri="{FF2B5EF4-FFF2-40B4-BE49-F238E27FC236}">
                  <a16:creationId xmlns:a16="http://schemas.microsoft.com/office/drawing/2014/main" xmlns="" id="{B526D5E0-4185-468A-9830-F65DDA144155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: Top Corners Rounded 39">
              <a:extLst>
                <a:ext uri="{FF2B5EF4-FFF2-40B4-BE49-F238E27FC236}">
                  <a16:creationId xmlns:a16="http://schemas.microsoft.com/office/drawing/2014/main" xmlns="" id="{BBE1E133-67CB-4DEC-AEE0-13ABDBBC47C1}"/>
                </a:ext>
              </a:extLst>
            </p:cNvPr>
            <p:cNvSpPr/>
            <p:nvPr/>
          </p:nvSpPr>
          <p:spPr>
            <a:xfrm rot="10800000">
              <a:off x="0" y="-127504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FB6D8D40-0191-47BC-8F91-F96E34759A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19" t="21925" b="23627"/>
          <a:stretch/>
        </p:blipFill>
        <p:spPr>
          <a:xfrm>
            <a:off x="2640038" y="640394"/>
            <a:ext cx="8841358" cy="2122581"/>
          </a:xfrm>
          <a:prstGeom prst="rect">
            <a:avLst/>
          </a:prstGeom>
          <a:ln>
            <a:noFill/>
          </a:ln>
          <a:effectLst>
            <a:outerShdw blurRad="190500" dist="228600" dir="2700000" sx="107000" sy="107000" algn="ctr">
              <a:srgbClr val="29A8FF">
                <a:alpha val="31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826E6F6C-CA62-4256-86B7-36D4BAE1B7A5}"/>
              </a:ext>
            </a:extLst>
          </p:cNvPr>
          <p:cNvGrpSpPr/>
          <p:nvPr/>
        </p:nvGrpSpPr>
        <p:grpSpPr>
          <a:xfrm>
            <a:off x="404014" y="588766"/>
            <a:ext cx="2236024" cy="3156219"/>
            <a:chOff x="299812" y="247841"/>
            <a:chExt cx="2236024" cy="2204862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xmlns="" id="{89B99E40-B8CC-4A94-8A17-1BC72BB683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937"/>
            <a:stretch/>
          </p:blipFill>
          <p:spPr>
            <a:xfrm>
              <a:off x="299812" y="361594"/>
              <a:ext cx="2150557" cy="2091109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xmlns="" id="{A5EEABE6-49E3-4293-85A0-6F5B03358B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34344"/>
            <a:stretch/>
          </p:blipFill>
          <p:spPr>
            <a:xfrm>
              <a:off x="518441" y="247841"/>
              <a:ext cx="2017395" cy="2091109"/>
            </a:xfrm>
            <a:prstGeom prst="rect">
              <a:avLst/>
            </a:prstGeom>
          </p:spPr>
        </p:pic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xmlns="" id="{1D68A90D-FAB7-43D4-B00F-D373D716CE01}"/>
              </a:ext>
            </a:extLst>
          </p:cNvPr>
          <p:cNvSpPr/>
          <p:nvPr/>
        </p:nvSpPr>
        <p:spPr>
          <a:xfrm>
            <a:off x="1688466" y="650863"/>
            <a:ext cx="2017395" cy="2017395"/>
          </a:xfrm>
          <a:prstGeom prst="ellipse">
            <a:avLst/>
          </a:prstGeom>
          <a:solidFill>
            <a:srgbClr val="29A8FF"/>
          </a:solidFill>
          <a:ln>
            <a:noFill/>
          </a:ln>
          <a:effectLst>
            <a:outerShdw blurRad="165100" dist="304800" dir="7920000" sx="99000" sy="99000" algn="ctr">
              <a:srgbClr val="29A8FF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文本框 22">
            <a:extLst>
              <a:ext uri="{FF2B5EF4-FFF2-40B4-BE49-F238E27FC236}">
                <a16:creationId xmlns:a16="http://schemas.microsoft.com/office/drawing/2014/main" xmlns="" id="{51D7B24F-61DE-447B-BE63-141CB11A64C3}"/>
              </a:ext>
            </a:extLst>
          </p:cNvPr>
          <p:cNvSpPr txBox="1"/>
          <p:nvPr/>
        </p:nvSpPr>
        <p:spPr>
          <a:xfrm>
            <a:off x="2044757" y="881999"/>
            <a:ext cx="13048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lang="en-US" altLang="zh-CN" sz="4800" b="1" dirty="0">
              <a:solidFill>
                <a:schemeClr val="bg1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altLang="zh-CN" sz="48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15</a:t>
            </a:r>
            <a:endParaRPr lang="en-US" altLang="zh-CN" sz="4800" b="1" dirty="0">
              <a:solidFill>
                <a:schemeClr val="bg1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6" name="文本框 22">
            <a:extLst>
              <a:ext uri="{FF2B5EF4-FFF2-40B4-BE49-F238E27FC236}">
                <a16:creationId xmlns:a16="http://schemas.microsoft.com/office/drawing/2014/main" xmlns="" id="{A3EAD8E8-D9A2-4C84-AD48-DB84F5405AB4}"/>
              </a:ext>
            </a:extLst>
          </p:cNvPr>
          <p:cNvSpPr txBox="1"/>
          <p:nvPr/>
        </p:nvSpPr>
        <p:spPr>
          <a:xfrm>
            <a:off x="5536387" y="1365944"/>
            <a:ext cx="1691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VIẾT</a:t>
            </a:r>
            <a:endParaRPr lang="zh-CN" altLang="en-US" sz="5400" dirty="0">
              <a:solidFill>
                <a:srgbClr val="FF0000"/>
              </a:solidFill>
              <a:latin typeface="iCiel Cadena" panose="02000503000000020004" pitchFamily="2" charset="0"/>
              <a:ea typeface="思源黑体 CN Bold" panose="020B0800000000000000" pitchFamily="34" charset="-122"/>
            </a:endParaRPr>
          </a:p>
        </p:txBody>
      </p:sp>
      <p:sp>
        <p:nvSpPr>
          <p:cNvPr id="57" name="文本框 22">
            <a:extLst>
              <a:ext uri="{FF2B5EF4-FFF2-40B4-BE49-F238E27FC236}">
                <a16:creationId xmlns:a16="http://schemas.microsoft.com/office/drawing/2014/main" xmlns="" id="{00814D79-2C31-4FC1-87ED-2981661BE03A}"/>
              </a:ext>
            </a:extLst>
          </p:cNvPr>
          <p:cNvSpPr txBox="1"/>
          <p:nvPr/>
        </p:nvSpPr>
        <p:spPr>
          <a:xfrm>
            <a:off x="2567858" y="4307700"/>
            <a:ext cx="76284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TẬP VIẾT: CHỮ HOA M</a:t>
            </a:r>
            <a:endParaRPr lang="zh-CN" altLang="en-US" sz="5400" dirty="0">
              <a:solidFill>
                <a:srgbClr val="FF0000"/>
              </a:solidFill>
              <a:latin typeface="iCiel Cadena" panose="02000503000000020004" pitchFamily="2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150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63F40C6-AA8E-4510-B290-B2B06A67F3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4" r="4912"/>
          <a:stretch/>
        </p:blipFill>
        <p:spPr>
          <a:xfrm>
            <a:off x="9012832" y="3579465"/>
            <a:ext cx="2425815" cy="219328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24F69D4A-64E2-4994-942B-8967A480B941}"/>
              </a:ext>
            </a:extLst>
          </p:cNvPr>
          <p:cNvGrpSpPr/>
          <p:nvPr/>
        </p:nvGrpSpPr>
        <p:grpSpPr>
          <a:xfrm>
            <a:off x="9012832" y="867274"/>
            <a:ext cx="2425815" cy="2193289"/>
            <a:chOff x="179882" y="202717"/>
            <a:chExt cx="3326130" cy="3007304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CBE79402-6426-43DB-A24A-42FFF02E976C}"/>
                </a:ext>
              </a:extLst>
            </p:cNvPr>
            <p:cNvGrpSpPr/>
            <p:nvPr/>
          </p:nvGrpSpPr>
          <p:grpSpPr>
            <a:xfrm>
              <a:off x="179882" y="202717"/>
              <a:ext cx="3326130" cy="3007304"/>
              <a:chOff x="179882" y="202717"/>
              <a:chExt cx="3326130" cy="3007304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xmlns="" id="{4B3DAA42-BDAE-402E-9D38-E1A8A68DD4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9882" y="202717"/>
                <a:ext cx="3326130" cy="300730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E11A2D84-57E9-4B52-AF22-C80E45245832}"/>
                  </a:ext>
                </a:extLst>
              </p:cNvPr>
              <p:cNvSpPr/>
              <p:nvPr/>
            </p:nvSpPr>
            <p:spPr>
              <a:xfrm>
                <a:off x="434715" y="501587"/>
                <a:ext cx="479686" cy="5627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85AC4F8D-F00A-4B64-9EA4-AF087A40E146}"/>
                </a:ext>
              </a:extLst>
            </p:cNvPr>
            <p:cNvSpPr/>
            <p:nvPr/>
          </p:nvSpPr>
          <p:spPr>
            <a:xfrm rot="4043041" flipV="1">
              <a:off x="2439650" y="1145408"/>
              <a:ext cx="532151" cy="110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DA847B5A-CDF2-4270-9B87-33365830A502}"/>
                </a:ext>
              </a:extLst>
            </p:cNvPr>
            <p:cNvSpPr/>
            <p:nvPr/>
          </p:nvSpPr>
          <p:spPr>
            <a:xfrm rot="5400000" flipV="1">
              <a:off x="2469630" y="1483925"/>
              <a:ext cx="532151" cy="110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87CA2885-F883-45EF-AAC0-0233C74DB326}"/>
                </a:ext>
              </a:extLst>
            </p:cNvPr>
            <p:cNvSpPr/>
            <p:nvPr/>
          </p:nvSpPr>
          <p:spPr>
            <a:xfrm rot="4043041" flipV="1">
              <a:off x="2672773" y="1824508"/>
              <a:ext cx="184324" cy="1164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" name="Cartoon Music (21)">
            <a:hlinkClick r:id="" action="ppaction://media"/>
            <a:extLst>
              <a:ext uri="{FF2B5EF4-FFF2-40B4-BE49-F238E27FC236}">
                <a16:creationId xmlns:a16="http://schemas.microsoft.com/office/drawing/2014/main" xmlns="" id="{8D9DB482-9792-48D9-B9D1-853DACF1903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469.3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558800" cy="558800"/>
          </a:xfrm>
          <a:prstGeom prst="rect">
            <a:avLst/>
          </a:prstGeom>
        </p:spPr>
      </p:pic>
      <p:pic>
        <p:nvPicPr>
          <p:cNvPr id="23" name="Picture 22" descr="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33" y="372490"/>
            <a:ext cx="3796543" cy="371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4" t="23173" r="11330" b="23124"/>
          <a:stretch/>
        </p:blipFill>
        <p:spPr bwMode="auto">
          <a:xfrm>
            <a:off x="5185607" y="2170925"/>
            <a:ext cx="1792867" cy="176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1" name="Group 150">
            <a:extLst>
              <a:ext uri="{FF2B5EF4-FFF2-40B4-BE49-F238E27FC236}">
                <a16:creationId xmlns:a16="http://schemas.microsoft.com/office/drawing/2014/main" xmlns="" id="{67DFB1A1-28C6-4AB6-A283-82F62CFE4D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251469"/>
              </p:ext>
            </p:extLst>
          </p:nvPr>
        </p:nvGraphicFramePr>
        <p:xfrm>
          <a:off x="319801" y="4086880"/>
          <a:ext cx="7921872" cy="1315116"/>
        </p:xfrm>
        <a:graphic>
          <a:graphicData uri="http://schemas.openxmlformats.org/drawingml/2006/table">
            <a:tbl>
              <a:tblPr/>
              <a:tblGrid>
                <a:gridCol w="8802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4270293533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943281585"/>
                    </a:ext>
                  </a:extLst>
                </a:gridCol>
              </a:tblGrid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2" name="Rectangle 115">
            <a:extLst>
              <a:ext uri="{FF2B5EF4-FFF2-40B4-BE49-F238E27FC236}">
                <a16:creationId xmlns:a16="http://schemas.microsoft.com/office/drawing/2014/main" xmlns="" id="{4F8A622C-8A97-45C8-A14B-0D594D17A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601" y="3940902"/>
            <a:ext cx="7921872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en-US" sz="4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MŎ c</a:t>
            </a:r>
            <a:r>
              <a:rPr lang="el-GR" altLang="en-US" sz="4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Ϊ </a:t>
            </a:r>
            <a:r>
              <a:rPr lang="en-US" altLang="en-US" sz="4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wgựa</a:t>
            </a:r>
            <a:r>
              <a:rPr lang="en-US" altLang="en-US" sz="4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altLang="en-US" sz="4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altLang="en-US" sz="4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Ǉàu</a:t>
            </a:r>
            <a:r>
              <a:rPr lang="en-US" altLang="en-US" sz="4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bỏ</a:t>
            </a:r>
            <a:r>
              <a:rPr lang="en-US" altLang="en-US" sz="4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altLang="en-US" sz="4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altLang="en-US" sz="4400" b="1" dirty="0">
              <a:solidFill>
                <a:srgbClr val="990099"/>
              </a:solidFill>
              <a:latin typeface="HP001 5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96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197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xmlns="" id="{4034A2CE-5EB7-4285-837A-5C7A82A7C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412" y="1081990"/>
            <a:ext cx="7814320" cy="4892324"/>
          </a:xfrm>
          <a:prstGeom prst="rect">
            <a:avLst/>
          </a:prstGeom>
        </p:spPr>
      </p:pic>
      <p:pic>
        <p:nvPicPr>
          <p:cNvPr id="6" name="图片 58">
            <a:extLst>
              <a:ext uri="{FF2B5EF4-FFF2-40B4-BE49-F238E27FC236}">
                <a16:creationId xmlns:a16="http://schemas.microsoft.com/office/drawing/2014/main" xmlns="" id="{9276FAA3-6E2E-4F3B-837D-5BC1D958E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58" y="4294982"/>
            <a:ext cx="5274942" cy="2107595"/>
          </a:xfrm>
          <a:prstGeom prst="rect">
            <a:avLst/>
          </a:prstGeom>
        </p:spPr>
      </p:pic>
      <p:pic>
        <p:nvPicPr>
          <p:cNvPr id="24" name="图片 40">
            <a:extLst>
              <a:ext uri="{FF2B5EF4-FFF2-40B4-BE49-F238E27FC236}">
                <a16:creationId xmlns:a16="http://schemas.microsoft.com/office/drawing/2014/main" xmlns="" id="{EBB90E82-60F3-44C5-87D8-DB530D6AEB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810" y="2657317"/>
            <a:ext cx="5703846" cy="4892323"/>
          </a:xfrm>
          <a:prstGeom prst="rect">
            <a:avLst/>
          </a:prstGeom>
        </p:spPr>
      </p:pic>
      <p:pic>
        <p:nvPicPr>
          <p:cNvPr id="8" name="图片 35">
            <a:extLst>
              <a:ext uri="{FF2B5EF4-FFF2-40B4-BE49-F238E27FC236}">
                <a16:creationId xmlns:a16="http://schemas.microsoft.com/office/drawing/2014/main" xmlns="" id="{8683D7DB-C58F-4775-B021-55A5A99DFF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153" y="1577911"/>
            <a:ext cx="1871113" cy="1434021"/>
          </a:xfrm>
          <a:prstGeom prst="rect">
            <a:avLst/>
          </a:prstGeom>
        </p:spPr>
      </p:pic>
      <p:pic>
        <p:nvPicPr>
          <p:cNvPr id="9" name="图片 41">
            <a:extLst>
              <a:ext uri="{FF2B5EF4-FFF2-40B4-BE49-F238E27FC236}">
                <a16:creationId xmlns:a16="http://schemas.microsoft.com/office/drawing/2014/main" xmlns="" id="{4C4683F5-8CC4-4031-8C47-4F315AD0BD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813" y="124952"/>
            <a:ext cx="1714426" cy="1914076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xmlns="" id="{9B408328-EDEA-4366-903E-DEF5612627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3921"/>
            <a:ext cx="1563776" cy="1323195"/>
          </a:xfrm>
          <a:prstGeom prst="rect">
            <a:avLst/>
          </a:prstGeom>
        </p:spPr>
      </p:pic>
      <p:pic>
        <p:nvPicPr>
          <p:cNvPr id="11" name="图片 43">
            <a:extLst>
              <a:ext uri="{FF2B5EF4-FFF2-40B4-BE49-F238E27FC236}">
                <a16:creationId xmlns:a16="http://schemas.microsoft.com/office/drawing/2014/main" xmlns="" id="{04B55DF1-A114-407B-B5C7-C8A178D806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72258"/>
            <a:ext cx="852012" cy="1374838"/>
          </a:xfrm>
          <a:prstGeom prst="rect">
            <a:avLst/>
          </a:prstGeom>
        </p:spPr>
      </p:pic>
      <p:pic>
        <p:nvPicPr>
          <p:cNvPr id="12" name="图片 35">
            <a:extLst>
              <a:ext uri="{FF2B5EF4-FFF2-40B4-BE49-F238E27FC236}">
                <a16:creationId xmlns:a16="http://schemas.microsoft.com/office/drawing/2014/main" xmlns="" id="{B13637A8-BC86-47A0-BEFD-DD7DCEDE37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010" y="653798"/>
            <a:ext cx="1871113" cy="1434021"/>
          </a:xfrm>
          <a:prstGeom prst="rect">
            <a:avLst/>
          </a:prstGeom>
        </p:spPr>
      </p:pic>
      <p:pic>
        <p:nvPicPr>
          <p:cNvPr id="13" name="图片 35">
            <a:extLst>
              <a:ext uri="{FF2B5EF4-FFF2-40B4-BE49-F238E27FC236}">
                <a16:creationId xmlns:a16="http://schemas.microsoft.com/office/drawing/2014/main" xmlns="" id="{821EF46A-B29B-4531-84D2-4E548C5111F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567" y="843921"/>
            <a:ext cx="2828825" cy="2168011"/>
          </a:xfrm>
          <a:prstGeom prst="rect">
            <a:avLst/>
          </a:prstGeom>
        </p:spPr>
      </p:pic>
      <p:sp>
        <p:nvSpPr>
          <p:cNvPr id="15" name="文本框 22">
            <a:extLst>
              <a:ext uri="{FF2B5EF4-FFF2-40B4-BE49-F238E27FC236}">
                <a16:creationId xmlns:a16="http://schemas.microsoft.com/office/drawing/2014/main" xmlns="" id="{13192161-E47F-46A2-A54C-44ED57702632}"/>
              </a:ext>
            </a:extLst>
          </p:cNvPr>
          <p:cNvSpPr txBox="1"/>
          <p:nvPr/>
        </p:nvSpPr>
        <p:spPr>
          <a:xfrm>
            <a:off x="1135171" y="3844651"/>
            <a:ext cx="5113535" cy="2414315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5400" dirty="0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CHÀO TẠM BIỆT </a:t>
            </a:r>
          </a:p>
          <a:p>
            <a:pPr algn="ctr">
              <a:lnSpc>
                <a:spcPct val="150000"/>
              </a:lnSpc>
            </a:pPr>
            <a:r>
              <a:rPr lang="en-US" altLang="zh-CN" sz="5400" dirty="0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CÁC CON!</a:t>
            </a:r>
            <a:endParaRPr lang="zh-CN" altLang="en-US" sz="5400" dirty="0">
              <a:solidFill>
                <a:srgbClr val="FF0000"/>
              </a:solidFill>
              <a:latin typeface="iCiel Cadena" panose="02000503000000020004" pitchFamily="2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7476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8">
            <a:extLst>
              <a:ext uri="{FF2B5EF4-FFF2-40B4-BE49-F238E27FC236}">
                <a16:creationId xmlns:a16="http://schemas.microsoft.com/office/drawing/2014/main" xmlns="" id="{7598163E-90F7-46C0-8A18-C19FD30FFE02}"/>
              </a:ext>
            </a:extLst>
          </p:cNvPr>
          <p:cNvSpPr/>
          <p:nvPr/>
        </p:nvSpPr>
        <p:spPr>
          <a:xfrm>
            <a:off x="2476091" y="1510216"/>
            <a:ext cx="101766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altLang="en-US" sz="32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cỡ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cỡ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3" name="矩形 29">
            <a:extLst>
              <a:ext uri="{FF2B5EF4-FFF2-40B4-BE49-F238E27FC236}">
                <a16:creationId xmlns:a16="http://schemas.microsoft.com/office/drawing/2014/main" xmlns="" id="{AA61F1C9-5979-4FE0-A076-67A7B156B9DC}"/>
              </a:ext>
            </a:extLst>
          </p:cNvPr>
          <p:cNvSpPr/>
          <p:nvPr/>
        </p:nvSpPr>
        <p:spPr>
          <a:xfrm>
            <a:off x="2476091" y="2866950"/>
            <a:ext cx="88156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altLang="en-US" sz="3200" b="1" i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 </a:t>
            </a:r>
            <a:r>
              <a:rPr lang="en-US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MŎ c</a:t>
            </a:r>
            <a:r>
              <a:rPr lang="el-GR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Ϊ </a:t>
            </a:r>
            <a:r>
              <a:rPr lang="en-US" altLang="en-US" sz="3200" b="1" i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wgựa</a:t>
            </a:r>
            <a:r>
              <a:rPr lang="en-US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Ǉàu</a:t>
            </a:r>
            <a:r>
              <a:rPr lang="en-US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bỏ</a:t>
            </a:r>
            <a:r>
              <a:rPr lang="en-US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altLang="en-US" sz="3200" b="1" dirty="0">
              <a:solidFill>
                <a:srgbClr val="FF0000"/>
              </a:solidFill>
              <a:latin typeface="HP001 5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矩形 31">
            <a:extLst>
              <a:ext uri="{FF2B5EF4-FFF2-40B4-BE49-F238E27FC236}">
                <a16:creationId xmlns:a16="http://schemas.microsoft.com/office/drawing/2014/main" xmlns="" id="{3A0EE0AF-7B98-48C5-9D0B-64AB8A427DAB}"/>
              </a:ext>
            </a:extLst>
          </p:cNvPr>
          <p:cNvSpPr/>
          <p:nvPr/>
        </p:nvSpPr>
        <p:spPr>
          <a:xfrm>
            <a:off x="2561149" y="4801198"/>
            <a:ext cx="95280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Rèn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tính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kiên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trì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cẩn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thận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 </a:t>
            </a:r>
          </a:p>
        </p:txBody>
      </p:sp>
      <p:grpSp>
        <p:nvGrpSpPr>
          <p:cNvPr id="6" name="组合 26">
            <a:extLst>
              <a:ext uri="{FF2B5EF4-FFF2-40B4-BE49-F238E27FC236}">
                <a16:creationId xmlns:a16="http://schemas.microsoft.com/office/drawing/2014/main" xmlns="" id="{7C218796-F790-44AE-A3D2-B5BE9DBEAF7B}"/>
              </a:ext>
            </a:extLst>
          </p:cNvPr>
          <p:cNvGrpSpPr/>
          <p:nvPr/>
        </p:nvGrpSpPr>
        <p:grpSpPr>
          <a:xfrm>
            <a:off x="397335" y="951420"/>
            <a:ext cx="1869788" cy="1746984"/>
            <a:chOff x="1809422" y="1855882"/>
            <a:chExt cx="1869788" cy="1746984"/>
          </a:xfrm>
        </p:grpSpPr>
        <p:pic>
          <p:nvPicPr>
            <p:cNvPr id="7" name="图片 27">
              <a:extLst>
                <a:ext uri="{FF2B5EF4-FFF2-40B4-BE49-F238E27FC236}">
                  <a16:creationId xmlns:a16="http://schemas.microsoft.com/office/drawing/2014/main" xmlns="" id="{7F095E84-7406-4F04-81B7-EFBB6383AB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9422" y="1855882"/>
              <a:ext cx="1869788" cy="1746984"/>
            </a:xfrm>
            <a:prstGeom prst="rect">
              <a:avLst/>
            </a:prstGeom>
          </p:spPr>
        </p:pic>
        <p:sp>
          <p:nvSpPr>
            <p:cNvPr id="8" name="文本框 28">
              <a:extLst>
                <a:ext uri="{FF2B5EF4-FFF2-40B4-BE49-F238E27FC236}">
                  <a16:creationId xmlns:a16="http://schemas.microsoft.com/office/drawing/2014/main" xmlns="" id="{8944E1AF-18DC-4A1A-942F-EC342DBF38C3}"/>
                </a:ext>
              </a:extLst>
            </p:cNvPr>
            <p:cNvSpPr txBox="1"/>
            <p:nvPr/>
          </p:nvSpPr>
          <p:spPr>
            <a:xfrm>
              <a:off x="2300528" y="2482685"/>
              <a:ext cx="887577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01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</p:grpSp>
      <p:grpSp>
        <p:nvGrpSpPr>
          <p:cNvPr id="9" name="组合 29">
            <a:extLst>
              <a:ext uri="{FF2B5EF4-FFF2-40B4-BE49-F238E27FC236}">
                <a16:creationId xmlns:a16="http://schemas.microsoft.com/office/drawing/2014/main" xmlns="" id="{0D366896-48F7-40AD-8C4A-29BBCC4DDFCA}"/>
              </a:ext>
            </a:extLst>
          </p:cNvPr>
          <p:cNvGrpSpPr/>
          <p:nvPr/>
        </p:nvGrpSpPr>
        <p:grpSpPr>
          <a:xfrm>
            <a:off x="397335" y="2555508"/>
            <a:ext cx="1869788" cy="1746984"/>
            <a:chOff x="5110494" y="3656621"/>
            <a:chExt cx="1869788" cy="1746984"/>
          </a:xfrm>
        </p:grpSpPr>
        <p:pic>
          <p:nvPicPr>
            <p:cNvPr id="10" name="图片 30">
              <a:extLst>
                <a:ext uri="{FF2B5EF4-FFF2-40B4-BE49-F238E27FC236}">
                  <a16:creationId xmlns:a16="http://schemas.microsoft.com/office/drawing/2014/main" xmlns="" id="{A3BECD44-A797-4F53-B389-4610AC6DB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0494" y="3656621"/>
              <a:ext cx="1869788" cy="1746984"/>
            </a:xfrm>
            <a:prstGeom prst="rect">
              <a:avLst/>
            </a:prstGeom>
          </p:spPr>
        </p:pic>
        <p:sp>
          <p:nvSpPr>
            <p:cNvPr id="11" name="文本框 31">
              <a:extLst>
                <a:ext uri="{FF2B5EF4-FFF2-40B4-BE49-F238E27FC236}">
                  <a16:creationId xmlns:a16="http://schemas.microsoft.com/office/drawing/2014/main" xmlns="" id="{6FE35CC3-DF8E-49FA-B16F-E67996AC5D62}"/>
                </a:ext>
              </a:extLst>
            </p:cNvPr>
            <p:cNvSpPr txBox="1"/>
            <p:nvPr/>
          </p:nvSpPr>
          <p:spPr>
            <a:xfrm>
              <a:off x="5601599" y="4133667"/>
              <a:ext cx="887577" cy="7511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02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</p:grpSp>
      <p:grpSp>
        <p:nvGrpSpPr>
          <p:cNvPr id="12" name="组合 32">
            <a:extLst>
              <a:ext uri="{FF2B5EF4-FFF2-40B4-BE49-F238E27FC236}">
                <a16:creationId xmlns:a16="http://schemas.microsoft.com/office/drawing/2014/main" xmlns="" id="{2491A8AC-8804-46DB-B53A-260AA782FBA7}"/>
              </a:ext>
            </a:extLst>
          </p:cNvPr>
          <p:cNvGrpSpPr/>
          <p:nvPr/>
        </p:nvGrpSpPr>
        <p:grpSpPr>
          <a:xfrm>
            <a:off x="397335" y="4302492"/>
            <a:ext cx="1869788" cy="1746984"/>
            <a:chOff x="8324958" y="1824912"/>
            <a:chExt cx="1869788" cy="1746984"/>
          </a:xfrm>
        </p:grpSpPr>
        <p:pic>
          <p:nvPicPr>
            <p:cNvPr id="13" name="图片 33">
              <a:extLst>
                <a:ext uri="{FF2B5EF4-FFF2-40B4-BE49-F238E27FC236}">
                  <a16:creationId xmlns:a16="http://schemas.microsoft.com/office/drawing/2014/main" xmlns="" id="{0D801C3F-F9FB-48BE-9F9F-AF2F78E4B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4958" y="1824912"/>
              <a:ext cx="1869788" cy="1746984"/>
            </a:xfrm>
            <a:prstGeom prst="rect">
              <a:avLst/>
            </a:prstGeom>
          </p:spPr>
        </p:pic>
        <p:sp>
          <p:nvSpPr>
            <p:cNvPr id="14" name="文本框 34">
              <a:extLst>
                <a:ext uri="{FF2B5EF4-FFF2-40B4-BE49-F238E27FC236}">
                  <a16:creationId xmlns:a16="http://schemas.microsoft.com/office/drawing/2014/main" xmlns="" id="{C712F739-72CF-45DC-B6DA-1DF21680EEFE}"/>
                </a:ext>
              </a:extLst>
            </p:cNvPr>
            <p:cNvSpPr txBox="1"/>
            <p:nvPr/>
          </p:nvSpPr>
          <p:spPr>
            <a:xfrm>
              <a:off x="8742895" y="2369258"/>
              <a:ext cx="970071" cy="7511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03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</p:grpSp>
      <p:sp>
        <p:nvSpPr>
          <p:cNvPr id="15" name="矩形 28">
            <a:extLst>
              <a:ext uri="{FF2B5EF4-FFF2-40B4-BE49-F238E27FC236}">
                <a16:creationId xmlns:a16="http://schemas.microsoft.com/office/drawing/2014/main" xmlns="" id="{4AA503E0-751A-4AA4-A0A7-D962962E711F}"/>
              </a:ext>
            </a:extLst>
          </p:cNvPr>
          <p:cNvSpPr/>
          <p:nvPr/>
        </p:nvSpPr>
        <p:spPr>
          <a:xfrm>
            <a:off x="5016295" y="322198"/>
            <a:ext cx="2718005" cy="80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4000" b="1" dirty="0" err="1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tiêu</a:t>
            </a:r>
            <a:endParaRPr lang="en-US" altLang="en-US" sz="4000" b="1" dirty="0">
              <a:solidFill>
                <a:srgbClr val="FF0000"/>
              </a:solidFill>
              <a:latin typeface="iCiel Crocante" panose="02000000000000000000" pitchFamily="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22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CBE94A2A-CE83-43E6-A51A-F53A9F4C840E}"/>
              </a:ext>
            </a:extLst>
          </p:cNvPr>
          <p:cNvGrpSpPr/>
          <p:nvPr/>
        </p:nvGrpSpPr>
        <p:grpSpPr>
          <a:xfrm>
            <a:off x="1185440" y="2078567"/>
            <a:ext cx="219867" cy="3798506"/>
            <a:chOff x="1042416" y="804672"/>
            <a:chExt cx="210312" cy="4361688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77A885EF-BB9B-4413-81CE-BF51ECF786BD}"/>
                </a:ext>
              </a:extLst>
            </p:cNvPr>
            <p:cNvCxnSpPr/>
            <p:nvPr/>
          </p:nvCxnSpPr>
          <p:spPr>
            <a:xfrm>
              <a:off x="1147568" y="804672"/>
              <a:ext cx="0" cy="436168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xmlns="" id="{236DA1C8-C9E3-4827-9309-86A1DE761173}"/>
                </a:ext>
              </a:extLst>
            </p:cNvPr>
            <p:cNvCxnSpPr/>
            <p:nvPr/>
          </p:nvCxnSpPr>
          <p:spPr>
            <a:xfrm>
              <a:off x="1042416" y="804672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26E17623-F8FA-4DC6-BFDC-74768422C5F9}"/>
                </a:ext>
              </a:extLst>
            </p:cNvPr>
            <p:cNvCxnSpPr/>
            <p:nvPr/>
          </p:nvCxnSpPr>
          <p:spPr>
            <a:xfrm>
              <a:off x="1042416" y="5166360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8">
            <a:extLst>
              <a:ext uri="{FF2B5EF4-FFF2-40B4-BE49-F238E27FC236}">
                <a16:creationId xmlns:a16="http://schemas.microsoft.com/office/drawing/2014/main" xmlns="" id="{073BCC31-4B09-4A59-A3C8-82B87407B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95462" y="2999152"/>
            <a:ext cx="125615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 ô li</a:t>
            </a:r>
          </a:p>
        </p:txBody>
      </p:sp>
      <p:sp>
        <p:nvSpPr>
          <p:cNvPr id="14" name="矩形 31">
            <a:extLst>
              <a:ext uri="{FF2B5EF4-FFF2-40B4-BE49-F238E27FC236}">
                <a16:creationId xmlns:a16="http://schemas.microsoft.com/office/drawing/2014/main" xmlns="" id="{66C166B2-6AD7-47AC-9BAD-3D25ACF4660A}"/>
              </a:ext>
            </a:extLst>
          </p:cNvPr>
          <p:cNvSpPr/>
          <p:nvPr/>
        </p:nvSpPr>
        <p:spPr>
          <a:xfrm>
            <a:off x="7090096" y="91542"/>
            <a:ext cx="4571188" cy="730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alt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 </a:t>
            </a:r>
            <a:r>
              <a:rPr lang="en-US" alt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gồm</a:t>
            </a:r>
            <a:r>
              <a:rPr lang="en-US" alt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 </a:t>
            </a:r>
            <a:r>
              <a:rPr lang="en-US" alt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alt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</p:txBody>
      </p:sp>
      <p:sp>
        <p:nvSpPr>
          <p:cNvPr id="25" name="矩形 31">
            <a:extLst>
              <a:ext uri="{FF2B5EF4-FFF2-40B4-BE49-F238E27FC236}">
                <a16:creationId xmlns:a16="http://schemas.microsoft.com/office/drawing/2014/main" xmlns="" id="{8EAFC570-B8E8-4CB8-A618-F7FCDF09BB94}"/>
              </a:ext>
            </a:extLst>
          </p:cNvPr>
          <p:cNvSpPr/>
          <p:nvPr/>
        </p:nvSpPr>
        <p:spPr>
          <a:xfrm>
            <a:off x="6671640" y="1139058"/>
            <a:ext cx="55203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 1 là nét móc ngược trái (gần giống nét 2 ở chữ K nhưng hơi lượn đầu sang phải)</a:t>
            </a:r>
            <a:r>
              <a:rPr lang="en-US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vi-VN" sz="320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FDDE695-EFB3-4701-8F4C-03197722EB93}"/>
              </a:ext>
            </a:extLst>
          </p:cNvPr>
          <p:cNvGrpSpPr/>
          <p:nvPr/>
        </p:nvGrpSpPr>
        <p:grpSpPr>
          <a:xfrm flipV="1">
            <a:off x="1559197" y="784934"/>
            <a:ext cx="4738061" cy="251821"/>
            <a:chOff x="5440680" y="1322832"/>
            <a:chExt cx="3017520" cy="195072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12955D04-827A-47ED-A59F-F00A2E93E619}"/>
                </a:ext>
              </a:extLst>
            </p:cNvPr>
            <p:cNvCxnSpPr/>
            <p:nvPr/>
          </p:nvCxnSpPr>
          <p:spPr>
            <a:xfrm>
              <a:off x="5440680" y="1426464"/>
              <a:ext cx="3017520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BBF2170C-C76C-4E94-AC88-D1EF60E8DF1C}"/>
                </a:ext>
              </a:extLst>
            </p:cNvPr>
            <p:cNvCxnSpPr/>
            <p:nvPr/>
          </p:nvCxnSpPr>
          <p:spPr>
            <a:xfrm>
              <a:off x="5440680" y="1335024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7BC91FE7-52E0-4838-B47D-6C5B0EF75ED0}"/>
                </a:ext>
              </a:extLst>
            </p:cNvPr>
            <p:cNvCxnSpPr/>
            <p:nvPr/>
          </p:nvCxnSpPr>
          <p:spPr>
            <a:xfrm>
              <a:off x="8458200" y="1322832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18">
            <a:extLst>
              <a:ext uri="{FF2B5EF4-FFF2-40B4-BE49-F238E27FC236}">
                <a16:creationId xmlns:a16="http://schemas.microsoft.com/office/drawing/2014/main" xmlns="" id="{EED65B6B-8B8A-4AC5-8CA4-29387ADE0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1476" y="376218"/>
            <a:ext cx="10718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 ô li</a:t>
            </a:r>
          </a:p>
        </p:txBody>
      </p:sp>
      <p:pic>
        <p:nvPicPr>
          <p:cNvPr id="24" name="Picture 4" descr="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6" t="2356" r="3983" b="3794"/>
          <a:stretch/>
        </p:blipFill>
        <p:spPr bwMode="auto">
          <a:xfrm>
            <a:off x="1524714" y="1139058"/>
            <a:ext cx="4875252" cy="481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矩形 31">
            <a:extLst>
              <a:ext uri="{FF2B5EF4-FFF2-40B4-BE49-F238E27FC236}">
                <a16:creationId xmlns:a16="http://schemas.microsoft.com/office/drawing/2014/main" xmlns="" id="{67B92BCB-E4A6-4330-ABBE-F82D971F075D}"/>
              </a:ext>
            </a:extLst>
          </p:cNvPr>
          <p:cNvSpPr/>
          <p:nvPr/>
        </p:nvSpPr>
        <p:spPr>
          <a:xfrm>
            <a:off x="6671640" y="2764002"/>
            <a:ext cx="48752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 2 là nét thẳng đứng hợi lượn một chút ở nét cuối</a:t>
            </a:r>
            <a:r>
              <a:rPr lang="en-US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vi-VN" sz="320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矩形 31">
            <a:extLst>
              <a:ext uri="{FF2B5EF4-FFF2-40B4-BE49-F238E27FC236}">
                <a16:creationId xmlns:a16="http://schemas.microsoft.com/office/drawing/2014/main" xmlns="" id="{D3295CF6-039D-445E-A6BB-6AE156D248D3}"/>
              </a:ext>
            </a:extLst>
          </p:cNvPr>
          <p:cNvSpPr/>
          <p:nvPr/>
        </p:nvSpPr>
        <p:spPr>
          <a:xfrm>
            <a:off x="6671640" y="3868862"/>
            <a:ext cx="48752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 3 là nét thẳng xiên hơi lượn ở 2 đầu</a:t>
            </a:r>
            <a:r>
              <a:rPr lang="en-US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vi-VN" sz="320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矩形 31">
            <a:extLst>
              <a:ext uri="{FF2B5EF4-FFF2-40B4-BE49-F238E27FC236}">
                <a16:creationId xmlns:a16="http://schemas.microsoft.com/office/drawing/2014/main" xmlns="" id="{ABBA3A59-29BC-43BE-BA96-810017907763}"/>
              </a:ext>
            </a:extLst>
          </p:cNvPr>
          <p:cNvSpPr/>
          <p:nvPr/>
        </p:nvSpPr>
        <p:spPr>
          <a:xfrm>
            <a:off x="6671640" y="4946080"/>
            <a:ext cx="5367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 4 là nét móc ngược phải</a:t>
            </a:r>
            <a:r>
              <a:rPr lang="en-US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vi-VN" sz="320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2953AD7A-57B7-450F-A2ED-1CD6AA7FC7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57667" l="10000" r="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07" r="29449" b="42330"/>
          <a:stretch/>
        </p:blipFill>
        <p:spPr>
          <a:xfrm rot="18588567">
            <a:off x="2608374" y="4715237"/>
            <a:ext cx="729008" cy="88243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52556D0B-58E3-44D8-96BF-08C6F1E080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57667" l="10000" r="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07" r="29449" b="42330"/>
          <a:stretch/>
        </p:blipFill>
        <p:spPr>
          <a:xfrm rot="18588567">
            <a:off x="3925196" y="1740745"/>
            <a:ext cx="729008" cy="88243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8B38B219-4C6B-4064-9490-5E6D7F7586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57667" l="10000" r="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07" r="29449" b="42330"/>
          <a:stretch/>
        </p:blipFill>
        <p:spPr>
          <a:xfrm rot="18588567">
            <a:off x="3888816" y="5478077"/>
            <a:ext cx="729008" cy="88243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75C09AA3-4BF4-4FCE-84A5-3A9DD655F7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57667" l="10000" r="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07" r="29449" b="42330"/>
          <a:stretch/>
        </p:blipFill>
        <p:spPr>
          <a:xfrm rot="18588567">
            <a:off x="5189209" y="1705014"/>
            <a:ext cx="729008" cy="88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01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-1.85185E-6 L 0.00469 -0.04583 L -0.00156 -0.07407 L -0.01471 -0.09629 L -0.03411 -0.10139 L -0.05703 -0.08889 L -0.07096 -0.06551 L -0.08138 -0.02592 L -0.08268 0.02338 L -0.07995 0.04676 L -0.06888 0.08148 L -0.05573 0.10116 L -0.0362 0.10972 L -0.02161 0.10857 L -0.0043 0.10232 L 0.0138 0.08009 L 0.03112 0.04445 L 0.04362 0.00116 L 0.05339 -0.0544 L 0.06029 -0.13958 L 0.06589 -0.22847 L 0.07279 -0.32106 L 0.08464 -0.39143 L 0.10547 -0.43588 " pathEditMode="relative" rAng="0" ptsTypes="AAAAAAAAAAAAAAAAAAAAAAAA">
                                      <p:cBhvr>
                                        <p:cTn id="34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1" y="-1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0.00023 L 0.00013 0.1581 L 0.00013 0.32592 L -0.0013 0.45069 L -0.00195 0.49259 L -0.0082 0.54583 " pathEditMode="relative" rAng="0" ptsTypes="AAAAAA">
                                      <p:cBhvr>
                                        <p:cTn id="47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9" y="27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0.00047 L 0.01914 -0.03055 L 0.03021 -0.0787 L 0.03997 -0.14768 L 0.04831 -0.23055 L 0.05312 -0.30578 L 0.06224 -0.39213 L 0.07187 -0.4662 L 0.08724 -0.51574 L 0.10742 -0.55138 " pathEditMode="relative" rAng="0" ptsTypes="AAAAAAAAAA">
                                      <p:cBhvr>
                                        <p:cTn id="60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2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.00047 L -0.00365 0.17199 L -0.00365 0.28565 L -0.0043 0.40903 L -0.00156 0.47084 L 0.00195 0.49792 L 0.01094 0.52755 L 0.02617 0.54607 L 0.03529 0.54861 L 0.05195 0.54491 L 0.06992 0.5213 L 0.08112 0.48426 L 0.09088 0.44723 " pathEditMode="relative" rAng="0" ptsTypes="AAAAAAAAAAAAA">
                                      <p:cBhvr>
                                        <p:cTn id="73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36" y="2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50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25" grpId="0"/>
      <p:bldP spid="22" grpId="0"/>
      <p:bldP spid="16" grpId="0"/>
      <p:bldP spid="17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8">
            <a:extLst>
              <a:ext uri="{FF2B5EF4-FFF2-40B4-BE49-F238E27FC236}">
                <a16:creationId xmlns:a16="http://schemas.microsoft.com/office/drawing/2014/main" xmlns="" id="{79FCFEFF-67C3-45A4-AD69-784C06703128}"/>
              </a:ext>
            </a:extLst>
          </p:cNvPr>
          <p:cNvSpPr/>
          <p:nvPr/>
        </p:nvSpPr>
        <p:spPr>
          <a:xfrm>
            <a:off x="3580618" y="166207"/>
            <a:ext cx="56261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Hướng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dẫn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viết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chữ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 </a:t>
            </a:r>
          </a:p>
        </p:txBody>
      </p:sp>
      <p:pic>
        <p:nvPicPr>
          <p:cNvPr id="2" name="chữ hoa M">
            <a:hlinkClick r:id="" action="ppaction://media"/>
            <a:extLst>
              <a:ext uri="{FF2B5EF4-FFF2-40B4-BE49-F238E27FC236}">
                <a16:creationId xmlns:a16="http://schemas.microsoft.com/office/drawing/2014/main" xmlns="" id="{FDB1E1EF-AA55-4C2C-B92E-2ED67D9AF35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47875" y="1333500"/>
            <a:ext cx="8096250" cy="474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55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6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8">
            <a:extLst>
              <a:ext uri="{FF2B5EF4-FFF2-40B4-BE49-F238E27FC236}">
                <a16:creationId xmlns:a16="http://schemas.microsoft.com/office/drawing/2014/main" xmlns="" id="{9235F0AB-6740-4475-85B2-2B2CAE3E2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658" y="5351608"/>
            <a:ext cx="906862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xét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cỡ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cỡ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</a:p>
        </p:txBody>
      </p:sp>
      <p:pic>
        <p:nvPicPr>
          <p:cNvPr id="5" name="Picture 4" descr="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594" y="220073"/>
            <a:ext cx="5245031" cy="5131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5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4" t="23173" r="11330" b="23124"/>
          <a:stretch/>
        </p:blipFill>
        <p:spPr bwMode="auto">
          <a:xfrm>
            <a:off x="7737401" y="2662558"/>
            <a:ext cx="2559023" cy="2526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593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u M">
            <a:hlinkClick r:id="" action="ppaction://media"/>
            <a:extLst>
              <a:ext uri="{FF2B5EF4-FFF2-40B4-BE49-F238E27FC236}">
                <a16:creationId xmlns:a16="http://schemas.microsoft.com/office/drawing/2014/main" xmlns="" id="{477C452E-CF00-4DC3-ACB4-E95E28B4A62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b="13333"/>
          <a:stretch/>
        </p:blipFill>
        <p:spPr>
          <a:xfrm>
            <a:off x="2667000" y="266700"/>
            <a:ext cx="68580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3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xmlns="" id="{4034A2CE-5EB7-4285-837A-5C7A82A7C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412" y="1081990"/>
            <a:ext cx="7814320" cy="4892324"/>
          </a:xfrm>
          <a:prstGeom prst="rect">
            <a:avLst/>
          </a:prstGeom>
        </p:spPr>
      </p:pic>
      <p:pic>
        <p:nvPicPr>
          <p:cNvPr id="6" name="图片 58">
            <a:extLst>
              <a:ext uri="{FF2B5EF4-FFF2-40B4-BE49-F238E27FC236}">
                <a16:creationId xmlns:a16="http://schemas.microsoft.com/office/drawing/2014/main" xmlns="" id="{9276FAA3-6E2E-4F3B-837D-5BC1D958E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58" y="4294982"/>
            <a:ext cx="5274942" cy="2107595"/>
          </a:xfrm>
          <a:prstGeom prst="rect">
            <a:avLst/>
          </a:prstGeom>
        </p:spPr>
      </p:pic>
      <p:sp>
        <p:nvSpPr>
          <p:cNvPr id="7" name="矩形 28">
            <a:extLst>
              <a:ext uri="{FF2B5EF4-FFF2-40B4-BE49-F238E27FC236}">
                <a16:creationId xmlns:a16="http://schemas.microsoft.com/office/drawing/2014/main" xmlns="" id="{F8678CC8-34FB-4384-BAEF-64F681CA6D89}"/>
              </a:ext>
            </a:extLst>
          </p:cNvPr>
          <p:cNvSpPr/>
          <p:nvPr/>
        </p:nvSpPr>
        <p:spPr>
          <a:xfrm>
            <a:off x="1323320" y="2657317"/>
            <a:ext cx="4871159" cy="944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4800" b="1" dirty="0" err="1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Câu</a:t>
            </a:r>
            <a:r>
              <a:rPr lang="en-US" altLang="en-US" sz="4800" b="1" dirty="0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ứng</a:t>
            </a:r>
            <a:r>
              <a:rPr lang="en-US" altLang="en-US" sz="4800" b="1" dirty="0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dụng</a:t>
            </a:r>
            <a:endParaRPr lang="en-US" altLang="en-US" sz="4800" b="1" dirty="0">
              <a:solidFill>
                <a:srgbClr val="FF0000"/>
              </a:solidFill>
              <a:latin typeface="iCiel Crocante" panose="02000000000000000000" pitchFamily="2" charset="0"/>
              <a:cs typeface="Arial" pitchFamily="34" charset="0"/>
            </a:endParaRPr>
          </a:p>
        </p:txBody>
      </p:sp>
      <p:pic>
        <p:nvPicPr>
          <p:cNvPr id="24" name="图片 40">
            <a:extLst>
              <a:ext uri="{FF2B5EF4-FFF2-40B4-BE49-F238E27FC236}">
                <a16:creationId xmlns:a16="http://schemas.microsoft.com/office/drawing/2014/main" xmlns="" id="{EBB90E82-60F3-44C5-87D8-DB530D6AEB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810" y="2657317"/>
            <a:ext cx="5703846" cy="4892323"/>
          </a:xfrm>
          <a:prstGeom prst="rect">
            <a:avLst/>
          </a:prstGeom>
        </p:spPr>
      </p:pic>
      <p:pic>
        <p:nvPicPr>
          <p:cNvPr id="8" name="图片 35">
            <a:extLst>
              <a:ext uri="{FF2B5EF4-FFF2-40B4-BE49-F238E27FC236}">
                <a16:creationId xmlns:a16="http://schemas.microsoft.com/office/drawing/2014/main" xmlns="" id="{8683D7DB-C58F-4775-B021-55A5A99DFF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153" y="1577911"/>
            <a:ext cx="1871113" cy="1434021"/>
          </a:xfrm>
          <a:prstGeom prst="rect">
            <a:avLst/>
          </a:prstGeom>
        </p:spPr>
      </p:pic>
      <p:pic>
        <p:nvPicPr>
          <p:cNvPr id="9" name="图片 41">
            <a:extLst>
              <a:ext uri="{FF2B5EF4-FFF2-40B4-BE49-F238E27FC236}">
                <a16:creationId xmlns:a16="http://schemas.microsoft.com/office/drawing/2014/main" xmlns="" id="{4C4683F5-8CC4-4031-8C47-4F315AD0BD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813" y="124952"/>
            <a:ext cx="1714426" cy="1914076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xmlns="" id="{9B408328-EDEA-4366-903E-DEF5612627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3921"/>
            <a:ext cx="1563776" cy="1323195"/>
          </a:xfrm>
          <a:prstGeom prst="rect">
            <a:avLst/>
          </a:prstGeom>
        </p:spPr>
      </p:pic>
      <p:pic>
        <p:nvPicPr>
          <p:cNvPr id="11" name="图片 43">
            <a:extLst>
              <a:ext uri="{FF2B5EF4-FFF2-40B4-BE49-F238E27FC236}">
                <a16:creationId xmlns:a16="http://schemas.microsoft.com/office/drawing/2014/main" xmlns="" id="{04B55DF1-A114-407B-B5C7-C8A178D806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72258"/>
            <a:ext cx="852012" cy="1374838"/>
          </a:xfrm>
          <a:prstGeom prst="rect">
            <a:avLst/>
          </a:prstGeom>
        </p:spPr>
      </p:pic>
      <p:pic>
        <p:nvPicPr>
          <p:cNvPr id="12" name="图片 35">
            <a:extLst>
              <a:ext uri="{FF2B5EF4-FFF2-40B4-BE49-F238E27FC236}">
                <a16:creationId xmlns:a16="http://schemas.microsoft.com/office/drawing/2014/main" xmlns="" id="{B13637A8-BC86-47A0-BEFD-DD7DCEDE37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010" y="653798"/>
            <a:ext cx="1871113" cy="1434021"/>
          </a:xfrm>
          <a:prstGeom prst="rect">
            <a:avLst/>
          </a:prstGeom>
        </p:spPr>
      </p:pic>
      <p:pic>
        <p:nvPicPr>
          <p:cNvPr id="13" name="图片 35">
            <a:extLst>
              <a:ext uri="{FF2B5EF4-FFF2-40B4-BE49-F238E27FC236}">
                <a16:creationId xmlns:a16="http://schemas.microsoft.com/office/drawing/2014/main" xmlns="" id="{821EF46A-B29B-4531-84D2-4E548C5111F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567" y="843921"/>
            <a:ext cx="2828825" cy="216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109" b="97764" l="0" r="53514">
                        <a14:foregroundMark x1="22045" y1="66134" x2="21725" y2="70288"/>
                        <a14:foregroundMark x1="36102" y1="58786" x2="36102" y2="64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228" r="47031"/>
          <a:stretch/>
        </p:blipFill>
        <p:spPr>
          <a:xfrm>
            <a:off x="590524" y="1904614"/>
            <a:ext cx="1649531" cy="207935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3469972" y="2062106"/>
            <a:ext cx="6681156" cy="1568600"/>
            <a:chOff x="3754849" y="1730426"/>
            <a:chExt cx="4545106" cy="1103838"/>
          </a:xfrm>
        </p:grpSpPr>
        <p:sp>
          <p:nvSpPr>
            <p:cNvPr id="11" name="Text Box 1736">
              <a:extLst>
                <a:ext uri="{FF2B5EF4-FFF2-40B4-BE49-F238E27FC236}">
                  <a16:creationId xmlns:a16="http://schemas.microsoft.com/office/drawing/2014/main" xmlns="" id="{34AE8F09-E3A9-4D59-A83C-6FAEDE4E73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45692" y="2091554"/>
              <a:ext cx="4005369" cy="41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ứng</a:t>
              </a: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dụng</a:t>
              </a: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nói</a:t>
              </a: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về</a:t>
              </a: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điều</a:t>
              </a: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lang="en-US" altLang="en-US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  <p:sp>
          <p:nvSpPr>
            <p:cNvPr id="12" name="Cloud Callout 11"/>
            <p:cNvSpPr/>
            <p:nvPr/>
          </p:nvSpPr>
          <p:spPr>
            <a:xfrm>
              <a:off x="3754849" y="1730426"/>
              <a:ext cx="4545106" cy="1103838"/>
            </a:xfrm>
            <a:prstGeom prst="cloudCallout">
              <a:avLst>
                <a:gd name="adj1" fmla="val -60774"/>
                <a:gd name="adj2" fmla="val 31887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37" y="1185275"/>
            <a:ext cx="2798307" cy="2780017"/>
          </a:xfrm>
          <a:prstGeom prst="rect">
            <a:avLst/>
          </a:prstGeom>
        </p:spPr>
      </p:pic>
      <p:sp>
        <p:nvSpPr>
          <p:cNvPr id="17" name="Text Box 1736">
            <a:extLst>
              <a:ext uri="{FF2B5EF4-FFF2-40B4-BE49-F238E27FC236}">
                <a16:creationId xmlns:a16="http://schemas.microsoft.com/office/drawing/2014/main" xmlns="" id="{34AE8F09-E3A9-4D59-A83C-6FAEDE4E7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0250" y="2644115"/>
            <a:ext cx="95816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tục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răn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dạy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lo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lắng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sóc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bè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vi-VN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aphicFrame>
        <p:nvGraphicFramePr>
          <p:cNvPr id="14" name="Group 150">
            <a:extLst>
              <a:ext uri="{FF2B5EF4-FFF2-40B4-BE49-F238E27FC236}">
                <a16:creationId xmlns:a16="http://schemas.microsoft.com/office/drawing/2014/main" xmlns="" id="{A52C22FE-C53F-484F-8BCA-F472597032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9465973"/>
              </p:ext>
            </p:extLst>
          </p:nvPr>
        </p:nvGraphicFramePr>
        <p:xfrm>
          <a:off x="2627998" y="513194"/>
          <a:ext cx="7621353" cy="1315116"/>
        </p:xfrm>
        <a:graphic>
          <a:graphicData uri="http://schemas.openxmlformats.org/drawingml/2006/table">
            <a:tbl>
              <a:tblPr/>
              <a:tblGrid>
                <a:gridCol w="8468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4270293533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943281585"/>
                    </a:ext>
                  </a:extLst>
                </a:gridCol>
              </a:tblGrid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5" name="Rectangle 115">
            <a:extLst>
              <a:ext uri="{FF2B5EF4-FFF2-40B4-BE49-F238E27FC236}">
                <a16:creationId xmlns:a16="http://schemas.microsoft.com/office/drawing/2014/main" xmlns="" id="{62DAD514-EBBF-414C-B60D-E165C45B2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2615" y="375997"/>
            <a:ext cx="7686736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MŎ c</a:t>
            </a:r>
            <a:r>
              <a:rPr lang="el-GR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Ϊ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wgựa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Ǉàu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bỏ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altLang="en-US" sz="4400" b="1" dirty="0">
              <a:solidFill>
                <a:srgbClr val="7030A0"/>
              </a:solidFill>
              <a:latin typeface="HP001 5 hàng" panose="020B06030503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2F1F849-DFC1-4E59-9CB6-6F8AD6917F53}"/>
              </a:ext>
            </a:extLst>
          </p:cNvPr>
          <p:cNvSpPr txBox="1"/>
          <p:nvPr/>
        </p:nvSpPr>
        <p:spPr>
          <a:xfrm>
            <a:off x="2373783" y="3947145"/>
            <a:ext cx="927211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Liên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hệ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hành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tinh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tương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tương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tâm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Con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AA7ABB73-1B13-4D69-BF61-6543CBCBD2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28" b="56954" l="12780" r="88658">
                        <a14:foregroundMark x1="42652" y1="33642" x2="59904" y2="31126"/>
                        <a14:foregroundMark x1="44569" y1="29139" x2="41534" y2="34570"/>
                        <a14:foregroundMark x1="47764" y1="49934" x2="54313" y2="54305"/>
                        <a14:foregroundMark x1="44728" y1="44503" x2="47444" y2="54967"/>
                        <a14:foregroundMark x1="14217" y1="27550" x2="15176" y2="25828"/>
                        <a14:foregroundMark x1="16294" y1="24901" x2="20767" y2="24901"/>
                        <a14:foregroundMark x1="21246" y1="25828" x2="22524" y2="28874"/>
                        <a14:foregroundMark x1="22524" y1="29669" x2="17891" y2="34437"/>
                        <a14:foregroundMark x1="18211" y1="38013" x2="18211" y2="38013"/>
                        <a14:foregroundMark x1="26837" y1="11258" x2="26837" y2="10464"/>
                        <a14:foregroundMark x1="27476" y1="9669" x2="29872" y2="9272"/>
                        <a14:foregroundMark x1="29872" y1="9272" x2="31629" y2="10464"/>
                        <a14:foregroundMark x1="31789" y1="11126" x2="31789" y2="12450"/>
                        <a14:foregroundMark x1="31789" y1="12715" x2="29073" y2="15762"/>
                        <a14:foregroundMark x1="29393" y1="18675" x2="29393" y2="18675"/>
                        <a14:foregroundMark x1="73003" y1="14967" x2="73003" y2="12583"/>
                        <a14:foregroundMark x1="75559" y1="23709" x2="75559" y2="23709"/>
                        <a14:foregroundMark x1="44888" y1="55762" x2="53195" y2="55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54" t="6128" r="10981" b="43731"/>
          <a:stretch/>
        </p:blipFill>
        <p:spPr>
          <a:xfrm>
            <a:off x="0" y="3982661"/>
            <a:ext cx="2703269" cy="213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496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150">
            <a:extLst>
              <a:ext uri="{FF2B5EF4-FFF2-40B4-BE49-F238E27FC236}">
                <a16:creationId xmlns:a16="http://schemas.microsoft.com/office/drawing/2014/main" xmlns="" id="{E1B3E2BD-14A6-4DFD-9838-7B7FE37F4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0988983"/>
              </p:ext>
            </p:extLst>
          </p:nvPr>
        </p:nvGraphicFramePr>
        <p:xfrm>
          <a:off x="2326401" y="967094"/>
          <a:ext cx="7921872" cy="1315116"/>
        </p:xfrm>
        <a:graphic>
          <a:graphicData uri="http://schemas.openxmlformats.org/drawingml/2006/table">
            <a:tbl>
              <a:tblPr/>
              <a:tblGrid>
                <a:gridCol w="8802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4270293533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943281585"/>
                    </a:ext>
                  </a:extLst>
                </a:gridCol>
              </a:tblGrid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5" name="Text Box 1725">
            <a:extLst>
              <a:ext uri="{FF2B5EF4-FFF2-40B4-BE49-F238E27FC236}">
                <a16:creationId xmlns:a16="http://schemas.microsoft.com/office/drawing/2014/main" xmlns="" id="{7916D788-9A9D-4FA9-9A5A-4F301A86F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5392" y="2728172"/>
            <a:ext cx="107181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6" name="Text Box 1727">
            <a:extLst>
              <a:ext uri="{FF2B5EF4-FFF2-40B4-BE49-F238E27FC236}">
                <a16:creationId xmlns:a16="http://schemas.microsoft.com/office/drawing/2014/main" xmlns="" id="{5E4BB5D2-DECC-4431-AE68-55BE6AF62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6187" y="5743257"/>
            <a:ext cx="43721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li.</a:t>
            </a:r>
          </a:p>
        </p:txBody>
      </p:sp>
      <p:sp>
        <p:nvSpPr>
          <p:cNvPr id="7" name="Text Box 1736">
            <a:extLst>
              <a:ext uri="{FF2B5EF4-FFF2-40B4-BE49-F238E27FC236}">
                <a16:creationId xmlns:a16="http://schemas.microsoft.com/office/drawing/2014/main" xmlns="" id="{299E4732-5D26-4E31-8196-9FE249C9D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8368" y="2878275"/>
            <a:ext cx="75916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thanh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alt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8" name="Text Box 1737">
            <a:extLst>
              <a:ext uri="{FF2B5EF4-FFF2-40B4-BE49-F238E27FC236}">
                <a16:creationId xmlns:a16="http://schemas.microsoft.com/office/drawing/2014/main" xmlns="" id="{0A407149-A354-4EFC-919A-A81DFEA80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99262"/>
            <a:ext cx="11907964" cy="24929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alt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alt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alt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thanh</a:t>
            </a:r>
            <a:r>
              <a:rPr lang="en-US" alt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alt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alt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nặng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 (MŎ),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Ŕ (</a:t>
            </a:r>
            <a:r>
              <a:rPr lang="en-US" altLang="en-US" sz="3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ngựa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);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huyền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 (</a:t>
            </a:r>
            <a:r>
              <a:rPr lang="en-US" altLang="en-US" sz="3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tàu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),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 (</a:t>
            </a:r>
            <a:r>
              <a:rPr lang="en-US" altLang="en-US" sz="3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bỏ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), (</a:t>
            </a:r>
            <a:r>
              <a:rPr lang="en-US" altLang="en-US" sz="3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),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400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 (</a:t>
            </a:r>
            <a:r>
              <a:rPr lang="en-US" altLang="en-US" sz="3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).</a:t>
            </a:r>
          </a:p>
        </p:txBody>
      </p:sp>
      <p:sp>
        <p:nvSpPr>
          <p:cNvPr id="9" name="Text Box 1727">
            <a:extLst>
              <a:ext uri="{FF2B5EF4-FFF2-40B4-BE49-F238E27FC236}">
                <a16:creationId xmlns:a16="http://schemas.microsoft.com/office/drawing/2014/main" xmlns="" id="{FAAD9A04-D9AF-4C1F-909C-A3DC6136A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3533" y="3484003"/>
            <a:ext cx="698119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M, g, b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li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rưỡi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0" name="Text Box 1727">
            <a:extLst>
              <a:ext uri="{FF2B5EF4-FFF2-40B4-BE49-F238E27FC236}">
                <a16:creationId xmlns:a16="http://schemas.microsoft.com/office/drawing/2014/main" xmlns="" id="{14920965-6F24-4B32-9D52-F204732E0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77" y="4453050"/>
            <a:ext cx="7086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li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rưỡi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1" name="Text Box 1737">
            <a:extLst>
              <a:ext uri="{FF2B5EF4-FFF2-40B4-BE49-F238E27FC236}">
                <a16:creationId xmlns:a16="http://schemas.microsoft.com/office/drawing/2014/main" xmlns="" id="{2A2F1B57-45A9-4604-8E94-2F69B6F0B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5392" y="3175777"/>
            <a:ext cx="10562496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50000"/>
              </a:spcBef>
              <a:buNone/>
            </a:pPr>
            <a:r>
              <a:rPr lang="vi-VN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viết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 dụng, các con chú ý khoảng cách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giữa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ghi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khoảng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vi-VN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 1 con chữ o.</a:t>
            </a:r>
            <a:endParaRPr lang="en-US" altLang="en-US" sz="34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 Box 1727">
            <a:extLst>
              <a:ext uri="{FF2B5EF4-FFF2-40B4-BE49-F238E27FC236}">
                <a16:creationId xmlns:a16="http://schemas.microsoft.com/office/drawing/2014/main" xmlns="" id="{79BDE563-A7B2-427D-A1F9-01F3CDDAF6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758" y="5196503"/>
            <a:ext cx="395552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altLang="en-US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</a:t>
            </a:r>
            <a:r>
              <a:rPr lang="en-US" altLang="en-US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li. </a:t>
            </a:r>
          </a:p>
        </p:txBody>
      </p:sp>
      <p:sp>
        <p:nvSpPr>
          <p:cNvPr id="18" name="Text Box 1737">
            <a:extLst>
              <a:ext uri="{FF2B5EF4-FFF2-40B4-BE49-F238E27FC236}">
                <a16:creationId xmlns:a16="http://schemas.microsoft.com/office/drawing/2014/main" xmlns="" id="{CD0E33B6-5599-4CA7-8938-30A6CC0D6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5721" y="3408126"/>
            <a:ext cx="7677150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Vị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trí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  <a:p>
            <a:pPr algn="ctr">
              <a:spcBef>
                <a:spcPct val="50000"/>
              </a:spcBef>
              <a:buNone/>
            </a:pP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“</a:t>
            </a:r>
            <a:r>
              <a:rPr lang="en-US" b="1" dirty="0">
                <a:solidFill>
                  <a:srgbClr val="00206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altLang="en-US" sz="34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Rectangle 115">
            <a:extLst>
              <a:ext uri="{FF2B5EF4-FFF2-40B4-BE49-F238E27FC236}">
                <a16:creationId xmlns:a16="http://schemas.microsoft.com/office/drawing/2014/main" xmlns="" id="{1D558DC2-618F-4AEC-97A2-E4607DF53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0201" y="821116"/>
            <a:ext cx="7921872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en-US" sz="4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MŎ c</a:t>
            </a:r>
            <a:r>
              <a:rPr lang="el-GR" altLang="en-US" sz="4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Ϊ </a:t>
            </a:r>
            <a:r>
              <a:rPr lang="en-US" altLang="en-US" sz="4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wgựa</a:t>
            </a:r>
            <a:r>
              <a:rPr lang="en-US" altLang="en-US" sz="4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altLang="en-US" sz="4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altLang="en-US" sz="4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Ǉàu</a:t>
            </a:r>
            <a:r>
              <a:rPr lang="en-US" altLang="en-US" sz="4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bỏ</a:t>
            </a:r>
            <a:r>
              <a:rPr lang="en-US" altLang="en-US" sz="4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altLang="en-US" sz="4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altLang="en-US" sz="4400" b="1" dirty="0">
              <a:solidFill>
                <a:srgbClr val="990099"/>
              </a:solidFill>
              <a:latin typeface="HP001 5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79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397</Words>
  <Application>Microsoft Office PowerPoint</Application>
  <PresentationFormat>Widescreen</PresentationFormat>
  <Paragraphs>41</Paragraphs>
  <Slides>11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Arial-Rounded</vt:lpstr>
      <vt:lpstr>Calibri</vt:lpstr>
      <vt:lpstr>Calibri Light</vt:lpstr>
      <vt:lpstr>HP001 5 hàng</vt:lpstr>
      <vt:lpstr>iCiel Cadena</vt:lpstr>
      <vt:lpstr>iCiel Crocante</vt:lpstr>
      <vt:lpstr>思源黑体 CN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174</cp:revision>
  <dcterms:created xsi:type="dcterms:W3CDTF">2021-05-29T04:52:35Z</dcterms:created>
  <dcterms:modified xsi:type="dcterms:W3CDTF">2023-06-13T01:39:35Z</dcterms:modified>
</cp:coreProperties>
</file>