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1" r:id="rId6"/>
    <p:sldId id="274" r:id="rId7"/>
    <p:sldId id="262" r:id="rId8"/>
    <p:sldId id="267" r:id="rId9"/>
    <p:sldId id="269" r:id="rId10"/>
    <p:sldId id="270" r:id="rId11"/>
    <p:sldId id="27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8FF"/>
    <a:srgbClr val="97D5FF"/>
    <a:srgbClr val="79C9FF"/>
    <a:srgbClr val="AFDFFF"/>
    <a:srgbClr val="9BD7FF"/>
    <a:srgbClr val="71C6FF"/>
    <a:srgbClr val="4BD0FF"/>
    <a:srgbClr val="1DC4FF"/>
    <a:srgbClr val="33CCFF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75" autoAdjust="0"/>
    <p:restoredTop sz="94660"/>
  </p:normalViewPr>
  <p:slideViewPr>
    <p:cSldViewPr snapToGrid="0">
      <p:cViewPr>
        <p:scale>
          <a:sx n="50" d="100"/>
          <a:sy n="50" d="100"/>
        </p:scale>
        <p:origin x="-1722" y="-4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14FC0A-FC91-4579-A4EA-D05B79EF7010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AA76F-3330-4E01-9C14-3A6CD206F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0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Lưu</a:t>
            </a:r>
            <a:r>
              <a:rPr lang="en-US" dirty="0"/>
              <a:t> ý </a:t>
            </a:r>
            <a:r>
              <a:rPr lang="en-US" dirty="0" err="1"/>
              <a:t>viết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D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nối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AA76F-3330-4E01-9C14-3A6CD206FC8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40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53FCB-8F62-4072-9136-DAD8346C9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0D03612-F00C-4FB4-AFEB-6D052B5EF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F7DDC8F-9159-4350-BBB4-2BFE7ADB9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09450E-7221-4C9A-8506-A04C7E220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CC7B287-C064-4771-8035-9D18CBE44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945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8143B4-0A74-4B3A-A7A4-430139E1A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3C3266D-CBE0-4583-A5A3-D81690389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F5D260A-4342-4169-950F-59F96729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27BE648-FBCD-48AF-A32B-DFC324442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4E2D5D-47AE-4C0F-A29F-C13940475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52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A8444E2-B382-4B79-BF30-AC2E779FBE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5EAFF2D-5510-4C54-A1A8-AB94FD6B8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96DFEF1-5669-47C7-837D-729E61E02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5132E6-344C-43BE-9E91-9E4423EA9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3ADCB5-8760-49CD-A792-1092F9DBD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02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375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74632D-8512-4580-A29D-59FF31A43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3EF3CFA-A608-4208-9460-EC1211CCD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D67DDCB-E7DD-4322-B88E-7276776B3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0CC16B-8C08-49CD-8F3E-BE51795CD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5FE234C-5B9A-45E6-86D5-06A04C567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75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DD6BE4-3FD2-4B20-89F6-53708B7E2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5E7122-B9CD-472D-86D9-AFB4B28F8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C5CD482-F621-480D-96CC-08AD5DC32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01C4DD-774A-4FCA-B0A1-00869FE59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399EF80-271E-466D-8FB9-6A4252247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111E26D-AC7D-4177-B87E-141B512B7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850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AAE881-C94A-4CA2-92EB-68F06A608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AA7A251-AADF-40FD-A28D-871F8C72A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DFD11D2-9EE0-43F7-9A7B-E4FF9F2CC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09C5CE1-EC92-41F1-BD92-F5DAF997D0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5D135D0-D49D-431D-B3B8-103AA575E2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0EEBE21-83E9-4DE4-8B30-F13E0EBB9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C7F9E74-60C9-4926-820B-90E320AD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A9F1C68-3229-4013-AF79-8CF4B97E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627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DF9BF6-AB67-41B6-92FF-773F25EAF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F03B9C1-AD61-4B2C-A562-EB9EB4FBA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431EF4D-1A76-4D0C-B771-63E2E401C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8F380D0-356B-4EB5-AE96-F91306A85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61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F3829F8-D257-4345-859B-AC599D6C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2DF8A40-1678-4A57-A3BC-EAF617E4C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5CC1E17-6285-4120-BB11-41401902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67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416A6B-40FC-4F0A-91F5-FBBB897E3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19BB47-62DB-4512-AA39-3C9CFAD24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53FA225-8A24-4EF3-89DC-82C1E46FA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EE8BED3-5C4F-463B-8C4E-E2FBF4CB8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B0CE380-6BF1-4222-9C3C-B85AC7452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67F5AED-C68E-4229-BE45-60B86D615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344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60E557-B547-4CF9-972A-E1863561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259A22B-B3F1-47C8-A69E-A7ADD99BD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2D6D3C7-BF94-4BFD-836A-6D54D58B3D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925012-1143-432F-B735-2C27E22A3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1825848-0FBC-4238-B070-91A467491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971F956-724B-4C8A-B9BE-393865696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118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D783C42-8CC2-4D9A-BD9C-862509D84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3A86FB6-5418-4E80-82FF-BC3E521D8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244D43-12AD-4B59-839C-18295CC781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EE2EB-8EE5-4B11-B816-93391C6F804F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D39612C-A4A7-4EC2-B71A-7324E33D5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A179B2-97EC-408E-994F-F07A714F07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42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jpe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48B8DE2F-8645-4AC5-924A-C902F8633BBF}"/>
              </a:ext>
            </a:extLst>
          </p:cNvPr>
          <p:cNvGrpSpPr/>
          <p:nvPr/>
        </p:nvGrpSpPr>
        <p:grpSpPr>
          <a:xfrm>
            <a:off x="-861237" y="0"/>
            <a:ext cx="13053237" cy="2067871"/>
            <a:chOff x="0" y="-127504"/>
            <a:chExt cx="12192000" cy="1361807"/>
          </a:xfrm>
        </p:grpSpPr>
        <p:sp>
          <p:nvSpPr>
            <p:cNvPr id="3" name="Rectangle: Top Corners Rounded 2">
              <a:extLst>
                <a:ext uri="{FF2B5EF4-FFF2-40B4-BE49-F238E27FC236}">
                  <a16:creationId xmlns:a16="http://schemas.microsoft.com/office/drawing/2014/main" xmlns="" id="{B526D5E0-4185-468A-9830-F65DDA144155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Top Corners Rounded 39">
              <a:extLst>
                <a:ext uri="{FF2B5EF4-FFF2-40B4-BE49-F238E27FC236}">
                  <a16:creationId xmlns:a16="http://schemas.microsoft.com/office/drawing/2014/main" xmlns="" id="{BBE1E133-67CB-4DEC-AEE0-13ABDBBC47C1}"/>
                </a:ext>
              </a:extLst>
            </p:cNvPr>
            <p:cNvSpPr/>
            <p:nvPr/>
          </p:nvSpPr>
          <p:spPr>
            <a:xfrm rot="10800000">
              <a:off x="0" y="-127504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FB6D8D40-0191-47BC-8F91-F96E34759A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2640038" y="640394"/>
            <a:ext cx="8841358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826E6F6C-CA62-4256-86B7-36D4BAE1B7A5}"/>
              </a:ext>
            </a:extLst>
          </p:cNvPr>
          <p:cNvGrpSpPr/>
          <p:nvPr/>
        </p:nvGrpSpPr>
        <p:grpSpPr>
          <a:xfrm>
            <a:off x="404014" y="588766"/>
            <a:ext cx="2236024" cy="3156219"/>
            <a:chOff x="299812" y="247841"/>
            <a:chExt cx="2236024" cy="2204862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xmlns="" id="{89B99E40-B8CC-4A94-8A17-1BC72BB683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937"/>
            <a:stretch/>
          </p:blipFill>
          <p:spPr>
            <a:xfrm>
              <a:off x="299812" y="361594"/>
              <a:ext cx="2150557" cy="2091109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xmlns="" id="{A5EEABE6-49E3-4293-85A0-6F5B03358B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34344"/>
            <a:stretch/>
          </p:blipFill>
          <p:spPr>
            <a:xfrm>
              <a:off x="518441" y="247841"/>
              <a:ext cx="2017395" cy="2091109"/>
            </a:xfrm>
            <a:prstGeom prst="rect">
              <a:avLst/>
            </a:prstGeom>
          </p:spPr>
        </p:pic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xmlns="" id="{1D68A90D-FAB7-43D4-B00F-D373D716CE01}"/>
              </a:ext>
            </a:extLst>
          </p:cNvPr>
          <p:cNvSpPr/>
          <p:nvPr/>
        </p:nvSpPr>
        <p:spPr>
          <a:xfrm>
            <a:off x="1688466" y="650863"/>
            <a:ext cx="2017395" cy="2017395"/>
          </a:xfrm>
          <a:prstGeom prst="ellipse">
            <a:avLst/>
          </a:prstGeom>
          <a:solidFill>
            <a:srgbClr val="29A8FF"/>
          </a:solidFill>
          <a:ln>
            <a:noFill/>
          </a:ln>
          <a:effectLst>
            <a:outerShdw blurRad="165100" dist="304800" dir="7920000" sx="99000" sy="99000" algn="ctr">
              <a:srgbClr val="29A8FF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文本框 22">
            <a:extLst>
              <a:ext uri="{FF2B5EF4-FFF2-40B4-BE49-F238E27FC236}">
                <a16:creationId xmlns:a16="http://schemas.microsoft.com/office/drawing/2014/main" xmlns="" id="{51D7B24F-61DE-447B-BE63-141CB11A64C3}"/>
              </a:ext>
            </a:extLst>
          </p:cNvPr>
          <p:cNvSpPr txBox="1"/>
          <p:nvPr/>
        </p:nvSpPr>
        <p:spPr>
          <a:xfrm>
            <a:off x="2044757" y="881999"/>
            <a:ext cx="1304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lang="en-US" altLang="zh-CN" sz="4800" b="1" dirty="0">
              <a:solidFill>
                <a:schemeClr val="bg1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altLang="zh-CN" sz="48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9</a:t>
            </a:r>
            <a:endParaRPr lang="en-US" altLang="zh-CN" sz="4800" b="1" dirty="0">
              <a:solidFill>
                <a:schemeClr val="bg1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6" name="文本框 22">
            <a:extLst>
              <a:ext uri="{FF2B5EF4-FFF2-40B4-BE49-F238E27FC236}">
                <a16:creationId xmlns:a16="http://schemas.microsoft.com/office/drawing/2014/main" xmlns="" id="{A3EAD8E8-D9A2-4C84-AD48-DB84F5405AB4}"/>
              </a:ext>
            </a:extLst>
          </p:cNvPr>
          <p:cNvSpPr txBox="1"/>
          <p:nvPr/>
        </p:nvSpPr>
        <p:spPr>
          <a:xfrm>
            <a:off x="5536387" y="1365944"/>
            <a:ext cx="1691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VIẾT</a:t>
            </a:r>
            <a:endParaRPr lang="zh-CN" altLang="en-US" sz="5400" dirty="0">
              <a:solidFill>
                <a:srgbClr val="FF0000"/>
              </a:solidFill>
              <a:latin typeface="iCiel Cadena" panose="02000503000000020004" pitchFamily="2" charset="0"/>
              <a:ea typeface="思源黑体 CN Bold" panose="020B0800000000000000" pitchFamily="34" charset="-122"/>
            </a:endParaRPr>
          </a:p>
        </p:txBody>
      </p:sp>
      <p:sp>
        <p:nvSpPr>
          <p:cNvPr id="57" name="文本框 22">
            <a:extLst>
              <a:ext uri="{FF2B5EF4-FFF2-40B4-BE49-F238E27FC236}">
                <a16:creationId xmlns:a16="http://schemas.microsoft.com/office/drawing/2014/main" xmlns="" id="{00814D79-2C31-4FC1-87ED-2981661BE03A}"/>
              </a:ext>
            </a:extLst>
          </p:cNvPr>
          <p:cNvSpPr txBox="1"/>
          <p:nvPr/>
        </p:nvSpPr>
        <p:spPr>
          <a:xfrm>
            <a:off x="2567858" y="4307700"/>
            <a:ext cx="7628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TẬP VIẾT: CHỮ HOA D</a:t>
            </a:r>
            <a:endParaRPr lang="zh-CN" altLang="en-US" sz="5400" dirty="0">
              <a:solidFill>
                <a:srgbClr val="FF0000"/>
              </a:solidFill>
              <a:latin typeface="iCiel Cadena" panose="02000503000000020004" pitchFamily="2" charset="0"/>
              <a:ea typeface="思源黑体 CN Bold" panose="020B0800000000000000" pitchFamily="34" charset="-122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738"/>
            <a:ext cx="17811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50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63F40C6-AA8E-4510-B290-B2B06A67F3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4" r="4912"/>
          <a:stretch/>
        </p:blipFill>
        <p:spPr>
          <a:xfrm>
            <a:off x="6007047" y="4517292"/>
            <a:ext cx="2400073" cy="2170015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24F69D4A-64E2-4994-942B-8967A480B941}"/>
              </a:ext>
            </a:extLst>
          </p:cNvPr>
          <p:cNvGrpSpPr/>
          <p:nvPr/>
        </p:nvGrpSpPr>
        <p:grpSpPr>
          <a:xfrm>
            <a:off x="3051809" y="4517292"/>
            <a:ext cx="2527822" cy="2170016"/>
            <a:chOff x="179882" y="202717"/>
            <a:chExt cx="3326130" cy="300730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CBE79402-6426-43DB-A24A-42FFF02E976C}"/>
                </a:ext>
              </a:extLst>
            </p:cNvPr>
            <p:cNvGrpSpPr/>
            <p:nvPr/>
          </p:nvGrpSpPr>
          <p:grpSpPr>
            <a:xfrm>
              <a:off x="179882" y="202717"/>
              <a:ext cx="3326130" cy="3007304"/>
              <a:chOff x="179882" y="202717"/>
              <a:chExt cx="3326130" cy="3007304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xmlns="" id="{4B3DAA42-BDAE-402E-9D38-E1A8A68DD4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882" y="202717"/>
                <a:ext cx="3326130" cy="300730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E11A2D84-57E9-4B52-AF22-C80E45245832}"/>
                  </a:ext>
                </a:extLst>
              </p:cNvPr>
              <p:cNvSpPr/>
              <p:nvPr/>
            </p:nvSpPr>
            <p:spPr>
              <a:xfrm>
                <a:off x="434715" y="501587"/>
                <a:ext cx="479686" cy="5627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85AC4F8D-F00A-4B64-9EA4-AF087A40E146}"/>
                </a:ext>
              </a:extLst>
            </p:cNvPr>
            <p:cNvSpPr/>
            <p:nvPr/>
          </p:nvSpPr>
          <p:spPr>
            <a:xfrm rot="4043041" flipV="1">
              <a:off x="2439650" y="1145408"/>
              <a:ext cx="532151" cy="11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DA847B5A-CDF2-4270-9B87-33365830A502}"/>
                </a:ext>
              </a:extLst>
            </p:cNvPr>
            <p:cNvSpPr/>
            <p:nvPr/>
          </p:nvSpPr>
          <p:spPr>
            <a:xfrm rot="5400000" flipV="1">
              <a:off x="2469630" y="1483925"/>
              <a:ext cx="532151" cy="11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7CA2885-F883-45EF-AAC0-0233C74DB326}"/>
                </a:ext>
              </a:extLst>
            </p:cNvPr>
            <p:cNvSpPr/>
            <p:nvPr/>
          </p:nvSpPr>
          <p:spPr>
            <a:xfrm rot="4043041" flipV="1">
              <a:off x="2672773" y="1824508"/>
              <a:ext cx="184324" cy="1164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Cartoon Music (21)">
            <a:hlinkClick r:id="" action="ppaction://media"/>
            <a:extLst>
              <a:ext uri="{FF2B5EF4-FFF2-40B4-BE49-F238E27FC236}">
                <a16:creationId xmlns:a16="http://schemas.microsoft.com/office/drawing/2014/main" xmlns="" id="{8D9DB482-9792-48D9-B9D1-853DACF1903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469.3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558800" cy="558800"/>
          </a:xfrm>
          <a:prstGeom prst="rect">
            <a:avLst/>
          </a:prstGeom>
        </p:spPr>
      </p:pic>
      <p:graphicFrame>
        <p:nvGraphicFramePr>
          <p:cNvPr id="18" name="Group 150">
            <a:extLst>
              <a:ext uri="{FF2B5EF4-FFF2-40B4-BE49-F238E27FC236}">
                <a16:creationId xmlns:a16="http://schemas.microsoft.com/office/drawing/2014/main" xmlns="" id="{B5BEAE1B-C3B2-423F-86FB-CB35D021E1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875591"/>
              </p:ext>
            </p:extLst>
          </p:nvPr>
        </p:nvGraphicFramePr>
        <p:xfrm>
          <a:off x="1694960" y="2264498"/>
          <a:ext cx="8802080" cy="2155536"/>
        </p:xfrm>
        <a:graphic>
          <a:graphicData uri="http://schemas.openxmlformats.org/drawingml/2006/table">
            <a:tbl>
              <a:tblPr/>
              <a:tblGrid>
                <a:gridCol w="8802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427029353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94328158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464567297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53224008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16525657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586713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45851519"/>
                  </a:ext>
                </a:extLst>
              </a:tr>
              <a:tr h="1654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A049E57B-96F2-47E7-B786-E2204899F181}"/>
              </a:ext>
            </a:extLst>
          </p:cNvPr>
          <p:cNvGrpSpPr/>
          <p:nvPr/>
        </p:nvGrpSpPr>
        <p:grpSpPr>
          <a:xfrm>
            <a:off x="3365828" y="2405155"/>
            <a:ext cx="5275760" cy="1857493"/>
            <a:chOff x="3547418" y="502852"/>
            <a:chExt cx="5275760" cy="185749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8D3E086D-C67F-4465-B989-2C02923DF18A}"/>
                </a:ext>
              </a:extLst>
            </p:cNvPr>
            <p:cNvSpPr txBox="1"/>
            <p:nvPr/>
          </p:nvSpPr>
          <p:spPr>
            <a:xfrm>
              <a:off x="3554097" y="502852"/>
              <a:ext cx="5269081" cy="9810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Dung </a:t>
              </a: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dăng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Ύ˞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B5708F7D-8E30-4E7E-8A81-22BC998A2D71}"/>
                </a:ext>
              </a:extLst>
            </p:cNvPr>
            <p:cNvSpPr txBox="1"/>
            <p:nvPr/>
          </p:nvSpPr>
          <p:spPr>
            <a:xfrm>
              <a:off x="3547418" y="1379307"/>
              <a:ext cx="4158236" cy="9810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Dắt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Λ˞ </a:t>
              </a: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εΠ. </a:t>
              </a:r>
              <a:endParaRPr lang="en-US" altLang="en-US" sz="42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23" name="Picture 55">
            <a:extLst>
              <a:ext uri="{FF2B5EF4-FFF2-40B4-BE49-F238E27FC236}">
                <a16:creationId xmlns:a16="http://schemas.microsoft.com/office/drawing/2014/main" xmlns="" id="{A44BF91D-AC03-4111-AF8C-B0448FB05C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9" t="24121" r="13508" b="23684"/>
          <a:stretch/>
        </p:blipFill>
        <p:spPr bwMode="auto">
          <a:xfrm>
            <a:off x="6436506" y="1002281"/>
            <a:ext cx="1087558" cy="1104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A1412403-5AFB-4012-A668-E13126EB09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7" t="17446" r="16908" b="5015"/>
          <a:stretch/>
        </p:blipFill>
        <p:spPr bwMode="auto">
          <a:xfrm>
            <a:off x="3758878" y="280344"/>
            <a:ext cx="1562150" cy="192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96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0197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xmlns="" id="{4034A2CE-5EB7-4285-837A-5C7A82A7C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412" y="1081990"/>
            <a:ext cx="7814320" cy="4892324"/>
          </a:xfrm>
          <a:prstGeom prst="rect">
            <a:avLst/>
          </a:prstGeom>
        </p:spPr>
      </p:pic>
      <p:pic>
        <p:nvPicPr>
          <p:cNvPr id="6" name="图片 58">
            <a:extLst>
              <a:ext uri="{FF2B5EF4-FFF2-40B4-BE49-F238E27FC236}">
                <a16:creationId xmlns:a16="http://schemas.microsoft.com/office/drawing/2014/main" xmlns="" id="{9276FAA3-6E2E-4F3B-837D-5BC1D958E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58" y="4294982"/>
            <a:ext cx="5274942" cy="2107595"/>
          </a:xfrm>
          <a:prstGeom prst="rect">
            <a:avLst/>
          </a:prstGeom>
        </p:spPr>
      </p:pic>
      <p:pic>
        <p:nvPicPr>
          <p:cNvPr id="24" name="图片 40">
            <a:extLst>
              <a:ext uri="{FF2B5EF4-FFF2-40B4-BE49-F238E27FC236}">
                <a16:creationId xmlns:a16="http://schemas.microsoft.com/office/drawing/2014/main" xmlns="" id="{EBB90E82-60F3-44C5-87D8-DB530D6AEB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810" y="2657317"/>
            <a:ext cx="5703846" cy="4892323"/>
          </a:xfrm>
          <a:prstGeom prst="rect">
            <a:avLst/>
          </a:prstGeom>
        </p:spPr>
      </p:pic>
      <p:pic>
        <p:nvPicPr>
          <p:cNvPr id="8" name="图片 35">
            <a:extLst>
              <a:ext uri="{FF2B5EF4-FFF2-40B4-BE49-F238E27FC236}">
                <a16:creationId xmlns:a16="http://schemas.microsoft.com/office/drawing/2014/main" xmlns="" id="{8683D7DB-C58F-4775-B021-55A5A99DFF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53" y="1577911"/>
            <a:ext cx="1871113" cy="1434021"/>
          </a:xfrm>
          <a:prstGeom prst="rect">
            <a:avLst/>
          </a:prstGeom>
        </p:spPr>
      </p:pic>
      <p:pic>
        <p:nvPicPr>
          <p:cNvPr id="9" name="图片 41">
            <a:extLst>
              <a:ext uri="{FF2B5EF4-FFF2-40B4-BE49-F238E27FC236}">
                <a16:creationId xmlns:a16="http://schemas.microsoft.com/office/drawing/2014/main" xmlns="" id="{4C4683F5-8CC4-4031-8C47-4F315AD0BD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813" y="124952"/>
            <a:ext cx="1714426" cy="1914076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xmlns="" id="{9B408328-EDEA-4366-903E-DEF5612627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3921"/>
            <a:ext cx="1563776" cy="1323195"/>
          </a:xfrm>
          <a:prstGeom prst="rect">
            <a:avLst/>
          </a:prstGeom>
        </p:spPr>
      </p:pic>
      <p:pic>
        <p:nvPicPr>
          <p:cNvPr id="11" name="图片 43">
            <a:extLst>
              <a:ext uri="{FF2B5EF4-FFF2-40B4-BE49-F238E27FC236}">
                <a16:creationId xmlns:a16="http://schemas.microsoft.com/office/drawing/2014/main" xmlns="" id="{04B55DF1-A114-407B-B5C7-C8A178D806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72258"/>
            <a:ext cx="852012" cy="1374838"/>
          </a:xfrm>
          <a:prstGeom prst="rect">
            <a:avLst/>
          </a:prstGeom>
        </p:spPr>
      </p:pic>
      <p:pic>
        <p:nvPicPr>
          <p:cNvPr id="12" name="图片 35">
            <a:extLst>
              <a:ext uri="{FF2B5EF4-FFF2-40B4-BE49-F238E27FC236}">
                <a16:creationId xmlns:a16="http://schemas.microsoft.com/office/drawing/2014/main" xmlns="" id="{B13637A8-BC86-47A0-BEFD-DD7DCEDE37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010" y="653798"/>
            <a:ext cx="1871113" cy="1434021"/>
          </a:xfrm>
          <a:prstGeom prst="rect">
            <a:avLst/>
          </a:prstGeom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xmlns="" id="{821EF46A-B29B-4531-84D2-4E548C5111F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567" y="843921"/>
            <a:ext cx="2828825" cy="2168011"/>
          </a:xfrm>
          <a:prstGeom prst="rect">
            <a:avLst/>
          </a:prstGeom>
        </p:spPr>
      </p:pic>
      <p:sp>
        <p:nvSpPr>
          <p:cNvPr id="15" name="文本框 22">
            <a:extLst>
              <a:ext uri="{FF2B5EF4-FFF2-40B4-BE49-F238E27FC236}">
                <a16:creationId xmlns:a16="http://schemas.microsoft.com/office/drawing/2014/main" xmlns="" id="{13192161-E47F-46A2-A54C-44ED57702632}"/>
              </a:ext>
            </a:extLst>
          </p:cNvPr>
          <p:cNvSpPr txBox="1"/>
          <p:nvPr/>
        </p:nvSpPr>
        <p:spPr>
          <a:xfrm>
            <a:off x="1135171" y="3844651"/>
            <a:ext cx="5113535" cy="241431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54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CHÀO TẠM BIỆT </a:t>
            </a:r>
          </a:p>
          <a:p>
            <a:pPr algn="ctr">
              <a:lnSpc>
                <a:spcPct val="150000"/>
              </a:lnSpc>
            </a:pPr>
            <a:r>
              <a:rPr lang="en-US" altLang="zh-CN" sz="54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CÁC CON!</a:t>
            </a:r>
            <a:endParaRPr lang="zh-CN" altLang="en-US" sz="5400" dirty="0">
              <a:solidFill>
                <a:srgbClr val="FF0000"/>
              </a:solidFill>
              <a:latin typeface="iCiel Cadena" panose="02000503000000020004" pitchFamily="2" charset="0"/>
              <a:ea typeface="思源黑体 CN Bold" panose="020B0800000000000000" pitchFamily="34" charset="-122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" y="0"/>
            <a:ext cx="17811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476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8">
            <a:extLst>
              <a:ext uri="{FF2B5EF4-FFF2-40B4-BE49-F238E27FC236}">
                <a16:creationId xmlns:a16="http://schemas.microsoft.com/office/drawing/2014/main" xmlns="" id="{7598163E-90F7-46C0-8A18-C19FD30FFE02}"/>
              </a:ext>
            </a:extLst>
          </p:cNvPr>
          <p:cNvSpPr/>
          <p:nvPr/>
        </p:nvSpPr>
        <p:spPr>
          <a:xfrm>
            <a:off x="2476091" y="1510216"/>
            <a:ext cx="101766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altLang="en-US" sz="32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cỡ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cỡ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3" name="矩形 29">
            <a:extLst>
              <a:ext uri="{FF2B5EF4-FFF2-40B4-BE49-F238E27FC236}">
                <a16:creationId xmlns:a16="http://schemas.microsoft.com/office/drawing/2014/main" xmlns="" id="{AA61F1C9-5979-4FE0-A076-67A7B156B9DC}"/>
              </a:ext>
            </a:extLst>
          </p:cNvPr>
          <p:cNvSpPr/>
          <p:nvPr/>
        </p:nvSpPr>
        <p:spPr>
          <a:xfrm>
            <a:off x="2476091" y="2522497"/>
            <a:ext cx="88156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en-US" sz="3200" b="1" i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 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	Dung </a:t>
            </a:r>
            <a:r>
              <a:rPr lang="en-US" altLang="en-US" sz="3200" b="1" i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dăng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l-GR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Ύ˞</a:t>
            </a:r>
          </a:p>
          <a:p>
            <a:pPr>
              <a:lnSpc>
                <a:spcPct val="150000"/>
              </a:lnSpc>
            </a:pPr>
            <a:r>
              <a:rPr lang="el-GR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altLang="en-US" sz="3200" b="1" i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Dắt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Λ˞ </a:t>
            </a:r>
            <a:r>
              <a:rPr lang="en-US" altLang="en-US" sz="3200" b="1" i="1" dirty="0" err="1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altLang="en-US" sz="3200" b="1" i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εΠ. </a:t>
            </a:r>
            <a:endParaRPr lang="en-US" altLang="en-US" sz="3200" b="1" dirty="0">
              <a:solidFill>
                <a:srgbClr val="FF0000"/>
              </a:solidFill>
              <a:latin typeface="HP001 5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矩形 31">
            <a:extLst>
              <a:ext uri="{FF2B5EF4-FFF2-40B4-BE49-F238E27FC236}">
                <a16:creationId xmlns:a16="http://schemas.microsoft.com/office/drawing/2014/main" xmlns="" id="{3A0EE0AF-7B98-48C5-9D0B-64AB8A427DAB}"/>
              </a:ext>
            </a:extLst>
          </p:cNvPr>
          <p:cNvSpPr/>
          <p:nvPr/>
        </p:nvSpPr>
        <p:spPr>
          <a:xfrm>
            <a:off x="2561149" y="4801198"/>
            <a:ext cx="95280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Rèn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tính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kiên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trì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cẩn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thận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</a:p>
        </p:txBody>
      </p:sp>
      <p:grpSp>
        <p:nvGrpSpPr>
          <p:cNvPr id="6" name="组合 26">
            <a:extLst>
              <a:ext uri="{FF2B5EF4-FFF2-40B4-BE49-F238E27FC236}">
                <a16:creationId xmlns:a16="http://schemas.microsoft.com/office/drawing/2014/main" xmlns="" id="{7C218796-F790-44AE-A3D2-B5BE9DBEAF7B}"/>
              </a:ext>
            </a:extLst>
          </p:cNvPr>
          <p:cNvGrpSpPr/>
          <p:nvPr/>
        </p:nvGrpSpPr>
        <p:grpSpPr>
          <a:xfrm>
            <a:off x="397335" y="951420"/>
            <a:ext cx="1869788" cy="1746984"/>
            <a:chOff x="1809422" y="1855882"/>
            <a:chExt cx="1869788" cy="1746984"/>
          </a:xfrm>
        </p:grpSpPr>
        <p:pic>
          <p:nvPicPr>
            <p:cNvPr id="7" name="图片 27">
              <a:extLst>
                <a:ext uri="{FF2B5EF4-FFF2-40B4-BE49-F238E27FC236}">
                  <a16:creationId xmlns:a16="http://schemas.microsoft.com/office/drawing/2014/main" xmlns="" id="{7F095E84-7406-4F04-81B7-EFBB6383AB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9422" y="1855882"/>
              <a:ext cx="1869788" cy="1746984"/>
            </a:xfrm>
            <a:prstGeom prst="rect">
              <a:avLst/>
            </a:prstGeom>
          </p:spPr>
        </p:pic>
        <p:sp>
          <p:nvSpPr>
            <p:cNvPr id="8" name="文本框 28">
              <a:extLst>
                <a:ext uri="{FF2B5EF4-FFF2-40B4-BE49-F238E27FC236}">
                  <a16:creationId xmlns:a16="http://schemas.microsoft.com/office/drawing/2014/main" xmlns="" id="{8944E1AF-18DC-4A1A-942F-EC342DBF38C3}"/>
                </a:ext>
              </a:extLst>
            </p:cNvPr>
            <p:cNvSpPr txBox="1"/>
            <p:nvPr/>
          </p:nvSpPr>
          <p:spPr>
            <a:xfrm>
              <a:off x="2300528" y="2482685"/>
              <a:ext cx="887577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01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grpSp>
        <p:nvGrpSpPr>
          <p:cNvPr id="9" name="组合 29">
            <a:extLst>
              <a:ext uri="{FF2B5EF4-FFF2-40B4-BE49-F238E27FC236}">
                <a16:creationId xmlns:a16="http://schemas.microsoft.com/office/drawing/2014/main" xmlns="" id="{0D366896-48F7-40AD-8C4A-29BBCC4DDFCA}"/>
              </a:ext>
            </a:extLst>
          </p:cNvPr>
          <p:cNvGrpSpPr/>
          <p:nvPr/>
        </p:nvGrpSpPr>
        <p:grpSpPr>
          <a:xfrm>
            <a:off x="397335" y="2555508"/>
            <a:ext cx="1869788" cy="1746984"/>
            <a:chOff x="5110494" y="3656621"/>
            <a:chExt cx="1869788" cy="1746984"/>
          </a:xfrm>
        </p:grpSpPr>
        <p:pic>
          <p:nvPicPr>
            <p:cNvPr id="10" name="图片 30">
              <a:extLst>
                <a:ext uri="{FF2B5EF4-FFF2-40B4-BE49-F238E27FC236}">
                  <a16:creationId xmlns:a16="http://schemas.microsoft.com/office/drawing/2014/main" xmlns="" id="{A3BECD44-A797-4F53-B389-4610AC6DB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0494" y="3656621"/>
              <a:ext cx="1869788" cy="1746984"/>
            </a:xfrm>
            <a:prstGeom prst="rect">
              <a:avLst/>
            </a:prstGeom>
          </p:spPr>
        </p:pic>
        <p:sp>
          <p:nvSpPr>
            <p:cNvPr id="11" name="文本框 31">
              <a:extLst>
                <a:ext uri="{FF2B5EF4-FFF2-40B4-BE49-F238E27FC236}">
                  <a16:creationId xmlns:a16="http://schemas.microsoft.com/office/drawing/2014/main" xmlns="" id="{6FE35CC3-DF8E-49FA-B16F-E67996AC5D62}"/>
                </a:ext>
              </a:extLst>
            </p:cNvPr>
            <p:cNvSpPr txBox="1"/>
            <p:nvPr/>
          </p:nvSpPr>
          <p:spPr>
            <a:xfrm>
              <a:off x="5601599" y="4133667"/>
              <a:ext cx="887577" cy="751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02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grpSp>
        <p:nvGrpSpPr>
          <p:cNvPr id="12" name="组合 32">
            <a:extLst>
              <a:ext uri="{FF2B5EF4-FFF2-40B4-BE49-F238E27FC236}">
                <a16:creationId xmlns:a16="http://schemas.microsoft.com/office/drawing/2014/main" xmlns="" id="{2491A8AC-8804-46DB-B53A-260AA782FBA7}"/>
              </a:ext>
            </a:extLst>
          </p:cNvPr>
          <p:cNvGrpSpPr/>
          <p:nvPr/>
        </p:nvGrpSpPr>
        <p:grpSpPr>
          <a:xfrm>
            <a:off x="397335" y="4302492"/>
            <a:ext cx="1869788" cy="1746984"/>
            <a:chOff x="8324958" y="1824912"/>
            <a:chExt cx="1869788" cy="1746984"/>
          </a:xfrm>
        </p:grpSpPr>
        <p:pic>
          <p:nvPicPr>
            <p:cNvPr id="13" name="图片 33">
              <a:extLst>
                <a:ext uri="{FF2B5EF4-FFF2-40B4-BE49-F238E27FC236}">
                  <a16:creationId xmlns:a16="http://schemas.microsoft.com/office/drawing/2014/main" xmlns="" id="{0D801C3F-F9FB-48BE-9F9F-AF2F78E4B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4958" y="1824912"/>
              <a:ext cx="1869788" cy="1746984"/>
            </a:xfrm>
            <a:prstGeom prst="rect">
              <a:avLst/>
            </a:prstGeom>
          </p:spPr>
        </p:pic>
        <p:sp>
          <p:nvSpPr>
            <p:cNvPr id="14" name="文本框 34">
              <a:extLst>
                <a:ext uri="{FF2B5EF4-FFF2-40B4-BE49-F238E27FC236}">
                  <a16:creationId xmlns:a16="http://schemas.microsoft.com/office/drawing/2014/main" xmlns="" id="{C712F739-72CF-45DC-B6DA-1DF21680EEFE}"/>
                </a:ext>
              </a:extLst>
            </p:cNvPr>
            <p:cNvSpPr txBox="1"/>
            <p:nvPr/>
          </p:nvSpPr>
          <p:spPr>
            <a:xfrm>
              <a:off x="8742895" y="2369258"/>
              <a:ext cx="970071" cy="751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03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sp>
        <p:nvSpPr>
          <p:cNvPr id="15" name="矩形 28">
            <a:extLst>
              <a:ext uri="{FF2B5EF4-FFF2-40B4-BE49-F238E27FC236}">
                <a16:creationId xmlns:a16="http://schemas.microsoft.com/office/drawing/2014/main" xmlns="" id="{4AA503E0-751A-4AA4-A0A7-D962962E711F}"/>
              </a:ext>
            </a:extLst>
          </p:cNvPr>
          <p:cNvSpPr/>
          <p:nvPr/>
        </p:nvSpPr>
        <p:spPr>
          <a:xfrm>
            <a:off x="5016295" y="322198"/>
            <a:ext cx="2718005" cy="80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40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tiêu</a:t>
            </a:r>
            <a:endParaRPr lang="en-US" altLang="en-US" sz="4000" b="1" dirty="0">
              <a:solidFill>
                <a:srgbClr val="FF0000"/>
              </a:solidFill>
              <a:latin typeface="iCiel Crocante" panose="02000000000000000000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22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BE94A2A-CE83-43E6-A51A-F53A9F4C840E}"/>
              </a:ext>
            </a:extLst>
          </p:cNvPr>
          <p:cNvGrpSpPr/>
          <p:nvPr/>
        </p:nvGrpSpPr>
        <p:grpSpPr>
          <a:xfrm>
            <a:off x="1531881" y="1338362"/>
            <a:ext cx="181676" cy="4562351"/>
            <a:chOff x="1042416" y="804672"/>
            <a:chExt cx="210312" cy="436168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77A885EF-BB9B-4413-81CE-BF51ECF786BD}"/>
                </a:ext>
              </a:extLst>
            </p:cNvPr>
            <p:cNvCxnSpPr/>
            <p:nvPr/>
          </p:nvCxnSpPr>
          <p:spPr>
            <a:xfrm>
              <a:off x="1143000" y="804672"/>
              <a:ext cx="0" cy="43616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236DA1C8-C9E3-4827-9309-86A1DE761173}"/>
                </a:ext>
              </a:extLst>
            </p:cNvPr>
            <p:cNvCxnSpPr/>
            <p:nvPr/>
          </p:nvCxnSpPr>
          <p:spPr>
            <a:xfrm>
              <a:off x="1042416" y="804672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26E17623-F8FA-4DC6-BFDC-74768422C5F9}"/>
                </a:ext>
              </a:extLst>
            </p:cNvPr>
            <p:cNvCxnSpPr/>
            <p:nvPr/>
          </p:nvCxnSpPr>
          <p:spPr>
            <a:xfrm>
              <a:off x="1042416" y="5166360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A6F34A46-923A-4927-ABA1-2886BB19BBAD}"/>
              </a:ext>
            </a:extLst>
          </p:cNvPr>
          <p:cNvGrpSpPr/>
          <p:nvPr/>
        </p:nvGrpSpPr>
        <p:grpSpPr>
          <a:xfrm>
            <a:off x="2103682" y="938387"/>
            <a:ext cx="3671513" cy="144317"/>
            <a:chOff x="5440680" y="1322832"/>
            <a:chExt cx="3017520" cy="195072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356843E1-E695-4359-94FB-A102CDFFACCC}"/>
                </a:ext>
              </a:extLst>
            </p:cNvPr>
            <p:cNvCxnSpPr/>
            <p:nvPr/>
          </p:nvCxnSpPr>
          <p:spPr>
            <a:xfrm>
              <a:off x="5440680" y="1426464"/>
              <a:ext cx="3017520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AD0579CB-F12F-4BAC-8376-686B85A9B655}"/>
                </a:ext>
              </a:extLst>
            </p:cNvPr>
            <p:cNvCxnSpPr/>
            <p:nvPr/>
          </p:nvCxnSpPr>
          <p:spPr>
            <a:xfrm>
              <a:off x="5440680" y="1335024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82D54362-542F-4F9B-A07B-602DC3F65A68}"/>
                </a:ext>
              </a:extLst>
            </p:cNvPr>
            <p:cNvCxnSpPr/>
            <p:nvPr/>
          </p:nvCxnSpPr>
          <p:spPr>
            <a:xfrm>
              <a:off x="8458200" y="1322832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8">
            <a:extLst>
              <a:ext uri="{FF2B5EF4-FFF2-40B4-BE49-F238E27FC236}">
                <a16:creationId xmlns:a16="http://schemas.microsoft.com/office/drawing/2014/main" xmlns="" id="{073BCC31-4B09-4A59-A3C8-82B87407B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03" y="2971102"/>
            <a:ext cx="11360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 ô li</a:t>
            </a:r>
          </a:p>
        </p:txBody>
      </p:sp>
      <p:sp>
        <p:nvSpPr>
          <p:cNvPr id="14" name="矩形 31">
            <a:extLst>
              <a:ext uri="{FF2B5EF4-FFF2-40B4-BE49-F238E27FC236}">
                <a16:creationId xmlns:a16="http://schemas.microsoft.com/office/drawing/2014/main" xmlns="" id="{66C166B2-6AD7-47AC-9BAD-3D25ACF4660A}"/>
              </a:ext>
            </a:extLst>
          </p:cNvPr>
          <p:cNvSpPr/>
          <p:nvPr/>
        </p:nvSpPr>
        <p:spPr>
          <a:xfrm>
            <a:off x="6542753" y="1338362"/>
            <a:ext cx="5337544" cy="730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gồm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</a:t>
            </a:r>
            <a:r>
              <a:rPr lang="en-US" alt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24" name="TextBox 18">
            <a:extLst>
              <a:ext uri="{FF2B5EF4-FFF2-40B4-BE49-F238E27FC236}">
                <a16:creationId xmlns:a16="http://schemas.microsoft.com/office/drawing/2014/main" xmlns="" id="{CDD05966-B154-4ED5-B9AB-C9F3ABF0A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782" y="306834"/>
            <a:ext cx="13507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 ô li</a:t>
            </a:r>
          </a:p>
        </p:txBody>
      </p:sp>
      <p:sp>
        <p:nvSpPr>
          <p:cNvPr id="25" name="矩形 31">
            <a:extLst>
              <a:ext uri="{FF2B5EF4-FFF2-40B4-BE49-F238E27FC236}">
                <a16:creationId xmlns:a16="http://schemas.microsoft.com/office/drawing/2014/main" xmlns="" id="{8EAFC570-B8E8-4CB8-A618-F7FCDF09BB94}"/>
              </a:ext>
            </a:extLst>
          </p:cNvPr>
          <p:cNvSpPr/>
          <p:nvPr/>
        </p:nvSpPr>
        <p:spPr>
          <a:xfrm>
            <a:off x="6612898" y="2971102"/>
            <a:ext cx="5579102" cy="2207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lượn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dọc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xoắn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A36FE6A-B697-4D69-A4C5-7127EDB2C9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7" t="17446" r="16908" b="5015"/>
          <a:stretch/>
        </p:blipFill>
        <p:spPr bwMode="auto">
          <a:xfrm>
            <a:off x="1955196" y="1183501"/>
            <a:ext cx="3930327" cy="484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69370E6-8505-4D40-8EDB-C8D880D4F2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57667" l="10000" r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07" r="29449" b="42330"/>
          <a:stretch/>
        </p:blipFill>
        <p:spPr>
          <a:xfrm rot="19543642">
            <a:off x="4391243" y="1020860"/>
            <a:ext cx="729008" cy="88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1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49000" decel="1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00024 L -0.02226 0.06065 L -0.03268 0.13588 L -0.03684 0.24838 L -0.03346 0.43588 L -0.03684 0.5125 L -0.05559 0.58172 L -0.08138 0.61875 L -0.10976 0.64329 L -0.14661 0.66204 L -0.17304 0.65811 L -0.18541 0.63588 L -0.17994 0.62362 L -0.16184 0.6088 L -0.13619 0.61135 L -0.09388 0.63843 L -0.05494 0.65209 L -0.02643 0.6544 L 0.01732 0.64329 L 0.05066 0.60996 L 0.07487 0.56551 L 0.09441 0.49028 L 0.10691 0.40139 C 0.10664 0.36644 0.10638 0.33149 0.10612 0.29653 L 0.08946 0.18033 L 0.06029 0.09653 L -0.00429 0.02246 L -0.05911 0.00764 L -0.12851 0.03473 L -0.16328 0.07917 L -0.18268 0.1507 L -0.18138 0.22362 L -0.16953 0.2632 L -0.14518 0.29399 L -0.11471 0.30394 L -0.08203 0.28172 L -0.06328 0.22732 L -0.05976 0.18912 L -0.06263 0.13959 " pathEditMode="relative" rAng="0" ptsTypes="AAAAAAAAAAAAAAAAAAAAAAAAAAAAAAAAAAAAAAA">
                                      <p:cBhvr>
                                        <p:cTn id="41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4" y="3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8">
            <a:extLst>
              <a:ext uri="{FF2B5EF4-FFF2-40B4-BE49-F238E27FC236}">
                <a16:creationId xmlns:a16="http://schemas.microsoft.com/office/drawing/2014/main" xmlns="" id="{79FCFEFF-67C3-45A4-AD69-784C06703128}"/>
              </a:ext>
            </a:extLst>
          </p:cNvPr>
          <p:cNvSpPr/>
          <p:nvPr/>
        </p:nvSpPr>
        <p:spPr>
          <a:xfrm>
            <a:off x="3486106" y="291435"/>
            <a:ext cx="5626187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Hướng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dẫn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</a:t>
            </a:r>
          </a:p>
        </p:txBody>
      </p:sp>
      <p:pic>
        <p:nvPicPr>
          <p:cNvPr id="2" name="videoplayback">
            <a:hlinkClick r:id="" action="ppaction://media"/>
            <a:extLst>
              <a:ext uri="{FF2B5EF4-FFF2-40B4-BE49-F238E27FC236}">
                <a16:creationId xmlns:a16="http://schemas.microsoft.com/office/drawing/2014/main" xmlns="" id="{6F370743-E4CB-4314-90EC-6007C07199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80410" y="1132789"/>
            <a:ext cx="8827978" cy="524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5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8">
            <a:extLst>
              <a:ext uri="{FF2B5EF4-FFF2-40B4-BE49-F238E27FC236}">
                <a16:creationId xmlns:a16="http://schemas.microsoft.com/office/drawing/2014/main" xmlns="" id="{9235F0AB-6740-4475-85B2-2B2CAE3E2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" y="6046036"/>
            <a:ext cx="101396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xét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cỡ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cỡ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879386E9-D5B2-4376-BEEA-31CEBDFBA1A3}"/>
              </a:ext>
            </a:extLst>
          </p:cNvPr>
          <p:cNvGrpSpPr/>
          <p:nvPr/>
        </p:nvGrpSpPr>
        <p:grpSpPr>
          <a:xfrm>
            <a:off x="7724546" y="3406966"/>
            <a:ext cx="258813" cy="2227639"/>
            <a:chOff x="1042416" y="804672"/>
            <a:chExt cx="210312" cy="4361688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DFB022A4-D41C-4B87-9FF9-86AB54BB28B5}"/>
                </a:ext>
              </a:extLst>
            </p:cNvPr>
            <p:cNvCxnSpPr/>
            <p:nvPr/>
          </p:nvCxnSpPr>
          <p:spPr>
            <a:xfrm>
              <a:off x="1143000" y="804672"/>
              <a:ext cx="0" cy="43616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69FFA823-211E-473E-839D-01122551269D}"/>
                </a:ext>
              </a:extLst>
            </p:cNvPr>
            <p:cNvCxnSpPr/>
            <p:nvPr/>
          </p:nvCxnSpPr>
          <p:spPr>
            <a:xfrm>
              <a:off x="1042416" y="804672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61E5F55D-62A5-4E0A-AC5E-48D385636EB2}"/>
                </a:ext>
              </a:extLst>
            </p:cNvPr>
            <p:cNvCxnSpPr/>
            <p:nvPr/>
          </p:nvCxnSpPr>
          <p:spPr>
            <a:xfrm>
              <a:off x="1042416" y="5166360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41A25E1-69F3-4F08-9965-507F08D8A122}"/>
              </a:ext>
            </a:extLst>
          </p:cNvPr>
          <p:cNvGrpSpPr/>
          <p:nvPr/>
        </p:nvGrpSpPr>
        <p:grpSpPr>
          <a:xfrm>
            <a:off x="1517678" y="1039528"/>
            <a:ext cx="181453" cy="4588117"/>
            <a:chOff x="1042416" y="804672"/>
            <a:chExt cx="210312" cy="436168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07321439-356F-4938-B29A-3E223586E731}"/>
                </a:ext>
              </a:extLst>
            </p:cNvPr>
            <p:cNvCxnSpPr/>
            <p:nvPr/>
          </p:nvCxnSpPr>
          <p:spPr>
            <a:xfrm>
              <a:off x="1143000" y="804672"/>
              <a:ext cx="0" cy="43616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FC187CF0-01BB-4CFB-859E-565CAC7B0D1F}"/>
                </a:ext>
              </a:extLst>
            </p:cNvPr>
            <p:cNvCxnSpPr/>
            <p:nvPr/>
          </p:nvCxnSpPr>
          <p:spPr>
            <a:xfrm>
              <a:off x="1042416" y="804672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15F17F98-1D26-4D0F-8381-AF80C3C6F55D}"/>
                </a:ext>
              </a:extLst>
            </p:cNvPr>
            <p:cNvCxnSpPr/>
            <p:nvPr/>
          </p:nvCxnSpPr>
          <p:spPr>
            <a:xfrm>
              <a:off x="1042416" y="5166360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8">
            <a:extLst>
              <a:ext uri="{FF2B5EF4-FFF2-40B4-BE49-F238E27FC236}">
                <a16:creationId xmlns:a16="http://schemas.microsoft.com/office/drawing/2014/main" xmlns="" id="{C4826827-15BD-4B9F-AEE2-F9BD3E138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8223" y="142207"/>
            <a:ext cx="14397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 ô li</a:t>
            </a:r>
          </a:p>
        </p:txBody>
      </p:sp>
      <p:sp>
        <p:nvSpPr>
          <p:cNvPr id="21" name="TextBox 18">
            <a:extLst>
              <a:ext uri="{FF2B5EF4-FFF2-40B4-BE49-F238E27FC236}">
                <a16:creationId xmlns:a16="http://schemas.microsoft.com/office/drawing/2014/main" xmlns="" id="{CBC9C2A4-31B4-4CF2-AB27-8CED754EF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0882" y="3597579"/>
            <a:ext cx="11305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 ô li </a:t>
            </a:r>
            <a:r>
              <a:rPr lang="en-US" altLang="en-US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rưỡi</a:t>
            </a:r>
            <a:endParaRPr lang="en-US" altLang="en-US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TextBox 18">
            <a:extLst>
              <a:ext uri="{FF2B5EF4-FFF2-40B4-BE49-F238E27FC236}">
                <a16:creationId xmlns:a16="http://schemas.microsoft.com/office/drawing/2014/main" xmlns="" id="{909A3C8C-6F9A-45DB-B9CE-60CCB861E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452" y="2761143"/>
            <a:ext cx="12533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 ô li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70AB79CA-65FF-4091-AA8A-084E340CB742}"/>
              </a:ext>
            </a:extLst>
          </p:cNvPr>
          <p:cNvGrpSpPr/>
          <p:nvPr/>
        </p:nvGrpSpPr>
        <p:grpSpPr>
          <a:xfrm>
            <a:off x="8005393" y="2640337"/>
            <a:ext cx="1810636" cy="270399"/>
            <a:chOff x="5440680" y="1322832"/>
            <a:chExt cx="3017520" cy="195072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D7CE472B-6F8D-44E4-894F-0A0DA8FB5B53}"/>
                </a:ext>
              </a:extLst>
            </p:cNvPr>
            <p:cNvCxnSpPr/>
            <p:nvPr/>
          </p:nvCxnSpPr>
          <p:spPr>
            <a:xfrm>
              <a:off x="5440680" y="1426464"/>
              <a:ext cx="3017520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BC057339-8C9F-4DCA-A0EC-62B5E8ACB4E4}"/>
                </a:ext>
              </a:extLst>
            </p:cNvPr>
            <p:cNvCxnSpPr/>
            <p:nvPr/>
          </p:nvCxnSpPr>
          <p:spPr>
            <a:xfrm>
              <a:off x="5440680" y="1335024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616DB23D-AB02-41DE-B3BE-BE16CF20DCD8}"/>
                </a:ext>
              </a:extLst>
            </p:cNvPr>
            <p:cNvCxnSpPr/>
            <p:nvPr/>
          </p:nvCxnSpPr>
          <p:spPr>
            <a:xfrm>
              <a:off x="8458200" y="1322832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18">
            <a:extLst>
              <a:ext uri="{FF2B5EF4-FFF2-40B4-BE49-F238E27FC236}">
                <a16:creationId xmlns:a16="http://schemas.microsoft.com/office/drawing/2014/main" xmlns="" id="{0E482085-2257-4528-8E39-2CE2C3AA7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2440" y="2135836"/>
            <a:ext cx="141654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 ô li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57B61414-7F0F-42F2-8980-62BC620414A1}"/>
              </a:ext>
            </a:extLst>
          </p:cNvPr>
          <p:cNvGrpSpPr/>
          <p:nvPr/>
        </p:nvGrpSpPr>
        <p:grpSpPr>
          <a:xfrm>
            <a:off x="1928737" y="710025"/>
            <a:ext cx="3676196" cy="204761"/>
            <a:chOff x="5440680" y="1322832"/>
            <a:chExt cx="3017520" cy="195072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xmlns="" id="{3E93B230-C6EA-4A4B-BD16-A5BD5AE5CC36}"/>
                </a:ext>
              </a:extLst>
            </p:cNvPr>
            <p:cNvCxnSpPr/>
            <p:nvPr/>
          </p:nvCxnSpPr>
          <p:spPr>
            <a:xfrm>
              <a:off x="5440680" y="1426464"/>
              <a:ext cx="3017520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xmlns="" id="{338AFDE7-990D-4F92-AF40-480C4F3873C5}"/>
                </a:ext>
              </a:extLst>
            </p:cNvPr>
            <p:cNvCxnSpPr/>
            <p:nvPr/>
          </p:nvCxnSpPr>
          <p:spPr>
            <a:xfrm>
              <a:off x="5440680" y="1335024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FB8A67B8-1A04-4067-B694-72314FCB6581}"/>
                </a:ext>
              </a:extLst>
            </p:cNvPr>
            <p:cNvCxnSpPr/>
            <p:nvPr/>
          </p:nvCxnSpPr>
          <p:spPr>
            <a:xfrm>
              <a:off x="8458200" y="1322832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55">
            <a:extLst>
              <a:ext uri="{FF2B5EF4-FFF2-40B4-BE49-F238E27FC236}">
                <a16:creationId xmlns:a16="http://schemas.microsoft.com/office/drawing/2014/main" xmlns="" id="{12BEA6F9-D283-44DC-B711-9D465BB79C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9" t="24121" r="13508" b="23684"/>
          <a:stretch/>
        </p:blipFill>
        <p:spPr bwMode="auto">
          <a:xfrm>
            <a:off x="7983360" y="2910737"/>
            <a:ext cx="2736269" cy="277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18F6ECA4-405E-4DA4-9F3B-7D8596F0E0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7" t="17446" r="16908" b="5015"/>
          <a:stretch/>
        </p:blipFill>
        <p:spPr bwMode="auto">
          <a:xfrm>
            <a:off x="1771432" y="927584"/>
            <a:ext cx="3930327" cy="484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9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21" grpId="0"/>
      <p:bldP spid="22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u D">
            <a:hlinkClick r:id="" action="ppaction://media"/>
            <a:extLst>
              <a:ext uri="{FF2B5EF4-FFF2-40B4-BE49-F238E27FC236}">
                <a16:creationId xmlns:a16="http://schemas.microsoft.com/office/drawing/2014/main" xmlns="" id="{DA127F13-64EA-44A2-A84F-5B074CA719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11807"/>
          <a:stretch/>
        </p:blipFill>
        <p:spPr>
          <a:xfrm>
            <a:off x="2843270" y="264405"/>
            <a:ext cx="6858000" cy="604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4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xmlns="" id="{4034A2CE-5EB7-4285-837A-5C7A82A7C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412" y="1081990"/>
            <a:ext cx="7814320" cy="4892324"/>
          </a:xfrm>
          <a:prstGeom prst="rect">
            <a:avLst/>
          </a:prstGeom>
        </p:spPr>
      </p:pic>
      <p:pic>
        <p:nvPicPr>
          <p:cNvPr id="6" name="图片 58">
            <a:extLst>
              <a:ext uri="{FF2B5EF4-FFF2-40B4-BE49-F238E27FC236}">
                <a16:creationId xmlns:a16="http://schemas.microsoft.com/office/drawing/2014/main" xmlns="" id="{9276FAA3-6E2E-4F3B-837D-5BC1D958E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58" y="4294982"/>
            <a:ext cx="5274942" cy="2107595"/>
          </a:xfrm>
          <a:prstGeom prst="rect">
            <a:avLst/>
          </a:prstGeom>
        </p:spPr>
      </p:pic>
      <p:sp>
        <p:nvSpPr>
          <p:cNvPr id="7" name="矩形 28">
            <a:extLst>
              <a:ext uri="{FF2B5EF4-FFF2-40B4-BE49-F238E27FC236}">
                <a16:creationId xmlns:a16="http://schemas.microsoft.com/office/drawing/2014/main" xmlns="" id="{F8678CC8-34FB-4384-BAEF-64F681CA6D89}"/>
              </a:ext>
            </a:extLst>
          </p:cNvPr>
          <p:cNvSpPr/>
          <p:nvPr/>
        </p:nvSpPr>
        <p:spPr>
          <a:xfrm>
            <a:off x="1323320" y="2657317"/>
            <a:ext cx="4871159" cy="944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48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Câu</a:t>
            </a:r>
            <a:r>
              <a:rPr lang="en-US" altLang="en-US" sz="4800" b="1" dirty="0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ứng</a:t>
            </a:r>
            <a:r>
              <a:rPr lang="en-US" altLang="en-US" sz="4800" b="1" dirty="0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dụng</a:t>
            </a:r>
            <a:endParaRPr lang="en-US" altLang="en-US" sz="4800" b="1" dirty="0">
              <a:solidFill>
                <a:srgbClr val="FF0000"/>
              </a:solidFill>
              <a:latin typeface="iCiel Crocante" panose="02000000000000000000" pitchFamily="2" charset="0"/>
              <a:cs typeface="Arial" pitchFamily="34" charset="0"/>
            </a:endParaRPr>
          </a:p>
        </p:txBody>
      </p:sp>
      <p:pic>
        <p:nvPicPr>
          <p:cNvPr id="24" name="图片 40">
            <a:extLst>
              <a:ext uri="{FF2B5EF4-FFF2-40B4-BE49-F238E27FC236}">
                <a16:creationId xmlns:a16="http://schemas.microsoft.com/office/drawing/2014/main" xmlns="" id="{EBB90E82-60F3-44C5-87D8-DB530D6AEB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810" y="2657317"/>
            <a:ext cx="5703846" cy="4892323"/>
          </a:xfrm>
          <a:prstGeom prst="rect">
            <a:avLst/>
          </a:prstGeom>
        </p:spPr>
      </p:pic>
      <p:pic>
        <p:nvPicPr>
          <p:cNvPr id="8" name="图片 35">
            <a:extLst>
              <a:ext uri="{FF2B5EF4-FFF2-40B4-BE49-F238E27FC236}">
                <a16:creationId xmlns:a16="http://schemas.microsoft.com/office/drawing/2014/main" xmlns="" id="{8683D7DB-C58F-4775-B021-55A5A99DFF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53" y="1577911"/>
            <a:ext cx="1871113" cy="1434021"/>
          </a:xfrm>
          <a:prstGeom prst="rect">
            <a:avLst/>
          </a:prstGeom>
        </p:spPr>
      </p:pic>
      <p:pic>
        <p:nvPicPr>
          <p:cNvPr id="9" name="图片 41">
            <a:extLst>
              <a:ext uri="{FF2B5EF4-FFF2-40B4-BE49-F238E27FC236}">
                <a16:creationId xmlns:a16="http://schemas.microsoft.com/office/drawing/2014/main" xmlns="" id="{4C4683F5-8CC4-4031-8C47-4F315AD0BD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813" y="124952"/>
            <a:ext cx="1714426" cy="1914076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xmlns="" id="{9B408328-EDEA-4366-903E-DEF5612627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3921"/>
            <a:ext cx="1563776" cy="1323195"/>
          </a:xfrm>
          <a:prstGeom prst="rect">
            <a:avLst/>
          </a:prstGeom>
        </p:spPr>
      </p:pic>
      <p:pic>
        <p:nvPicPr>
          <p:cNvPr id="11" name="图片 43">
            <a:extLst>
              <a:ext uri="{FF2B5EF4-FFF2-40B4-BE49-F238E27FC236}">
                <a16:creationId xmlns:a16="http://schemas.microsoft.com/office/drawing/2014/main" xmlns="" id="{04B55DF1-A114-407B-B5C7-C8A178D806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72258"/>
            <a:ext cx="852012" cy="1374838"/>
          </a:xfrm>
          <a:prstGeom prst="rect">
            <a:avLst/>
          </a:prstGeom>
        </p:spPr>
      </p:pic>
      <p:pic>
        <p:nvPicPr>
          <p:cNvPr id="12" name="图片 35">
            <a:extLst>
              <a:ext uri="{FF2B5EF4-FFF2-40B4-BE49-F238E27FC236}">
                <a16:creationId xmlns:a16="http://schemas.microsoft.com/office/drawing/2014/main" xmlns="" id="{B13637A8-BC86-47A0-BEFD-DD7DCEDE37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010" y="653798"/>
            <a:ext cx="1871113" cy="1434021"/>
          </a:xfrm>
          <a:prstGeom prst="rect">
            <a:avLst/>
          </a:prstGeom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xmlns="" id="{821EF46A-B29B-4531-84D2-4E548C5111F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567" y="843921"/>
            <a:ext cx="2828825" cy="216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50">
            <a:extLst>
              <a:ext uri="{FF2B5EF4-FFF2-40B4-BE49-F238E27FC236}">
                <a16:creationId xmlns:a16="http://schemas.microsoft.com/office/drawing/2014/main" xmlns="" id="{1FDD44AD-C89D-45B4-AA40-ACA70E8887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914147"/>
              </p:ext>
            </p:extLst>
          </p:nvPr>
        </p:nvGraphicFramePr>
        <p:xfrm>
          <a:off x="1876550" y="362195"/>
          <a:ext cx="8802080" cy="2155536"/>
        </p:xfrm>
        <a:graphic>
          <a:graphicData uri="http://schemas.openxmlformats.org/drawingml/2006/table">
            <a:tbl>
              <a:tblPr/>
              <a:tblGrid>
                <a:gridCol w="8802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427029353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94328158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464567297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53224008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16525657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586713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45851519"/>
                  </a:ext>
                </a:extLst>
              </a:tr>
              <a:tr h="1654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1" name="Text Box 1736">
            <a:extLst>
              <a:ext uri="{FF2B5EF4-FFF2-40B4-BE49-F238E27FC236}">
                <a16:creationId xmlns:a16="http://schemas.microsoft.com/office/drawing/2014/main" xmlns="" id="{34AE8F09-E3A9-4D59-A83C-6FAEDE4E7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2563" y="2698191"/>
            <a:ext cx="94655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“Dung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dăng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dung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dẻ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/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Dắt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trẻ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chơi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”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nằm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đồng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dao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Dung </a:t>
            </a:r>
            <a:r>
              <a:rPr lang="en-US" altLang="en-US" sz="3600" b="1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dăng</a:t>
            </a:r>
            <a:r>
              <a:rPr lang="en-US" altLang="en-US" sz="36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dung </a:t>
            </a:r>
            <a:r>
              <a:rPr lang="en-US" altLang="en-US" sz="3600" b="1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dẻ</a:t>
            </a:r>
            <a:r>
              <a:rPr lang="en-US" altLang="en-US" sz="36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230" y="3236800"/>
            <a:ext cx="2798307" cy="278001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DDE4D4D-F29C-4CE4-8DEA-5AD362E307A9}"/>
              </a:ext>
            </a:extLst>
          </p:cNvPr>
          <p:cNvGrpSpPr/>
          <p:nvPr/>
        </p:nvGrpSpPr>
        <p:grpSpPr>
          <a:xfrm>
            <a:off x="3547418" y="502852"/>
            <a:ext cx="5275760" cy="1857493"/>
            <a:chOff x="3547418" y="502852"/>
            <a:chExt cx="5275760" cy="185749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E0C462E3-2E4D-452D-92A3-2BD24345B745}"/>
                </a:ext>
              </a:extLst>
            </p:cNvPr>
            <p:cNvSpPr txBox="1"/>
            <p:nvPr/>
          </p:nvSpPr>
          <p:spPr>
            <a:xfrm>
              <a:off x="3554097" y="502852"/>
              <a:ext cx="5269081" cy="9810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Dung </a:t>
              </a: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dăng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Ύ˞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BC876170-DDE8-4115-A142-4F9DDF7BB327}"/>
                </a:ext>
              </a:extLst>
            </p:cNvPr>
            <p:cNvSpPr txBox="1"/>
            <p:nvPr/>
          </p:nvSpPr>
          <p:spPr>
            <a:xfrm>
              <a:off x="3547418" y="1379307"/>
              <a:ext cx="4158236" cy="9810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Dắt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Λ˞ </a:t>
              </a: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εΠ. </a:t>
              </a:r>
              <a:endParaRPr lang="en-US" altLang="en-US" sz="42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F7B9AEF-57A8-4AB4-8153-7613393AAE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2606092" y="4045637"/>
            <a:ext cx="1649531" cy="207935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EE4709C1-2FFE-4AC5-A05B-D6F7CD172F6B}"/>
              </a:ext>
            </a:extLst>
          </p:cNvPr>
          <p:cNvGrpSpPr/>
          <p:nvPr/>
        </p:nvGrpSpPr>
        <p:grpSpPr>
          <a:xfrm>
            <a:off x="4832933" y="4045637"/>
            <a:ext cx="4332332" cy="1264424"/>
            <a:chOff x="3754849" y="1730426"/>
            <a:chExt cx="4545106" cy="1757031"/>
          </a:xfrm>
        </p:grpSpPr>
        <p:sp>
          <p:nvSpPr>
            <p:cNvPr id="20" name="Text Box 1736">
              <a:extLst>
                <a:ext uri="{FF2B5EF4-FFF2-40B4-BE49-F238E27FC236}">
                  <a16:creationId xmlns:a16="http://schemas.microsoft.com/office/drawing/2014/main" xmlns="" id="{DF8D7461-7619-4EE5-9C39-1A2853854A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3743" y="2105932"/>
              <a:ext cx="4296212" cy="898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None/>
              </a:pPr>
              <a:r>
                <a:rPr lang="en-US" alt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Đồng</a:t>
              </a:r>
              <a:r>
                <a:rPr lang="en-US" alt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dao</a:t>
              </a:r>
              <a:r>
                <a:rPr lang="en-US" alt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là</a:t>
              </a:r>
              <a:r>
                <a:rPr lang="en-US" alt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gì</a:t>
              </a:r>
              <a:r>
                <a:rPr lang="en-US" alt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21" name="Cloud Callout 11">
              <a:extLst>
                <a:ext uri="{FF2B5EF4-FFF2-40B4-BE49-F238E27FC236}">
                  <a16:creationId xmlns:a16="http://schemas.microsoft.com/office/drawing/2014/main" xmlns="" id="{7E6FD03C-CD4C-467D-B263-5526DAC707AF}"/>
                </a:ext>
              </a:extLst>
            </p:cNvPr>
            <p:cNvSpPr/>
            <p:nvPr/>
          </p:nvSpPr>
          <p:spPr>
            <a:xfrm>
              <a:off x="3754849" y="1730426"/>
              <a:ext cx="4545106" cy="1757031"/>
            </a:xfrm>
            <a:prstGeom prst="cloudCallout">
              <a:avLst>
                <a:gd name="adj1" fmla="val -60774"/>
                <a:gd name="adj2" fmla="val 31887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Text Box 1736">
            <a:extLst>
              <a:ext uri="{FF2B5EF4-FFF2-40B4-BE49-F238E27FC236}">
                <a16:creationId xmlns:a16="http://schemas.microsoft.com/office/drawing/2014/main" xmlns="" id="{7BE82CAD-4DCF-42E6-9FA8-8BDA98D62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2479" y="4550627"/>
            <a:ext cx="1033692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“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đồng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dao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”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 hát dân gian truyền miệng của trẻ em, thường kèm một trò chơi nhất định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vi-VN" sz="36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49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725">
            <a:extLst>
              <a:ext uri="{FF2B5EF4-FFF2-40B4-BE49-F238E27FC236}">
                <a16:creationId xmlns:a16="http://schemas.microsoft.com/office/drawing/2014/main" xmlns="" id="{7916D788-9A9D-4FA9-9A5A-4F301A86F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763" y="2716415"/>
            <a:ext cx="114299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Con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hãy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nêu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cao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ứng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dụng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 Box 1727">
            <a:extLst>
              <a:ext uri="{FF2B5EF4-FFF2-40B4-BE49-F238E27FC236}">
                <a16:creationId xmlns:a16="http://schemas.microsoft.com/office/drawing/2014/main" xmlns="" id="{5E4BB5D2-DECC-4431-AE68-55BE6AF62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472" y="5842789"/>
            <a:ext cx="7086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còn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cao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li.</a:t>
            </a:r>
          </a:p>
        </p:txBody>
      </p:sp>
      <p:sp>
        <p:nvSpPr>
          <p:cNvPr id="7" name="Text Box 1736">
            <a:extLst>
              <a:ext uri="{FF2B5EF4-FFF2-40B4-BE49-F238E27FC236}">
                <a16:creationId xmlns:a16="http://schemas.microsoft.com/office/drawing/2014/main" xmlns="" id="{299E4732-5D26-4E31-8196-9FE249C9D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6850" y="2695419"/>
            <a:ext cx="84249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đặt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dấu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thanh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 Box 1737">
            <a:extLst>
              <a:ext uri="{FF2B5EF4-FFF2-40B4-BE49-F238E27FC236}">
                <a16:creationId xmlns:a16="http://schemas.microsoft.com/office/drawing/2014/main" xmlns="" id="{0A407149-A354-4EFC-919A-A81DFEA80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733" y="3614878"/>
            <a:ext cx="11907964" cy="180049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đặt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dấu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thanh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dấu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hỏi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đặt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trên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 (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dẻ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), (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trẻ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);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dấu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sắc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đặt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trên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 (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Dắt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9" name="Text Box 1727">
            <a:extLst>
              <a:ext uri="{FF2B5EF4-FFF2-40B4-BE49-F238E27FC236}">
                <a16:creationId xmlns:a16="http://schemas.microsoft.com/office/drawing/2014/main" xmlns="" id="{FAAD9A04-D9AF-4C1F-909C-A3DC6136A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83" y="3484003"/>
            <a:ext cx="1261052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D, g, h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cao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 li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rưỡi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(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cao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1,5 li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dưới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đường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kẻ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ngang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0" name="Text Box 1727">
            <a:extLst>
              <a:ext uri="{FF2B5EF4-FFF2-40B4-BE49-F238E27FC236}">
                <a16:creationId xmlns:a16="http://schemas.microsoft.com/office/drawing/2014/main" xmlns="" id="{14920965-6F24-4B32-9D52-F204732E0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77" y="4453050"/>
            <a:ext cx="7086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cao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li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rưỡi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1737">
            <a:extLst>
              <a:ext uri="{FF2B5EF4-FFF2-40B4-BE49-F238E27FC236}">
                <a16:creationId xmlns:a16="http://schemas.microsoft.com/office/drawing/2014/main" xmlns="" id="{2A2F1B57-45A9-4604-8E94-2F69B6F0B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04" y="2887682"/>
            <a:ext cx="11693022" cy="39703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50000"/>
              </a:spcBef>
              <a:buNone/>
            </a:pP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 viết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ứng dụng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- Hết dòng thơ thứ nhất, xuống dòng viết dòng thơ thứ hai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thẳng với dòng thơ thứ nhất).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-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Khoảng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giữa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ghi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bằng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 con chữ o.</a:t>
            </a: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Box 1727">
            <a:extLst>
              <a:ext uri="{FF2B5EF4-FFF2-40B4-BE49-F238E27FC236}">
                <a16:creationId xmlns:a16="http://schemas.microsoft.com/office/drawing/2014/main" xmlns="" id="{79BDE563-A7B2-427D-A1F9-01F3CDDAF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958" y="5196503"/>
            <a:ext cx="89355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d, đ </a:t>
            </a:r>
            <a:r>
              <a:rPr lang="en-US" alt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cao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 li. </a:t>
            </a:r>
          </a:p>
        </p:txBody>
      </p:sp>
      <p:sp>
        <p:nvSpPr>
          <p:cNvPr id="18" name="Text Box 1737">
            <a:extLst>
              <a:ext uri="{FF2B5EF4-FFF2-40B4-BE49-F238E27FC236}">
                <a16:creationId xmlns:a16="http://schemas.microsoft.com/office/drawing/2014/main" xmlns="" id="{CD0E33B6-5599-4CA7-8938-30A6CC0D6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8197" y="3671064"/>
            <a:ext cx="7677150" cy="14773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Vị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trí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dấu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chấm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cuối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</a:p>
          <a:p>
            <a:pPr algn="just">
              <a:spcBef>
                <a:spcPct val="50000"/>
              </a:spcBef>
              <a:buNone/>
            </a:pP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“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”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chơi</a:t>
            </a:r>
            <a:r>
              <a:rPr lang="vi-VN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Group 150">
            <a:extLst>
              <a:ext uri="{FF2B5EF4-FFF2-40B4-BE49-F238E27FC236}">
                <a16:creationId xmlns:a16="http://schemas.microsoft.com/office/drawing/2014/main" xmlns="" id="{C0316979-BC07-4912-A5DE-07572784B5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072750"/>
              </p:ext>
            </p:extLst>
          </p:nvPr>
        </p:nvGraphicFramePr>
        <p:xfrm>
          <a:off x="1720881" y="338079"/>
          <a:ext cx="8802080" cy="2155536"/>
        </p:xfrm>
        <a:graphic>
          <a:graphicData uri="http://schemas.openxmlformats.org/drawingml/2006/table">
            <a:tbl>
              <a:tblPr/>
              <a:tblGrid>
                <a:gridCol w="8802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427029353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94328158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464567297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53224008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16525657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586713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45851519"/>
                  </a:ext>
                </a:extLst>
              </a:tr>
              <a:tr h="1654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B7906DCE-F44F-4D49-AF10-6BAF97B1593E}"/>
              </a:ext>
            </a:extLst>
          </p:cNvPr>
          <p:cNvGrpSpPr/>
          <p:nvPr/>
        </p:nvGrpSpPr>
        <p:grpSpPr>
          <a:xfrm>
            <a:off x="3391749" y="478736"/>
            <a:ext cx="5275760" cy="1857493"/>
            <a:chOff x="3547418" y="502852"/>
            <a:chExt cx="5275760" cy="185749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67ABFB5B-D72F-418D-889D-D48B4FF5F50F}"/>
                </a:ext>
              </a:extLst>
            </p:cNvPr>
            <p:cNvSpPr txBox="1"/>
            <p:nvPr/>
          </p:nvSpPr>
          <p:spPr>
            <a:xfrm>
              <a:off x="3554097" y="502852"/>
              <a:ext cx="5269081" cy="9810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Dung </a:t>
              </a: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dăng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Ύ˞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205899B1-884E-441C-BFF3-8511F038487A}"/>
                </a:ext>
              </a:extLst>
            </p:cNvPr>
            <p:cNvSpPr txBox="1"/>
            <p:nvPr/>
          </p:nvSpPr>
          <p:spPr>
            <a:xfrm>
              <a:off x="3547418" y="1379307"/>
              <a:ext cx="4158236" cy="9810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Dắt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Λ˞ </a:t>
              </a: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εΠ. </a:t>
              </a:r>
              <a:endParaRPr lang="en-US" altLang="en-US" sz="42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979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326</Words>
  <Application>Microsoft Office PowerPoint</Application>
  <PresentationFormat>Custom</PresentationFormat>
  <Paragraphs>49</Paragraphs>
  <Slides>11</Slides>
  <Notes>1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Nam Coi</cp:lastModifiedBy>
  <cp:revision>139</cp:revision>
  <dcterms:created xsi:type="dcterms:W3CDTF">2021-05-29T04:52:35Z</dcterms:created>
  <dcterms:modified xsi:type="dcterms:W3CDTF">2021-07-23T11:40:14Z</dcterms:modified>
</cp:coreProperties>
</file>