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89" r:id="rId3"/>
  </p:sldMasterIdLst>
  <p:notesMasterIdLst>
    <p:notesMasterId r:id="rId19"/>
  </p:notesMasterIdLst>
  <p:handoutMasterIdLst>
    <p:handoutMasterId r:id="rId20"/>
  </p:handoutMasterIdLst>
  <p:sldIdLst>
    <p:sldId id="2007577095" r:id="rId4"/>
    <p:sldId id="2007577109" r:id="rId5"/>
    <p:sldId id="2007577119" r:id="rId6"/>
    <p:sldId id="3403" r:id="rId7"/>
    <p:sldId id="2007577096" r:id="rId8"/>
    <p:sldId id="2007577099" r:id="rId9"/>
    <p:sldId id="2007577111" r:id="rId10"/>
    <p:sldId id="2007577110" r:id="rId11"/>
    <p:sldId id="2007577112" r:id="rId12"/>
    <p:sldId id="2007577118" r:id="rId13"/>
    <p:sldId id="2007577114" r:id="rId14"/>
    <p:sldId id="2007577113" r:id="rId15"/>
    <p:sldId id="2007577115" r:id="rId16"/>
    <p:sldId id="2007577117" r:id="rId17"/>
    <p:sldId id="200757709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ABFF"/>
    <a:srgbClr val="DB93FF"/>
    <a:srgbClr val="CC66FF"/>
    <a:srgbClr val="00CC66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328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FCFA878-B618-4B38-93B9-AA47A0F2742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A0C6BE-FECD-46F1-ADB3-715C6199A7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CA410-CD9D-4AF8-9A2E-8427E7CB6714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2547BF-7567-448E-954F-E00478A3221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DFFE7E-E5E4-485C-BD06-388DA587095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9882D-54B9-471E-A101-F23B82F0EB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3664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0066AF-5B26-4EDD-8FAD-595EFBF60D7E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65F507-1483-497D-B293-80E7E228D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289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5.gi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:a16="http://schemas.microsoft.com/office/drawing/2014/main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:a16="http://schemas.microsoft.com/office/drawing/2014/main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:a16="http://schemas.microsoft.com/office/drawing/2014/main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:a16="http://schemas.microsoft.com/office/drawing/2014/main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2" y="-215471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:a16="http://schemas.microsoft.com/office/drawing/2014/main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:a16="http://schemas.microsoft.com/office/drawing/2014/main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:a16="http://schemas.microsoft.com/office/drawing/2014/main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:a16="http://schemas.microsoft.com/office/drawing/2014/main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:a16="http://schemas.microsoft.com/office/drawing/2014/main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2515E06-B7CD-449A-99F5-8556C5050E5F}"/>
              </a:ext>
            </a:extLst>
          </p:cNvPr>
          <p:cNvSpPr/>
          <p:nvPr userDrawn="1"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>
            <a:extLst>
              <a:ext uri="{FF2B5EF4-FFF2-40B4-BE49-F238E27FC236}">
                <a16:creationId xmlns:a16="http://schemas.microsoft.com/office/drawing/2014/main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3F9A88FF-981D-4D54-89F8-E14626D6ADBD}"/>
              </a:ext>
            </a:extLst>
          </p:cNvPr>
          <p:cNvSpPr txBox="1"/>
          <p:nvPr userDrawn="1"/>
        </p:nvSpPr>
        <p:spPr>
          <a:xfrm>
            <a:off x="1601226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6129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id="{474D555A-C16A-473D-AF7C-F4FD4B48A8D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id="{C65B931E-2ABD-4CF8-84F6-335ECD99B19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id="{E2A2EEE9-A456-4E8F-8852-B76D53D8FF96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id="{1E2A3415-52F3-43A8-85D2-8D6B017D46B0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id="{BC7E4DB5-7686-4871-BA09-0A5DDCFFD03D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A705815-50C6-489B-A39B-E7D336F21CDD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5E3F9D9-E86C-450A-BAA6-C085040D4067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847D38E-29D5-4F6D-990E-43B85D6A3CCA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7DB6B0-739A-4370-B3E5-8A28161C766A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:a16="http://schemas.microsoft.com/office/drawing/2014/main" id="{A7F7820E-B6A1-4ABA-87C3-90A18D28B9AB}"/>
              </a:ext>
            </a:extLst>
          </p:cNvPr>
          <p:cNvGrpSpPr/>
          <p:nvPr userDrawn="1"/>
        </p:nvGrpSpPr>
        <p:grpSpPr>
          <a:xfrm>
            <a:off x="7976030" y="2989410"/>
            <a:ext cx="2842230" cy="2927642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:a16="http://schemas.microsoft.com/office/drawing/2014/main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:a16="http://schemas.microsoft.com/office/drawing/2014/main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:a16="http://schemas.microsoft.com/office/drawing/2014/main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:a16="http://schemas.microsoft.com/office/drawing/2014/main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:a16="http://schemas.microsoft.com/office/drawing/2014/main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:a16="http://schemas.microsoft.com/office/drawing/2014/main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:a16="http://schemas.microsoft.com/office/drawing/2014/main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:a16="http://schemas.microsoft.com/office/drawing/2014/main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:a16="http://schemas.microsoft.com/office/drawing/2014/main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:a16="http://schemas.microsoft.com/office/drawing/2014/main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:a16="http://schemas.microsoft.com/office/drawing/2014/main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:a16="http://schemas.microsoft.com/office/drawing/2014/main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:a16="http://schemas.microsoft.com/office/drawing/2014/main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:a16="http://schemas.microsoft.com/office/drawing/2014/main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:a16="http://schemas.microsoft.com/office/drawing/2014/main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:a16="http://schemas.microsoft.com/office/drawing/2014/main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:a16="http://schemas.microsoft.com/office/drawing/2014/main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:a16="http://schemas.microsoft.com/office/drawing/2014/main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:a16="http://schemas.microsoft.com/office/drawing/2014/main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:a16="http://schemas.microsoft.com/office/drawing/2014/main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:a16="http://schemas.microsoft.com/office/drawing/2014/main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:a16="http://schemas.microsoft.com/office/drawing/2014/main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:a16="http://schemas.microsoft.com/office/drawing/2014/main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:a16="http://schemas.microsoft.com/office/drawing/2014/main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:a16="http://schemas.microsoft.com/office/drawing/2014/main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:a16="http://schemas.microsoft.com/office/drawing/2014/main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:a16="http://schemas.microsoft.com/office/drawing/2014/main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:a16="http://schemas.microsoft.com/office/drawing/2014/main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:a16="http://schemas.microsoft.com/office/drawing/2014/main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:a16="http://schemas.microsoft.com/office/drawing/2014/main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:a16="http://schemas.microsoft.com/office/drawing/2014/main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:a16="http://schemas.microsoft.com/office/drawing/2014/main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:a16="http://schemas.microsoft.com/office/drawing/2014/main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:a16="http://schemas.microsoft.com/office/drawing/2014/main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:a16="http://schemas.microsoft.com/office/drawing/2014/main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:a16="http://schemas.microsoft.com/office/drawing/2014/main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:a16="http://schemas.microsoft.com/office/drawing/2014/main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:a16="http://schemas.microsoft.com/office/drawing/2014/main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:a16="http://schemas.microsoft.com/office/drawing/2014/main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:a16="http://schemas.microsoft.com/office/drawing/2014/main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:a16="http://schemas.microsoft.com/office/drawing/2014/main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:a16="http://schemas.microsoft.com/office/drawing/2014/main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:a16="http://schemas.microsoft.com/office/drawing/2014/main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:a16="http://schemas.microsoft.com/office/drawing/2014/main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:a16="http://schemas.microsoft.com/office/drawing/2014/main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:a16="http://schemas.microsoft.com/office/drawing/2014/main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:a16="http://schemas.microsoft.com/office/drawing/2014/main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:a16="http://schemas.microsoft.com/office/drawing/2014/main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:a16="http://schemas.microsoft.com/office/drawing/2014/main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:a16="http://schemas.microsoft.com/office/drawing/2014/main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:a16="http://schemas.microsoft.com/office/drawing/2014/main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:a16="http://schemas.microsoft.com/office/drawing/2014/main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:a16="http://schemas.microsoft.com/office/drawing/2014/main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:a16="http://schemas.microsoft.com/office/drawing/2014/main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:a16="http://schemas.microsoft.com/office/drawing/2014/main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:a16="http://schemas.microsoft.com/office/drawing/2014/main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:a16="http://schemas.microsoft.com/office/drawing/2014/main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:a16="http://schemas.microsoft.com/office/drawing/2014/main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:a16="http://schemas.microsoft.com/office/drawing/2014/main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:a16="http://schemas.microsoft.com/office/drawing/2014/main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:a16="http://schemas.microsoft.com/office/drawing/2014/main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:a16="http://schemas.microsoft.com/office/drawing/2014/main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:a16="http://schemas.microsoft.com/office/drawing/2014/main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:a16="http://schemas.microsoft.com/office/drawing/2014/main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:a16="http://schemas.microsoft.com/office/drawing/2014/main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:a16="http://schemas.microsoft.com/office/drawing/2014/main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:a16="http://schemas.microsoft.com/office/drawing/2014/main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:a16="http://schemas.microsoft.com/office/drawing/2014/main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:a16="http://schemas.microsoft.com/office/drawing/2014/main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:a16="http://schemas.microsoft.com/office/drawing/2014/main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:a16="http://schemas.microsoft.com/office/drawing/2014/main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:a16="http://schemas.microsoft.com/office/drawing/2014/main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:a16="http://schemas.microsoft.com/office/drawing/2014/main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:a16="http://schemas.microsoft.com/office/drawing/2014/main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:a16="http://schemas.microsoft.com/office/drawing/2014/main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:a16="http://schemas.microsoft.com/office/drawing/2014/main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:a16="http://schemas.microsoft.com/office/drawing/2014/main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:a16="http://schemas.microsoft.com/office/drawing/2014/main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:a16="http://schemas.microsoft.com/office/drawing/2014/main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:a16="http://schemas.microsoft.com/office/drawing/2014/main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:a16="http://schemas.microsoft.com/office/drawing/2014/main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:a16="http://schemas.microsoft.com/office/drawing/2014/main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:a16="http://schemas.microsoft.com/office/drawing/2014/main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:a16="http://schemas.microsoft.com/office/drawing/2014/main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:a16="http://schemas.microsoft.com/office/drawing/2014/main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:a16="http://schemas.microsoft.com/office/drawing/2014/main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:a16="http://schemas.microsoft.com/office/drawing/2014/main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:a16="http://schemas.microsoft.com/office/drawing/2014/main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:a16="http://schemas.microsoft.com/office/drawing/2014/main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:a16="http://schemas.microsoft.com/office/drawing/2014/main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:a16="http://schemas.microsoft.com/office/drawing/2014/main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:a16="http://schemas.microsoft.com/office/drawing/2014/main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:a16="http://schemas.microsoft.com/office/drawing/2014/main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:a16="http://schemas.microsoft.com/office/drawing/2014/main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:a16="http://schemas.microsoft.com/office/drawing/2014/main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:a16="http://schemas.microsoft.com/office/drawing/2014/main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:a16="http://schemas.microsoft.com/office/drawing/2014/main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:a16="http://schemas.microsoft.com/office/drawing/2014/main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:a16="http://schemas.microsoft.com/office/drawing/2014/main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:a16="http://schemas.microsoft.com/office/drawing/2014/main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:a16="http://schemas.microsoft.com/office/drawing/2014/main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:a16="http://schemas.microsoft.com/office/drawing/2014/main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:a16="http://schemas.microsoft.com/office/drawing/2014/main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:a16="http://schemas.microsoft.com/office/drawing/2014/main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:a16="http://schemas.microsoft.com/office/drawing/2014/main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:a16="http://schemas.microsoft.com/office/drawing/2014/main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:a16="http://schemas.microsoft.com/office/drawing/2014/main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:a16="http://schemas.microsoft.com/office/drawing/2014/main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:a16="http://schemas.microsoft.com/office/drawing/2014/main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:a16="http://schemas.microsoft.com/office/drawing/2014/main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:a16="http://schemas.microsoft.com/office/drawing/2014/main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:a16="http://schemas.microsoft.com/office/drawing/2014/main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id="{23418162-C26E-4370-9D2F-33E57C0A0B7E}"/>
              </a:ext>
            </a:extLst>
          </p:cNvPr>
          <p:cNvSpPr txBox="1"/>
          <p:nvPr userDrawn="1"/>
        </p:nvSpPr>
        <p:spPr>
          <a:xfrm>
            <a:off x="7514755" y="6517885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0926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8CB28D7-CB5E-42A4-AC1B-49E9F84E1AA8}"/>
              </a:ext>
            </a:extLst>
          </p:cNvPr>
          <p:cNvSpPr/>
          <p:nvPr userDrawn="1"/>
        </p:nvSpPr>
        <p:spPr>
          <a:xfrm>
            <a:off x="212651" y="202019"/>
            <a:ext cx="11738344" cy="6507125"/>
          </a:xfrm>
          <a:custGeom>
            <a:avLst/>
            <a:gdLst>
              <a:gd name="connsiteX0" fmla="*/ 0 w 11738344"/>
              <a:gd name="connsiteY0" fmla="*/ 0 h 6507125"/>
              <a:gd name="connsiteX1" fmla="*/ 586917 w 11738344"/>
              <a:gd name="connsiteY1" fmla="*/ 0 h 6507125"/>
              <a:gd name="connsiteX2" fmla="*/ 939068 w 11738344"/>
              <a:gd name="connsiteY2" fmla="*/ 0 h 6507125"/>
              <a:gd name="connsiteX3" fmla="*/ 1525985 w 11738344"/>
              <a:gd name="connsiteY3" fmla="*/ 0 h 6507125"/>
              <a:gd name="connsiteX4" fmla="*/ 1760752 w 11738344"/>
              <a:gd name="connsiteY4" fmla="*/ 0 h 6507125"/>
              <a:gd name="connsiteX5" fmla="*/ 2347669 w 11738344"/>
              <a:gd name="connsiteY5" fmla="*/ 0 h 6507125"/>
              <a:gd name="connsiteX6" fmla="*/ 3051969 w 11738344"/>
              <a:gd name="connsiteY6" fmla="*/ 0 h 6507125"/>
              <a:gd name="connsiteX7" fmla="*/ 3521503 w 11738344"/>
              <a:gd name="connsiteY7" fmla="*/ 0 h 6507125"/>
              <a:gd name="connsiteX8" fmla="*/ 3756270 w 11738344"/>
              <a:gd name="connsiteY8" fmla="*/ 0 h 6507125"/>
              <a:gd name="connsiteX9" fmla="*/ 4577954 w 11738344"/>
              <a:gd name="connsiteY9" fmla="*/ 0 h 6507125"/>
              <a:gd name="connsiteX10" fmla="*/ 5164871 w 11738344"/>
              <a:gd name="connsiteY10" fmla="*/ 0 h 6507125"/>
              <a:gd name="connsiteX11" fmla="*/ 5751789 w 11738344"/>
              <a:gd name="connsiteY11" fmla="*/ 0 h 6507125"/>
              <a:gd name="connsiteX12" fmla="*/ 6221322 w 11738344"/>
              <a:gd name="connsiteY12" fmla="*/ 0 h 6507125"/>
              <a:gd name="connsiteX13" fmla="*/ 7043006 w 11738344"/>
              <a:gd name="connsiteY13" fmla="*/ 0 h 6507125"/>
              <a:gd name="connsiteX14" fmla="*/ 7277773 w 11738344"/>
              <a:gd name="connsiteY14" fmla="*/ 0 h 6507125"/>
              <a:gd name="connsiteX15" fmla="*/ 7629924 w 11738344"/>
              <a:gd name="connsiteY15" fmla="*/ 0 h 6507125"/>
              <a:gd name="connsiteX16" fmla="*/ 8216841 w 11738344"/>
              <a:gd name="connsiteY16" fmla="*/ 0 h 6507125"/>
              <a:gd name="connsiteX17" fmla="*/ 9038525 w 11738344"/>
              <a:gd name="connsiteY17" fmla="*/ 0 h 6507125"/>
              <a:gd name="connsiteX18" fmla="*/ 9273292 w 11738344"/>
              <a:gd name="connsiteY18" fmla="*/ 0 h 6507125"/>
              <a:gd name="connsiteX19" fmla="*/ 9742826 w 11738344"/>
              <a:gd name="connsiteY19" fmla="*/ 0 h 6507125"/>
              <a:gd name="connsiteX20" fmla="*/ 10564510 w 11738344"/>
              <a:gd name="connsiteY20" fmla="*/ 0 h 6507125"/>
              <a:gd name="connsiteX21" fmla="*/ 11151427 w 11738344"/>
              <a:gd name="connsiteY21" fmla="*/ 0 h 6507125"/>
              <a:gd name="connsiteX22" fmla="*/ 11738344 w 11738344"/>
              <a:gd name="connsiteY22" fmla="*/ 0 h 6507125"/>
              <a:gd name="connsiteX23" fmla="*/ 11738344 w 11738344"/>
              <a:gd name="connsiteY23" fmla="*/ 721699 h 6507125"/>
              <a:gd name="connsiteX24" fmla="*/ 11738344 w 11738344"/>
              <a:gd name="connsiteY24" fmla="*/ 1183114 h 6507125"/>
              <a:gd name="connsiteX25" fmla="*/ 11738344 w 11738344"/>
              <a:gd name="connsiteY25" fmla="*/ 1644528 h 6507125"/>
              <a:gd name="connsiteX26" fmla="*/ 11738344 w 11738344"/>
              <a:gd name="connsiteY26" fmla="*/ 2236085 h 6507125"/>
              <a:gd name="connsiteX27" fmla="*/ 11738344 w 11738344"/>
              <a:gd name="connsiteY27" fmla="*/ 2827642 h 6507125"/>
              <a:gd name="connsiteX28" fmla="*/ 11738344 w 11738344"/>
              <a:gd name="connsiteY28" fmla="*/ 3223985 h 6507125"/>
              <a:gd name="connsiteX29" fmla="*/ 11738344 w 11738344"/>
              <a:gd name="connsiteY29" fmla="*/ 3815541 h 6507125"/>
              <a:gd name="connsiteX30" fmla="*/ 11738344 w 11738344"/>
              <a:gd name="connsiteY30" fmla="*/ 4537241 h 6507125"/>
              <a:gd name="connsiteX31" fmla="*/ 11738344 w 11738344"/>
              <a:gd name="connsiteY31" fmla="*/ 4998655 h 6507125"/>
              <a:gd name="connsiteX32" fmla="*/ 11738344 w 11738344"/>
              <a:gd name="connsiteY32" fmla="*/ 5394998 h 6507125"/>
              <a:gd name="connsiteX33" fmla="*/ 11738344 w 11738344"/>
              <a:gd name="connsiteY33" fmla="*/ 5986555 h 6507125"/>
              <a:gd name="connsiteX34" fmla="*/ 11738344 w 11738344"/>
              <a:gd name="connsiteY34" fmla="*/ 6507125 h 6507125"/>
              <a:gd name="connsiteX35" fmla="*/ 11034043 w 11738344"/>
              <a:gd name="connsiteY35" fmla="*/ 6507125 h 6507125"/>
              <a:gd name="connsiteX36" fmla="*/ 10799276 w 11738344"/>
              <a:gd name="connsiteY36" fmla="*/ 6507125 h 6507125"/>
              <a:gd name="connsiteX37" fmla="*/ 10094976 w 11738344"/>
              <a:gd name="connsiteY37" fmla="*/ 6507125 h 6507125"/>
              <a:gd name="connsiteX38" fmla="*/ 9860209 w 11738344"/>
              <a:gd name="connsiteY38" fmla="*/ 6507125 h 6507125"/>
              <a:gd name="connsiteX39" fmla="*/ 9155908 w 11738344"/>
              <a:gd name="connsiteY39" fmla="*/ 6507125 h 6507125"/>
              <a:gd name="connsiteX40" fmla="*/ 8803758 w 11738344"/>
              <a:gd name="connsiteY40" fmla="*/ 6507125 h 6507125"/>
              <a:gd name="connsiteX41" fmla="*/ 8334224 w 11738344"/>
              <a:gd name="connsiteY41" fmla="*/ 6507125 h 6507125"/>
              <a:gd name="connsiteX42" fmla="*/ 8099457 w 11738344"/>
              <a:gd name="connsiteY42" fmla="*/ 6507125 h 6507125"/>
              <a:gd name="connsiteX43" fmla="*/ 7629924 w 11738344"/>
              <a:gd name="connsiteY43" fmla="*/ 6507125 h 6507125"/>
              <a:gd name="connsiteX44" fmla="*/ 6808240 w 11738344"/>
              <a:gd name="connsiteY44" fmla="*/ 6507125 h 6507125"/>
              <a:gd name="connsiteX45" fmla="*/ 6573473 w 11738344"/>
              <a:gd name="connsiteY45" fmla="*/ 6507125 h 6507125"/>
              <a:gd name="connsiteX46" fmla="*/ 5869172 w 11738344"/>
              <a:gd name="connsiteY46" fmla="*/ 6507125 h 6507125"/>
              <a:gd name="connsiteX47" fmla="*/ 5282255 w 11738344"/>
              <a:gd name="connsiteY47" fmla="*/ 6507125 h 6507125"/>
              <a:gd name="connsiteX48" fmla="*/ 4930104 w 11738344"/>
              <a:gd name="connsiteY48" fmla="*/ 6507125 h 6507125"/>
              <a:gd name="connsiteX49" fmla="*/ 4577954 w 11738344"/>
              <a:gd name="connsiteY49" fmla="*/ 6507125 h 6507125"/>
              <a:gd name="connsiteX50" fmla="*/ 4108420 w 11738344"/>
              <a:gd name="connsiteY50" fmla="*/ 6507125 h 6507125"/>
              <a:gd name="connsiteX51" fmla="*/ 3521503 w 11738344"/>
              <a:gd name="connsiteY51" fmla="*/ 6507125 h 6507125"/>
              <a:gd name="connsiteX52" fmla="*/ 2699819 w 11738344"/>
              <a:gd name="connsiteY52" fmla="*/ 6507125 h 6507125"/>
              <a:gd name="connsiteX53" fmla="*/ 1995518 w 11738344"/>
              <a:gd name="connsiteY53" fmla="*/ 6507125 h 6507125"/>
              <a:gd name="connsiteX54" fmla="*/ 1760752 w 11738344"/>
              <a:gd name="connsiteY54" fmla="*/ 6507125 h 6507125"/>
              <a:gd name="connsiteX55" fmla="*/ 939068 w 11738344"/>
              <a:gd name="connsiteY55" fmla="*/ 6507125 h 6507125"/>
              <a:gd name="connsiteX56" fmla="*/ 0 w 11738344"/>
              <a:gd name="connsiteY56" fmla="*/ 6507125 h 6507125"/>
              <a:gd name="connsiteX57" fmla="*/ 0 w 11738344"/>
              <a:gd name="connsiteY57" fmla="*/ 5785426 h 6507125"/>
              <a:gd name="connsiteX58" fmla="*/ 0 w 11738344"/>
              <a:gd name="connsiteY58" fmla="*/ 5128798 h 6507125"/>
              <a:gd name="connsiteX59" fmla="*/ 0 w 11738344"/>
              <a:gd name="connsiteY59" fmla="*/ 4537241 h 6507125"/>
              <a:gd name="connsiteX60" fmla="*/ 0 w 11738344"/>
              <a:gd name="connsiteY60" fmla="*/ 3880613 h 6507125"/>
              <a:gd name="connsiteX61" fmla="*/ 0 w 11738344"/>
              <a:gd name="connsiteY61" fmla="*/ 3158913 h 6507125"/>
              <a:gd name="connsiteX62" fmla="*/ 0 w 11738344"/>
              <a:gd name="connsiteY62" fmla="*/ 2437214 h 6507125"/>
              <a:gd name="connsiteX63" fmla="*/ 0 w 11738344"/>
              <a:gd name="connsiteY63" fmla="*/ 1715515 h 6507125"/>
              <a:gd name="connsiteX64" fmla="*/ 0 w 11738344"/>
              <a:gd name="connsiteY64" fmla="*/ 1319172 h 6507125"/>
              <a:gd name="connsiteX65" fmla="*/ 0 w 11738344"/>
              <a:gd name="connsiteY65" fmla="*/ 662544 h 6507125"/>
              <a:gd name="connsiteX66" fmla="*/ 0 w 11738344"/>
              <a:gd name="connsiteY66" fmla="*/ 0 h 65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5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28644" y="3559281"/>
                  <a:pt x="11738344" y="3815541"/>
                </a:cubicBezTo>
                <a:cubicBezTo>
                  <a:pt x="11748044" y="4071801"/>
                  <a:pt x="11660229" y="4277915"/>
                  <a:pt x="11738344" y="4537241"/>
                </a:cubicBezTo>
                <a:cubicBezTo>
                  <a:pt x="11816459" y="4796567"/>
                  <a:pt x="11733753" y="4796994"/>
                  <a:pt x="11738344" y="4998655"/>
                </a:cubicBezTo>
                <a:cubicBezTo>
                  <a:pt x="11742935" y="5200316"/>
                  <a:pt x="11719250" y="5308582"/>
                  <a:pt x="11738344" y="5394998"/>
                </a:cubicBezTo>
                <a:cubicBezTo>
                  <a:pt x="11757438" y="5481414"/>
                  <a:pt x="11699476" y="5736459"/>
                  <a:pt x="11738344" y="5986555"/>
                </a:cubicBezTo>
                <a:cubicBezTo>
                  <a:pt x="11777212" y="6236651"/>
                  <a:pt x="11708423" y="6334874"/>
                  <a:pt x="11738344" y="6507125"/>
                </a:cubicBezTo>
                <a:cubicBezTo>
                  <a:pt x="11478827" y="6561764"/>
                  <a:pt x="11355604" y="6489109"/>
                  <a:pt x="11034043" y="6507125"/>
                </a:cubicBezTo>
                <a:cubicBezTo>
                  <a:pt x="10712482" y="6525141"/>
                  <a:pt x="10886680" y="6497141"/>
                  <a:pt x="10799276" y="6507125"/>
                </a:cubicBezTo>
                <a:cubicBezTo>
                  <a:pt x="10711872" y="6517109"/>
                  <a:pt x="10265533" y="6502056"/>
                  <a:pt x="10094976" y="6507125"/>
                </a:cubicBezTo>
                <a:cubicBezTo>
                  <a:pt x="9924419" y="6512194"/>
                  <a:pt x="9975231" y="6494613"/>
                  <a:pt x="9860209" y="6507125"/>
                </a:cubicBezTo>
                <a:cubicBezTo>
                  <a:pt x="9745187" y="6519637"/>
                  <a:pt x="9465544" y="6493149"/>
                  <a:pt x="9155908" y="6507125"/>
                </a:cubicBezTo>
                <a:cubicBezTo>
                  <a:pt x="8846272" y="6521101"/>
                  <a:pt x="8884191" y="6495076"/>
                  <a:pt x="8803758" y="6507125"/>
                </a:cubicBezTo>
                <a:cubicBezTo>
                  <a:pt x="8723325" y="6519174"/>
                  <a:pt x="8508753" y="6467331"/>
                  <a:pt x="8334224" y="6507125"/>
                </a:cubicBezTo>
                <a:cubicBezTo>
                  <a:pt x="8159695" y="6546919"/>
                  <a:pt x="8211920" y="6481971"/>
                  <a:pt x="8099457" y="6507125"/>
                </a:cubicBezTo>
                <a:cubicBezTo>
                  <a:pt x="7986994" y="6532279"/>
                  <a:pt x="7760338" y="6491342"/>
                  <a:pt x="7629924" y="6507125"/>
                </a:cubicBezTo>
                <a:cubicBezTo>
                  <a:pt x="7499510" y="6522908"/>
                  <a:pt x="7068285" y="6502086"/>
                  <a:pt x="6808240" y="6507125"/>
                </a:cubicBezTo>
                <a:cubicBezTo>
                  <a:pt x="6548195" y="6512164"/>
                  <a:pt x="6642810" y="6498574"/>
                  <a:pt x="6573473" y="6507125"/>
                </a:cubicBezTo>
                <a:cubicBezTo>
                  <a:pt x="6504136" y="6515676"/>
                  <a:pt x="6038855" y="6438771"/>
                  <a:pt x="5869172" y="6507125"/>
                </a:cubicBezTo>
                <a:cubicBezTo>
                  <a:pt x="5699489" y="6575479"/>
                  <a:pt x="5566362" y="6496885"/>
                  <a:pt x="5282255" y="6507125"/>
                </a:cubicBezTo>
                <a:cubicBezTo>
                  <a:pt x="4998148" y="6517365"/>
                  <a:pt x="5039221" y="6465905"/>
                  <a:pt x="4930104" y="6507125"/>
                </a:cubicBezTo>
                <a:cubicBezTo>
                  <a:pt x="4820987" y="6548345"/>
                  <a:pt x="4723325" y="6493648"/>
                  <a:pt x="4577954" y="6507125"/>
                </a:cubicBezTo>
                <a:cubicBezTo>
                  <a:pt x="4432583" y="6520602"/>
                  <a:pt x="4240580" y="6477186"/>
                  <a:pt x="4108420" y="6507125"/>
                </a:cubicBezTo>
                <a:cubicBezTo>
                  <a:pt x="3976260" y="6537064"/>
                  <a:pt x="3729849" y="6485756"/>
                  <a:pt x="3521503" y="6507125"/>
                </a:cubicBezTo>
                <a:cubicBezTo>
                  <a:pt x="3313157" y="6528494"/>
                  <a:pt x="2978184" y="6440521"/>
                  <a:pt x="2699819" y="6507125"/>
                </a:cubicBezTo>
                <a:cubicBezTo>
                  <a:pt x="2421454" y="6573729"/>
                  <a:pt x="2296956" y="6495816"/>
                  <a:pt x="1995518" y="6507125"/>
                </a:cubicBezTo>
                <a:cubicBezTo>
                  <a:pt x="1694080" y="6518434"/>
                  <a:pt x="1872133" y="6498123"/>
                  <a:pt x="1760752" y="6507125"/>
                </a:cubicBezTo>
                <a:cubicBezTo>
                  <a:pt x="1649371" y="6516127"/>
                  <a:pt x="1240399" y="6475880"/>
                  <a:pt x="939068" y="6507125"/>
                </a:cubicBezTo>
                <a:cubicBezTo>
                  <a:pt x="637737" y="6538370"/>
                  <a:pt x="388381" y="6477070"/>
                  <a:pt x="0" y="6507125"/>
                </a:cubicBezTo>
                <a:cubicBezTo>
                  <a:pt x="-47939" y="6337479"/>
                  <a:pt x="879" y="6060669"/>
                  <a:pt x="0" y="5785426"/>
                </a:cubicBezTo>
                <a:cubicBezTo>
                  <a:pt x="-879" y="5510183"/>
                  <a:pt x="581" y="5359991"/>
                  <a:pt x="0" y="5128798"/>
                </a:cubicBezTo>
                <a:cubicBezTo>
                  <a:pt x="-581" y="4897605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4030" y="3322956"/>
                  <a:pt x="0" y="3158913"/>
                </a:cubicBezTo>
                <a:cubicBezTo>
                  <a:pt x="-34030" y="2994870"/>
                  <a:pt x="80763" y="2717371"/>
                  <a:pt x="0" y="2437214"/>
                </a:cubicBezTo>
                <a:cubicBezTo>
                  <a:pt x="-80763" y="2157057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5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5233" y="1344087"/>
                  <a:pt x="11738344" y="1514385"/>
                </a:cubicBezTo>
                <a:cubicBezTo>
                  <a:pt x="11791455" y="1684683"/>
                  <a:pt x="11711044" y="1762913"/>
                  <a:pt x="11738344" y="1975800"/>
                </a:cubicBezTo>
                <a:cubicBezTo>
                  <a:pt x="11765644" y="2188687"/>
                  <a:pt x="11699886" y="2274464"/>
                  <a:pt x="11738344" y="2502285"/>
                </a:cubicBezTo>
                <a:cubicBezTo>
                  <a:pt x="11776802" y="2730106"/>
                  <a:pt x="11695385" y="2995182"/>
                  <a:pt x="11738344" y="3223985"/>
                </a:cubicBezTo>
                <a:cubicBezTo>
                  <a:pt x="11781303" y="3452788"/>
                  <a:pt x="11700748" y="3463165"/>
                  <a:pt x="11738344" y="3620328"/>
                </a:cubicBezTo>
                <a:cubicBezTo>
                  <a:pt x="11775940" y="3777491"/>
                  <a:pt x="11707001" y="4043633"/>
                  <a:pt x="11738344" y="4342027"/>
                </a:cubicBezTo>
                <a:cubicBezTo>
                  <a:pt x="11769687" y="4640421"/>
                  <a:pt x="11729213" y="4583818"/>
                  <a:pt x="11738344" y="4738370"/>
                </a:cubicBezTo>
                <a:cubicBezTo>
                  <a:pt x="11747475" y="4892922"/>
                  <a:pt x="11733578" y="4965083"/>
                  <a:pt x="11738344" y="5134713"/>
                </a:cubicBezTo>
                <a:cubicBezTo>
                  <a:pt x="11743110" y="5304343"/>
                  <a:pt x="11662322" y="5553418"/>
                  <a:pt x="11738344" y="5791341"/>
                </a:cubicBezTo>
                <a:cubicBezTo>
                  <a:pt x="11814366" y="6029264"/>
                  <a:pt x="11713020" y="6176136"/>
                  <a:pt x="11738344" y="6507125"/>
                </a:cubicBezTo>
                <a:cubicBezTo>
                  <a:pt x="11547327" y="6548973"/>
                  <a:pt x="11498077" y="6493046"/>
                  <a:pt x="11268810" y="6507125"/>
                </a:cubicBezTo>
                <a:cubicBezTo>
                  <a:pt x="11039543" y="6521204"/>
                  <a:pt x="11107069" y="6502334"/>
                  <a:pt x="11034043" y="6507125"/>
                </a:cubicBezTo>
                <a:cubicBezTo>
                  <a:pt x="10961017" y="6511916"/>
                  <a:pt x="10683932" y="6506699"/>
                  <a:pt x="10564510" y="6507125"/>
                </a:cubicBezTo>
                <a:cubicBezTo>
                  <a:pt x="10445088" y="6507551"/>
                  <a:pt x="10108637" y="6458162"/>
                  <a:pt x="9742826" y="6507125"/>
                </a:cubicBezTo>
                <a:cubicBezTo>
                  <a:pt x="9377015" y="6556088"/>
                  <a:pt x="9349509" y="6439682"/>
                  <a:pt x="9038525" y="6507125"/>
                </a:cubicBezTo>
                <a:cubicBezTo>
                  <a:pt x="8727541" y="6574568"/>
                  <a:pt x="8794847" y="6477168"/>
                  <a:pt x="8686375" y="6507125"/>
                </a:cubicBezTo>
                <a:cubicBezTo>
                  <a:pt x="8577903" y="6537082"/>
                  <a:pt x="8357039" y="6497360"/>
                  <a:pt x="8099457" y="6507125"/>
                </a:cubicBezTo>
                <a:cubicBezTo>
                  <a:pt x="7841875" y="6516890"/>
                  <a:pt x="7839028" y="6470904"/>
                  <a:pt x="7747307" y="6507125"/>
                </a:cubicBezTo>
                <a:cubicBezTo>
                  <a:pt x="7655586" y="6543346"/>
                  <a:pt x="7266710" y="6462145"/>
                  <a:pt x="7043006" y="6507125"/>
                </a:cubicBezTo>
                <a:cubicBezTo>
                  <a:pt x="6819302" y="6552105"/>
                  <a:pt x="6503498" y="6464456"/>
                  <a:pt x="6338706" y="6507125"/>
                </a:cubicBezTo>
                <a:cubicBezTo>
                  <a:pt x="6173914" y="6549794"/>
                  <a:pt x="6184575" y="6483218"/>
                  <a:pt x="6103939" y="6507125"/>
                </a:cubicBezTo>
                <a:cubicBezTo>
                  <a:pt x="6023303" y="6531032"/>
                  <a:pt x="5677300" y="6424778"/>
                  <a:pt x="5399638" y="6507125"/>
                </a:cubicBezTo>
                <a:cubicBezTo>
                  <a:pt x="5121976" y="6589472"/>
                  <a:pt x="5064059" y="6456168"/>
                  <a:pt x="4930104" y="6507125"/>
                </a:cubicBezTo>
                <a:cubicBezTo>
                  <a:pt x="4796149" y="6558082"/>
                  <a:pt x="4287006" y="6419485"/>
                  <a:pt x="4108420" y="6507125"/>
                </a:cubicBezTo>
                <a:cubicBezTo>
                  <a:pt x="3929834" y="6594765"/>
                  <a:pt x="3851012" y="6506127"/>
                  <a:pt x="3756270" y="6507125"/>
                </a:cubicBezTo>
                <a:cubicBezTo>
                  <a:pt x="3661528" y="6508123"/>
                  <a:pt x="3178681" y="6505194"/>
                  <a:pt x="2934586" y="6507125"/>
                </a:cubicBezTo>
                <a:cubicBezTo>
                  <a:pt x="2690491" y="6509056"/>
                  <a:pt x="2804760" y="6481921"/>
                  <a:pt x="2699819" y="6507125"/>
                </a:cubicBezTo>
                <a:cubicBezTo>
                  <a:pt x="2594878" y="6532329"/>
                  <a:pt x="2131310" y="6492863"/>
                  <a:pt x="1878135" y="6507125"/>
                </a:cubicBezTo>
                <a:cubicBezTo>
                  <a:pt x="1624960" y="6521387"/>
                  <a:pt x="1497787" y="6488583"/>
                  <a:pt x="1173834" y="6507125"/>
                </a:cubicBezTo>
                <a:cubicBezTo>
                  <a:pt x="849881" y="6525667"/>
                  <a:pt x="834993" y="6490955"/>
                  <a:pt x="704301" y="6507125"/>
                </a:cubicBezTo>
                <a:cubicBezTo>
                  <a:pt x="573609" y="6523295"/>
                  <a:pt x="308132" y="6478693"/>
                  <a:pt x="0" y="6507125"/>
                </a:cubicBezTo>
                <a:cubicBezTo>
                  <a:pt x="-29938" y="6329998"/>
                  <a:pt x="56135" y="6044585"/>
                  <a:pt x="0" y="5785426"/>
                </a:cubicBezTo>
                <a:cubicBezTo>
                  <a:pt x="-56135" y="5526267"/>
                  <a:pt x="39316" y="5376750"/>
                  <a:pt x="0" y="5193869"/>
                </a:cubicBezTo>
                <a:cubicBezTo>
                  <a:pt x="-39316" y="5010988"/>
                  <a:pt x="32117" y="4985215"/>
                  <a:pt x="0" y="4797526"/>
                </a:cubicBezTo>
                <a:cubicBezTo>
                  <a:pt x="-32117" y="4609837"/>
                  <a:pt x="57743" y="4276268"/>
                  <a:pt x="0" y="4075826"/>
                </a:cubicBezTo>
                <a:cubicBezTo>
                  <a:pt x="-57743" y="3875384"/>
                  <a:pt x="207" y="3518980"/>
                  <a:pt x="0" y="3354127"/>
                </a:cubicBezTo>
                <a:cubicBezTo>
                  <a:pt x="-207" y="3189274"/>
                  <a:pt x="26299" y="3135377"/>
                  <a:pt x="0" y="2957784"/>
                </a:cubicBezTo>
                <a:cubicBezTo>
                  <a:pt x="-26299" y="2780191"/>
                  <a:pt x="43986" y="2618936"/>
                  <a:pt x="0" y="2431299"/>
                </a:cubicBezTo>
                <a:cubicBezTo>
                  <a:pt x="-43986" y="2243663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xmlns="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868546-2164-4C33-8F22-32B28A4FD9F0}"/>
              </a:ext>
            </a:extLst>
          </p:cNvPr>
          <p:cNvSpPr txBox="1"/>
          <p:nvPr userDrawn="1"/>
        </p:nvSpPr>
        <p:spPr>
          <a:xfrm>
            <a:off x="8942603" y="-31899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69836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014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15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197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735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32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004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446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23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403240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095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14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1710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7182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072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172425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2022/3/2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749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2022/3/2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43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:a16="http://schemas.microsoft.com/office/drawing/2014/main" id="{AC79E82E-725A-4A5C-8870-87B87B2217D2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:a16="http://schemas.microsoft.com/office/drawing/2014/main" id="{7704643A-27F9-4F01-AE4B-E1CF77BBF78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:a16="http://schemas.microsoft.com/office/drawing/2014/main" id="{52809BF3-EAF2-418A-8FE2-3182C056114E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:a16="http://schemas.microsoft.com/office/drawing/2014/main" id="{FFF22FB9-6783-415D-BC60-2669AA680D3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:a16="http://schemas.microsoft.com/office/drawing/2014/main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:a16="http://schemas.microsoft.com/office/drawing/2014/main" id="{E108BAEE-4A24-4598-AEF4-3244CF1E929F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268FBC2-A039-41A8-B368-926DE1556C72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2148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2022/3/2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>
            <a:extLst>
              <a:ext uri="{FF2B5EF4-FFF2-40B4-BE49-F238E27FC236}">
                <a16:creationId xmlns:a16="http://schemas.microsoft.com/office/drawing/2014/main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:a16="http://schemas.microsoft.com/office/drawing/2014/main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:a16="http://schemas.microsoft.com/office/drawing/2014/main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:a16="http://schemas.microsoft.com/office/drawing/2014/main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:a16="http://schemas.microsoft.com/office/drawing/2014/main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:a16="http://schemas.microsoft.com/office/drawing/2014/main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:a16="http://schemas.microsoft.com/office/drawing/2014/main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:a16="http://schemas.microsoft.com/office/drawing/2014/main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:a16="http://schemas.microsoft.com/office/drawing/2014/main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:a16="http://schemas.microsoft.com/office/drawing/2014/main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56D77B1-C2AC-4E51-885D-2E687FD792DE}"/>
              </a:ext>
            </a:extLst>
          </p:cNvPr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4281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69D82C2-117E-4A35-95BF-D458B26D688D}"/>
              </a:ext>
            </a:extLst>
          </p:cNvPr>
          <p:cNvSpPr txBox="1"/>
          <p:nvPr userDrawn="1"/>
        </p:nvSpPr>
        <p:spPr>
          <a:xfrm>
            <a:off x="8011749" y="0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3650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:a16="http://schemas.microsoft.com/office/drawing/2014/main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:a16="http://schemas.microsoft.com/office/drawing/2014/main" id="{85267853-B155-4C5A-B17D-13C99003FA45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:a16="http://schemas.microsoft.com/office/drawing/2014/main" id="{EAE8A449-7A3F-40C5-B305-E2A28C9FD942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:a16="http://schemas.microsoft.com/office/drawing/2014/main" id="{61A8C16D-6509-4108-98A5-625CBDF5F070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:a16="http://schemas.microsoft.com/office/drawing/2014/main" id="{F3B873EF-BA25-43F8-B507-68795F3111ED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:a16="http://schemas.microsoft.com/office/drawing/2014/main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:a16="http://schemas.microsoft.com/office/drawing/2014/main" id="{B20D4855-2AE0-48EF-9542-73C2EC19F99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733CB7-2EEC-42DC-9103-2D109DD1CFEE}"/>
              </a:ext>
            </a:extLst>
          </p:cNvPr>
          <p:cNvSpPr txBox="1"/>
          <p:nvPr userDrawn="1"/>
        </p:nvSpPr>
        <p:spPr>
          <a:xfrm>
            <a:off x="7320632" y="6524284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57174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:a16="http://schemas.microsoft.com/office/drawing/2014/main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:a16="http://schemas.microsoft.com/office/drawing/2014/main" id="{05B45BC2-AFD2-4521-86C7-28EA6A142BF8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:a16="http://schemas.microsoft.com/office/drawing/2014/main" id="{73E6612B-E6CF-431F-83A1-B242A79A465C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:a16="http://schemas.microsoft.com/office/drawing/2014/main" id="{9B231B91-9FD3-46F5-8DB9-BCC8C6F58B0F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:a16="http://schemas.microsoft.com/office/drawing/2014/main" id="{75059DDB-9C2F-46FF-9EF1-50E22BC24E2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:a16="http://schemas.microsoft.com/office/drawing/2014/main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:a16="http://schemas.microsoft.com/office/drawing/2014/main" id="{BE790CA5-EC6C-4F0B-B555-50D8033BE031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E6DDB6A-D1EC-44AC-A42F-3D5C776DEBE6}"/>
              </a:ext>
            </a:extLst>
          </p:cNvPr>
          <p:cNvSpPr/>
          <p:nvPr userDrawn="1"/>
        </p:nvSpPr>
        <p:spPr>
          <a:xfrm rot="20410169">
            <a:off x="4016052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3A11163-4540-4661-A7E2-7E02DE00886F}"/>
              </a:ext>
            </a:extLst>
          </p:cNvPr>
          <p:cNvSpPr txBox="1"/>
          <p:nvPr userDrawn="1"/>
        </p:nvSpPr>
        <p:spPr>
          <a:xfrm>
            <a:off x="5353380" y="198271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7" y="1150962"/>
            <a:ext cx="1481296" cy="49047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D616774-3438-47D7-81AB-B40EEBD5818D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83341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:a16="http://schemas.microsoft.com/office/drawing/2014/main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:a16="http://schemas.microsoft.com/office/drawing/2014/main" id="{26859808-0E4C-4601-BFD5-C6BA5BCC44FE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:a16="http://schemas.microsoft.com/office/drawing/2014/main" id="{C20B859B-7433-488D-AD26-C313806026F3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:a16="http://schemas.microsoft.com/office/drawing/2014/main" id="{26C76A02-5C8B-42AD-8662-686E30606D34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:a16="http://schemas.microsoft.com/office/drawing/2014/main" id="{C6F4EA04-890C-4306-9211-FB1733E0C647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:a16="http://schemas.microsoft.com/office/drawing/2014/main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:a16="http://schemas.microsoft.com/office/drawing/2014/main" id="{0A2B951D-F19F-475D-B457-B86EF8DC984B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09803A-0360-4D33-9AB5-ED47ED9135D1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0D0665-6999-4651-BD19-C7C402D30EEB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77F017-DFC1-4D5F-8272-B3E76D6DA324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542502-B1BA-4EEE-B113-19E670FE5796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:a16="http://schemas.microsoft.com/office/drawing/2014/main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C8F1E24-5B7F-481A-86BE-BC8D3CC99D79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1585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id="{3599D6A8-8376-4469-B1C4-0D0AB8B9FCB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id="{F6108594-A8DF-4763-BAD6-AFEBB0C3196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id="{B8502FED-250A-4CBC-8EE4-50D3D012EADA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id="{4B97A2AD-D2A2-4C3E-AA45-DF5B9EE1314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id="{ECDDE16C-0075-42EB-A3AA-DDD1D96A76E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FB12868-D957-45A4-B5D8-783DBD98F2C6}"/>
              </a:ext>
            </a:extLst>
          </p:cNvPr>
          <p:cNvSpPr/>
          <p:nvPr userDrawn="1"/>
        </p:nvSpPr>
        <p:spPr>
          <a:xfrm>
            <a:off x="3667342" y="983093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1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28E606-F052-4F98-9FBC-30FFA9B82FDA}"/>
              </a:ext>
            </a:extLst>
          </p:cNvPr>
          <p:cNvSpPr txBox="1"/>
          <p:nvPr userDrawn="1"/>
        </p:nvSpPr>
        <p:spPr>
          <a:xfrm>
            <a:off x="4557819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>
            <a:extLst>
              <a:ext uri="{FF2B5EF4-FFF2-40B4-BE49-F238E27FC236}">
                <a16:creationId xmlns:a16="http://schemas.microsoft.com/office/drawing/2014/main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16645" y="3997564"/>
            <a:ext cx="3980370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15E454A-B08C-4576-8333-920008E55294}"/>
              </a:ext>
            </a:extLst>
          </p:cNvPr>
          <p:cNvSpPr txBox="1"/>
          <p:nvPr userDrawn="1"/>
        </p:nvSpPr>
        <p:spPr>
          <a:xfrm>
            <a:off x="7668010" y="656013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2630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278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864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2022/3/2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277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BCBC260D-FA70-43A2-A5AC-8FAC030EFAE9}"/>
              </a:ext>
            </a:extLst>
          </p:cNvPr>
          <p:cNvGrpSpPr/>
          <p:nvPr/>
        </p:nvGrpSpPr>
        <p:grpSpPr>
          <a:xfrm>
            <a:off x="1314893" y="894087"/>
            <a:ext cx="6562256" cy="5865646"/>
            <a:chOff x="1523998" y="0"/>
            <a:chExt cx="6643503" cy="479219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0A336D1-6EAB-4D88-B050-1A664761CDAA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6" name="Rectangle: Top Corners Rounded 5">
                <a:extLst>
                  <a:ext uri="{FF2B5EF4-FFF2-40B4-BE49-F238E27FC236}">
                    <a16:creationId xmlns:a16="http://schemas.microsoft.com/office/drawing/2014/main" id="{2CCECC4C-EFA0-4170-AF5B-8E735A0187EF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sz="1600"/>
              </a:p>
            </p:txBody>
          </p:sp>
          <p:sp>
            <p:nvSpPr>
              <p:cNvPr id="7" name="Rectangle: Top Corners Rounded 6">
                <a:extLst>
                  <a:ext uri="{FF2B5EF4-FFF2-40B4-BE49-F238E27FC236}">
                    <a16:creationId xmlns:a16="http://schemas.microsoft.com/office/drawing/2014/main" id="{47C0B4B5-27EA-44D3-9621-0CB828F23E5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4D8ACC7-221E-48DD-83A2-16D3E6FF1490}"/>
                </a:ext>
              </a:extLst>
            </p:cNvPr>
            <p:cNvSpPr txBox="1"/>
            <p:nvPr/>
          </p:nvSpPr>
          <p:spPr>
            <a:xfrm>
              <a:off x="3163745" y="4314438"/>
              <a:ext cx="5003756" cy="47775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vi-VN" sz="3200" dirty="0">
                <a:solidFill>
                  <a:schemeClr val="accent6">
                    <a:lumMod val="75000"/>
                  </a:schemeClr>
                </a:solidFill>
                <a:latin typeface="+mj-lt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9308AFA-8573-43EC-992F-FC51DD70C7E8}"/>
              </a:ext>
            </a:extLst>
          </p:cNvPr>
          <p:cNvSpPr txBox="1"/>
          <p:nvPr/>
        </p:nvSpPr>
        <p:spPr>
          <a:xfrm>
            <a:off x="1940674" y="2334194"/>
            <a:ext cx="794252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+mj-lt"/>
              </a:rPr>
              <a:t>Ứng dụng CNTT:</a:t>
            </a:r>
          </a:p>
          <a:p>
            <a:pPr algn="ctr"/>
            <a:r>
              <a:rPr lang="en-US" sz="3600" b="1">
                <a:solidFill>
                  <a:schemeClr val="bg1"/>
                </a:solidFill>
                <a:latin typeface="+mj-lt"/>
              </a:rPr>
              <a:t>Bài 1: Classkick (đánh máy)</a:t>
            </a:r>
          </a:p>
          <a:p>
            <a:pPr lvl="0" algn="ctr"/>
            <a:r>
              <a:rPr lang="en-US" sz="3600" b="1">
                <a:solidFill>
                  <a:prstClr val="white"/>
                </a:solidFill>
              </a:rPr>
              <a:t>Bài 2: Classkick (đánh máy)</a:t>
            </a:r>
          </a:p>
          <a:p>
            <a:pPr lvl="0" algn="ctr"/>
            <a:r>
              <a:rPr lang="en-US" sz="3600" b="1">
                <a:solidFill>
                  <a:prstClr val="white"/>
                </a:solidFill>
              </a:rPr>
              <a:t>Bài 3: Classkick (đánh máy)</a:t>
            </a:r>
          </a:p>
          <a:p>
            <a:pPr algn="ctr"/>
            <a:endParaRPr lang="en-US" sz="3600" b="1">
              <a:solidFill>
                <a:schemeClr val="bg1"/>
              </a:solidFill>
              <a:latin typeface="+mj-lt"/>
            </a:endParaRPr>
          </a:p>
          <a:p>
            <a:pPr algn="ctr"/>
            <a:endParaRPr lang="en-US" sz="36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44271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B75A5C1-2CAE-44F1-97BE-EDA933C77348}"/>
              </a:ext>
            </a:extLst>
          </p:cNvPr>
          <p:cNvSpPr txBox="1"/>
          <p:nvPr/>
        </p:nvSpPr>
        <p:spPr>
          <a:xfrm>
            <a:off x="3087756" y="2921168"/>
            <a:ext cx="630803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>
                <a:latin typeface=".VnBahamasBH" panose="020BE200000000000000" pitchFamily="34" charset="0"/>
              </a:rPr>
              <a:t>https://www.youtube.com/watch?v=VcXWebskM88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49E180-CFD8-42DB-AC29-7C8F4A73614B}"/>
              </a:ext>
            </a:extLst>
          </p:cNvPr>
          <p:cNvSpPr txBox="1"/>
          <p:nvPr/>
        </p:nvSpPr>
        <p:spPr>
          <a:xfrm>
            <a:off x="3087756" y="2367170"/>
            <a:ext cx="454549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>
                <a:latin typeface="+mj-lt"/>
              </a:rPr>
              <a:t>Link tập thể dục giữa giờ:</a:t>
            </a:r>
          </a:p>
        </p:txBody>
      </p:sp>
    </p:spTree>
    <p:extLst>
      <p:ext uri="{BB962C8B-B14F-4D97-AF65-F5344CB8AC3E}">
        <p14:creationId xmlns:p14="http://schemas.microsoft.com/office/powerpoint/2010/main" val="433857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956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7">
            <a:extLst>
              <a:ext uri="{FF2B5EF4-FFF2-40B4-BE49-F238E27FC236}">
                <a16:creationId xmlns:a16="http://schemas.microsoft.com/office/drawing/2014/main" id="{53231F54-1D95-4E84-BAC2-395FDF7198F2}"/>
              </a:ext>
            </a:extLst>
          </p:cNvPr>
          <p:cNvSpPr/>
          <p:nvPr/>
        </p:nvSpPr>
        <p:spPr>
          <a:xfrm>
            <a:off x="1695525" y="592315"/>
            <a:ext cx="705394" cy="48332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757571A-A62B-4716-86B2-48D3C62B9B34}"/>
              </a:ext>
            </a:extLst>
          </p:cNvPr>
          <p:cNvSpPr/>
          <p:nvPr/>
        </p:nvSpPr>
        <p:spPr>
          <a:xfrm>
            <a:off x="1084323" y="537142"/>
            <a:ext cx="570588" cy="570588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5012CB-2C5F-46F1-BE4B-B9061C53597B}"/>
              </a:ext>
            </a:extLst>
          </p:cNvPr>
          <p:cNvSpPr txBox="1"/>
          <p:nvPr/>
        </p:nvSpPr>
        <p:spPr>
          <a:xfrm>
            <a:off x="1635724" y="431760"/>
            <a:ext cx="6689241" cy="658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  ?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79B4DA2-8DAA-4ACE-82A2-F91803DC316F}"/>
              </a:ext>
            </a:extLst>
          </p:cNvPr>
          <p:cNvGrpSpPr/>
          <p:nvPr/>
        </p:nvGrpSpPr>
        <p:grpSpPr>
          <a:xfrm>
            <a:off x="1084323" y="1329652"/>
            <a:ext cx="10012457" cy="2269469"/>
            <a:chOff x="1108953" y="1534131"/>
            <a:chExt cx="10012457" cy="226946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93E7070-7361-4483-8264-3D54484057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3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1643" y="1661656"/>
              <a:ext cx="9499767" cy="2141944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A6BF188-26E4-4568-8A46-B55A4D8CCCE7}"/>
                </a:ext>
              </a:extLst>
            </p:cNvPr>
            <p:cNvSpPr txBox="1"/>
            <p:nvPr/>
          </p:nvSpPr>
          <p:spPr>
            <a:xfrm>
              <a:off x="1108953" y="1534131"/>
              <a:ext cx="54854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3200" dirty="0"/>
                <a:t>a)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74B0CF6-1F2F-41DB-8ECE-D9802409FE6D}"/>
              </a:ext>
            </a:extLst>
          </p:cNvPr>
          <p:cNvGrpSpPr/>
          <p:nvPr/>
        </p:nvGrpSpPr>
        <p:grpSpPr>
          <a:xfrm>
            <a:off x="1084323" y="3678296"/>
            <a:ext cx="9676184" cy="2321889"/>
            <a:chOff x="935467" y="3556525"/>
            <a:chExt cx="9676184" cy="232188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19CEF7E-B432-4672-983E-5BF9B317F1A9}"/>
                </a:ext>
              </a:extLst>
            </p:cNvPr>
            <p:cNvSpPr txBox="1"/>
            <p:nvPr/>
          </p:nvSpPr>
          <p:spPr>
            <a:xfrm>
              <a:off x="935467" y="3556525"/>
              <a:ext cx="54854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3200" dirty="0"/>
                <a:t>b)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B01BBDE-53D8-4893-8D3D-5568FA35533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5139" y="3736470"/>
              <a:ext cx="9006512" cy="2141944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A4E0DD9-7493-4716-BBDB-F8B7B9AC320B}"/>
              </a:ext>
            </a:extLst>
          </p:cNvPr>
          <p:cNvSpPr txBox="1"/>
          <p:nvPr/>
        </p:nvSpPr>
        <p:spPr>
          <a:xfrm>
            <a:off x="5635255" y="1782325"/>
            <a:ext cx="867545" cy="48328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230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3FEFA9-45E9-4FB3-B3BB-BA9CCA416CCC}"/>
              </a:ext>
            </a:extLst>
          </p:cNvPr>
          <p:cNvSpPr txBox="1"/>
          <p:nvPr/>
        </p:nvSpPr>
        <p:spPr>
          <a:xfrm>
            <a:off x="7457420" y="1785301"/>
            <a:ext cx="867545" cy="48328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240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7C7F604-92B8-4B09-8935-043CF35F26D5}"/>
              </a:ext>
            </a:extLst>
          </p:cNvPr>
          <p:cNvSpPr txBox="1"/>
          <p:nvPr/>
        </p:nvSpPr>
        <p:spPr>
          <a:xfrm>
            <a:off x="7441090" y="2771834"/>
            <a:ext cx="867545" cy="48328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270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2034F4D-7031-424C-93C1-FEAFAB16921F}"/>
              </a:ext>
            </a:extLst>
          </p:cNvPr>
          <p:cNvSpPr txBox="1"/>
          <p:nvPr/>
        </p:nvSpPr>
        <p:spPr>
          <a:xfrm>
            <a:off x="5635254" y="2779229"/>
            <a:ext cx="867545" cy="43935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280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01179D1-6D93-43DB-A3AC-F1DBF56A208A}"/>
              </a:ext>
            </a:extLst>
          </p:cNvPr>
          <p:cNvSpPr txBox="1"/>
          <p:nvPr/>
        </p:nvSpPr>
        <p:spPr>
          <a:xfrm>
            <a:off x="2031893" y="4128976"/>
            <a:ext cx="867545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710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6420640-3FDE-4CA6-A771-039B6B940B47}"/>
              </a:ext>
            </a:extLst>
          </p:cNvPr>
          <p:cNvSpPr txBox="1"/>
          <p:nvPr/>
        </p:nvSpPr>
        <p:spPr>
          <a:xfrm>
            <a:off x="9074951" y="4120897"/>
            <a:ext cx="867545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750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1976B77-58CD-4D2F-B3FA-E700266900C5}"/>
              </a:ext>
            </a:extLst>
          </p:cNvPr>
          <p:cNvSpPr txBox="1"/>
          <p:nvPr/>
        </p:nvSpPr>
        <p:spPr>
          <a:xfrm>
            <a:off x="9063007" y="5199080"/>
            <a:ext cx="867545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760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FC74CCB-66B4-42D6-BE64-58592189C5D0}"/>
              </a:ext>
            </a:extLst>
          </p:cNvPr>
          <p:cNvSpPr txBox="1"/>
          <p:nvPr/>
        </p:nvSpPr>
        <p:spPr>
          <a:xfrm>
            <a:off x="3773607" y="5203863"/>
            <a:ext cx="867545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790</a:t>
            </a:r>
          </a:p>
        </p:txBody>
      </p:sp>
    </p:spTree>
    <p:extLst>
      <p:ext uri="{BB962C8B-B14F-4D97-AF65-F5344CB8AC3E}">
        <p14:creationId xmlns:p14="http://schemas.microsoft.com/office/powerpoint/2010/main" val="1131284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uiExpand="1" build="p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Rounded Rectangle 16">
            <a:extLst>
              <a:ext uri="{FF2B5EF4-FFF2-40B4-BE49-F238E27FC236}">
                <a16:creationId xmlns:a16="http://schemas.microsoft.com/office/drawing/2014/main" id="{A51B876A-4456-4D57-AF20-8EE7D40E8C3A}"/>
              </a:ext>
            </a:extLst>
          </p:cNvPr>
          <p:cNvSpPr/>
          <p:nvPr/>
        </p:nvSpPr>
        <p:spPr>
          <a:xfrm>
            <a:off x="1637173" y="250929"/>
            <a:ext cx="705394" cy="483326"/>
          </a:xfrm>
          <a:prstGeom prst="roundRect">
            <a:avLst/>
          </a:prstGeom>
          <a:solidFill>
            <a:srgbClr val="F79646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3" name="Oval 262">
            <a:extLst>
              <a:ext uri="{FF2B5EF4-FFF2-40B4-BE49-F238E27FC236}">
                <a16:creationId xmlns:a16="http://schemas.microsoft.com/office/drawing/2014/main" id="{908DB1B4-6D05-4F85-8BEE-48E1820213F8}"/>
              </a:ext>
            </a:extLst>
          </p:cNvPr>
          <p:cNvSpPr/>
          <p:nvPr/>
        </p:nvSpPr>
        <p:spPr>
          <a:xfrm>
            <a:off x="1025971" y="195756"/>
            <a:ext cx="570588" cy="570588"/>
          </a:xfrm>
          <a:prstGeom prst="ellipse">
            <a:avLst/>
          </a:prstGeom>
          <a:solidFill>
            <a:srgbClr val="8064A2"/>
          </a:solidFill>
          <a:ln w="12700" cap="flat" cmpd="sng" algn="ctr">
            <a:solidFill>
              <a:srgbClr val="9BBB59">
                <a:lumMod val="40000"/>
                <a:lumOff val="6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264" name="TextBox 263">
            <a:extLst>
              <a:ext uri="{FF2B5EF4-FFF2-40B4-BE49-F238E27FC236}">
                <a16:creationId xmlns:a16="http://schemas.microsoft.com/office/drawing/2014/main" id="{29E13483-B40C-4242-8EE3-9484FDB4704B}"/>
              </a:ext>
            </a:extLst>
          </p:cNvPr>
          <p:cNvSpPr txBox="1"/>
          <p:nvPr/>
        </p:nvSpPr>
        <p:spPr>
          <a:xfrm>
            <a:off x="1577372" y="90374"/>
            <a:ext cx="1283447" cy="658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Số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 ?</a:t>
            </a:r>
          </a:p>
        </p:txBody>
      </p:sp>
      <p:graphicFrame>
        <p:nvGraphicFramePr>
          <p:cNvPr id="265" name="Table 35">
            <a:extLst>
              <a:ext uri="{FF2B5EF4-FFF2-40B4-BE49-F238E27FC236}">
                <a16:creationId xmlns:a16="http://schemas.microsoft.com/office/drawing/2014/main" id="{A616711D-CF46-45E8-8AE4-723DEEBD27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1835263"/>
              </p:ext>
            </p:extLst>
          </p:nvPr>
        </p:nvGraphicFramePr>
        <p:xfrm>
          <a:off x="960803" y="830802"/>
          <a:ext cx="10002156" cy="5629208"/>
        </p:xfrm>
        <a:graphic>
          <a:graphicData uri="http://schemas.openxmlformats.org/drawingml/2006/table">
            <a:tbl>
              <a:tblPr firstRow="1" bandRow="1"/>
              <a:tblGrid>
                <a:gridCol w="3334052">
                  <a:extLst>
                    <a:ext uri="{9D8B030D-6E8A-4147-A177-3AD203B41FA5}">
                      <a16:colId xmlns:a16="http://schemas.microsoft.com/office/drawing/2014/main" val="3729362708"/>
                    </a:ext>
                  </a:extLst>
                </a:gridCol>
                <a:gridCol w="3334052">
                  <a:extLst>
                    <a:ext uri="{9D8B030D-6E8A-4147-A177-3AD203B41FA5}">
                      <a16:colId xmlns:a16="http://schemas.microsoft.com/office/drawing/2014/main" val="458053111"/>
                    </a:ext>
                  </a:extLst>
                </a:gridCol>
                <a:gridCol w="3334052">
                  <a:extLst>
                    <a:ext uri="{9D8B030D-6E8A-4147-A177-3AD203B41FA5}">
                      <a16:colId xmlns:a16="http://schemas.microsoft.com/office/drawing/2014/main" val="215338217"/>
                    </a:ext>
                  </a:extLst>
                </a:gridCol>
              </a:tblGrid>
              <a:tr h="28146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endParaRPr lang="en-VN" dirty="0"/>
                    </a:p>
                  </a:txBody>
                  <a:tcPr>
                    <a:lnL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endParaRPr lang="en-VN" dirty="0"/>
                    </a:p>
                  </a:txBody>
                  <a:tcPr>
                    <a:lnL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endParaRPr lang="en-VN"/>
                    </a:p>
                  </a:txBody>
                  <a:tcPr>
                    <a:lnL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6386527"/>
                  </a:ext>
                </a:extLst>
              </a:tr>
              <a:tr h="28146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en-VN"/>
                    </a:p>
                  </a:txBody>
                  <a:tcPr>
                    <a:lnL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en-VN" dirty="0"/>
                    </a:p>
                  </a:txBody>
                  <a:tcPr>
                    <a:lnL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en-VN" dirty="0"/>
                    </a:p>
                  </a:txBody>
                  <a:tcPr>
                    <a:lnL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3887053"/>
                  </a:ext>
                </a:extLst>
              </a:tr>
            </a:tbl>
          </a:graphicData>
        </a:graphic>
      </p:graphicFrame>
      <p:grpSp>
        <p:nvGrpSpPr>
          <p:cNvPr id="266" name="Group 265">
            <a:extLst>
              <a:ext uri="{FF2B5EF4-FFF2-40B4-BE49-F238E27FC236}">
                <a16:creationId xmlns:a16="http://schemas.microsoft.com/office/drawing/2014/main" id="{AD722D9E-8C72-4438-9D33-D7760275426A}"/>
              </a:ext>
            </a:extLst>
          </p:cNvPr>
          <p:cNvGrpSpPr/>
          <p:nvPr/>
        </p:nvGrpSpPr>
        <p:grpSpPr>
          <a:xfrm>
            <a:off x="1414573" y="1260811"/>
            <a:ext cx="1608045" cy="1333803"/>
            <a:chOff x="1340041" y="1265540"/>
            <a:chExt cx="1768849" cy="1467183"/>
          </a:xfrm>
        </p:grpSpPr>
        <p:pic>
          <p:nvPicPr>
            <p:cNvPr id="267" name="Picture 266">
              <a:extLst>
                <a:ext uri="{FF2B5EF4-FFF2-40B4-BE49-F238E27FC236}">
                  <a16:creationId xmlns:a16="http://schemas.microsoft.com/office/drawing/2014/main" id="{D2BBC2FB-C67C-4B53-B5D7-4BB496228C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0041" y="1265540"/>
              <a:ext cx="1180825" cy="1189978"/>
            </a:xfrm>
            <a:prstGeom prst="rect">
              <a:avLst/>
            </a:prstGeom>
          </p:spPr>
        </p:pic>
        <p:pic>
          <p:nvPicPr>
            <p:cNvPr id="268" name="Picture 267">
              <a:extLst>
                <a:ext uri="{FF2B5EF4-FFF2-40B4-BE49-F238E27FC236}">
                  <a16:creationId xmlns:a16="http://schemas.microsoft.com/office/drawing/2014/main" id="{2703DFBD-CB26-4D14-B46B-84C395C750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49901" y="1390345"/>
              <a:ext cx="1180825" cy="1189978"/>
            </a:xfrm>
            <a:prstGeom prst="rect">
              <a:avLst/>
            </a:prstGeom>
          </p:spPr>
        </p:pic>
        <p:pic>
          <p:nvPicPr>
            <p:cNvPr id="269" name="Picture 268">
              <a:extLst>
                <a:ext uri="{FF2B5EF4-FFF2-40B4-BE49-F238E27FC236}">
                  <a16:creationId xmlns:a16="http://schemas.microsoft.com/office/drawing/2014/main" id="{7F366AAC-50B9-4A4F-8BE1-6301A44F4F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02301" y="1542745"/>
              <a:ext cx="1180825" cy="1189978"/>
            </a:xfrm>
            <a:prstGeom prst="rect">
              <a:avLst/>
            </a:prstGeom>
          </p:spPr>
        </p:pic>
        <p:grpSp>
          <p:nvGrpSpPr>
            <p:cNvPr id="270" name="Group 269">
              <a:extLst>
                <a:ext uri="{FF2B5EF4-FFF2-40B4-BE49-F238E27FC236}">
                  <a16:creationId xmlns:a16="http://schemas.microsoft.com/office/drawing/2014/main" id="{A24A5AB3-E9EE-4F39-AE43-1AEE412A3C44}"/>
                </a:ext>
              </a:extLst>
            </p:cNvPr>
            <p:cNvGrpSpPr/>
            <p:nvPr/>
          </p:nvGrpSpPr>
          <p:grpSpPr>
            <a:xfrm flipH="1">
              <a:off x="3035093" y="1444435"/>
              <a:ext cx="73797" cy="1081798"/>
              <a:chOff x="7152671" y="1595686"/>
              <a:chExt cx="90155" cy="901548"/>
            </a:xfrm>
          </p:grpSpPr>
          <p:sp>
            <p:nvSpPr>
              <p:cNvPr id="271" name="Rectangle 270">
                <a:extLst>
                  <a:ext uri="{FF2B5EF4-FFF2-40B4-BE49-F238E27FC236}">
                    <a16:creationId xmlns:a16="http://schemas.microsoft.com/office/drawing/2014/main" id="{CA044702-D4F5-4B26-8B4D-276B1F119F8C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2" name="Rectangle 271">
                <a:extLst>
                  <a:ext uri="{FF2B5EF4-FFF2-40B4-BE49-F238E27FC236}">
                    <a16:creationId xmlns:a16="http://schemas.microsoft.com/office/drawing/2014/main" id="{ECEE2FFD-39E7-4ED5-AB0D-5796BB76AB95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3" name="Rectangle 272">
                <a:extLst>
                  <a:ext uri="{FF2B5EF4-FFF2-40B4-BE49-F238E27FC236}">
                    <a16:creationId xmlns:a16="http://schemas.microsoft.com/office/drawing/2014/main" id="{A866C2F1-8F9F-48F8-90E5-66EDAF8D32EC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4" name="Rectangle 273">
                <a:extLst>
                  <a:ext uri="{FF2B5EF4-FFF2-40B4-BE49-F238E27FC236}">
                    <a16:creationId xmlns:a16="http://schemas.microsoft.com/office/drawing/2014/main" id="{FFB9CBF4-1D4B-4CD0-9CEF-5105194C865D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5" name="Rectangle 274">
                <a:extLst>
                  <a:ext uri="{FF2B5EF4-FFF2-40B4-BE49-F238E27FC236}">
                    <a16:creationId xmlns:a16="http://schemas.microsoft.com/office/drawing/2014/main" id="{1B2D9CE5-03C7-4217-AFF0-1AFF1A89A34B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6" name="Rectangle 275">
                <a:extLst>
                  <a:ext uri="{FF2B5EF4-FFF2-40B4-BE49-F238E27FC236}">
                    <a16:creationId xmlns:a16="http://schemas.microsoft.com/office/drawing/2014/main" id="{163F89B3-61F4-4F47-B30C-7040775C7698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7" name="Rectangle 276">
                <a:extLst>
                  <a:ext uri="{FF2B5EF4-FFF2-40B4-BE49-F238E27FC236}">
                    <a16:creationId xmlns:a16="http://schemas.microsoft.com/office/drawing/2014/main" id="{EB72C428-691B-4257-81D3-E331A98B58F8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8" name="Rectangle 277">
                <a:extLst>
                  <a:ext uri="{FF2B5EF4-FFF2-40B4-BE49-F238E27FC236}">
                    <a16:creationId xmlns:a16="http://schemas.microsoft.com/office/drawing/2014/main" id="{97A2106E-28DF-4E53-A428-6A21E757EBE7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9" name="Rectangle 278">
                <a:extLst>
                  <a:ext uri="{FF2B5EF4-FFF2-40B4-BE49-F238E27FC236}">
                    <a16:creationId xmlns:a16="http://schemas.microsoft.com/office/drawing/2014/main" id="{2D15526F-CE75-4A98-BD6C-AF6506620009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80" name="Rectangle 279">
                <a:extLst>
                  <a:ext uri="{FF2B5EF4-FFF2-40B4-BE49-F238E27FC236}">
                    <a16:creationId xmlns:a16="http://schemas.microsoft.com/office/drawing/2014/main" id="{39B22AAB-F491-4505-AEBD-657B509FB136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81" name="Group 280">
            <a:extLst>
              <a:ext uri="{FF2B5EF4-FFF2-40B4-BE49-F238E27FC236}">
                <a16:creationId xmlns:a16="http://schemas.microsoft.com/office/drawing/2014/main" id="{AE06F3CA-59C5-41EC-B1BB-C2CC9C8FFB44}"/>
              </a:ext>
            </a:extLst>
          </p:cNvPr>
          <p:cNvGrpSpPr/>
          <p:nvPr/>
        </p:nvGrpSpPr>
        <p:grpSpPr>
          <a:xfrm>
            <a:off x="4455085" y="1018014"/>
            <a:ext cx="1275277" cy="1212548"/>
            <a:chOff x="4466955" y="1528172"/>
            <a:chExt cx="1402805" cy="1333803"/>
          </a:xfrm>
        </p:grpSpPr>
        <p:pic>
          <p:nvPicPr>
            <p:cNvPr id="282" name="Picture 281">
              <a:extLst>
                <a:ext uri="{FF2B5EF4-FFF2-40B4-BE49-F238E27FC236}">
                  <a16:creationId xmlns:a16="http://schemas.microsoft.com/office/drawing/2014/main" id="{68C5390B-BFA6-4405-94DF-41F912E868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66955" y="1528172"/>
              <a:ext cx="1073478" cy="1081798"/>
            </a:xfrm>
            <a:prstGeom prst="rect">
              <a:avLst/>
            </a:prstGeom>
          </p:spPr>
        </p:pic>
        <p:pic>
          <p:nvPicPr>
            <p:cNvPr id="283" name="Picture 282">
              <a:extLst>
                <a:ext uri="{FF2B5EF4-FFF2-40B4-BE49-F238E27FC236}">
                  <a16:creationId xmlns:a16="http://schemas.microsoft.com/office/drawing/2014/main" id="{94B91917-3D23-414F-BFFF-B3D9FA5E75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7737" y="1641631"/>
              <a:ext cx="1073478" cy="1081798"/>
            </a:xfrm>
            <a:prstGeom prst="rect">
              <a:avLst/>
            </a:prstGeom>
          </p:spPr>
        </p:pic>
        <p:pic>
          <p:nvPicPr>
            <p:cNvPr id="284" name="Picture 283">
              <a:extLst>
                <a:ext uri="{FF2B5EF4-FFF2-40B4-BE49-F238E27FC236}">
                  <a16:creationId xmlns:a16="http://schemas.microsoft.com/office/drawing/2014/main" id="{FCFECE14-47D9-4CAE-ABE0-D794509821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6282" y="1780177"/>
              <a:ext cx="1073478" cy="1081798"/>
            </a:xfrm>
            <a:prstGeom prst="rect">
              <a:avLst/>
            </a:prstGeom>
          </p:spPr>
        </p:pic>
      </p:grpSp>
      <p:grpSp>
        <p:nvGrpSpPr>
          <p:cNvPr id="285" name="Group 284">
            <a:extLst>
              <a:ext uri="{FF2B5EF4-FFF2-40B4-BE49-F238E27FC236}">
                <a16:creationId xmlns:a16="http://schemas.microsoft.com/office/drawing/2014/main" id="{3C617164-AE57-49E2-AC16-1ED1A8C7814F}"/>
              </a:ext>
            </a:extLst>
          </p:cNvPr>
          <p:cNvGrpSpPr/>
          <p:nvPr/>
        </p:nvGrpSpPr>
        <p:grpSpPr>
          <a:xfrm>
            <a:off x="6160622" y="1030558"/>
            <a:ext cx="1275277" cy="1212548"/>
            <a:chOff x="4466955" y="1528172"/>
            <a:chExt cx="1402805" cy="1333803"/>
          </a:xfrm>
        </p:grpSpPr>
        <p:pic>
          <p:nvPicPr>
            <p:cNvPr id="286" name="Picture 285">
              <a:extLst>
                <a:ext uri="{FF2B5EF4-FFF2-40B4-BE49-F238E27FC236}">
                  <a16:creationId xmlns:a16="http://schemas.microsoft.com/office/drawing/2014/main" id="{FF16B2EF-F69D-4A1A-91A4-48B3C39902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66955" y="1528172"/>
              <a:ext cx="1073478" cy="1081798"/>
            </a:xfrm>
            <a:prstGeom prst="rect">
              <a:avLst/>
            </a:prstGeom>
          </p:spPr>
        </p:pic>
        <p:pic>
          <p:nvPicPr>
            <p:cNvPr id="287" name="Picture 286">
              <a:extLst>
                <a:ext uri="{FF2B5EF4-FFF2-40B4-BE49-F238E27FC236}">
                  <a16:creationId xmlns:a16="http://schemas.microsoft.com/office/drawing/2014/main" id="{77C94A3F-BB34-4A27-88F6-9F284389C4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7737" y="1641631"/>
              <a:ext cx="1073478" cy="1081798"/>
            </a:xfrm>
            <a:prstGeom prst="rect">
              <a:avLst/>
            </a:prstGeom>
          </p:spPr>
        </p:pic>
        <p:pic>
          <p:nvPicPr>
            <p:cNvPr id="288" name="Picture 287">
              <a:extLst>
                <a:ext uri="{FF2B5EF4-FFF2-40B4-BE49-F238E27FC236}">
                  <a16:creationId xmlns:a16="http://schemas.microsoft.com/office/drawing/2014/main" id="{9F028360-C839-4670-B9F9-A9C205D294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6282" y="1780177"/>
              <a:ext cx="1073478" cy="1081798"/>
            </a:xfrm>
            <a:prstGeom prst="rect">
              <a:avLst/>
            </a:prstGeom>
          </p:spPr>
        </p:pic>
      </p:grp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200AA249-EAE8-4624-B8FA-4CC28B69D0F8}"/>
              </a:ext>
            </a:extLst>
          </p:cNvPr>
          <p:cNvGrpSpPr/>
          <p:nvPr/>
        </p:nvGrpSpPr>
        <p:grpSpPr>
          <a:xfrm>
            <a:off x="4926001" y="2321039"/>
            <a:ext cx="1275277" cy="1212548"/>
            <a:chOff x="4466955" y="1528172"/>
            <a:chExt cx="1402805" cy="1333803"/>
          </a:xfrm>
        </p:grpSpPr>
        <p:pic>
          <p:nvPicPr>
            <p:cNvPr id="290" name="Picture 289">
              <a:extLst>
                <a:ext uri="{FF2B5EF4-FFF2-40B4-BE49-F238E27FC236}">
                  <a16:creationId xmlns:a16="http://schemas.microsoft.com/office/drawing/2014/main" id="{C3BDF531-FEA8-49B1-A4E6-44EB288714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66955" y="1528172"/>
              <a:ext cx="1073478" cy="1081798"/>
            </a:xfrm>
            <a:prstGeom prst="rect">
              <a:avLst/>
            </a:prstGeom>
          </p:spPr>
        </p:pic>
        <p:pic>
          <p:nvPicPr>
            <p:cNvPr id="291" name="Picture 290">
              <a:extLst>
                <a:ext uri="{FF2B5EF4-FFF2-40B4-BE49-F238E27FC236}">
                  <a16:creationId xmlns:a16="http://schemas.microsoft.com/office/drawing/2014/main" id="{9C6BF37A-5ACF-4975-BE51-C6A4160B5A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7737" y="1641631"/>
              <a:ext cx="1073478" cy="1081798"/>
            </a:xfrm>
            <a:prstGeom prst="rect">
              <a:avLst/>
            </a:prstGeom>
          </p:spPr>
        </p:pic>
        <p:pic>
          <p:nvPicPr>
            <p:cNvPr id="292" name="Picture 291">
              <a:extLst>
                <a:ext uri="{FF2B5EF4-FFF2-40B4-BE49-F238E27FC236}">
                  <a16:creationId xmlns:a16="http://schemas.microsoft.com/office/drawing/2014/main" id="{AAABAC95-64C6-4FDB-9150-8FCE3DE7C5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6282" y="1780177"/>
              <a:ext cx="1073478" cy="1081798"/>
            </a:xfrm>
            <a:prstGeom prst="rect">
              <a:avLst/>
            </a:prstGeom>
          </p:spPr>
        </p:pic>
      </p:grpSp>
      <p:grpSp>
        <p:nvGrpSpPr>
          <p:cNvPr id="293" name="Group 292">
            <a:extLst>
              <a:ext uri="{FF2B5EF4-FFF2-40B4-BE49-F238E27FC236}">
                <a16:creationId xmlns:a16="http://schemas.microsoft.com/office/drawing/2014/main" id="{43BC656E-C1E4-4E2F-A2E6-761646BC8811}"/>
              </a:ext>
            </a:extLst>
          </p:cNvPr>
          <p:cNvGrpSpPr/>
          <p:nvPr/>
        </p:nvGrpSpPr>
        <p:grpSpPr>
          <a:xfrm>
            <a:off x="7858714" y="1008732"/>
            <a:ext cx="2980814" cy="2430789"/>
            <a:chOff x="7950196" y="1276093"/>
            <a:chExt cx="2980814" cy="2430789"/>
          </a:xfrm>
        </p:grpSpPr>
        <p:grpSp>
          <p:nvGrpSpPr>
            <p:cNvPr id="294" name="Group 293">
              <a:extLst>
                <a:ext uri="{FF2B5EF4-FFF2-40B4-BE49-F238E27FC236}">
                  <a16:creationId xmlns:a16="http://schemas.microsoft.com/office/drawing/2014/main" id="{B4ADB8FC-5DEB-4B64-94B9-F2F67A0ECB0B}"/>
                </a:ext>
              </a:extLst>
            </p:cNvPr>
            <p:cNvGrpSpPr/>
            <p:nvPr/>
          </p:nvGrpSpPr>
          <p:grpSpPr>
            <a:xfrm>
              <a:off x="7950196" y="1276093"/>
              <a:ext cx="1275277" cy="1212548"/>
              <a:chOff x="4466955" y="1528172"/>
              <a:chExt cx="1402805" cy="1333803"/>
            </a:xfrm>
          </p:grpSpPr>
          <p:pic>
            <p:nvPicPr>
              <p:cNvPr id="344" name="Picture 343">
                <a:extLst>
                  <a:ext uri="{FF2B5EF4-FFF2-40B4-BE49-F238E27FC236}">
                    <a16:creationId xmlns:a16="http://schemas.microsoft.com/office/drawing/2014/main" id="{331C6657-DB19-4AA3-8CAF-18F12E316D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66955" y="1528172"/>
                <a:ext cx="1073478" cy="1081798"/>
              </a:xfrm>
              <a:prstGeom prst="rect">
                <a:avLst/>
              </a:prstGeom>
            </p:spPr>
          </p:pic>
          <p:pic>
            <p:nvPicPr>
              <p:cNvPr id="345" name="Picture 344">
                <a:extLst>
                  <a:ext uri="{FF2B5EF4-FFF2-40B4-BE49-F238E27FC236}">
                    <a16:creationId xmlns:a16="http://schemas.microsoft.com/office/drawing/2014/main" id="{63CF539D-A27C-4E27-AA66-F1DFC0EB44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57737" y="1641631"/>
                <a:ext cx="1073478" cy="1081798"/>
              </a:xfrm>
              <a:prstGeom prst="rect">
                <a:avLst/>
              </a:prstGeom>
            </p:spPr>
          </p:pic>
          <p:pic>
            <p:nvPicPr>
              <p:cNvPr id="346" name="Picture 345">
                <a:extLst>
                  <a:ext uri="{FF2B5EF4-FFF2-40B4-BE49-F238E27FC236}">
                    <a16:creationId xmlns:a16="http://schemas.microsoft.com/office/drawing/2014/main" id="{C0AF58E1-1219-485E-8741-CD49CD51DE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96282" y="1780177"/>
                <a:ext cx="1073478" cy="1081798"/>
              </a:xfrm>
              <a:prstGeom prst="rect">
                <a:avLst/>
              </a:prstGeom>
            </p:spPr>
          </p:pic>
        </p:grpSp>
        <p:grpSp>
          <p:nvGrpSpPr>
            <p:cNvPr id="295" name="Group 294">
              <a:extLst>
                <a:ext uri="{FF2B5EF4-FFF2-40B4-BE49-F238E27FC236}">
                  <a16:creationId xmlns:a16="http://schemas.microsoft.com/office/drawing/2014/main" id="{7394B917-BB83-4220-A7FE-8A4D206DFFDC}"/>
                </a:ext>
              </a:extLst>
            </p:cNvPr>
            <p:cNvGrpSpPr/>
            <p:nvPr/>
          </p:nvGrpSpPr>
          <p:grpSpPr>
            <a:xfrm>
              <a:off x="9655733" y="1288637"/>
              <a:ext cx="1275277" cy="1212548"/>
              <a:chOff x="4466955" y="1528172"/>
              <a:chExt cx="1402805" cy="1333803"/>
            </a:xfrm>
          </p:grpSpPr>
          <p:pic>
            <p:nvPicPr>
              <p:cNvPr id="341" name="Picture 340">
                <a:extLst>
                  <a:ext uri="{FF2B5EF4-FFF2-40B4-BE49-F238E27FC236}">
                    <a16:creationId xmlns:a16="http://schemas.microsoft.com/office/drawing/2014/main" id="{034D2427-2A99-4FF8-941E-A74D89B037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66955" y="1528172"/>
                <a:ext cx="1073478" cy="1081798"/>
              </a:xfrm>
              <a:prstGeom prst="rect">
                <a:avLst/>
              </a:prstGeom>
            </p:spPr>
          </p:pic>
          <p:pic>
            <p:nvPicPr>
              <p:cNvPr id="342" name="Picture 341">
                <a:extLst>
                  <a:ext uri="{FF2B5EF4-FFF2-40B4-BE49-F238E27FC236}">
                    <a16:creationId xmlns:a16="http://schemas.microsoft.com/office/drawing/2014/main" id="{F8D32C63-4FB9-41DC-AC85-16C8B3B5B5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57737" y="1641631"/>
                <a:ext cx="1073478" cy="1081798"/>
              </a:xfrm>
              <a:prstGeom prst="rect">
                <a:avLst/>
              </a:prstGeom>
            </p:spPr>
          </p:pic>
          <p:pic>
            <p:nvPicPr>
              <p:cNvPr id="343" name="Picture 342">
                <a:extLst>
                  <a:ext uri="{FF2B5EF4-FFF2-40B4-BE49-F238E27FC236}">
                    <a16:creationId xmlns:a16="http://schemas.microsoft.com/office/drawing/2014/main" id="{02073035-7EEB-4E1A-A05A-EBBBDC940B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96282" y="1780177"/>
                <a:ext cx="1073478" cy="1081798"/>
              </a:xfrm>
              <a:prstGeom prst="rect">
                <a:avLst/>
              </a:prstGeom>
            </p:spPr>
          </p:pic>
        </p:grpSp>
        <p:pic>
          <p:nvPicPr>
            <p:cNvPr id="296" name="Picture 295">
              <a:extLst>
                <a:ext uri="{FF2B5EF4-FFF2-40B4-BE49-F238E27FC236}">
                  <a16:creationId xmlns:a16="http://schemas.microsoft.com/office/drawing/2014/main" id="{80DACEF7-93C3-4DFD-A22B-EE7DD4A188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50196" y="2723429"/>
              <a:ext cx="975889" cy="983452"/>
            </a:xfrm>
            <a:prstGeom prst="rect">
              <a:avLst/>
            </a:prstGeom>
          </p:spPr>
        </p:pic>
        <p:grpSp>
          <p:nvGrpSpPr>
            <p:cNvPr id="297" name="Group 296">
              <a:extLst>
                <a:ext uri="{FF2B5EF4-FFF2-40B4-BE49-F238E27FC236}">
                  <a16:creationId xmlns:a16="http://schemas.microsoft.com/office/drawing/2014/main" id="{A711F952-C1CF-42D7-9D95-A3A5E0383334}"/>
                </a:ext>
              </a:extLst>
            </p:cNvPr>
            <p:cNvGrpSpPr/>
            <p:nvPr/>
          </p:nvGrpSpPr>
          <p:grpSpPr>
            <a:xfrm flipH="1">
              <a:off x="9368763" y="2723429"/>
              <a:ext cx="67088" cy="983453"/>
              <a:chOff x="7152671" y="1595686"/>
              <a:chExt cx="90155" cy="901548"/>
            </a:xfrm>
          </p:grpSpPr>
          <p:sp>
            <p:nvSpPr>
              <p:cNvPr id="331" name="Rectangle 330">
                <a:extLst>
                  <a:ext uri="{FF2B5EF4-FFF2-40B4-BE49-F238E27FC236}">
                    <a16:creationId xmlns:a16="http://schemas.microsoft.com/office/drawing/2014/main" id="{339B1356-E3DB-4DEF-9F66-9F51AFD5F572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32" name="Rectangle 331">
                <a:extLst>
                  <a:ext uri="{FF2B5EF4-FFF2-40B4-BE49-F238E27FC236}">
                    <a16:creationId xmlns:a16="http://schemas.microsoft.com/office/drawing/2014/main" id="{46834C8D-1673-4618-9E35-0CE13C44FBBA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33" name="Rectangle 332">
                <a:extLst>
                  <a:ext uri="{FF2B5EF4-FFF2-40B4-BE49-F238E27FC236}">
                    <a16:creationId xmlns:a16="http://schemas.microsoft.com/office/drawing/2014/main" id="{ED90A829-BC83-4257-8529-A4ED909DF5A3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34" name="Rectangle 333">
                <a:extLst>
                  <a:ext uri="{FF2B5EF4-FFF2-40B4-BE49-F238E27FC236}">
                    <a16:creationId xmlns:a16="http://schemas.microsoft.com/office/drawing/2014/main" id="{286EC637-6101-452A-8A73-263A36BFBFB7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35" name="Rectangle 334">
                <a:extLst>
                  <a:ext uri="{FF2B5EF4-FFF2-40B4-BE49-F238E27FC236}">
                    <a16:creationId xmlns:a16="http://schemas.microsoft.com/office/drawing/2014/main" id="{87D63627-7335-44CB-B09E-1AFA35DB5B96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36" name="Rectangle 335">
                <a:extLst>
                  <a:ext uri="{FF2B5EF4-FFF2-40B4-BE49-F238E27FC236}">
                    <a16:creationId xmlns:a16="http://schemas.microsoft.com/office/drawing/2014/main" id="{3A9CE845-F60D-4CDA-9718-1673AC8AB2CD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37" name="Rectangle 336">
                <a:extLst>
                  <a:ext uri="{FF2B5EF4-FFF2-40B4-BE49-F238E27FC236}">
                    <a16:creationId xmlns:a16="http://schemas.microsoft.com/office/drawing/2014/main" id="{59B89132-CC24-47DC-84EF-EDF103464634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38" name="Rectangle 337">
                <a:extLst>
                  <a:ext uri="{FF2B5EF4-FFF2-40B4-BE49-F238E27FC236}">
                    <a16:creationId xmlns:a16="http://schemas.microsoft.com/office/drawing/2014/main" id="{F5184188-8473-48B8-94EB-94999F4EF6C5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39" name="Rectangle 338">
                <a:extLst>
                  <a:ext uri="{FF2B5EF4-FFF2-40B4-BE49-F238E27FC236}">
                    <a16:creationId xmlns:a16="http://schemas.microsoft.com/office/drawing/2014/main" id="{390FA82C-3A87-4A41-AAA3-E46E1EDB63D1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40" name="Rectangle 339">
                <a:extLst>
                  <a:ext uri="{FF2B5EF4-FFF2-40B4-BE49-F238E27FC236}">
                    <a16:creationId xmlns:a16="http://schemas.microsoft.com/office/drawing/2014/main" id="{33EFC81F-B7F3-4C64-9510-35986AFE0C13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298" name="Group 297">
              <a:extLst>
                <a:ext uri="{FF2B5EF4-FFF2-40B4-BE49-F238E27FC236}">
                  <a16:creationId xmlns:a16="http://schemas.microsoft.com/office/drawing/2014/main" id="{131797A0-038B-40FA-9633-5CCED2E8CA69}"/>
                </a:ext>
              </a:extLst>
            </p:cNvPr>
            <p:cNvGrpSpPr/>
            <p:nvPr/>
          </p:nvGrpSpPr>
          <p:grpSpPr>
            <a:xfrm flipH="1">
              <a:off x="9588645" y="2723192"/>
              <a:ext cx="67088" cy="983453"/>
              <a:chOff x="7152671" y="1595686"/>
              <a:chExt cx="90155" cy="901548"/>
            </a:xfrm>
          </p:grpSpPr>
          <p:sp>
            <p:nvSpPr>
              <p:cNvPr id="321" name="Rectangle 320">
                <a:extLst>
                  <a:ext uri="{FF2B5EF4-FFF2-40B4-BE49-F238E27FC236}">
                    <a16:creationId xmlns:a16="http://schemas.microsoft.com/office/drawing/2014/main" id="{B192CD27-C3E2-49D2-8509-1EF303EC2A05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22" name="Rectangle 321">
                <a:extLst>
                  <a:ext uri="{FF2B5EF4-FFF2-40B4-BE49-F238E27FC236}">
                    <a16:creationId xmlns:a16="http://schemas.microsoft.com/office/drawing/2014/main" id="{AF1EA2BC-3F03-44D8-BC5C-0B2F89ACFDF6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23" name="Rectangle 322">
                <a:extLst>
                  <a:ext uri="{FF2B5EF4-FFF2-40B4-BE49-F238E27FC236}">
                    <a16:creationId xmlns:a16="http://schemas.microsoft.com/office/drawing/2014/main" id="{E390B115-A75B-4A51-A009-4C50FAB9DED4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24" name="Rectangle 323">
                <a:extLst>
                  <a:ext uri="{FF2B5EF4-FFF2-40B4-BE49-F238E27FC236}">
                    <a16:creationId xmlns:a16="http://schemas.microsoft.com/office/drawing/2014/main" id="{274FB1AF-C50E-4ED4-958D-D2E083D5C0BE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25" name="Rectangle 324">
                <a:extLst>
                  <a:ext uri="{FF2B5EF4-FFF2-40B4-BE49-F238E27FC236}">
                    <a16:creationId xmlns:a16="http://schemas.microsoft.com/office/drawing/2014/main" id="{99E55BC3-C7B6-41A8-B712-96043E328F11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26" name="Rectangle 325">
                <a:extLst>
                  <a:ext uri="{FF2B5EF4-FFF2-40B4-BE49-F238E27FC236}">
                    <a16:creationId xmlns:a16="http://schemas.microsoft.com/office/drawing/2014/main" id="{F216DE7F-FA31-4756-9919-0DB8E7723A70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27" name="Rectangle 326">
                <a:extLst>
                  <a:ext uri="{FF2B5EF4-FFF2-40B4-BE49-F238E27FC236}">
                    <a16:creationId xmlns:a16="http://schemas.microsoft.com/office/drawing/2014/main" id="{C95059DA-4B20-4E00-BAF7-F91AE2D90030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28" name="Rectangle 327">
                <a:extLst>
                  <a:ext uri="{FF2B5EF4-FFF2-40B4-BE49-F238E27FC236}">
                    <a16:creationId xmlns:a16="http://schemas.microsoft.com/office/drawing/2014/main" id="{32D6E5FF-60E7-4441-9C19-EAE359E93F39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29" name="Rectangle 328">
                <a:extLst>
                  <a:ext uri="{FF2B5EF4-FFF2-40B4-BE49-F238E27FC236}">
                    <a16:creationId xmlns:a16="http://schemas.microsoft.com/office/drawing/2014/main" id="{5F228A49-5A26-44B9-8651-E0FE1F98A557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30" name="Rectangle 329">
                <a:extLst>
                  <a:ext uri="{FF2B5EF4-FFF2-40B4-BE49-F238E27FC236}">
                    <a16:creationId xmlns:a16="http://schemas.microsoft.com/office/drawing/2014/main" id="{92CC6550-2B77-4F6A-A8A3-22644CBB1D00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299" name="Group 298">
              <a:extLst>
                <a:ext uri="{FF2B5EF4-FFF2-40B4-BE49-F238E27FC236}">
                  <a16:creationId xmlns:a16="http://schemas.microsoft.com/office/drawing/2014/main" id="{56213F7D-886C-4EFC-A61F-F1035CF10C0F}"/>
                </a:ext>
              </a:extLst>
            </p:cNvPr>
            <p:cNvGrpSpPr/>
            <p:nvPr/>
          </p:nvGrpSpPr>
          <p:grpSpPr>
            <a:xfrm flipH="1">
              <a:off x="9773467" y="2707874"/>
              <a:ext cx="67088" cy="983453"/>
              <a:chOff x="7152671" y="1595686"/>
              <a:chExt cx="90155" cy="901548"/>
            </a:xfrm>
          </p:grpSpPr>
          <p:sp>
            <p:nvSpPr>
              <p:cNvPr id="311" name="Rectangle 310">
                <a:extLst>
                  <a:ext uri="{FF2B5EF4-FFF2-40B4-BE49-F238E27FC236}">
                    <a16:creationId xmlns:a16="http://schemas.microsoft.com/office/drawing/2014/main" id="{A7B6080E-D98F-45AA-9246-0E14925F49DD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12" name="Rectangle 311">
                <a:extLst>
                  <a:ext uri="{FF2B5EF4-FFF2-40B4-BE49-F238E27FC236}">
                    <a16:creationId xmlns:a16="http://schemas.microsoft.com/office/drawing/2014/main" id="{224E00D6-4C53-461F-A9BE-6A9E4DA3ED83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13" name="Rectangle 312">
                <a:extLst>
                  <a:ext uri="{FF2B5EF4-FFF2-40B4-BE49-F238E27FC236}">
                    <a16:creationId xmlns:a16="http://schemas.microsoft.com/office/drawing/2014/main" id="{AB3CF2B5-6D74-489B-979C-3BAA2D8FFC3D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14" name="Rectangle 313">
                <a:extLst>
                  <a:ext uri="{FF2B5EF4-FFF2-40B4-BE49-F238E27FC236}">
                    <a16:creationId xmlns:a16="http://schemas.microsoft.com/office/drawing/2014/main" id="{7B49BDD9-E5A6-463D-83E2-7D7AA3F02A51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15" name="Rectangle 314">
                <a:extLst>
                  <a:ext uri="{FF2B5EF4-FFF2-40B4-BE49-F238E27FC236}">
                    <a16:creationId xmlns:a16="http://schemas.microsoft.com/office/drawing/2014/main" id="{E6D21613-1762-4E93-B6E4-6899279BE30F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16" name="Rectangle 315">
                <a:extLst>
                  <a:ext uri="{FF2B5EF4-FFF2-40B4-BE49-F238E27FC236}">
                    <a16:creationId xmlns:a16="http://schemas.microsoft.com/office/drawing/2014/main" id="{E7FFE445-F53D-421D-916A-0E1C4BC27086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17" name="Rectangle 316">
                <a:extLst>
                  <a:ext uri="{FF2B5EF4-FFF2-40B4-BE49-F238E27FC236}">
                    <a16:creationId xmlns:a16="http://schemas.microsoft.com/office/drawing/2014/main" id="{0F9EC0F7-D279-48D0-A6E6-E9504A6D5B65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18" name="Rectangle 317">
                <a:extLst>
                  <a:ext uri="{FF2B5EF4-FFF2-40B4-BE49-F238E27FC236}">
                    <a16:creationId xmlns:a16="http://schemas.microsoft.com/office/drawing/2014/main" id="{DD98DE85-2F72-43F6-89E5-7A42785DA2A6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19" name="Rectangle 318">
                <a:extLst>
                  <a:ext uri="{FF2B5EF4-FFF2-40B4-BE49-F238E27FC236}">
                    <a16:creationId xmlns:a16="http://schemas.microsoft.com/office/drawing/2014/main" id="{004447B0-4B1A-4BE0-9DB1-4FF6DFD0FDE8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20" name="Rectangle 319">
                <a:extLst>
                  <a:ext uri="{FF2B5EF4-FFF2-40B4-BE49-F238E27FC236}">
                    <a16:creationId xmlns:a16="http://schemas.microsoft.com/office/drawing/2014/main" id="{88992557-ED93-490B-B8EC-793F95955C1E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882E0D67-6780-417A-A476-E843A1F434D2}"/>
                </a:ext>
              </a:extLst>
            </p:cNvPr>
            <p:cNvGrpSpPr/>
            <p:nvPr/>
          </p:nvGrpSpPr>
          <p:grpSpPr>
            <a:xfrm flipH="1">
              <a:off x="9993349" y="2717218"/>
              <a:ext cx="67088" cy="983453"/>
              <a:chOff x="7152671" y="1595686"/>
              <a:chExt cx="90155" cy="901548"/>
            </a:xfrm>
          </p:grpSpPr>
          <p:sp>
            <p:nvSpPr>
              <p:cNvPr id="301" name="Rectangle 300">
                <a:extLst>
                  <a:ext uri="{FF2B5EF4-FFF2-40B4-BE49-F238E27FC236}">
                    <a16:creationId xmlns:a16="http://schemas.microsoft.com/office/drawing/2014/main" id="{B90D0F55-D07D-49E4-AC05-99198ABBBD61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02" name="Rectangle 301">
                <a:extLst>
                  <a:ext uri="{FF2B5EF4-FFF2-40B4-BE49-F238E27FC236}">
                    <a16:creationId xmlns:a16="http://schemas.microsoft.com/office/drawing/2014/main" id="{204FEEBB-8168-41F5-9BE3-CEBCB89740DB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03" name="Rectangle 302">
                <a:extLst>
                  <a:ext uri="{FF2B5EF4-FFF2-40B4-BE49-F238E27FC236}">
                    <a16:creationId xmlns:a16="http://schemas.microsoft.com/office/drawing/2014/main" id="{5F089412-2277-471B-BF05-100F90EDA918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04" name="Rectangle 303">
                <a:extLst>
                  <a:ext uri="{FF2B5EF4-FFF2-40B4-BE49-F238E27FC236}">
                    <a16:creationId xmlns:a16="http://schemas.microsoft.com/office/drawing/2014/main" id="{7256DFA8-6418-4892-BDBE-A65E54D6FBBC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05" name="Rectangle 304">
                <a:extLst>
                  <a:ext uri="{FF2B5EF4-FFF2-40B4-BE49-F238E27FC236}">
                    <a16:creationId xmlns:a16="http://schemas.microsoft.com/office/drawing/2014/main" id="{44522B36-0E5B-4E0C-9D22-6FEB4B7F2256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06" name="Rectangle 305">
                <a:extLst>
                  <a:ext uri="{FF2B5EF4-FFF2-40B4-BE49-F238E27FC236}">
                    <a16:creationId xmlns:a16="http://schemas.microsoft.com/office/drawing/2014/main" id="{8E3DC1C1-41D3-4668-B937-3B81BB12668B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07" name="Rectangle 306">
                <a:extLst>
                  <a:ext uri="{FF2B5EF4-FFF2-40B4-BE49-F238E27FC236}">
                    <a16:creationId xmlns:a16="http://schemas.microsoft.com/office/drawing/2014/main" id="{8BE1E86E-E695-42EF-8704-BBE8BA437611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08" name="Rectangle 307">
                <a:extLst>
                  <a:ext uri="{FF2B5EF4-FFF2-40B4-BE49-F238E27FC236}">
                    <a16:creationId xmlns:a16="http://schemas.microsoft.com/office/drawing/2014/main" id="{9BCFA67E-52D4-4AFB-9DAF-B7B47510ED4C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09" name="Rectangle 308">
                <a:extLst>
                  <a:ext uri="{FF2B5EF4-FFF2-40B4-BE49-F238E27FC236}">
                    <a16:creationId xmlns:a16="http://schemas.microsoft.com/office/drawing/2014/main" id="{6E9ECBAF-59EF-4FEE-BE24-114B9B683D44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10" name="Rectangle 309">
                <a:extLst>
                  <a:ext uri="{FF2B5EF4-FFF2-40B4-BE49-F238E27FC236}">
                    <a16:creationId xmlns:a16="http://schemas.microsoft.com/office/drawing/2014/main" id="{CB7FFDAE-B1CE-4140-B57F-3D8D31A4B5D9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347" name="Group 346">
            <a:extLst>
              <a:ext uri="{FF2B5EF4-FFF2-40B4-BE49-F238E27FC236}">
                <a16:creationId xmlns:a16="http://schemas.microsoft.com/office/drawing/2014/main" id="{6509F687-1209-492D-8D13-0375A4A7860B}"/>
              </a:ext>
            </a:extLst>
          </p:cNvPr>
          <p:cNvGrpSpPr/>
          <p:nvPr/>
        </p:nvGrpSpPr>
        <p:grpSpPr>
          <a:xfrm>
            <a:off x="1170245" y="3935818"/>
            <a:ext cx="2675966" cy="2399393"/>
            <a:chOff x="1261727" y="4203179"/>
            <a:chExt cx="2675966" cy="2399393"/>
          </a:xfrm>
        </p:grpSpPr>
        <p:grpSp>
          <p:nvGrpSpPr>
            <p:cNvPr id="348" name="Group 347">
              <a:extLst>
                <a:ext uri="{FF2B5EF4-FFF2-40B4-BE49-F238E27FC236}">
                  <a16:creationId xmlns:a16="http://schemas.microsoft.com/office/drawing/2014/main" id="{6A01C26A-1E8E-4877-9E44-E9237BB6EC77}"/>
                </a:ext>
              </a:extLst>
            </p:cNvPr>
            <p:cNvGrpSpPr/>
            <p:nvPr/>
          </p:nvGrpSpPr>
          <p:grpSpPr>
            <a:xfrm>
              <a:off x="1261727" y="4203179"/>
              <a:ext cx="1275277" cy="1212548"/>
              <a:chOff x="4466955" y="1528172"/>
              <a:chExt cx="1402805" cy="1333803"/>
            </a:xfrm>
          </p:grpSpPr>
          <p:pic>
            <p:nvPicPr>
              <p:cNvPr id="440" name="Picture 439">
                <a:extLst>
                  <a:ext uri="{FF2B5EF4-FFF2-40B4-BE49-F238E27FC236}">
                    <a16:creationId xmlns:a16="http://schemas.microsoft.com/office/drawing/2014/main" id="{0DF175F6-0D86-4FB0-B9DE-EFD7538A6E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66955" y="1528172"/>
                <a:ext cx="1073478" cy="1081798"/>
              </a:xfrm>
              <a:prstGeom prst="rect">
                <a:avLst/>
              </a:prstGeom>
            </p:spPr>
          </p:pic>
          <p:pic>
            <p:nvPicPr>
              <p:cNvPr id="441" name="Picture 440">
                <a:extLst>
                  <a:ext uri="{FF2B5EF4-FFF2-40B4-BE49-F238E27FC236}">
                    <a16:creationId xmlns:a16="http://schemas.microsoft.com/office/drawing/2014/main" id="{19935D0A-D0D9-4829-9F9D-88AE224192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57737" y="1641631"/>
                <a:ext cx="1073478" cy="1081798"/>
              </a:xfrm>
              <a:prstGeom prst="rect">
                <a:avLst/>
              </a:prstGeom>
            </p:spPr>
          </p:pic>
          <p:pic>
            <p:nvPicPr>
              <p:cNvPr id="442" name="Picture 441">
                <a:extLst>
                  <a:ext uri="{FF2B5EF4-FFF2-40B4-BE49-F238E27FC236}">
                    <a16:creationId xmlns:a16="http://schemas.microsoft.com/office/drawing/2014/main" id="{D2379275-2FD3-441E-B6D6-825FD34B75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96282" y="1780177"/>
                <a:ext cx="1073478" cy="1081798"/>
              </a:xfrm>
              <a:prstGeom prst="rect">
                <a:avLst/>
              </a:prstGeom>
            </p:spPr>
          </p:pic>
        </p:grpSp>
        <p:grpSp>
          <p:nvGrpSpPr>
            <p:cNvPr id="349" name="Group 348">
              <a:extLst>
                <a:ext uri="{FF2B5EF4-FFF2-40B4-BE49-F238E27FC236}">
                  <a16:creationId xmlns:a16="http://schemas.microsoft.com/office/drawing/2014/main" id="{2F5D67A9-A6D6-4249-A1B4-EE7720DDAD1F}"/>
                </a:ext>
              </a:extLst>
            </p:cNvPr>
            <p:cNvGrpSpPr/>
            <p:nvPr/>
          </p:nvGrpSpPr>
          <p:grpSpPr>
            <a:xfrm>
              <a:off x="2788366" y="4263244"/>
              <a:ext cx="1149327" cy="1086597"/>
              <a:chOff x="4466955" y="1528172"/>
              <a:chExt cx="1264260" cy="1195257"/>
            </a:xfrm>
          </p:grpSpPr>
          <p:pic>
            <p:nvPicPr>
              <p:cNvPr id="438" name="Picture 437">
                <a:extLst>
                  <a:ext uri="{FF2B5EF4-FFF2-40B4-BE49-F238E27FC236}">
                    <a16:creationId xmlns:a16="http://schemas.microsoft.com/office/drawing/2014/main" id="{127888B4-384C-4EC0-9616-469FADD6CB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66955" y="1528172"/>
                <a:ext cx="1073478" cy="1081798"/>
              </a:xfrm>
              <a:prstGeom prst="rect">
                <a:avLst/>
              </a:prstGeom>
            </p:spPr>
          </p:pic>
          <p:pic>
            <p:nvPicPr>
              <p:cNvPr id="439" name="Picture 438">
                <a:extLst>
                  <a:ext uri="{FF2B5EF4-FFF2-40B4-BE49-F238E27FC236}">
                    <a16:creationId xmlns:a16="http://schemas.microsoft.com/office/drawing/2014/main" id="{4AA7F548-1E61-457E-AA0B-F1ECF45F38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57737" y="1641631"/>
                <a:ext cx="1073478" cy="1081798"/>
              </a:xfrm>
              <a:prstGeom prst="rect">
                <a:avLst/>
              </a:prstGeom>
            </p:spPr>
          </p:pic>
        </p:grpSp>
        <p:grpSp>
          <p:nvGrpSpPr>
            <p:cNvPr id="350" name="Group 349">
              <a:extLst>
                <a:ext uri="{FF2B5EF4-FFF2-40B4-BE49-F238E27FC236}">
                  <a16:creationId xmlns:a16="http://schemas.microsoft.com/office/drawing/2014/main" id="{E86E4A04-BB5A-4D29-8F47-A93E4388432A}"/>
                </a:ext>
              </a:extLst>
            </p:cNvPr>
            <p:cNvGrpSpPr/>
            <p:nvPr/>
          </p:nvGrpSpPr>
          <p:grpSpPr>
            <a:xfrm flipH="1">
              <a:off x="1300904" y="5619119"/>
              <a:ext cx="67088" cy="983453"/>
              <a:chOff x="7152671" y="1595686"/>
              <a:chExt cx="90155" cy="901548"/>
            </a:xfrm>
          </p:grpSpPr>
          <p:sp>
            <p:nvSpPr>
              <p:cNvPr id="428" name="Rectangle 427">
                <a:extLst>
                  <a:ext uri="{FF2B5EF4-FFF2-40B4-BE49-F238E27FC236}">
                    <a16:creationId xmlns:a16="http://schemas.microsoft.com/office/drawing/2014/main" id="{61B45442-50B7-48A0-A53B-037A177DB16C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29" name="Rectangle 428">
                <a:extLst>
                  <a:ext uri="{FF2B5EF4-FFF2-40B4-BE49-F238E27FC236}">
                    <a16:creationId xmlns:a16="http://schemas.microsoft.com/office/drawing/2014/main" id="{C59BDB03-EB0C-4934-854E-AD67ACD46523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30" name="Rectangle 429">
                <a:extLst>
                  <a:ext uri="{FF2B5EF4-FFF2-40B4-BE49-F238E27FC236}">
                    <a16:creationId xmlns:a16="http://schemas.microsoft.com/office/drawing/2014/main" id="{F96A6C32-27AA-4AE6-AF63-906F17D2B317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31" name="Rectangle 430">
                <a:extLst>
                  <a:ext uri="{FF2B5EF4-FFF2-40B4-BE49-F238E27FC236}">
                    <a16:creationId xmlns:a16="http://schemas.microsoft.com/office/drawing/2014/main" id="{13A47625-2F7C-4B56-8C25-A47DCCC5E84C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32" name="Rectangle 431">
                <a:extLst>
                  <a:ext uri="{FF2B5EF4-FFF2-40B4-BE49-F238E27FC236}">
                    <a16:creationId xmlns:a16="http://schemas.microsoft.com/office/drawing/2014/main" id="{F7D357FA-7B2B-4F0C-A064-9567EB050E9B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33" name="Rectangle 432">
                <a:extLst>
                  <a:ext uri="{FF2B5EF4-FFF2-40B4-BE49-F238E27FC236}">
                    <a16:creationId xmlns:a16="http://schemas.microsoft.com/office/drawing/2014/main" id="{67FC674D-1C9B-4BFB-A35A-C2B36C1A193A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34" name="Rectangle 433">
                <a:extLst>
                  <a:ext uri="{FF2B5EF4-FFF2-40B4-BE49-F238E27FC236}">
                    <a16:creationId xmlns:a16="http://schemas.microsoft.com/office/drawing/2014/main" id="{CC7F2A23-A0A9-4182-83E8-D40DEDA720AE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35" name="Rectangle 434">
                <a:extLst>
                  <a:ext uri="{FF2B5EF4-FFF2-40B4-BE49-F238E27FC236}">
                    <a16:creationId xmlns:a16="http://schemas.microsoft.com/office/drawing/2014/main" id="{4037416D-60D9-4955-87AD-95997C1897F4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36" name="Rectangle 435">
                <a:extLst>
                  <a:ext uri="{FF2B5EF4-FFF2-40B4-BE49-F238E27FC236}">
                    <a16:creationId xmlns:a16="http://schemas.microsoft.com/office/drawing/2014/main" id="{B4B1AC29-85F3-4AD0-AA58-0EF9AFAF77F0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37" name="Rectangle 436">
                <a:extLst>
                  <a:ext uri="{FF2B5EF4-FFF2-40B4-BE49-F238E27FC236}">
                    <a16:creationId xmlns:a16="http://schemas.microsoft.com/office/drawing/2014/main" id="{85CFCDA3-2AC4-44CD-BA08-4C8D9258EB8C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351" name="Group 350">
              <a:extLst>
                <a:ext uri="{FF2B5EF4-FFF2-40B4-BE49-F238E27FC236}">
                  <a16:creationId xmlns:a16="http://schemas.microsoft.com/office/drawing/2014/main" id="{1DB1939F-2DA4-4865-B989-62EB9EBED9DC}"/>
                </a:ext>
              </a:extLst>
            </p:cNvPr>
            <p:cNvGrpSpPr/>
            <p:nvPr/>
          </p:nvGrpSpPr>
          <p:grpSpPr>
            <a:xfrm flipH="1">
              <a:off x="1520786" y="5618882"/>
              <a:ext cx="67088" cy="983453"/>
              <a:chOff x="7152671" y="1595686"/>
              <a:chExt cx="90155" cy="901548"/>
            </a:xfrm>
          </p:grpSpPr>
          <p:sp>
            <p:nvSpPr>
              <p:cNvPr id="418" name="Rectangle 417">
                <a:extLst>
                  <a:ext uri="{FF2B5EF4-FFF2-40B4-BE49-F238E27FC236}">
                    <a16:creationId xmlns:a16="http://schemas.microsoft.com/office/drawing/2014/main" id="{ED2F7835-9907-49B5-94F7-531F6EBC8231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19" name="Rectangle 418">
                <a:extLst>
                  <a:ext uri="{FF2B5EF4-FFF2-40B4-BE49-F238E27FC236}">
                    <a16:creationId xmlns:a16="http://schemas.microsoft.com/office/drawing/2014/main" id="{665CBCFB-63CB-4258-ACA6-C90069FF1BEF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20" name="Rectangle 419">
                <a:extLst>
                  <a:ext uri="{FF2B5EF4-FFF2-40B4-BE49-F238E27FC236}">
                    <a16:creationId xmlns:a16="http://schemas.microsoft.com/office/drawing/2014/main" id="{8A0FEF24-B231-48B8-BE1B-C63C6C1803DD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21" name="Rectangle 420">
                <a:extLst>
                  <a:ext uri="{FF2B5EF4-FFF2-40B4-BE49-F238E27FC236}">
                    <a16:creationId xmlns:a16="http://schemas.microsoft.com/office/drawing/2014/main" id="{BB8D423B-AC51-47A2-8309-1934B3F547F3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22" name="Rectangle 421">
                <a:extLst>
                  <a:ext uri="{FF2B5EF4-FFF2-40B4-BE49-F238E27FC236}">
                    <a16:creationId xmlns:a16="http://schemas.microsoft.com/office/drawing/2014/main" id="{670D2B43-D8E2-4A3E-A8F6-D102DC7BF7E4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23" name="Rectangle 422">
                <a:extLst>
                  <a:ext uri="{FF2B5EF4-FFF2-40B4-BE49-F238E27FC236}">
                    <a16:creationId xmlns:a16="http://schemas.microsoft.com/office/drawing/2014/main" id="{5130B3B8-ED38-409D-851E-8636192C3F6F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24" name="Rectangle 423">
                <a:extLst>
                  <a:ext uri="{FF2B5EF4-FFF2-40B4-BE49-F238E27FC236}">
                    <a16:creationId xmlns:a16="http://schemas.microsoft.com/office/drawing/2014/main" id="{A24F4FCA-AD01-4220-882D-80C12C2C961B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25" name="Rectangle 424">
                <a:extLst>
                  <a:ext uri="{FF2B5EF4-FFF2-40B4-BE49-F238E27FC236}">
                    <a16:creationId xmlns:a16="http://schemas.microsoft.com/office/drawing/2014/main" id="{40B41C45-81CD-48DC-8008-263B84F178C6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26" name="Rectangle 425">
                <a:extLst>
                  <a:ext uri="{FF2B5EF4-FFF2-40B4-BE49-F238E27FC236}">
                    <a16:creationId xmlns:a16="http://schemas.microsoft.com/office/drawing/2014/main" id="{06ABC875-AC6B-4AD9-BB6B-833FFB8E5857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27" name="Rectangle 426">
                <a:extLst>
                  <a:ext uri="{FF2B5EF4-FFF2-40B4-BE49-F238E27FC236}">
                    <a16:creationId xmlns:a16="http://schemas.microsoft.com/office/drawing/2014/main" id="{84E77012-5B69-4BFF-AA4C-A631E38B51B2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352" name="Group 351">
              <a:extLst>
                <a:ext uri="{FF2B5EF4-FFF2-40B4-BE49-F238E27FC236}">
                  <a16:creationId xmlns:a16="http://schemas.microsoft.com/office/drawing/2014/main" id="{EEE3C0A9-41C3-4060-BD7B-D264D2D62599}"/>
                </a:ext>
              </a:extLst>
            </p:cNvPr>
            <p:cNvGrpSpPr/>
            <p:nvPr/>
          </p:nvGrpSpPr>
          <p:grpSpPr>
            <a:xfrm flipH="1">
              <a:off x="1705608" y="5603564"/>
              <a:ext cx="67088" cy="983453"/>
              <a:chOff x="7152671" y="1595686"/>
              <a:chExt cx="90155" cy="901548"/>
            </a:xfrm>
          </p:grpSpPr>
          <p:sp>
            <p:nvSpPr>
              <p:cNvPr id="408" name="Rectangle 407">
                <a:extLst>
                  <a:ext uri="{FF2B5EF4-FFF2-40B4-BE49-F238E27FC236}">
                    <a16:creationId xmlns:a16="http://schemas.microsoft.com/office/drawing/2014/main" id="{3986B062-7BCF-4C6D-B535-59CA50D68F24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09" name="Rectangle 408">
                <a:extLst>
                  <a:ext uri="{FF2B5EF4-FFF2-40B4-BE49-F238E27FC236}">
                    <a16:creationId xmlns:a16="http://schemas.microsoft.com/office/drawing/2014/main" id="{4E988942-D708-4664-807C-AA13A34B54CC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10" name="Rectangle 409">
                <a:extLst>
                  <a:ext uri="{FF2B5EF4-FFF2-40B4-BE49-F238E27FC236}">
                    <a16:creationId xmlns:a16="http://schemas.microsoft.com/office/drawing/2014/main" id="{CF0308B8-75DA-484B-AC76-9CF619EA0015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11" name="Rectangle 410">
                <a:extLst>
                  <a:ext uri="{FF2B5EF4-FFF2-40B4-BE49-F238E27FC236}">
                    <a16:creationId xmlns:a16="http://schemas.microsoft.com/office/drawing/2014/main" id="{4266D873-2D25-4968-9095-6C1043D081FD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12" name="Rectangle 411">
                <a:extLst>
                  <a:ext uri="{FF2B5EF4-FFF2-40B4-BE49-F238E27FC236}">
                    <a16:creationId xmlns:a16="http://schemas.microsoft.com/office/drawing/2014/main" id="{F3BE6E9F-93AD-4064-9C1A-CC19460AF126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13" name="Rectangle 412">
                <a:extLst>
                  <a:ext uri="{FF2B5EF4-FFF2-40B4-BE49-F238E27FC236}">
                    <a16:creationId xmlns:a16="http://schemas.microsoft.com/office/drawing/2014/main" id="{B3BFE9ED-E078-4BB7-9240-F348CB33FE81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14" name="Rectangle 413">
                <a:extLst>
                  <a:ext uri="{FF2B5EF4-FFF2-40B4-BE49-F238E27FC236}">
                    <a16:creationId xmlns:a16="http://schemas.microsoft.com/office/drawing/2014/main" id="{AB085886-0759-44D8-9730-5C035BF15879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15" name="Rectangle 414">
                <a:extLst>
                  <a:ext uri="{FF2B5EF4-FFF2-40B4-BE49-F238E27FC236}">
                    <a16:creationId xmlns:a16="http://schemas.microsoft.com/office/drawing/2014/main" id="{7E855B66-709A-4768-B194-22DE5F8C1434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16" name="Rectangle 415">
                <a:extLst>
                  <a:ext uri="{FF2B5EF4-FFF2-40B4-BE49-F238E27FC236}">
                    <a16:creationId xmlns:a16="http://schemas.microsoft.com/office/drawing/2014/main" id="{E40908D2-F19E-40D1-903D-B0F4138E0731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17" name="Rectangle 416">
                <a:extLst>
                  <a:ext uri="{FF2B5EF4-FFF2-40B4-BE49-F238E27FC236}">
                    <a16:creationId xmlns:a16="http://schemas.microsoft.com/office/drawing/2014/main" id="{BE98F979-3104-4AA1-8C25-3596FE29857D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353" name="Group 352">
              <a:extLst>
                <a:ext uri="{FF2B5EF4-FFF2-40B4-BE49-F238E27FC236}">
                  <a16:creationId xmlns:a16="http://schemas.microsoft.com/office/drawing/2014/main" id="{F7E46ACB-7E23-442E-9E1D-208C147E271E}"/>
                </a:ext>
              </a:extLst>
            </p:cNvPr>
            <p:cNvGrpSpPr/>
            <p:nvPr/>
          </p:nvGrpSpPr>
          <p:grpSpPr>
            <a:xfrm flipH="1">
              <a:off x="1925490" y="5612908"/>
              <a:ext cx="67088" cy="983453"/>
              <a:chOff x="7152671" y="1595686"/>
              <a:chExt cx="90155" cy="901548"/>
            </a:xfrm>
          </p:grpSpPr>
          <p:sp>
            <p:nvSpPr>
              <p:cNvPr id="398" name="Rectangle 397">
                <a:extLst>
                  <a:ext uri="{FF2B5EF4-FFF2-40B4-BE49-F238E27FC236}">
                    <a16:creationId xmlns:a16="http://schemas.microsoft.com/office/drawing/2014/main" id="{500ED80A-70D3-4B0C-A74A-6A56B4A89EBA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99" name="Rectangle 398">
                <a:extLst>
                  <a:ext uri="{FF2B5EF4-FFF2-40B4-BE49-F238E27FC236}">
                    <a16:creationId xmlns:a16="http://schemas.microsoft.com/office/drawing/2014/main" id="{C13EE8D5-84E6-4B7E-9756-BC796ED8827D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00" name="Rectangle 399">
                <a:extLst>
                  <a:ext uri="{FF2B5EF4-FFF2-40B4-BE49-F238E27FC236}">
                    <a16:creationId xmlns:a16="http://schemas.microsoft.com/office/drawing/2014/main" id="{BDB861D9-9560-4121-A1C1-3F49D1767129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01" name="Rectangle 400">
                <a:extLst>
                  <a:ext uri="{FF2B5EF4-FFF2-40B4-BE49-F238E27FC236}">
                    <a16:creationId xmlns:a16="http://schemas.microsoft.com/office/drawing/2014/main" id="{8AE4E7D1-D5FA-4519-BCF2-562FC868FE44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02" name="Rectangle 401">
                <a:extLst>
                  <a:ext uri="{FF2B5EF4-FFF2-40B4-BE49-F238E27FC236}">
                    <a16:creationId xmlns:a16="http://schemas.microsoft.com/office/drawing/2014/main" id="{FD0D8658-EC32-4967-9C26-C79A22A4F411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03" name="Rectangle 402">
                <a:extLst>
                  <a:ext uri="{FF2B5EF4-FFF2-40B4-BE49-F238E27FC236}">
                    <a16:creationId xmlns:a16="http://schemas.microsoft.com/office/drawing/2014/main" id="{E5D93FCE-E807-403E-8AF8-FAF7E60F6548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04" name="Rectangle 403">
                <a:extLst>
                  <a:ext uri="{FF2B5EF4-FFF2-40B4-BE49-F238E27FC236}">
                    <a16:creationId xmlns:a16="http://schemas.microsoft.com/office/drawing/2014/main" id="{47BD9DD6-CD8F-4C96-9419-F5E9E48F8240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05" name="Rectangle 404">
                <a:extLst>
                  <a:ext uri="{FF2B5EF4-FFF2-40B4-BE49-F238E27FC236}">
                    <a16:creationId xmlns:a16="http://schemas.microsoft.com/office/drawing/2014/main" id="{42D01630-044C-49A3-8B08-1579DD71C759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06" name="Rectangle 405">
                <a:extLst>
                  <a:ext uri="{FF2B5EF4-FFF2-40B4-BE49-F238E27FC236}">
                    <a16:creationId xmlns:a16="http://schemas.microsoft.com/office/drawing/2014/main" id="{7FC62470-73E2-45A9-9C57-48C273335584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07" name="Rectangle 406">
                <a:extLst>
                  <a:ext uri="{FF2B5EF4-FFF2-40B4-BE49-F238E27FC236}">
                    <a16:creationId xmlns:a16="http://schemas.microsoft.com/office/drawing/2014/main" id="{CF71573B-E569-4642-B3E8-4ED127097C29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354" name="Group 353">
              <a:extLst>
                <a:ext uri="{FF2B5EF4-FFF2-40B4-BE49-F238E27FC236}">
                  <a16:creationId xmlns:a16="http://schemas.microsoft.com/office/drawing/2014/main" id="{877A6A88-6D36-466A-BD15-3578572101EE}"/>
                </a:ext>
              </a:extLst>
            </p:cNvPr>
            <p:cNvGrpSpPr/>
            <p:nvPr/>
          </p:nvGrpSpPr>
          <p:grpSpPr>
            <a:xfrm flipH="1">
              <a:off x="2161436" y="5609775"/>
              <a:ext cx="67088" cy="983453"/>
              <a:chOff x="7152671" y="1595686"/>
              <a:chExt cx="90155" cy="901548"/>
            </a:xfrm>
          </p:grpSpPr>
          <p:sp>
            <p:nvSpPr>
              <p:cNvPr id="388" name="Rectangle 387">
                <a:extLst>
                  <a:ext uri="{FF2B5EF4-FFF2-40B4-BE49-F238E27FC236}">
                    <a16:creationId xmlns:a16="http://schemas.microsoft.com/office/drawing/2014/main" id="{8DC18D87-50ED-4C23-A9F3-ABB5F0D149A2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89" name="Rectangle 388">
                <a:extLst>
                  <a:ext uri="{FF2B5EF4-FFF2-40B4-BE49-F238E27FC236}">
                    <a16:creationId xmlns:a16="http://schemas.microsoft.com/office/drawing/2014/main" id="{97D2F8EF-87C2-4D21-8218-E28FACD0CE17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90" name="Rectangle 389">
                <a:extLst>
                  <a:ext uri="{FF2B5EF4-FFF2-40B4-BE49-F238E27FC236}">
                    <a16:creationId xmlns:a16="http://schemas.microsoft.com/office/drawing/2014/main" id="{7FD7DE18-543C-440D-B1D8-AAE88A7C7438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91" name="Rectangle 390">
                <a:extLst>
                  <a:ext uri="{FF2B5EF4-FFF2-40B4-BE49-F238E27FC236}">
                    <a16:creationId xmlns:a16="http://schemas.microsoft.com/office/drawing/2014/main" id="{A8BBA3AA-372E-4378-9FC3-03EB94929DAA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92" name="Rectangle 391">
                <a:extLst>
                  <a:ext uri="{FF2B5EF4-FFF2-40B4-BE49-F238E27FC236}">
                    <a16:creationId xmlns:a16="http://schemas.microsoft.com/office/drawing/2014/main" id="{220ABD12-DE5B-4709-9561-1EB7139B0337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93" name="Rectangle 392">
                <a:extLst>
                  <a:ext uri="{FF2B5EF4-FFF2-40B4-BE49-F238E27FC236}">
                    <a16:creationId xmlns:a16="http://schemas.microsoft.com/office/drawing/2014/main" id="{8DC5D9A9-AD82-4A0A-8C05-39F8880F4ABE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94" name="Rectangle 393">
                <a:extLst>
                  <a:ext uri="{FF2B5EF4-FFF2-40B4-BE49-F238E27FC236}">
                    <a16:creationId xmlns:a16="http://schemas.microsoft.com/office/drawing/2014/main" id="{AEB57EE3-E716-4917-9AC2-912B3B4ECD1E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95" name="Rectangle 394">
                <a:extLst>
                  <a:ext uri="{FF2B5EF4-FFF2-40B4-BE49-F238E27FC236}">
                    <a16:creationId xmlns:a16="http://schemas.microsoft.com/office/drawing/2014/main" id="{5A8D09D9-858F-4B75-90B4-40A7F96A4D18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96" name="Rectangle 395">
                <a:extLst>
                  <a:ext uri="{FF2B5EF4-FFF2-40B4-BE49-F238E27FC236}">
                    <a16:creationId xmlns:a16="http://schemas.microsoft.com/office/drawing/2014/main" id="{7B9EFB73-5FED-423F-91D5-E06A4E658967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97" name="Rectangle 396">
                <a:extLst>
                  <a:ext uri="{FF2B5EF4-FFF2-40B4-BE49-F238E27FC236}">
                    <a16:creationId xmlns:a16="http://schemas.microsoft.com/office/drawing/2014/main" id="{9DB9E5B5-CFAF-4208-A18E-741E28B08C18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355" name="Group 354">
              <a:extLst>
                <a:ext uri="{FF2B5EF4-FFF2-40B4-BE49-F238E27FC236}">
                  <a16:creationId xmlns:a16="http://schemas.microsoft.com/office/drawing/2014/main" id="{AB6F0369-1A3C-44E3-BFFB-9A34F3FE0081}"/>
                </a:ext>
              </a:extLst>
            </p:cNvPr>
            <p:cNvGrpSpPr/>
            <p:nvPr/>
          </p:nvGrpSpPr>
          <p:grpSpPr>
            <a:xfrm flipH="1">
              <a:off x="2381318" y="5609538"/>
              <a:ext cx="67088" cy="983453"/>
              <a:chOff x="7152671" y="1595686"/>
              <a:chExt cx="90155" cy="901548"/>
            </a:xfrm>
          </p:grpSpPr>
          <p:sp>
            <p:nvSpPr>
              <p:cNvPr id="378" name="Rectangle 377">
                <a:extLst>
                  <a:ext uri="{FF2B5EF4-FFF2-40B4-BE49-F238E27FC236}">
                    <a16:creationId xmlns:a16="http://schemas.microsoft.com/office/drawing/2014/main" id="{966A6F1D-5824-47FF-A914-DF1C685C5903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79" name="Rectangle 378">
                <a:extLst>
                  <a:ext uri="{FF2B5EF4-FFF2-40B4-BE49-F238E27FC236}">
                    <a16:creationId xmlns:a16="http://schemas.microsoft.com/office/drawing/2014/main" id="{FE499DBD-BB42-4219-9AF6-DB5A865C455F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80" name="Rectangle 379">
                <a:extLst>
                  <a:ext uri="{FF2B5EF4-FFF2-40B4-BE49-F238E27FC236}">
                    <a16:creationId xmlns:a16="http://schemas.microsoft.com/office/drawing/2014/main" id="{DA832B4A-13C4-4B8B-B04A-F522F191B999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81" name="Rectangle 380">
                <a:extLst>
                  <a:ext uri="{FF2B5EF4-FFF2-40B4-BE49-F238E27FC236}">
                    <a16:creationId xmlns:a16="http://schemas.microsoft.com/office/drawing/2014/main" id="{DC283AD3-F350-4212-9008-D703ED3CD967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82" name="Rectangle 381">
                <a:extLst>
                  <a:ext uri="{FF2B5EF4-FFF2-40B4-BE49-F238E27FC236}">
                    <a16:creationId xmlns:a16="http://schemas.microsoft.com/office/drawing/2014/main" id="{9C6DEB1A-DBCD-4C4C-90D1-A16BE21911D8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83" name="Rectangle 382">
                <a:extLst>
                  <a:ext uri="{FF2B5EF4-FFF2-40B4-BE49-F238E27FC236}">
                    <a16:creationId xmlns:a16="http://schemas.microsoft.com/office/drawing/2014/main" id="{C5E07C0C-0CDD-4CFA-BEFC-349C59437DE1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84" name="Rectangle 383">
                <a:extLst>
                  <a:ext uri="{FF2B5EF4-FFF2-40B4-BE49-F238E27FC236}">
                    <a16:creationId xmlns:a16="http://schemas.microsoft.com/office/drawing/2014/main" id="{1BB8820E-8C7C-4C09-BA51-957331DDB046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85" name="Rectangle 384">
                <a:extLst>
                  <a:ext uri="{FF2B5EF4-FFF2-40B4-BE49-F238E27FC236}">
                    <a16:creationId xmlns:a16="http://schemas.microsoft.com/office/drawing/2014/main" id="{DDFE1659-1369-4002-B577-71F74B6480CE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86" name="Rectangle 385">
                <a:extLst>
                  <a:ext uri="{FF2B5EF4-FFF2-40B4-BE49-F238E27FC236}">
                    <a16:creationId xmlns:a16="http://schemas.microsoft.com/office/drawing/2014/main" id="{7027EBBD-70C9-4725-8C2A-FB09431B72AC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87" name="Rectangle 386">
                <a:extLst>
                  <a:ext uri="{FF2B5EF4-FFF2-40B4-BE49-F238E27FC236}">
                    <a16:creationId xmlns:a16="http://schemas.microsoft.com/office/drawing/2014/main" id="{A7F8758E-0AF3-4892-BFD5-364EEB573B73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356" name="Group 355">
              <a:extLst>
                <a:ext uri="{FF2B5EF4-FFF2-40B4-BE49-F238E27FC236}">
                  <a16:creationId xmlns:a16="http://schemas.microsoft.com/office/drawing/2014/main" id="{A23C1B95-5607-4E2F-9559-52273454270C}"/>
                </a:ext>
              </a:extLst>
            </p:cNvPr>
            <p:cNvGrpSpPr/>
            <p:nvPr/>
          </p:nvGrpSpPr>
          <p:grpSpPr>
            <a:xfrm flipH="1">
              <a:off x="2566140" y="5594220"/>
              <a:ext cx="67088" cy="983453"/>
              <a:chOff x="7152671" y="1595686"/>
              <a:chExt cx="90155" cy="901548"/>
            </a:xfrm>
          </p:grpSpPr>
          <p:sp>
            <p:nvSpPr>
              <p:cNvPr id="368" name="Rectangle 367">
                <a:extLst>
                  <a:ext uri="{FF2B5EF4-FFF2-40B4-BE49-F238E27FC236}">
                    <a16:creationId xmlns:a16="http://schemas.microsoft.com/office/drawing/2014/main" id="{AC60969E-0926-41A1-8857-099B6F3707DB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69" name="Rectangle 368">
                <a:extLst>
                  <a:ext uri="{FF2B5EF4-FFF2-40B4-BE49-F238E27FC236}">
                    <a16:creationId xmlns:a16="http://schemas.microsoft.com/office/drawing/2014/main" id="{BC2ABC6F-4568-4396-B79B-7888DF402E66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70" name="Rectangle 369">
                <a:extLst>
                  <a:ext uri="{FF2B5EF4-FFF2-40B4-BE49-F238E27FC236}">
                    <a16:creationId xmlns:a16="http://schemas.microsoft.com/office/drawing/2014/main" id="{F54A8759-4AC9-442B-B854-6B3C17B20546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71" name="Rectangle 370">
                <a:extLst>
                  <a:ext uri="{FF2B5EF4-FFF2-40B4-BE49-F238E27FC236}">
                    <a16:creationId xmlns:a16="http://schemas.microsoft.com/office/drawing/2014/main" id="{ED1F5F35-3D87-4768-84AF-E79E3F1983D0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72" name="Rectangle 371">
                <a:extLst>
                  <a:ext uri="{FF2B5EF4-FFF2-40B4-BE49-F238E27FC236}">
                    <a16:creationId xmlns:a16="http://schemas.microsoft.com/office/drawing/2014/main" id="{1E5D785B-4B5A-44DE-AA0F-EC9442D6ABE1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73" name="Rectangle 372">
                <a:extLst>
                  <a:ext uri="{FF2B5EF4-FFF2-40B4-BE49-F238E27FC236}">
                    <a16:creationId xmlns:a16="http://schemas.microsoft.com/office/drawing/2014/main" id="{11A9D0D0-D997-4E6C-9BB1-B9C11BC0350E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74" name="Rectangle 373">
                <a:extLst>
                  <a:ext uri="{FF2B5EF4-FFF2-40B4-BE49-F238E27FC236}">
                    <a16:creationId xmlns:a16="http://schemas.microsoft.com/office/drawing/2014/main" id="{B2BFC64F-240F-4917-A19A-7E662BA5D894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75" name="Rectangle 374">
                <a:extLst>
                  <a:ext uri="{FF2B5EF4-FFF2-40B4-BE49-F238E27FC236}">
                    <a16:creationId xmlns:a16="http://schemas.microsoft.com/office/drawing/2014/main" id="{84F57448-5939-451E-BE21-EF301DC1F648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76" name="Rectangle 375">
                <a:extLst>
                  <a:ext uri="{FF2B5EF4-FFF2-40B4-BE49-F238E27FC236}">
                    <a16:creationId xmlns:a16="http://schemas.microsoft.com/office/drawing/2014/main" id="{C12E9F7B-66F8-4A33-A04C-3C552F685D92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77" name="Rectangle 376">
                <a:extLst>
                  <a:ext uri="{FF2B5EF4-FFF2-40B4-BE49-F238E27FC236}">
                    <a16:creationId xmlns:a16="http://schemas.microsoft.com/office/drawing/2014/main" id="{9539451F-5707-4EE9-B922-6BDF7B05FD40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357" name="Group 356">
              <a:extLst>
                <a:ext uri="{FF2B5EF4-FFF2-40B4-BE49-F238E27FC236}">
                  <a16:creationId xmlns:a16="http://schemas.microsoft.com/office/drawing/2014/main" id="{A58BBFCC-BA5F-4474-9ACA-E45270B83C77}"/>
                </a:ext>
              </a:extLst>
            </p:cNvPr>
            <p:cNvGrpSpPr/>
            <p:nvPr/>
          </p:nvGrpSpPr>
          <p:grpSpPr>
            <a:xfrm flipH="1">
              <a:off x="2786022" y="5603564"/>
              <a:ext cx="67088" cy="983453"/>
              <a:chOff x="7152671" y="1595686"/>
              <a:chExt cx="90155" cy="901548"/>
            </a:xfrm>
          </p:grpSpPr>
          <p:sp>
            <p:nvSpPr>
              <p:cNvPr id="358" name="Rectangle 357">
                <a:extLst>
                  <a:ext uri="{FF2B5EF4-FFF2-40B4-BE49-F238E27FC236}">
                    <a16:creationId xmlns:a16="http://schemas.microsoft.com/office/drawing/2014/main" id="{1107D206-EA0F-48BD-8D54-E8F369F40E7C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59" name="Rectangle 358">
                <a:extLst>
                  <a:ext uri="{FF2B5EF4-FFF2-40B4-BE49-F238E27FC236}">
                    <a16:creationId xmlns:a16="http://schemas.microsoft.com/office/drawing/2014/main" id="{DE7976DE-A372-4EDB-9FBB-4A1D60F7F24F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60" name="Rectangle 359">
                <a:extLst>
                  <a:ext uri="{FF2B5EF4-FFF2-40B4-BE49-F238E27FC236}">
                    <a16:creationId xmlns:a16="http://schemas.microsoft.com/office/drawing/2014/main" id="{1D59D75C-9BB7-4759-8BF9-587B5E7FDAFC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61" name="Rectangle 360">
                <a:extLst>
                  <a:ext uri="{FF2B5EF4-FFF2-40B4-BE49-F238E27FC236}">
                    <a16:creationId xmlns:a16="http://schemas.microsoft.com/office/drawing/2014/main" id="{BDB7DE49-7FF4-4429-A3F0-961398602C19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62" name="Rectangle 361">
                <a:extLst>
                  <a:ext uri="{FF2B5EF4-FFF2-40B4-BE49-F238E27FC236}">
                    <a16:creationId xmlns:a16="http://schemas.microsoft.com/office/drawing/2014/main" id="{EE8970BF-995B-4695-984E-0E0F1CF38049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63" name="Rectangle 362">
                <a:extLst>
                  <a:ext uri="{FF2B5EF4-FFF2-40B4-BE49-F238E27FC236}">
                    <a16:creationId xmlns:a16="http://schemas.microsoft.com/office/drawing/2014/main" id="{BAB647BF-FC71-4AFA-8EC0-6D8CEFF9F8CF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64" name="Rectangle 363">
                <a:extLst>
                  <a:ext uri="{FF2B5EF4-FFF2-40B4-BE49-F238E27FC236}">
                    <a16:creationId xmlns:a16="http://schemas.microsoft.com/office/drawing/2014/main" id="{13A0B60B-9DB4-4013-B256-83558EC4B3C6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65" name="Rectangle 364">
                <a:extLst>
                  <a:ext uri="{FF2B5EF4-FFF2-40B4-BE49-F238E27FC236}">
                    <a16:creationId xmlns:a16="http://schemas.microsoft.com/office/drawing/2014/main" id="{9C45AEC6-2EF1-4BDD-A1BA-053A7B82D7AE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66" name="Rectangle 365">
                <a:extLst>
                  <a:ext uri="{FF2B5EF4-FFF2-40B4-BE49-F238E27FC236}">
                    <a16:creationId xmlns:a16="http://schemas.microsoft.com/office/drawing/2014/main" id="{8F452393-C2FE-4F5A-AFFF-477803B74B21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67" name="Rectangle 366">
                <a:extLst>
                  <a:ext uri="{FF2B5EF4-FFF2-40B4-BE49-F238E27FC236}">
                    <a16:creationId xmlns:a16="http://schemas.microsoft.com/office/drawing/2014/main" id="{89E386A5-4AFA-4130-9AC6-D146CC2AB4D4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43" name="Group 442">
            <a:extLst>
              <a:ext uri="{FF2B5EF4-FFF2-40B4-BE49-F238E27FC236}">
                <a16:creationId xmlns:a16="http://schemas.microsoft.com/office/drawing/2014/main" id="{E874C68D-8292-453C-B102-92CDB70E3285}"/>
              </a:ext>
            </a:extLst>
          </p:cNvPr>
          <p:cNvGrpSpPr/>
          <p:nvPr/>
        </p:nvGrpSpPr>
        <p:grpSpPr>
          <a:xfrm>
            <a:off x="5549055" y="4699310"/>
            <a:ext cx="909388" cy="999008"/>
            <a:chOff x="5640537" y="4966671"/>
            <a:chExt cx="909388" cy="999008"/>
          </a:xfrm>
        </p:grpSpPr>
        <p:grpSp>
          <p:nvGrpSpPr>
            <p:cNvPr id="444" name="Group 443">
              <a:extLst>
                <a:ext uri="{FF2B5EF4-FFF2-40B4-BE49-F238E27FC236}">
                  <a16:creationId xmlns:a16="http://schemas.microsoft.com/office/drawing/2014/main" id="{A4B35E6D-55E0-475D-A073-ABBCB356B23D}"/>
                </a:ext>
              </a:extLst>
            </p:cNvPr>
            <p:cNvGrpSpPr/>
            <p:nvPr/>
          </p:nvGrpSpPr>
          <p:grpSpPr>
            <a:xfrm flipH="1">
              <a:off x="5640537" y="4982226"/>
              <a:ext cx="67088" cy="983453"/>
              <a:chOff x="7152671" y="1595686"/>
              <a:chExt cx="90155" cy="901548"/>
            </a:xfrm>
          </p:grpSpPr>
          <p:sp>
            <p:nvSpPr>
              <p:cNvPr id="489" name="Rectangle 488">
                <a:extLst>
                  <a:ext uri="{FF2B5EF4-FFF2-40B4-BE49-F238E27FC236}">
                    <a16:creationId xmlns:a16="http://schemas.microsoft.com/office/drawing/2014/main" id="{58D8ACE9-6D82-4BCD-88FA-BC9BCAEB4F7E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90" name="Rectangle 489">
                <a:extLst>
                  <a:ext uri="{FF2B5EF4-FFF2-40B4-BE49-F238E27FC236}">
                    <a16:creationId xmlns:a16="http://schemas.microsoft.com/office/drawing/2014/main" id="{60BEB21B-F0BC-4FB0-8B09-E2CD3BF96D76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91" name="Rectangle 490">
                <a:extLst>
                  <a:ext uri="{FF2B5EF4-FFF2-40B4-BE49-F238E27FC236}">
                    <a16:creationId xmlns:a16="http://schemas.microsoft.com/office/drawing/2014/main" id="{6E39E906-2025-40E7-9F9C-8988AF2328C0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92" name="Rectangle 491">
                <a:extLst>
                  <a:ext uri="{FF2B5EF4-FFF2-40B4-BE49-F238E27FC236}">
                    <a16:creationId xmlns:a16="http://schemas.microsoft.com/office/drawing/2014/main" id="{90DB3FA0-DCEF-47B5-96EA-88621D3584C4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93" name="Rectangle 492">
                <a:extLst>
                  <a:ext uri="{FF2B5EF4-FFF2-40B4-BE49-F238E27FC236}">
                    <a16:creationId xmlns:a16="http://schemas.microsoft.com/office/drawing/2014/main" id="{9780B43F-4F07-4637-9074-A0461F9197EA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94" name="Rectangle 493">
                <a:extLst>
                  <a:ext uri="{FF2B5EF4-FFF2-40B4-BE49-F238E27FC236}">
                    <a16:creationId xmlns:a16="http://schemas.microsoft.com/office/drawing/2014/main" id="{7E7F1431-E5B7-4241-8CDF-05D4C72B3D02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95" name="Rectangle 494">
                <a:extLst>
                  <a:ext uri="{FF2B5EF4-FFF2-40B4-BE49-F238E27FC236}">
                    <a16:creationId xmlns:a16="http://schemas.microsoft.com/office/drawing/2014/main" id="{394A29A7-C10D-49F9-8591-3AAF1926F1D9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96" name="Rectangle 495">
                <a:extLst>
                  <a:ext uri="{FF2B5EF4-FFF2-40B4-BE49-F238E27FC236}">
                    <a16:creationId xmlns:a16="http://schemas.microsoft.com/office/drawing/2014/main" id="{CF259B36-A3C1-4302-A6BE-6C35FCAECEE8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97" name="Rectangle 496">
                <a:extLst>
                  <a:ext uri="{FF2B5EF4-FFF2-40B4-BE49-F238E27FC236}">
                    <a16:creationId xmlns:a16="http://schemas.microsoft.com/office/drawing/2014/main" id="{5B1BAE9A-5653-42FB-8B78-9E8861EAD110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98" name="Rectangle 497">
                <a:extLst>
                  <a:ext uri="{FF2B5EF4-FFF2-40B4-BE49-F238E27FC236}">
                    <a16:creationId xmlns:a16="http://schemas.microsoft.com/office/drawing/2014/main" id="{91A9DD5D-220A-4D53-A904-3D84C08E04F1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445" name="Group 444">
              <a:extLst>
                <a:ext uri="{FF2B5EF4-FFF2-40B4-BE49-F238E27FC236}">
                  <a16:creationId xmlns:a16="http://schemas.microsoft.com/office/drawing/2014/main" id="{CFFD13DC-AA34-4AC7-8367-653183ECD8E1}"/>
                </a:ext>
              </a:extLst>
            </p:cNvPr>
            <p:cNvGrpSpPr/>
            <p:nvPr/>
          </p:nvGrpSpPr>
          <p:grpSpPr>
            <a:xfrm flipH="1">
              <a:off x="5860419" y="4981989"/>
              <a:ext cx="67088" cy="983453"/>
              <a:chOff x="7152671" y="1595686"/>
              <a:chExt cx="90155" cy="901548"/>
            </a:xfrm>
          </p:grpSpPr>
          <p:sp>
            <p:nvSpPr>
              <p:cNvPr id="479" name="Rectangle 478">
                <a:extLst>
                  <a:ext uri="{FF2B5EF4-FFF2-40B4-BE49-F238E27FC236}">
                    <a16:creationId xmlns:a16="http://schemas.microsoft.com/office/drawing/2014/main" id="{2EC6435B-395D-45D3-882F-F61F4D157E1D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80" name="Rectangle 479">
                <a:extLst>
                  <a:ext uri="{FF2B5EF4-FFF2-40B4-BE49-F238E27FC236}">
                    <a16:creationId xmlns:a16="http://schemas.microsoft.com/office/drawing/2014/main" id="{9D820482-036F-4090-8D45-2BB6CC2B03A2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81" name="Rectangle 480">
                <a:extLst>
                  <a:ext uri="{FF2B5EF4-FFF2-40B4-BE49-F238E27FC236}">
                    <a16:creationId xmlns:a16="http://schemas.microsoft.com/office/drawing/2014/main" id="{5D78AAF1-010E-4099-9C60-5545F7BEC6CC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82" name="Rectangle 481">
                <a:extLst>
                  <a:ext uri="{FF2B5EF4-FFF2-40B4-BE49-F238E27FC236}">
                    <a16:creationId xmlns:a16="http://schemas.microsoft.com/office/drawing/2014/main" id="{46DBBC1E-4F87-4F5B-BBAF-EFEA11A9D576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83" name="Rectangle 482">
                <a:extLst>
                  <a:ext uri="{FF2B5EF4-FFF2-40B4-BE49-F238E27FC236}">
                    <a16:creationId xmlns:a16="http://schemas.microsoft.com/office/drawing/2014/main" id="{4175D0C1-B0C3-4A3A-8856-B92B8F0E0DAD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84" name="Rectangle 483">
                <a:extLst>
                  <a:ext uri="{FF2B5EF4-FFF2-40B4-BE49-F238E27FC236}">
                    <a16:creationId xmlns:a16="http://schemas.microsoft.com/office/drawing/2014/main" id="{169029A7-62B3-45D6-B4A2-43DF4C0601FD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85" name="Rectangle 484">
                <a:extLst>
                  <a:ext uri="{FF2B5EF4-FFF2-40B4-BE49-F238E27FC236}">
                    <a16:creationId xmlns:a16="http://schemas.microsoft.com/office/drawing/2014/main" id="{9195B559-7E6D-44BB-9A92-871FB9EB6145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86" name="Rectangle 485">
                <a:extLst>
                  <a:ext uri="{FF2B5EF4-FFF2-40B4-BE49-F238E27FC236}">
                    <a16:creationId xmlns:a16="http://schemas.microsoft.com/office/drawing/2014/main" id="{41265DF2-5B2C-47A4-BF3E-F052E1647143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87" name="Rectangle 486">
                <a:extLst>
                  <a:ext uri="{FF2B5EF4-FFF2-40B4-BE49-F238E27FC236}">
                    <a16:creationId xmlns:a16="http://schemas.microsoft.com/office/drawing/2014/main" id="{6F387C3F-8434-4205-A29C-42AA8A60BD94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88" name="Rectangle 487">
                <a:extLst>
                  <a:ext uri="{FF2B5EF4-FFF2-40B4-BE49-F238E27FC236}">
                    <a16:creationId xmlns:a16="http://schemas.microsoft.com/office/drawing/2014/main" id="{4E02BC43-14ED-4D45-9404-6974B827E478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446" name="Group 445">
              <a:extLst>
                <a:ext uri="{FF2B5EF4-FFF2-40B4-BE49-F238E27FC236}">
                  <a16:creationId xmlns:a16="http://schemas.microsoft.com/office/drawing/2014/main" id="{A171486B-B0EA-4151-AA5E-06932DF4CB8C}"/>
                </a:ext>
              </a:extLst>
            </p:cNvPr>
            <p:cNvGrpSpPr/>
            <p:nvPr/>
          </p:nvGrpSpPr>
          <p:grpSpPr>
            <a:xfrm flipH="1">
              <a:off x="6045241" y="4966671"/>
              <a:ext cx="67088" cy="983453"/>
              <a:chOff x="7152671" y="1595686"/>
              <a:chExt cx="90155" cy="901548"/>
            </a:xfrm>
          </p:grpSpPr>
          <p:sp>
            <p:nvSpPr>
              <p:cNvPr id="469" name="Rectangle 468">
                <a:extLst>
                  <a:ext uri="{FF2B5EF4-FFF2-40B4-BE49-F238E27FC236}">
                    <a16:creationId xmlns:a16="http://schemas.microsoft.com/office/drawing/2014/main" id="{44DD5E37-A6CE-43E7-A9B4-8B01906C534E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70" name="Rectangle 469">
                <a:extLst>
                  <a:ext uri="{FF2B5EF4-FFF2-40B4-BE49-F238E27FC236}">
                    <a16:creationId xmlns:a16="http://schemas.microsoft.com/office/drawing/2014/main" id="{60A4CD7F-57FA-40C6-82B2-85406EFE36F9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71" name="Rectangle 470">
                <a:extLst>
                  <a:ext uri="{FF2B5EF4-FFF2-40B4-BE49-F238E27FC236}">
                    <a16:creationId xmlns:a16="http://schemas.microsoft.com/office/drawing/2014/main" id="{70FDD231-AC88-4717-9E63-12ACC246721C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72" name="Rectangle 471">
                <a:extLst>
                  <a:ext uri="{FF2B5EF4-FFF2-40B4-BE49-F238E27FC236}">
                    <a16:creationId xmlns:a16="http://schemas.microsoft.com/office/drawing/2014/main" id="{498891C7-E6CA-4263-86D9-C13A58504DD5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73" name="Rectangle 472">
                <a:extLst>
                  <a:ext uri="{FF2B5EF4-FFF2-40B4-BE49-F238E27FC236}">
                    <a16:creationId xmlns:a16="http://schemas.microsoft.com/office/drawing/2014/main" id="{4341D732-54CE-40BA-ABDA-8526DD583655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74" name="Rectangle 473">
                <a:extLst>
                  <a:ext uri="{FF2B5EF4-FFF2-40B4-BE49-F238E27FC236}">
                    <a16:creationId xmlns:a16="http://schemas.microsoft.com/office/drawing/2014/main" id="{C9C2630D-124A-4198-85A5-FFE90FDE1424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75" name="Rectangle 474">
                <a:extLst>
                  <a:ext uri="{FF2B5EF4-FFF2-40B4-BE49-F238E27FC236}">
                    <a16:creationId xmlns:a16="http://schemas.microsoft.com/office/drawing/2014/main" id="{85CDE700-BE9F-4DC1-B1AB-8DDFBE89928E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76" name="Rectangle 475">
                <a:extLst>
                  <a:ext uri="{FF2B5EF4-FFF2-40B4-BE49-F238E27FC236}">
                    <a16:creationId xmlns:a16="http://schemas.microsoft.com/office/drawing/2014/main" id="{1B1D9BC0-1306-47A9-AADA-5D1FA53A49DA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77" name="Rectangle 476">
                <a:extLst>
                  <a:ext uri="{FF2B5EF4-FFF2-40B4-BE49-F238E27FC236}">
                    <a16:creationId xmlns:a16="http://schemas.microsoft.com/office/drawing/2014/main" id="{F08E8BB8-1C3E-4415-9E19-3CF488DC373B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78" name="Rectangle 477">
                <a:extLst>
                  <a:ext uri="{FF2B5EF4-FFF2-40B4-BE49-F238E27FC236}">
                    <a16:creationId xmlns:a16="http://schemas.microsoft.com/office/drawing/2014/main" id="{8C4F7135-965A-4711-A358-5032F649A758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447" name="Group 446">
              <a:extLst>
                <a:ext uri="{FF2B5EF4-FFF2-40B4-BE49-F238E27FC236}">
                  <a16:creationId xmlns:a16="http://schemas.microsoft.com/office/drawing/2014/main" id="{61DEDD5A-EA5D-4F08-8FA2-9F0F09DF4063}"/>
                </a:ext>
              </a:extLst>
            </p:cNvPr>
            <p:cNvGrpSpPr/>
            <p:nvPr/>
          </p:nvGrpSpPr>
          <p:grpSpPr>
            <a:xfrm flipH="1">
              <a:off x="6265123" y="4976015"/>
              <a:ext cx="67088" cy="983453"/>
              <a:chOff x="7152671" y="1595686"/>
              <a:chExt cx="90155" cy="901548"/>
            </a:xfrm>
          </p:grpSpPr>
          <p:sp>
            <p:nvSpPr>
              <p:cNvPr id="459" name="Rectangle 458">
                <a:extLst>
                  <a:ext uri="{FF2B5EF4-FFF2-40B4-BE49-F238E27FC236}">
                    <a16:creationId xmlns:a16="http://schemas.microsoft.com/office/drawing/2014/main" id="{5BBB027D-9D64-4C03-8440-8F55D85F5D03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60" name="Rectangle 459">
                <a:extLst>
                  <a:ext uri="{FF2B5EF4-FFF2-40B4-BE49-F238E27FC236}">
                    <a16:creationId xmlns:a16="http://schemas.microsoft.com/office/drawing/2014/main" id="{CDC4CF15-C7BB-4DC5-A56F-BDA19DBD8E6A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61" name="Rectangle 460">
                <a:extLst>
                  <a:ext uri="{FF2B5EF4-FFF2-40B4-BE49-F238E27FC236}">
                    <a16:creationId xmlns:a16="http://schemas.microsoft.com/office/drawing/2014/main" id="{B8C900B9-B300-4FEE-89DA-B363E9740F0F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62" name="Rectangle 461">
                <a:extLst>
                  <a:ext uri="{FF2B5EF4-FFF2-40B4-BE49-F238E27FC236}">
                    <a16:creationId xmlns:a16="http://schemas.microsoft.com/office/drawing/2014/main" id="{1A300022-B937-4385-B4ED-E2DC9DD0304F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63" name="Rectangle 462">
                <a:extLst>
                  <a:ext uri="{FF2B5EF4-FFF2-40B4-BE49-F238E27FC236}">
                    <a16:creationId xmlns:a16="http://schemas.microsoft.com/office/drawing/2014/main" id="{905A9405-9AC6-4D04-97BC-8C6FCF79236D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64" name="Rectangle 463">
                <a:extLst>
                  <a:ext uri="{FF2B5EF4-FFF2-40B4-BE49-F238E27FC236}">
                    <a16:creationId xmlns:a16="http://schemas.microsoft.com/office/drawing/2014/main" id="{5DEFC0AB-A8C8-4208-AE3E-4983CC1520CA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65" name="Rectangle 464">
                <a:extLst>
                  <a:ext uri="{FF2B5EF4-FFF2-40B4-BE49-F238E27FC236}">
                    <a16:creationId xmlns:a16="http://schemas.microsoft.com/office/drawing/2014/main" id="{5CDA9304-2E18-43D3-9AE3-F976EF98F383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66" name="Rectangle 465">
                <a:extLst>
                  <a:ext uri="{FF2B5EF4-FFF2-40B4-BE49-F238E27FC236}">
                    <a16:creationId xmlns:a16="http://schemas.microsoft.com/office/drawing/2014/main" id="{11F7E022-263B-4228-9CB2-FF8D5FCA669E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67" name="Rectangle 466">
                <a:extLst>
                  <a:ext uri="{FF2B5EF4-FFF2-40B4-BE49-F238E27FC236}">
                    <a16:creationId xmlns:a16="http://schemas.microsoft.com/office/drawing/2014/main" id="{2D56511A-E151-4B1A-BDF0-BA5FA2AB3A01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68" name="Rectangle 467">
                <a:extLst>
                  <a:ext uri="{FF2B5EF4-FFF2-40B4-BE49-F238E27FC236}">
                    <a16:creationId xmlns:a16="http://schemas.microsoft.com/office/drawing/2014/main" id="{231B9F56-B985-4520-8C11-9FA1FE2F07BD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448" name="Group 447">
              <a:extLst>
                <a:ext uri="{FF2B5EF4-FFF2-40B4-BE49-F238E27FC236}">
                  <a16:creationId xmlns:a16="http://schemas.microsoft.com/office/drawing/2014/main" id="{16E907EA-0BC8-4BC0-86C3-2B6B1542C08A}"/>
                </a:ext>
              </a:extLst>
            </p:cNvPr>
            <p:cNvGrpSpPr/>
            <p:nvPr/>
          </p:nvGrpSpPr>
          <p:grpSpPr>
            <a:xfrm flipH="1">
              <a:off x="6482837" y="4981458"/>
              <a:ext cx="67088" cy="983453"/>
              <a:chOff x="7152671" y="1595686"/>
              <a:chExt cx="90155" cy="901548"/>
            </a:xfrm>
          </p:grpSpPr>
          <p:sp>
            <p:nvSpPr>
              <p:cNvPr id="449" name="Rectangle 448">
                <a:extLst>
                  <a:ext uri="{FF2B5EF4-FFF2-40B4-BE49-F238E27FC236}">
                    <a16:creationId xmlns:a16="http://schemas.microsoft.com/office/drawing/2014/main" id="{0482A525-8864-4643-8516-F4504E40114D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50" name="Rectangle 449">
                <a:extLst>
                  <a:ext uri="{FF2B5EF4-FFF2-40B4-BE49-F238E27FC236}">
                    <a16:creationId xmlns:a16="http://schemas.microsoft.com/office/drawing/2014/main" id="{DB40A5B1-28D2-40FB-A253-5193CE9F4142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51" name="Rectangle 450">
                <a:extLst>
                  <a:ext uri="{FF2B5EF4-FFF2-40B4-BE49-F238E27FC236}">
                    <a16:creationId xmlns:a16="http://schemas.microsoft.com/office/drawing/2014/main" id="{0991C6E6-4292-45E2-A50A-3DE29123FC17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52" name="Rectangle 451">
                <a:extLst>
                  <a:ext uri="{FF2B5EF4-FFF2-40B4-BE49-F238E27FC236}">
                    <a16:creationId xmlns:a16="http://schemas.microsoft.com/office/drawing/2014/main" id="{47EACE3F-61E8-420F-B236-4C0A4A776B6A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53" name="Rectangle 452">
                <a:extLst>
                  <a:ext uri="{FF2B5EF4-FFF2-40B4-BE49-F238E27FC236}">
                    <a16:creationId xmlns:a16="http://schemas.microsoft.com/office/drawing/2014/main" id="{C02F511B-8646-4482-B46D-EDEA655084F5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54" name="Rectangle 453">
                <a:extLst>
                  <a:ext uri="{FF2B5EF4-FFF2-40B4-BE49-F238E27FC236}">
                    <a16:creationId xmlns:a16="http://schemas.microsoft.com/office/drawing/2014/main" id="{8C5A4BFC-014F-4B48-BE88-23A346D36BAE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55" name="Rectangle 454">
                <a:extLst>
                  <a:ext uri="{FF2B5EF4-FFF2-40B4-BE49-F238E27FC236}">
                    <a16:creationId xmlns:a16="http://schemas.microsoft.com/office/drawing/2014/main" id="{C5811A0B-9CB4-4CD5-953A-0FE77AE9B95A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56" name="Rectangle 455">
                <a:extLst>
                  <a:ext uri="{FF2B5EF4-FFF2-40B4-BE49-F238E27FC236}">
                    <a16:creationId xmlns:a16="http://schemas.microsoft.com/office/drawing/2014/main" id="{5984A35B-8523-4301-9D8C-D3768610AC2E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57" name="Rectangle 456">
                <a:extLst>
                  <a:ext uri="{FF2B5EF4-FFF2-40B4-BE49-F238E27FC236}">
                    <a16:creationId xmlns:a16="http://schemas.microsoft.com/office/drawing/2014/main" id="{5A78C14D-929E-4744-A5D2-C2B4F8014E94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58" name="Rectangle 457">
                <a:extLst>
                  <a:ext uri="{FF2B5EF4-FFF2-40B4-BE49-F238E27FC236}">
                    <a16:creationId xmlns:a16="http://schemas.microsoft.com/office/drawing/2014/main" id="{224BD5E0-14A8-48CE-8436-8B579AD7A26A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99" name="Group 498">
            <a:extLst>
              <a:ext uri="{FF2B5EF4-FFF2-40B4-BE49-F238E27FC236}">
                <a16:creationId xmlns:a16="http://schemas.microsoft.com/office/drawing/2014/main" id="{B185F16E-3F28-4276-BC54-F9DA3F38A008}"/>
              </a:ext>
            </a:extLst>
          </p:cNvPr>
          <p:cNvGrpSpPr/>
          <p:nvPr/>
        </p:nvGrpSpPr>
        <p:grpSpPr>
          <a:xfrm>
            <a:off x="7846974" y="3839694"/>
            <a:ext cx="1275277" cy="1212548"/>
            <a:chOff x="4466955" y="1528172"/>
            <a:chExt cx="1402805" cy="1333803"/>
          </a:xfrm>
        </p:grpSpPr>
        <p:pic>
          <p:nvPicPr>
            <p:cNvPr id="500" name="Picture 499">
              <a:extLst>
                <a:ext uri="{FF2B5EF4-FFF2-40B4-BE49-F238E27FC236}">
                  <a16:creationId xmlns:a16="http://schemas.microsoft.com/office/drawing/2014/main" id="{F6254E5C-3D4E-4009-B232-8E2B3ED7DA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66955" y="1528172"/>
              <a:ext cx="1073478" cy="1081798"/>
            </a:xfrm>
            <a:prstGeom prst="rect">
              <a:avLst/>
            </a:prstGeom>
          </p:spPr>
        </p:pic>
        <p:pic>
          <p:nvPicPr>
            <p:cNvPr id="501" name="Picture 500">
              <a:extLst>
                <a:ext uri="{FF2B5EF4-FFF2-40B4-BE49-F238E27FC236}">
                  <a16:creationId xmlns:a16="http://schemas.microsoft.com/office/drawing/2014/main" id="{05442DA8-23E4-4D21-933E-FE97BE88AC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7737" y="1641631"/>
              <a:ext cx="1073478" cy="1081798"/>
            </a:xfrm>
            <a:prstGeom prst="rect">
              <a:avLst/>
            </a:prstGeom>
          </p:spPr>
        </p:pic>
        <p:pic>
          <p:nvPicPr>
            <p:cNvPr id="502" name="Picture 501">
              <a:extLst>
                <a:ext uri="{FF2B5EF4-FFF2-40B4-BE49-F238E27FC236}">
                  <a16:creationId xmlns:a16="http://schemas.microsoft.com/office/drawing/2014/main" id="{08126852-6E9C-4666-B1EC-1F266BF625A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6282" y="1780177"/>
              <a:ext cx="1073478" cy="1081798"/>
            </a:xfrm>
            <a:prstGeom prst="rect">
              <a:avLst/>
            </a:prstGeom>
          </p:spPr>
        </p:pic>
      </p:grpSp>
      <p:grpSp>
        <p:nvGrpSpPr>
          <p:cNvPr id="503" name="Group 502">
            <a:extLst>
              <a:ext uri="{FF2B5EF4-FFF2-40B4-BE49-F238E27FC236}">
                <a16:creationId xmlns:a16="http://schemas.microsoft.com/office/drawing/2014/main" id="{A0C9263D-D16F-4D14-A13A-BB64E4166359}"/>
              </a:ext>
            </a:extLst>
          </p:cNvPr>
          <p:cNvGrpSpPr/>
          <p:nvPr/>
        </p:nvGrpSpPr>
        <p:grpSpPr>
          <a:xfrm>
            <a:off x="9552511" y="3852238"/>
            <a:ext cx="1275277" cy="1212548"/>
            <a:chOff x="4466955" y="1528172"/>
            <a:chExt cx="1402805" cy="1333803"/>
          </a:xfrm>
        </p:grpSpPr>
        <p:pic>
          <p:nvPicPr>
            <p:cNvPr id="504" name="Picture 503">
              <a:extLst>
                <a:ext uri="{FF2B5EF4-FFF2-40B4-BE49-F238E27FC236}">
                  <a16:creationId xmlns:a16="http://schemas.microsoft.com/office/drawing/2014/main" id="{6C791F12-F698-4372-A056-159647AA8B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66955" y="1528172"/>
              <a:ext cx="1073478" cy="1081798"/>
            </a:xfrm>
            <a:prstGeom prst="rect">
              <a:avLst/>
            </a:prstGeom>
          </p:spPr>
        </p:pic>
        <p:pic>
          <p:nvPicPr>
            <p:cNvPr id="505" name="Picture 504">
              <a:extLst>
                <a:ext uri="{FF2B5EF4-FFF2-40B4-BE49-F238E27FC236}">
                  <a16:creationId xmlns:a16="http://schemas.microsoft.com/office/drawing/2014/main" id="{33F646A6-E383-433F-9ACD-FD7D4FE569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7737" y="1641631"/>
              <a:ext cx="1073478" cy="1081798"/>
            </a:xfrm>
            <a:prstGeom prst="rect">
              <a:avLst/>
            </a:prstGeom>
          </p:spPr>
        </p:pic>
        <p:pic>
          <p:nvPicPr>
            <p:cNvPr id="506" name="Picture 505">
              <a:extLst>
                <a:ext uri="{FF2B5EF4-FFF2-40B4-BE49-F238E27FC236}">
                  <a16:creationId xmlns:a16="http://schemas.microsoft.com/office/drawing/2014/main" id="{0C3C80EE-9C0C-4C64-BD67-BD59CEF6BF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6282" y="1780177"/>
              <a:ext cx="1073478" cy="1081798"/>
            </a:xfrm>
            <a:prstGeom prst="rect">
              <a:avLst/>
            </a:prstGeom>
          </p:spPr>
        </p:pic>
      </p:grpSp>
      <p:grpSp>
        <p:nvGrpSpPr>
          <p:cNvPr id="507" name="Group 506">
            <a:extLst>
              <a:ext uri="{FF2B5EF4-FFF2-40B4-BE49-F238E27FC236}">
                <a16:creationId xmlns:a16="http://schemas.microsoft.com/office/drawing/2014/main" id="{EC6954DE-66A5-4C5A-99FC-52A66F4FE7AD}"/>
              </a:ext>
            </a:extLst>
          </p:cNvPr>
          <p:cNvGrpSpPr/>
          <p:nvPr/>
        </p:nvGrpSpPr>
        <p:grpSpPr>
          <a:xfrm>
            <a:off x="8660791" y="5191706"/>
            <a:ext cx="1149327" cy="1086597"/>
            <a:chOff x="4466955" y="1528172"/>
            <a:chExt cx="1264260" cy="1195257"/>
          </a:xfrm>
        </p:grpSpPr>
        <p:pic>
          <p:nvPicPr>
            <p:cNvPr id="508" name="Picture 507">
              <a:extLst>
                <a:ext uri="{FF2B5EF4-FFF2-40B4-BE49-F238E27FC236}">
                  <a16:creationId xmlns:a16="http://schemas.microsoft.com/office/drawing/2014/main" id="{A832C6FB-7130-4898-A1BF-9CA9CDAC30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66955" y="1528172"/>
              <a:ext cx="1073478" cy="1081798"/>
            </a:xfrm>
            <a:prstGeom prst="rect">
              <a:avLst/>
            </a:prstGeom>
          </p:spPr>
        </p:pic>
        <p:pic>
          <p:nvPicPr>
            <p:cNvPr id="509" name="Picture 508">
              <a:extLst>
                <a:ext uri="{FF2B5EF4-FFF2-40B4-BE49-F238E27FC236}">
                  <a16:creationId xmlns:a16="http://schemas.microsoft.com/office/drawing/2014/main" id="{DBD7D97B-8232-425A-A710-180BAEFDB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7737" y="1641631"/>
              <a:ext cx="1073478" cy="1081798"/>
            </a:xfrm>
            <a:prstGeom prst="rect">
              <a:avLst/>
            </a:prstGeom>
          </p:spPr>
        </p:pic>
      </p:grpSp>
      <p:sp>
        <p:nvSpPr>
          <p:cNvPr id="510" name="Rectangle 509">
            <a:extLst>
              <a:ext uri="{FF2B5EF4-FFF2-40B4-BE49-F238E27FC236}">
                <a16:creationId xmlns:a16="http://schemas.microsoft.com/office/drawing/2014/main" id="{0BAC8661-70E3-4C05-888E-3A890A3CE843}"/>
              </a:ext>
            </a:extLst>
          </p:cNvPr>
          <p:cNvSpPr/>
          <p:nvPr/>
        </p:nvSpPr>
        <p:spPr>
          <a:xfrm>
            <a:off x="3010947" y="2965697"/>
            <a:ext cx="1224642" cy="616877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11" name="Rectangle 510">
            <a:extLst>
              <a:ext uri="{FF2B5EF4-FFF2-40B4-BE49-F238E27FC236}">
                <a16:creationId xmlns:a16="http://schemas.microsoft.com/office/drawing/2014/main" id="{9EE9D0B3-DABA-4056-9A37-F4720F5E6497}"/>
              </a:ext>
            </a:extLst>
          </p:cNvPr>
          <p:cNvSpPr/>
          <p:nvPr/>
        </p:nvSpPr>
        <p:spPr>
          <a:xfrm>
            <a:off x="6352714" y="2965697"/>
            <a:ext cx="1224642" cy="616877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12" name="Rectangle 511">
            <a:extLst>
              <a:ext uri="{FF2B5EF4-FFF2-40B4-BE49-F238E27FC236}">
                <a16:creationId xmlns:a16="http://schemas.microsoft.com/office/drawing/2014/main" id="{4B85D79A-0B4C-4B7B-855E-D071D1CE5189}"/>
              </a:ext>
            </a:extLst>
          </p:cNvPr>
          <p:cNvSpPr/>
          <p:nvPr/>
        </p:nvSpPr>
        <p:spPr>
          <a:xfrm>
            <a:off x="10083523" y="2965697"/>
            <a:ext cx="1224642" cy="616877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13" name="Rectangle 512">
            <a:extLst>
              <a:ext uri="{FF2B5EF4-FFF2-40B4-BE49-F238E27FC236}">
                <a16:creationId xmlns:a16="http://schemas.microsoft.com/office/drawing/2014/main" id="{8ECA4403-665C-4669-8365-055EB68FF2DA}"/>
              </a:ext>
            </a:extLst>
          </p:cNvPr>
          <p:cNvSpPr/>
          <p:nvPr/>
        </p:nvSpPr>
        <p:spPr>
          <a:xfrm>
            <a:off x="3016941" y="5812196"/>
            <a:ext cx="1224642" cy="616877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14" name="Rectangle 513">
            <a:extLst>
              <a:ext uri="{FF2B5EF4-FFF2-40B4-BE49-F238E27FC236}">
                <a16:creationId xmlns:a16="http://schemas.microsoft.com/office/drawing/2014/main" id="{428274FF-AD94-4005-AF63-5F488E8B1A22}"/>
              </a:ext>
            </a:extLst>
          </p:cNvPr>
          <p:cNvSpPr/>
          <p:nvPr/>
        </p:nvSpPr>
        <p:spPr>
          <a:xfrm>
            <a:off x="6358708" y="5812196"/>
            <a:ext cx="1224642" cy="616877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15" name="Rectangle 514">
            <a:extLst>
              <a:ext uri="{FF2B5EF4-FFF2-40B4-BE49-F238E27FC236}">
                <a16:creationId xmlns:a16="http://schemas.microsoft.com/office/drawing/2014/main" id="{70F475D3-9CAB-4161-A334-BA2C58E3D779}"/>
              </a:ext>
            </a:extLst>
          </p:cNvPr>
          <p:cNvSpPr/>
          <p:nvPr/>
        </p:nvSpPr>
        <p:spPr>
          <a:xfrm>
            <a:off x="10089517" y="5812196"/>
            <a:ext cx="1224642" cy="616877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16" name="TextBox 515">
            <a:extLst>
              <a:ext uri="{FF2B5EF4-FFF2-40B4-BE49-F238E27FC236}">
                <a16:creationId xmlns:a16="http://schemas.microsoft.com/office/drawing/2014/main" id="{75B73A83-4FB4-4041-A5AD-4A77A2DC4355}"/>
              </a:ext>
            </a:extLst>
          </p:cNvPr>
          <p:cNvSpPr txBox="1"/>
          <p:nvPr/>
        </p:nvSpPr>
        <p:spPr>
          <a:xfrm>
            <a:off x="3186877" y="2992014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310</a:t>
            </a:r>
          </a:p>
        </p:txBody>
      </p:sp>
      <p:sp>
        <p:nvSpPr>
          <p:cNvPr id="517" name="TextBox 516">
            <a:extLst>
              <a:ext uri="{FF2B5EF4-FFF2-40B4-BE49-F238E27FC236}">
                <a16:creationId xmlns:a16="http://schemas.microsoft.com/office/drawing/2014/main" id="{D7377209-C35E-439E-B7E6-B76C742CC1A7}"/>
              </a:ext>
            </a:extLst>
          </p:cNvPr>
          <p:cNvSpPr txBox="1"/>
          <p:nvPr/>
        </p:nvSpPr>
        <p:spPr>
          <a:xfrm>
            <a:off x="6568439" y="2992014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900</a:t>
            </a:r>
          </a:p>
        </p:txBody>
      </p:sp>
      <p:sp>
        <p:nvSpPr>
          <p:cNvPr id="518" name="TextBox 517">
            <a:extLst>
              <a:ext uri="{FF2B5EF4-FFF2-40B4-BE49-F238E27FC236}">
                <a16:creationId xmlns:a16="http://schemas.microsoft.com/office/drawing/2014/main" id="{2075090D-D746-4394-B58B-E1EE0E94F47A}"/>
              </a:ext>
            </a:extLst>
          </p:cNvPr>
          <p:cNvSpPr txBox="1"/>
          <p:nvPr/>
        </p:nvSpPr>
        <p:spPr>
          <a:xfrm>
            <a:off x="10285087" y="2981747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740</a:t>
            </a:r>
          </a:p>
        </p:txBody>
      </p:sp>
      <p:sp>
        <p:nvSpPr>
          <p:cNvPr id="519" name="TextBox 518">
            <a:extLst>
              <a:ext uri="{FF2B5EF4-FFF2-40B4-BE49-F238E27FC236}">
                <a16:creationId xmlns:a16="http://schemas.microsoft.com/office/drawing/2014/main" id="{35BDA899-8194-4E11-91A0-8BAA25C33665}"/>
              </a:ext>
            </a:extLst>
          </p:cNvPr>
          <p:cNvSpPr txBox="1"/>
          <p:nvPr/>
        </p:nvSpPr>
        <p:spPr>
          <a:xfrm>
            <a:off x="3169855" y="5854565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580</a:t>
            </a:r>
          </a:p>
        </p:txBody>
      </p:sp>
      <p:sp>
        <p:nvSpPr>
          <p:cNvPr id="520" name="TextBox 519">
            <a:extLst>
              <a:ext uri="{FF2B5EF4-FFF2-40B4-BE49-F238E27FC236}">
                <a16:creationId xmlns:a16="http://schemas.microsoft.com/office/drawing/2014/main" id="{6E11EA39-2359-4DF1-84C2-3DFFC12B9E3F}"/>
              </a:ext>
            </a:extLst>
          </p:cNvPr>
          <p:cNvSpPr txBox="1"/>
          <p:nvPr/>
        </p:nvSpPr>
        <p:spPr>
          <a:xfrm>
            <a:off x="6665720" y="5854565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50</a:t>
            </a:r>
          </a:p>
        </p:txBody>
      </p:sp>
      <p:sp>
        <p:nvSpPr>
          <p:cNvPr id="521" name="TextBox 520">
            <a:extLst>
              <a:ext uri="{FF2B5EF4-FFF2-40B4-BE49-F238E27FC236}">
                <a16:creationId xmlns:a16="http://schemas.microsoft.com/office/drawing/2014/main" id="{03FFFF4A-DC29-4958-910D-C8ABF859E004}"/>
              </a:ext>
            </a:extLst>
          </p:cNvPr>
          <p:cNvSpPr txBox="1"/>
          <p:nvPr/>
        </p:nvSpPr>
        <p:spPr>
          <a:xfrm>
            <a:off x="10268065" y="5844298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800</a:t>
            </a:r>
          </a:p>
        </p:txBody>
      </p:sp>
    </p:spTree>
    <p:extLst>
      <p:ext uri="{BB962C8B-B14F-4D97-AF65-F5344CB8AC3E}">
        <p14:creationId xmlns:p14="http://schemas.microsoft.com/office/powerpoint/2010/main" val="1840132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2" grpId="0" animBg="1"/>
      <p:bldP spid="264" grpId="0" uiExpand="1" build="p"/>
      <p:bldP spid="516" grpId="0"/>
      <p:bldP spid="517" grpId="0"/>
      <p:bldP spid="518" grpId="0"/>
      <p:bldP spid="519" grpId="0"/>
      <p:bldP spid="520" grpId="0"/>
      <p:bldP spid="5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7">
            <a:extLst>
              <a:ext uri="{FF2B5EF4-FFF2-40B4-BE49-F238E27FC236}">
                <a16:creationId xmlns:a16="http://schemas.microsoft.com/office/drawing/2014/main" id="{DFAC60CA-FCCF-43C8-B27D-12D223945AEB}"/>
              </a:ext>
            </a:extLst>
          </p:cNvPr>
          <p:cNvSpPr/>
          <p:nvPr/>
        </p:nvSpPr>
        <p:spPr>
          <a:xfrm>
            <a:off x="1332664" y="655654"/>
            <a:ext cx="705394" cy="48332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BA11F2F-B82E-4D3E-AB1B-46ECDFAD04D3}"/>
              </a:ext>
            </a:extLst>
          </p:cNvPr>
          <p:cNvSpPr/>
          <p:nvPr/>
        </p:nvSpPr>
        <p:spPr>
          <a:xfrm>
            <a:off x="721462" y="600481"/>
            <a:ext cx="570588" cy="570588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B63E6A-530A-47C2-B601-269BDB60508C}"/>
              </a:ext>
            </a:extLst>
          </p:cNvPr>
          <p:cNvSpPr txBox="1"/>
          <p:nvPr/>
        </p:nvSpPr>
        <p:spPr>
          <a:xfrm>
            <a:off x="1272863" y="495099"/>
            <a:ext cx="10705131" cy="1305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 ?</a:t>
            </a:r>
          </a:p>
          <a:p>
            <a:pPr>
              <a:lnSpc>
                <a:spcPct val="150000"/>
              </a:lnSpc>
            </a:pP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hãy</a:t>
            </a:r>
            <a:r>
              <a:rPr lang="en-US" sz="2800" dirty="0"/>
              <a:t> </a:t>
            </a:r>
            <a:r>
              <a:rPr lang="en-US" sz="2800" dirty="0" err="1"/>
              <a:t>ước</a:t>
            </a:r>
            <a:r>
              <a:rPr lang="en-US" sz="2800" dirty="0"/>
              <a:t> </a:t>
            </a:r>
            <a:r>
              <a:rPr lang="en-US" sz="2800" dirty="0" err="1"/>
              <a:t>lượng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</a:t>
            </a:r>
            <a:r>
              <a:rPr lang="en-US" sz="2800" dirty="0" err="1"/>
              <a:t>viên</a:t>
            </a:r>
            <a:r>
              <a:rPr lang="en-US" sz="2800" dirty="0"/>
              <a:t> </a:t>
            </a:r>
            <a:r>
              <a:rPr lang="en-US" sz="2800" dirty="0" err="1"/>
              <a:t>kẹo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mỗi</a:t>
            </a:r>
            <a:r>
              <a:rPr lang="en-US" sz="2800" dirty="0"/>
              <a:t> </a:t>
            </a:r>
            <a:r>
              <a:rPr lang="en-US" sz="2800" dirty="0" err="1"/>
              <a:t>lọ</a:t>
            </a:r>
            <a:r>
              <a:rPr lang="en-US" sz="2800" dirty="0"/>
              <a:t> </a:t>
            </a:r>
            <a:r>
              <a:rPr lang="en-US" sz="2800" dirty="0" err="1"/>
              <a:t>theo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</a:t>
            </a:r>
            <a:r>
              <a:rPr lang="en-US" sz="2800" dirty="0" err="1"/>
              <a:t>tròn</a:t>
            </a:r>
            <a:r>
              <a:rPr lang="en-US" sz="2800" dirty="0"/>
              <a:t> </a:t>
            </a:r>
            <a:r>
              <a:rPr lang="en-US" sz="2800" dirty="0" err="1"/>
              <a:t>chục</a:t>
            </a:r>
            <a:r>
              <a:rPr lang="en-US" sz="2800" dirty="0"/>
              <a:t>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D49B68C-50C2-4F02-8DD4-33D4BFBBEA3B}"/>
              </a:ext>
            </a:extLst>
          </p:cNvPr>
          <p:cNvGrpSpPr/>
          <p:nvPr/>
        </p:nvGrpSpPr>
        <p:grpSpPr>
          <a:xfrm>
            <a:off x="599622" y="2145393"/>
            <a:ext cx="10731500" cy="2991201"/>
            <a:chOff x="599622" y="2145393"/>
            <a:chExt cx="10731500" cy="299120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B2C5D8E-570E-4443-BC5E-E8A25C3D78DC}"/>
                </a:ext>
              </a:extLst>
            </p:cNvPr>
            <p:cNvGrpSpPr/>
            <p:nvPr/>
          </p:nvGrpSpPr>
          <p:grpSpPr>
            <a:xfrm>
              <a:off x="599622" y="2145393"/>
              <a:ext cx="10731500" cy="2959100"/>
              <a:chOff x="599622" y="2145393"/>
              <a:chExt cx="10731500" cy="295910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6F72C11-EFFF-4F1E-AF15-1F81BAC987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35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9622" y="2145393"/>
                <a:ext cx="10731500" cy="2959100"/>
              </a:xfrm>
              <a:prstGeom prst="rect">
                <a:avLst/>
              </a:prstGeom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12C834C-377A-4372-A0F1-0ECD3E1353FE}"/>
                  </a:ext>
                </a:extLst>
              </p:cNvPr>
              <p:cNvSpPr txBox="1"/>
              <p:nvPr/>
            </p:nvSpPr>
            <p:spPr>
              <a:xfrm>
                <a:off x="935467" y="4519718"/>
                <a:ext cx="639919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VN" sz="3200" dirty="0"/>
                  <a:t>10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B5D33F1-5A46-4B2F-9883-1843B56A888B}"/>
                  </a:ext>
                </a:extLst>
              </p:cNvPr>
              <p:cNvSpPr txBox="1"/>
              <p:nvPr/>
            </p:nvSpPr>
            <p:spPr>
              <a:xfrm>
                <a:off x="2492126" y="4519717"/>
                <a:ext cx="639919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VN" sz="3200" dirty="0"/>
                  <a:t>20</a:t>
                </a:r>
              </a:p>
            </p:txBody>
          </p:sp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37F5E85-B21E-45CB-B2CF-556D39C3B476}"/>
                </a:ext>
              </a:extLst>
            </p:cNvPr>
            <p:cNvSpPr/>
            <p:nvPr/>
          </p:nvSpPr>
          <p:spPr>
            <a:xfrm>
              <a:off x="4048785" y="4519717"/>
              <a:ext cx="836447" cy="616877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6D06E6E-D1F9-4C28-9371-CDF785184955}"/>
                </a:ext>
              </a:extLst>
            </p:cNvPr>
            <p:cNvSpPr/>
            <p:nvPr/>
          </p:nvSpPr>
          <p:spPr>
            <a:xfrm>
              <a:off x="5575776" y="4519717"/>
              <a:ext cx="836447" cy="616877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70BBFB2-C7E9-4CB1-97E4-4966D0EAB678}"/>
                </a:ext>
              </a:extLst>
            </p:cNvPr>
            <p:cNvSpPr/>
            <p:nvPr/>
          </p:nvSpPr>
          <p:spPr>
            <a:xfrm>
              <a:off x="7146847" y="4487615"/>
              <a:ext cx="975764" cy="616877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807A758-8267-402E-A218-2162F0DE041F}"/>
              </a:ext>
            </a:extLst>
          </p:cNvPr>
          <p:cNvSpPr txBox="1"/>
          <p:nvPr/>
        </p:nvSpPr>
        <p:spPr>
          <a:xfrm>
            <a:off x="4144887" y="4542194"/>
            <a:ext cx="639919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C1A5CA9-B2DD-4028-8819-E5C9BEAC95E3}"/>
              </a:ext>
            </a:extLst>
          </p:cNvPr>
          <p:cNvSpPr txBox="1"/>
          <p:nvPr/>
        </p:nvSpPr>
        <p:spPr>
          <a:xfrm>
            <a:off x="5686455" y="4548592"/>
            <a:ext cx="639919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50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26471F3-7F32-4501-B896-D2F17A6E829D}"/>
              </a:ext>
            </a:extLst>
          </p:cNvPr>
          <p:cNvSpPr txBox="1"/>
          <p:nvPr/>
        </p:nvSpPr>
        <p:spPr>
          <a:xfrm>
            <a:off x="7197335" y="4554410"/>
            <a:ext cx="874788" cy="4832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2297936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uiExpand="1" build="p"/>
      <p:bldP spid="13" grpId="0" animBg="1"/>
      <p:bldP spid="14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23C01-F1C3-4F4A-A585-43D56DAAB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8108" y="1830197"/>
            <a:ext cx="10515600" cy="1325563"/>
          </a:xfrm>
        </p:spPr>
        <p:txBody>
          <a:bodyPr>
            <a:normAutofit/>
          </a:bodyPr>
          <a:lstStyle/>
          <a:p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Củng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cố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bài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học</a:t>
            </a:r>
            <a:endParaRPr lang="en-US" sz="66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A7052F-57EE-4025-9847-16EE610FAB80}"/>
              </a:ext>
            </a:extLst>
          </p:cNvPr>
          <p:cNvSpPr txBox="1"/>
          <p:nvPr/>
        </p:nvSpPr>
        <p:spPr>
          <a:xfrm>
            <a:off x="8942603" y="6581001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4119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126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2023C8-03CC-4ED0-830D-BF606451F86B}"/>
              </a:ext>
            </a:extLst>
          </p:cNvPr>
          <p:cNvSpPr txBox="1"/>
          <p:nvPr/>
        </p:nvSpPr>
        <p:spPr>
          <a:xfrm>
            <a:off x="1126434" y="2779475"/>
            <a:ext cx="9713344" cy="8301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BÀI</a:t>
            </a:r>
            <a:r>
              <a:rPr lang="en-US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 49: </a:t>
            </a:r>
            <a:r>
              <a:rPr lang="en-US" sz="4400" b="1" dirty="0" err="1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Các</a:t>
            </a:r>
            <a:r>
              <a:rPr lang="en-US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 </a:t>
            </a:r>
            <a:r>
              <a:rPr lang="en-US" sz="4400" b="1" dirty="0" err="1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số</a:t>
            </a:r>
            <a:r>
              <a:rPr lang="en-US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 </a:t>
            </a:r>
            <a:r>
              <a:rPr lang="en-US" sz="4400" b="1" dirty="0" err="1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tròn</a:t>
            </a:r>
            <a:r>
              <a:rPr lang="en-US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 </a:t>
            </a:r>
            <a:r>
              <a:rPr lang="en-US" sz="4400" b="1" dirty="0" err="1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trăm</a:t>
            </a:r>
            <a:r>
              <a:rPr lang="en-US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, </a:t>
            </a:r>
            <a:r>
              <a:rPr lang="en-US" sz="4400" b="1" dirty="0" err="1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tròn</a:t>
            </a:r>
            <a:r>
              <a:rPr lang="en-US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 </a:t>
            </a:r>
            <a:r>
              <a:rPr lang="en-US" sz="4400" b="1" dirty="0" err="1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chục</a:t>
            </a:r>
            <a:endParaRPr lang="vi-VN" sz="4400" b="1" dirty="0">
              <a:ln w="2222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CBC260D-FA70-43A2-A5AC-8FAC030EFAE9}"/>
              </a:ext>
            </a:extLst>
          </p:cNvPr>
          <p:cNvGrpSpPr/>
          <p:nvPr/>
        </p:nvGrpSpPr>
        <p:grpSpPr>
          <a:xfrm>
            <a:off x="1314892" y="894087"/>
            <a:ext cx="2163960" cy="1242752"/>
            <a:chOff x="1523997" y="0"/>
            <a:chExt cx="2190752" cy="101532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0A336D1-6EAB-4D88-B050-1A664761CDAA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6" name="Rectangle: Top Corners Rounded 5">
                <a:extLst>
                  <a:ext uri="{FF2B5EF4-FFF2-40B4-BE49-F238E27FC236}">
                    <a16:creationId xmlns:a16="http://schemas.microsoft.com/office/drawing/2014/main" id="{2CCECC4C-EFA0-4170-AF5B-8E735A0187EF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sz="1600"/>
              </a:p>
            </p:txBody>
          </p:sp>
          <p:sp>
            <p:nvSpPr>
              <p:cNvPr id="7" name="Rectangle: Top Corners Rounded 6">
                <a:extLst>
                  <a:ext uri="{FF2B5EF4-FFF2-40B4-BE49-F238E27FC236}">
                    <a16:creationId xmlns:a16="http://schemas.microsoft.com/office/drawing/2014/main" id="{47C0B4B5-27EA-44D3-9621-0CB828F23E5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4D8ACC7-221E-48DD-83A2-16D3E6FF1490}"/>
                </a:ext>
              </a:extLst>
            </p:cNvPr>
            <p:cNvSpPr txBox="1"/>
            <p:nvPr/>
          </p:nvSpPr>
          <p:spPr>
            <a:xfrm>
              <a:off x="1523997" y="135240"/>
              <a:ext cx="1972089" cy="8800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CHỦ ĐỀ </a:t>
              </a:r>
              <a:r>
                <a:rPr lang="en-US" sz="320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8</a:t>
              </a:r>
              <a:endParaRPr lang="vi-VN" sz="3200" dirty="0">
                <a:solidFill>
                  <a:schemeClr val="accent6">
                    <a:lumMod val="75000"/>
                  </a:schemeClr>
                </a:solidFill>
                <a:latin typeface="+mj-lt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9308AFA-8573-43EC-992F-FC51DD70C7E8}"/>
              </a:ext>
            </a:extLst>
          </p:cNvPr>
          <p:cNvSpPr txBox="1"/>
          <p:nvPr/>
        </p:nvSpPr>
        <p:spPr>
          <a:xfrm>
            <a:off x="2934587" y="1545001"/>
            <a:ext cx="7942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+mj-lt"/>
              </a:rPr>
              <a:t>Phép</a:t>
            </a:r>
            <a:r>
              <a:rPr lang="en-US" sz="36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+mj-lt"/>
              </a:rPr>
              <a:t>nhân</a:t>
            </a:r>
            <a:r>
              <a:rPr lang="en-US" sz="3600" b="1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3600" b="1" dirty="0" err="1">
                <a:solidFill>
                  <a:schemeClr val="bg1"/>
                </a:solidFill>
                <a:latin typeface="+mj-lt"/>
              </a:rPr>
              <a:t>phép</a:t>
            </a:r>
            <a:r>
              <a:rPr lang="en-US" sz="3600" b="1" dirty="0">
                <a:solidFill>
                  <a:schemeClr val="bg1"/>
                </a:solidFill>
                <a:latin typeface="+mj-lt"/>
              </a:rPr>
              <a:t> chia</a:t>
            </a:r>
          </a:p>
        </p:txBody>
      </p:sp>
    </p:spTree>
    <p:extLst>
      <p:ext uri="{BB962C8B-B14F-4D97-AF65-F5344CB8AC3E}">
        <p14:creationId xmlns:p14="http://schemas.microsoft.com/office/powerpoint/2010/main" val="26697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" y="0"/>
            <a:ext cx="12192000" cy="6927570"/>
          </a:xfrm>
          <a:prstGeom prst="rect">
            <a:avLst/>
          </a:prstGeom>
        </p:spPr>
      </p:pic>
      <p:sp>
        <p:nvSpPr>
          <p:cNvPr id="3" name="Google Shape;287;p4"/>
          <p:cNvSpPr txBox="1"/>
          <p:nvPr/>
        </p:nvSpPr>
        <p:spPr>
          <a:xfrm>
            <a:off x="5295241" y="1180671"/>
            <a:ext cx="1366433" cy="612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25" rIns="121850" bIns="609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5 hàng" panose="020B0603050302020204" pitchFamily="34" charset="0"/>
                <a:ea typeface="Arial"/>
                <a:cs typeface="Arial"/>
                <a:sym typeface="Arial"/>
              </a:rPr>
              <a:t>Toán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5 hàng" panose="020B06030503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4" name="Google Shape;288;p4"/>
          <p:cNvSpPr txBox="1"/>
          <p:nvPr/>
        </p:nvSpPr>
        <p:spPr>
          <a:xfrm>
            <a:off x="2630473" y="1842620"/>
            <a:ext cx="8538357" cy="615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25" rIns="121850" bIns="609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Arial"/>
                <a:cs typeface="Arial"/>
                <a:sym typeface="Arial"/>
              </a:rPr>
              <a:t>Bài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Arial"/>
                <a:cs typeface="Arial"/>
                <a:sym typeface="Arial"/>
              </a:rPr>
              <a:t> </a:t>
            </a: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Arial"/>
                <a:cs typeface="Arial"/>
                <a:sym typeface="Arial"/>
              </a:rPr>
              <a:t>4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Arial"/>
                <a:cs typeface="Arial"/>
                <a:sym typeface="Arial"/>
              </a:rPr>
              <a:t>9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Arial"/>
                <a:cs typeface="Arial"/>
                <a:sym typeface="Arial"/>
              </a:rPr>
              <a:t>: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Arial"/>
                <a:cs typeface="Arial"/>
                <a:sym typeface="Arial"/>
              </a:rPr>
              <a:t>Các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Arial"/>
                <a:cs typeface="Arial"/>
                <a:sym typeface="Arial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Arial"/>
                <a:cs typeface="Arial"/>
                <a:sym typeface="Arial"/>
              </a:rPr>
              <a:t>số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Arial"/>
                <a:cs typeface="Arial"/>
                <a:sym typeface="Arial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Arial"/>
                <a:cs typeface="Arial"/>
                <a:sym typeface="Arial"/>
              </a:rPr>
              <a:t>tròn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Arial"/>
                <a:cs typeface="Arial"/>
                <a:sym typeface="Arial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Arial"/>
                <a:cs typeface="Arial"/>
                <a:sym typeface="Arial"/>
              </a:rPr>
              <a:t>trăm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Arial"/>
                <a:cs typeface="Arial"/>
                <a:sym typeface="Arial"/>
              </a:rPr>
              <a:t>,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Arial"/>
                <a:cs typeface="Arial"/>
                <a:sym typeface="Arial"/>
              </a:rPr>
              <a:t>tròn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Arial"/>
                <a:cs typeface="Arial"/>
                <a:sym typeface="Arial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Arial"/>
                <a:cs typeface="Arial"/>
                <a:sym typeface="Arial"/>
              </a:rPr>
              <a:t>chục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Arial"/>
                <a:cs typeface="Arial"/>
                <a:sym typeface="Arial"/>
              </a:rPr>
              <a:t> (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Arial"/>
                <a:cs typeface="Arial"/>
                <a:sym typeface="Arial"/>
              </a:rPr>
              <a:t>tiết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Arial"/>
                <a:cs typeface="Arial"/>
                <a:sym typeface="Arial"/>
              </a:rPr>
              <a:t> 2)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anose="020B06030503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5" name="Google Shape;289;p4"/>
          <p:cNvSpPr txBox="1"/>
          <p:nvPr/>
        </p:nvSpPr>
        <p:spPr>
          <a:xfrm>
            <a:off x="2630473" y="520636"/>
            <a:ext cx="89027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5 hàng" panose="020B0603050302020204" pitchFamily="34" charset="0"/>
                <a:ea typeface="Arial"/>
                <a:cs typeface="Arial"/>
                <a:sym typeface="Arial"/>
              </a:rPr>
              <a:t>Thứ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5 hàng" panose="020B0603050302020204" pitchFamily="34" charset="0"/>
                <a:ea typeface="Arial"/>
                <a:cs typeface="Arial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5 hàng" panose="020B0603050302020204" pitchFamily="34" charset="0"/>
                <a:ea typeface="Arial"/>
                <a:cs typeface="Arial"/>
                <a:sym typeface="Arial"/>
              </a:rPr>
              <a:t>năm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5 hàng" panose="020B0603050302020204" pitchFamily="34" charset="0"/>
                <a:ea typeface="Arial"/>
                <a:cs typeface="Arial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5 hàng" panose="020B0603050302020204" pitchFamily="34" charset="0"/>
                <a:ea typeface="Arial"/>
                <a:cs typeface="Arial"/>
                <a:sym typeface="Arial"/>
              </a:rPr>
              <a:t>ngày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5 hàng" panose="020B0603050302020204" pitchFamily="34" charset="0"/>
                <a:ea typeface="Arial"/>
                <a:cs typeface="Arial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5 hàng" panose="020B0603050302020204" pitchFamily="34" charset="0"/>
                <a:ea typeface="Arial"/>
                <a:cs typeface="Arial"/>
                <a:sym typeface="Arial"/>
              </a:rPr>
              <a:t>3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5 hàng" panose="020B0603050302020204" pitchFamily="34" charset="0"/>
                <a:ea typeface="Arial"/>
                <a:cs typeface="Arial"/>
                <a:sym typeface="Arial"/>
              </a:rPr>
              <a:t>tháng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5 hàng" panose="020B0603050302020204" pitchFamily="34" charset="0"/>
                <a:ea typeface="Arial"/>
                <a:cs typeface="Arial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5 hàng" panose="020B0603050302020204" pitchFamily="34" charset="0"/>
                <a:ea typeface="Arial"/>
                <a:cs typeface="Arial"/>
                <a:sym typeface="Arial"/>
              </a:rPr>
              <a:t>3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5 hàng" panose="020B0603050302020204" pitchFamily="34" charset="0"/>
                <a:ea typeface="Arial"/>
                <a:cs typeface="Arial"/>
                <a:sym typeface="Arial"/>
              </a:rPr>
              <a:t>năm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5 hàng" panose="020B0603050302020204" pitchFamily="34" charset="0"/>
                <a:ea typeface="Arial"/>
                <a:cs typeface="Arial"/>
                <a:sym typeface="Arial"/>
              </a:rPr>
              <a:t> 2022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5 hàng" panose="020B0603050302020204" pitchFamily="34" charset="0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57330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86FC1E2-E192-4684-8AC0-52155A0925FB}"/>
              </a:ext>
            </a:extLst>
          </p:cNvPr>
          <p:cNvSpPr txBox="1"/>
          <p:nvPr/>
        </p:nvSpPr>
        <p:spPr>
          <a:xfrm>
            <a:off x="1046602" y="2126254"/>
            <a:ext cx="1036687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</a:rPr>
              <a:t>TIẾT 2</a:t>
            </a:r>
          </a:p>
          <a:p>
            <a:pPr algn="ctr"/>
            <a:r>
              <a:rPr lang="en-US" sz="6600" b="1" dirty="0" err="1">
                <a:solidFill>
                  <a:schemeClr val="bg1"/>
                </a:solidFill>
              </a:rPr>
              <a:t>Các</a:t>
            </a:r>
            <a:r>
              <a:rPr lang="en-US" sz="6600" b="1" dirty="0">
                <a:solidFill>
                  <a:schemeClr val="bg1"/>
                </a:solidFill>
              </a:rPr>
              <a:t> </a:t>
            </a:r>
            <a:r>
              <a:rPr lang="en-US" sz="6600" b="1" dirty="0" err="1">
                <a:solidFill>
                  <a:schemeClr val="bg1"/>
                </a:solidFill>
              </a:rPr>
              <a:t>số</a:t>
            </a:r>
            <a:r>
              <a:rPr lang="en-US" sz="6600" b="1" dirty="0">
                <a:solidFill>
                  <a:schemeClr val="bg1"/>
                </a:solidFill>
              </a:rPr>
              <a:t> </a:t>
            </a:r>
            <a:r>
              <a:rPr lang="en-US" sz="6600" b="1" dirty="0" err="1">
                <a:solidFill>
                  <a:schemeClr val="bg1"/>
                </a:solidFill>
              </a:rPr>
              <a:t>tròn</a:t>
            </a:r>
            <a:r>
              <a:rPr lang="en-US" sz="6600" b="1" dirty="0">
                <a:solidFill>
                  <a:schemeClr val="bg1"/>
                </a:solidFill>
              </a:rPr>
              <a:t> </a:t>
            </a:r>
            <a:r>
              <a:rPr lang="en-US" sz="6600" b="1" dirty="0" err="1">
                <a:solidFill>
                  <a:schemeClr val="bg1"/>
                </a:solidFill>
              </a:rPr>
              <a:t>chục</a:t>
            </a:r>
            <a:endParaRPr lang="en-US" sz="6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118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811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599F29-DAE7-4852-8478-CB1A9E33B084}"/>
              </a:ext>
            </a:extLst>
          </p:cNvPr>
          <p:cNvSpPr txBox="1"/>
          <p:nvPr/>
        </p:nvSpPr>
        <p:spPr>
          <a:xfrm>
            <a:off x="4136877" y="197553"/>
            <a:ext cx="32921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400" dirty="0"/>
              <a:t>CÁC SỐ TRÒN CHỤC</a:t>
            </a:r>
          </a:p>
        </p:txBody>
      </p:sp>
      <p:graphicFrame>
        <p:nvGraphicFramePr>
          <p:cNvPr id="3" name="Table 490">
            <a:extLst>
              <a:ext uri="{FF2B5EF4-FFF2-40B4-BE49-F238E27FC236}">
                <a16:creationId xmlns:a16="http://schemas.microsoft.com/office/drawing/2014/main" id="{53278DFB-9BD3-42B6-A631-DD8F081543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1989404"/>
              </p:ext>
            </p:extLst>
          </p:nvPr>
        </p:nvGraphicFramePr>
        <p:xfrm>
          <a:off x="865382" y="659218"/>
          <a:ext cx="10145050" cy="5962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9776">
                  <a:extLst>
                    <a:ext uri="{9D8B030D-6E8A-4147-A177-3AD203B41FA5}">
                      <a16:colId xmlns:a16="http://schemas.microsoft.com/office/drawing/2014/main" val="2828112282"/>
                    </a:ext>
                  </a:extLst>
                </a:gridCol>
                <a:gridCol w="1135096">
                  <a:extLst>
                    <a:ext uri="{9D8B030D-6E8A-4147-A177-3AD203B41FA5}">
                      <a16:colId xmlns:a16="http://schemas.microsoft.com/office/drawing/2014/main" val="2636762149"/>
                    </a:ext>
                  </a:extLst>
                </a:gridCol>
                <a:gridCol w="914382">
                  <a:extLst>
                    <a:ext uri="{9D8B030D-6E8A-4147-A177-3AD203B41FA5}">
                      <a16:colId xmlns:a16="http://schemas.microsoft.com/office/drawing/2014/main" val="3722848124"/>
                    </a:ext>
                  </a:extLst>
                </a:gridCol>
                <a:gridCol w="898618">
                  <a:extLst>
                    <a:ext uri="{9D8B030D-6E8A-4147-A177-3AD203B41FA5}">
                      <a16:colId xmlns:a16="http://schemas.microsoft.com/office/drawing/2014/main" val="152524359"/>
                    </a:ext>
                  </a:extLst>
                </a:gridCol>
                <a:gridCol w="945914">
                  <a:extLst>
                    <a:ext uri="{9D8B030D-6E8A-4147-A177-3AD203B41FA5}">
                      <a16:colId xmlns:a16="http://schemas.microsoft.com/office/drawing/2014/main" val="1663079875"/>
                    </a:ext>
                  </a:extLst>
                </a:gridCol>
                <a:gridCol w="891971">
                  <a:extLst>
                    <a:ext uri="{9D8B030D-6E8A-4147-A177-3AD203B41FA5}">
                      <a16:colId xmlns:a16="http://schemas.microsoft.com/office/drawing/2014/main" val="952112415"/>
                    </a:ext>
                  </a:extLst>
                </a:gridCol>
                <a:gridCol w="1449293">
                  <a:extLst>
                    <a:ext uri="{9D8B030D-6E8A-4147-A177-3AD203B41FA5}">
                      <a16:colId xmlns:a16="http://schemas.microsoft.com/office/drawing/2014/main" val="339309947"/>
                    </a:ext>
                  </a:extLst>
                </a:gridCol>
              </a:tblGrid>
              <a:tr h="850102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Nghìn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Chục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Đơn vị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Viết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Đọc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7862058"/>
                  </a:ext>
                </a:extLst>
              </a:tr>
              <a:tr h="906866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mười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7607564"/>
                  </a:ext>
                </a:extLst>
              </a:tr>
              <a:tr h="1237863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một</a:t>
                      </a:r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 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8627883"/>
                  </a:ext>
                </a:extLst>
              </a:tr>
              <a:tr h="1207367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210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h</a:t>
                      </a:r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ai trăm mười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106989"/>
                  </a:ext>
                </a:extLst>
              </a:tr>
              <a:tr h="1759930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650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sáu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trăm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năm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mươi</a:t>
                      </a:r>
                      <a:endParaRPr lang="en-VN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09178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BDF4BAF0-AE0E-429A-A789-0A4AE5E00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16" y="2511434"/>
            <a:ext cx="887171" cy="87661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74BD362-2F6D-4552-B668-B9F49619FC3F}"/>
              </a:ext>
            </a:extLst>
          </p:cNvPr>
          <p:cNvSpPr/>
          <p:nvPr/>
        </p:nvSpPr>
        <p:spPr>
          <a:xfrm>
            <a:off x="5953744" y="1471866"/>
            <a:ext cx="806519" cy="796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47D7AC-04F6-47B0-804C-21631FD9EA2E}"/>
              </a:ext>
            </a:extLst>
          </p:cNvPr>
          <p:cNvSpPr/>
          <p:nvPr/>
        </p:nvSpPr>
        <p:spPr>
          <a:xfrm>
            <a:off x="6847881" y="1471865"/>
            <a:ext cx="806519" cy="796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A3778E5-C141-4E83-BAFE-D815177FBF4E}"/>
              </a:ext>
            </a:extLst>
          </p:cNvPr>
          <p:cNvSpPr/>
          <p:nvPr/>
        </p:nvSpPr>
        <p:spPr>
          <a:xfrm>
            <a:off x="7771998" y="1471865"/>
            <a:ext cx="806519" cy="796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53B9CF4-E1AC-4145-9C98-43FCA9BE6056}"/>
              </a:ext>
            </a:extLst>
          </p:cNvPr>
          <p:cNvSpPr/>
          <p:nvPr/>
        </p:nvSpPr>
        <p:spPr>
          <a:xfrm>
            <a:off x="8696115" y="1471865"/>
            <a:ext cx="806519" cy="796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3D3627-41CA-424E-B2F0-03F6278FF6F1}"/>
              </a:ext>
            </a:extLst>
          </p:cNvPr>
          <p:cNvSpPr/>
          <p:nvPr/>
        </p:nvSpPr>
        <p:spPr>
          <a:xfrm>
            <a:off x="9652571" y="1471865"/>
            <a:ext cx="1249269" cy="796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FA414E7-D88E-4B52-B7D5-B6816E25E6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242" y="3705235"/>
            <a:ext cx="887171" cy="87661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DF52F15-6162-44BF-9730-3FEB265F60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102" y="3830040"/>
            <a:ext cx="887171" cy="87661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0B238768-4B1C-4EFA-A9FD-F307FD31144D}"/>
              </a:ext>
            </a:extLst>
          </p:cNvPr>
          <p:cNvGrpSpPr/>
          <p:nvPr/>
        </p:nvGrpSpPr>
        <p:grpSpPr>
          <a:xfrm flipH="1">
            <a:off x="1058027" y="1563834"/>
            <a:ext cx="67088" cy="609252"/>
            <a:chOff x="7152671" y="1595686"/>
            <a:chExt cx="90155" cy="90154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E5C0742-A0D0-4E6B-8195-FAA20F64A6E5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FF6B620-0544-40D8-A3F7-5708071F2B86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B5AD726-1E01-414C-AEF7-81AB6C898AAD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B23F22F-4326-4A82-8975-1805F50DD4F5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9CC938E-03AD-4910-8E0C-83409ABE9F20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D49E8FA-A4CB-4C70-B6EE-0BFE70C13E9A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C1970A2-A825-4BDE-A0F1-9630A2EE08D2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F56DB82-1B05-4EEC-A438-2D5335EB5FB7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FB2ACC3-C0DD-4288-B2C0-468FD0BAEBEA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BE36C29-5967-4900-93C9-B96792D10AF6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0945216-DEA1-4C82-834F-790E723CCACE}"/>
              </a:ext>
            </a:extLst>
          </p:cNvPr>
          <p:cNvGrpSpPr/>
          <p:nvPr/>
        </p:nvGrpSpPr>
        <p:grpSpPr>
          <a:xfrm flipH="1">
            <a:off x="2524905" y="3705235"/>
            <a:ext cx="67088" cy="876613"/>
            <a:chOff x="7152671" y="1595686"/>
            <a:chExt cx="90155" cy="901548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14FA0A2-CB32-4048-892C-615EF229D2A2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F2B864A-A662-4FBB-A2D7-5F37C625D109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8E4D995-873B-4FDF-9A0B-6644054C24E1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BF028B1-3F9E-48CC-AD38-51ABC5B4396C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B490F85-F092-47D3-AB29-F0318AA0A043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AA1691D-7606-4747-8D39-3CFE15CA431F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7D2AAA6A-E2A5-425E-B4CC-1EDDDCBDA631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5A901D66-73AC-4653-AE37-9E4FE99D1973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D404041-3819-4770-9A3F-9EA58D63BF38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B4176EF8-7C2B-4B57-A68B-6CEB6D807150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BC46DCC4-33CC-4872-907C-9496A64D1823}"/>
              </a:ext>
            </a:extLst>
          </p:cNvPr>
          <p:cNvSpPr/>
          <p:nvPr/>
        </p:nvSpPr>
        <p:spPr>
          <a:xfrm>
            <a:off x="5953744" y="2530893"/>
            <a:ext cx="806519" cy="796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6CA2C42-ED51-4652-9F33-3BA58533570A}"/>
              </a:ext>
            </a:extLst>
          </p:cNvPr>
          <p:cNvSpPr/>
          <p:nvPr/>
        </p:nvSpPr>
        <p:spPr>
          <a:xfrm>
            <a:off x="6847881" y="2530892"/>
            <a:ext cx="806519" cy="796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6318CC3-6238-46BC-B752-34FC6787E47E}"/>
              </a:ext>
            </a:extLst>
          </p:cNvPr>
          <p:cNvSpPr/>
          <p:nvPr/>
        </p:nvSpPr>
        <p:spPr>
          <a:xfrm>
            <a:off x="7771998" y="2530892"/>
            <a:ext cx="806519" cy="796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86AF927-50A9-44D5-81D1-8E237DDFB3E9}"/>
              </a:ext>
            </a:extLst>
          </p:cNvPr>
          <p:cNvSpPr/>
          <p:nvPr/>
        </p:nvSpPr>
        <p:spPr>
          <a:xfrm>
            <a:off x="8696115" y="2530892"/>
            <a:ext cx="806519" cy="796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0B3FD08-360C-435E-A8BD-B5BC6FA97835}"/>
              </a:ext>
            </a:extLst>
          </p:cNvPr>
          <p:cNvSpPr/>
          <p:nvPr/>
        </p:nvSpPr>
        <p:spPr>
          <a:xfrm>
            <a:off x="9652571" y="2530892"/>
            <a:ext cx="1249269" cy="796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58F57A0-7604-4F23-966E-E1D48FF31665}"/>
              </a:ext>
            </a:extLst>
          </p:cNvPr>
          <p:cNvSpPr/>
          <p:nvPr/>
        </p:nvSpPr>
        <p:spPr>
          <a:xfrm>
            <a:off x="5953744" y="3785949"/>
            <a:ext cx="806519" cy="796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A318FEE-E6C8-4921-8D01-4EDAF8926114}"/>
              </a:ext>
            </a:extLst>
          </p:cNvPr>
          <p:cNvSpPr/>
          <p:nvPr/>
        </p:nvSpPr>
        <p:spPr>
          <a:xfrm>
            <a:off x="6847881" y="3785948"/>
            <a:ext cx="806519" cy="796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5FE336F-DCE8-48A2-A80C-DD462024411B}"/>
              </a:ext>
            </a:extLst>
          </p:cNvPr>
          <p:cNvSpPr/>
          <p:nvPr/>
        </p:nvSpPr>
        <p:spPr>
          <a:xfrm>
            <a:off x="7771998" y="3785948"/>
            <a:ext cx="806519" cy="796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455FFCF-9C33-4CAD-A8C6-FED2A3E39A71}"/>
              </a:ext>
            </a:extLst>
          </p:cNvPr>
          <p:cNvSpPr/>
          <p:nvPr/>
        </p:nvSpPr>
        <p:spPr>
          <a:xfrm>
            <a:off x="8696115" y="3785948"/>
            <a:ext cx="806519" cy="796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5EDF7DF-A00F-4611-8F4D-366E7FA8506C}"/>
              </a:ext>
            </a:extLst>
          </p:cNvPr>
          <p:cNvSpPr/>
          <p:nvPr/>
        </p:nvSpPr>
        <p:spPr>
          <a:xfrm>
            <a:off x="9652571" y="3785948"/>
            <a:ext cx="1249269" cy="796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7073B2C6-D91D-4A9A-A102-02DCF5F8BA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786" y="5185300"/>
            <a:ext cx="887171" cy="876613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F7A36156-07E4-45D2-B5CC-35B718BEA5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646" y="5310105"/>
            <a:ext cx="887171" cy="876613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EBAA88A1-795B-47FD-84C7-7598284B61EF}"/>
              </a:ext>
            </a:extLst>
          </p:cNvPr>
          <p:cNvGrpSpPr/>
          <p:nvPr/>
        </p:nvGrpSpPr>
        <p:grpSpPr>
          <a:xfrm flipH="1">
            <a:off x="3893473" y="5185300"/>
            <a:ext cx="67088" cy="876613"/>
            <a:chOff x="7152671" y="1595686"/>
            <a:chExt cx="90155" cy="901548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19215FFD-7AA5-40B5-8F4B-1568EA4654F3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36A3E153-1D84-4BA1-8371-7BDE31554F1D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C8609F51-B113-4F78-8CAC-1630629A0A92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65BE68C9-5714-4C68-890A-932DD61B6F4C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96FC5179-A442-406F-BC84-E76557820727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B8124DF9-4715-4C28-9665-E036FBDA4000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BA452310-91CA-4086-A02B-3361856C29F2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94A21311-EE71-46C5-80FE-2ADA8097645B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5B7F085A-01A5-46E3-A134-48172A323785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4FD20FE4-5FED-45A6-8CA7-E482AE62DF4B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7" name="Picture 56">
            <a:extLst>
              <a:ext uri="{FF2B5EF4-FFF2-40B4-BE49-F238E27FC236}">
                <a16:creationId xmlns:a16="http://schemas.microsoft.com/office/drawing/2014/main" id="{DD238150-54EB-4BCB-BD32-EDFD3B739A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046" y="5462505"/>
            <a:ext cx="887171" cy="876613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9EC85753-DAEB-45A3-867A-705CD9AA20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221" y="5206531"/>
            <a:ext cx="887171" cy="876613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5A87D20A-2535-4409-A2D5-0B7E48E8F0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081" y="5331336"/>
            <a:ext cx="887171" cy="876613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6D4353F4-83E3-4A60-9B76-B1098A2F0A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481" y="5483736"/>
            <a:ext cx="887171" cy="876613"/>
          </a:xfrm>
          <a:prstGeom prst="rect">
            <a:avLst/>
          </a:prstGeom>
        </p:spPr>
      </p:pic>
      <p:grpSp>
        <p:nvGrpSpPr>
          <p:cNvPr id="61" name="Group 60">
            <a:extLst>
              <a:ext uri="{FF2B5EF4-FFF2-40B4-BE49-F238E27FC236}">
                <a16:creationId xmlns:a16="http://schemas.microsoft.com/office/drawing/2014/main" id="{8056A9D5-BA66-46E0-B922-43EED1E88DE7}"/>
              </a:ext>
            </a:extLst>
          </p:cNvPr>
          <p:cNvGrpSpPr/>
          <p:nvPr/>
        </p:nvGrpSpPr>
        <p:grpSpPr>
          <a:xfrm flipH="1">
            <a:off x="4069789" y="5180739"/>
            <a:ext cx="67088" cy="876613"/>
            <a:chOff x="7152671" y="1595686"/>
            <a:chExt cx="90155" cy="901548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238CDA1A-A9ED-4891-B6FB-D537D0715BEB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97DB608-B32C-47E3-B4C2-E5673BB4B735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E17B4D65-6925-4A5E-BC84-DC920D10AE40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74334843-D491-46E2-B40F-F38213A86DB1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FF71DD58-9DFB-4E7B-9555-0AE4A60F847E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C62D32BD-275C-48E0-8115-E466CB4002A9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C0D9FFE-52A3-4EDF-BC99-2037CF72A56E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CC434C3C-2324-4E98-9317-AF958D773827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67AF2499-5642-43FE-B7BC-92692507C39B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0D5A75A1-3191-447F-B044-F086B70B0CC4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79F846DB-32BB-4F67-9DB5-D72DF941DEE8}"/>
              </a:ext>
            </a:extLst>
          </p:cNvPr>
          <p:cNvGrpSpPr/>
          <p:nvPr/>
        </p:nvGrpSpPr>
        <p:grpSpPr>
          <a:xfrm flipH="1">
            <a:off x="4234454" y="5180739"/>
            <a:ext cx="67088" cy="876613"/>
            <a:chOff x="7152671" y="1595686"/>
            <a:chExt cx="90155" cy="901548"/>
          </a:xfrm>
        </p:grpSpPr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664983BF-8EA2-4ADF-999E-038E181D8E42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AC26992C-5543-4873-ABFB-4014DECBD00D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7D38C5DF-40D1-4107-A637-BE34E84C42AC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8175C88E-2301-4327-8BDB-81263BA1C02C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C6CE8518-524C-4A47-B094-ED004C26EC6A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2DCC9C40-AB5F-4D88-9DFF-A6AB303E40C0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B6F71CC1-7186-4AC1-BC67-FF66DE3BB8A8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7E77F096-65EC-4356-BA24-977727E06557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A6DF4DAF-3B7B-42C0-BD4D-05762C5069E9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303A6ABF-3D3B-4451-B874-E27C4A55047E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ADA1D7AF-9ED3-499F-AB28-48C6DBE4517A}"/>
              </a:ext>
            </a:extLst>
          </p:cNvPr>
          <p:cNvGrpSpPr/>
          <p:nvPr/>
        </p:nvGrpSpPr>
        <p:grpSpPr>
          <a:xfrm flipH="1">
            <a:off x="4399119" y="5172825"/>
            <a:ext cx="67088" cy="876613"/>
            <a:chOff x="7152671" y="1595686"/>
            <a:chExt cx="90155" cy="901548"/>
          </a:xfrm>
        </p:grpSpPr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58734E99-1371-49A6-BB59-DB8058BDA244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19CD6B05-818D-49ED-89A7-F6320C2F7ED2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2E82B8DE-EB98-421D-9EE2-FE7754EE3DC2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526CEB7A-2943-4466-B7B9-743DC2178952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6D326DCF-1C99-426E-94A7-BD3723ADA62B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2EC279DF-80D5-4C50-8EAC-E497B9A3B3B2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33171418-1ECA-40AC-9762-F2696A483FD6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CDD0CFCB-4A2F-45B3-977B-75097B324D5C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81281D14-F106-4ACC-BD95-381986BD313E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AC95D9E1-DFDC-4CD4-85C4-5CEF67BCF05C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2B69B4FD-D740-4C47-85F9-C062E344DAB7}"/>
              </a:ext>
            </a:extLst>
          </p:cNvPr>
          <p:cNvGrpSpPr/>
          <p:nvPr/>
        </p:nvGrpSpPr>
        <p:grpSpPr>
          <a:xfrm flipH="1">
            <a:off x="4577023" y="5172825"/>
            <a:ext cx="67088" cy="876613"/>
            <a:chOff x="7152671" y="1595686"/>
            <a:chExt cx="90155" cy="901548"/>
          </a:xfrm>
        </p:grpSpPr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DA2DF00F-BA05-4D70-91B9-995B13E0DE43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AE59976E-34F5-442B-B4E5-17A9C30F4B81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7E7E49A2-D4F6-4E02-8EF5-BB7218554B4F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523AF3E7-C216-465A-A36F-CC3B146F4663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B4DE1213-D202-4FE3-B2BE-92DDAD9FACFD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C9450745-E5F4-4D75-BA53-FE796367DF94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526E2456-2C71-4CDF-9A1C-51792F9B3869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269A5409-5DC7-4CB4-AB04-D897D3A7CF04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DD53CB79-ACFC-4186-8552-2E3C66DB9577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F719C862-95CA-409D-A7ED-BBD2EB974E50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5" name="Rectangle 104">
            <a:extLst>
              <a:ext uri="{FF2B5EF4-FFF2-40B4-BE49-F238E27FC236}">
                <a16:creationId xmlns:a16="http://schemas.microsoft.com/office/drawing/2014/main" id="{9B521614-0E66-4B3F-B4C3-18C744DAAC4A}"/>
              </a:ext>
            </a:extLst>
          </p:cNvPr>
          <p:cNvSpPr/>
          <p:nvPr/>
        </p:nvSpPr>
        <p:spPr>
          <a:xfrm>
            <a:off x="5979144" y="5262799"/>
            <a:ext cx="806519" cy="796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5756DE93-B7FA-4E2A-B0C3-C741C114357D}"/>
              </a:ext>
            </a:extLst>
          </p:cNvPr>
          <p:cNvSpPr/>
          <p:nvPr/>
        </p:nvSpPr>
        <p:spPr>
          <a:xfrm>
            <a:off x="6873281" y="5262798"/>
            <a:ext cx="806519" cy="796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974318BD-461C-460E-9F23-67B8B50959E5}"/>
              </a:ext>
            </a:extLst>
          </p:cNvPr>
          <p:cNvSpPr/>
          <p:nvPr/>
        </p:nvSpPr>
        <p:spPr>
          <a:xfrm>
            <a:off x="7797398" y="5262798"/>
            <a:ext cx="806519" cy="796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7DBC572B-68B1-424E-87AF-66E8033DF864}"/>
              </a:ext>
            </a:extLst>
          </p:cNvPr>
          <p:cNvSpPr/>
          <p:nvPr/>
        </p:nvSpPr>
        <p:spPr>
          <a:xfrm>
            <a:off x="8721515" y="5262798"/>
            <a:ext cx="806519" cy="796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3481850B-1541-4282-ADD1-B5CD9BCA8A12}"/>
              </a:ext>
            </a:extLst>
          </p:cNvPr>
          <p:cNvSpPr/>
          <p:nvPr/>
        </p:nvSpPr>
        <p:spPr>
          <a:xfrm>
            <a:off x="9636453" y="5171209"/>
            <a:ext cx="1249269" cy="11667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558152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105" grpId="0" animBg="1"/>
      <p:bldP spid="106" grpId="0" animBg="1"/>
      <p:bldP spid="107" grpId="0" animBg="1"/>
      <p:bldP spid="108" grpId="0" animBg="1"/>
      <p:bldP spid="10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65786EE-6349-43E1-8A81-3B74375C7FFC}"/>
              </a:ext>
            </a:extLst>
          </p:cNvPr>
          <p:cNvSpPr txBox="1"/>
          <p:nvPr/>
        </p:nvSpPr>
        <p:spPr>
          <a:xfrm>
            <a:off x="4247314" y="0"/>
            <a:ext cx="32921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400" dirty="0"/>
              <a:t>CÁC SỐ TRÒN CHỤC</a:t>
            </a:r>
          </a:p>
        </p:txBody>
      </p:sp>
      <p:graphicFrame>
        <p:nvGraphicFramePr>
          <p:cNvPr id="3" name="Table 490">
            <a:extLst>
              <a:ext uri="{FF2B5EF4-FFF2-40B4-BE49-F238E27FC236}">
                <a16:creationId xmlns:a16="http://schemas.microsoft.com/office/drawing/2014/main" id="{80EE68D6-5957-4B32-9B82-CBB9D178C0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5796542"/>
              </p:ext>
            </p:extLst>
          </p:nvPr>
        </p:nvGraphicFramePr>
        <p:xfrm>
          <a:off x="940579" y="540640"/>
          <a:ext cx="10145050" cy="61149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1690">
                  <a:extLst>
                    <a:ext uri="{9D8B030D-6E8A-4147-A177-3AD203B41FA5}">
                      <a16:colId xmlns:a16="http://schemas.microsoft.com/office/drawing/2014/main" val="2828112282"/>
                    </a:ext>
                  </a:extLst>
                </a:gridCol>
                <a:gridCol w="943182">
                  <a:extLst>
                    <a:ext uri="{9D8B030D-6E8A-4147-A177-3AD203B41FA5}">
                      <a16:colId xmlns:a16="http://schemas.microsoft.com/office/drawing/2014/main" val="2636762149"/>
                    </a:ext>
                  </a:extLst>
                </a:gridCol>
                <a:gridCol w="914382">
                  <a:extLst>
                    <a:ext uri="{9D8B030D-6E8A-4147-A177-3AD203B41FA5}">
                      <a16:colId xmlns:a16="http://schemas.microsoft.com/office/drawing/2014/main" val="3722848124"/>
                    </a:ext>
                  </a:extLst>
                </a:gridCol>
                <a:gridCol w="898618">
                  <a:extLst>
                    <a:ext uri="{9D8B030D-6E8A-4147-A177-3AD203B41FA5}">
                      <a16:colId xmlns:a16="http://schemas.microsoft.com/office/drawing/2014/main" val="152524359"/>
                    </a:ext>
                  </a:extLst>
                </a:gridCol>
                <a:gridCol w="945914">
                  <a:extLst>
                    <a:ext uri="{9D8B030D-6E8A-4147-A177-3AD203B41FA5}">
                      <a16:colId xmlns:a16="http://schemas.microsoft.com/office/drawing/2014/main" val="1663079875"/>
                    </a:ext>
                  </a:extLst>
                </a:gridCol>
                <a:gridCol w="891971">
                  <a:extLst>
                    <a:ext uri="{9D8B030D-6E8A-4147-A177-3AD203B41FA5}">
                      <a16:colId xmlns:a16="http://schemas.microsoft.com/office/drawing/2014/main" val="952112415"/>
                    </a:ext>
                  </a:extLst>
                </a:gridCol>
                <a:gridCol w="1449293">
                  <a:extLst>
                    <a:ext uri="{9D8B030D-6E8A-4147-A177-3AD203B41FA5}">
                      <a16:colId xmlns:a16="http://schemas.microsoft.com/office/drawing/2014/main" val="339309947"/>
                    </a:ext>
                  </a:extLst>
                </a:gridCol>
              </a:tblGrid>
              <a:tr h="904486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Nghìn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Chục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Đơn vị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Viết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Đọc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7862058"/>
                  </a:ext>
                </a:extLst>
              </a:tr>
              <a:tr h="2715119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990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>
                          <a:solidFill>
                            <a:schemeClr val="tx1"/>
                          </a:solidFill>
                        </a:rPr>
                        <a:t>chín trăm chín mươi</a:t>
                      </a:r>
                      <a:endParaRPr lang="en-VN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7607564"/>
                  </a:ext>
                </a:extLst>
              </a:tr>
              <a:tr h="2495381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1000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một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nghìn</a:t>
                      </a:r>
                      <a:endParaRPr lang="en-VN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106989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6655C674-D66D-4996-970B-2CD62D4EC92F}"/>
              </a:ext>
            </a:extLst>
          </p:cNvPr>
          <p:cNvSpPr/>
          <p:nvPr/>
        </p:nvSpPr>
        <p:spPr>
          <a:xfrm>
            <a:off x="6042590" y="2272587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665B84C-9982-4090-BF1B-A78B25DACB4B}"/>
              </a:ext>
            </a:extLst>
          </p:cNvPr>
          <p:cNvSpPr/>
          <p:nvPr/>
        </p:nvSpPr>
        <p:spPr>
          <a:xfrm>
            <a:off x="6936727" y="2272586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AA33A0-47F7-4766-BE5D-EE12EC5BCCC9}"/>
              </a:ext>
            </a:extLst>
          </p:cNvPr>
          <p:cNvSpPr/>
          <p:nvPr/>
        </p:nvSpPr>
        <p:spPr>
          <a:xfrm>
            <a:off x="7860844" y="2272586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C9B11E-B958-4DCB-A01C-C426E32D28A0}"/>
              </a:ext>
            </a:extLst>
          </p:cNvPr>
          <p:cNvSpPr/>
          <p:nvPr/>
        </p:nvSpPr>
        <p:spPr>
          <a:xfrm>
            <a:off x="8784961" y="2272586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4CEC862-AF01-43EB-A905-C4FDAD92722A}"/>
              </a:ext>
            </a:extLst>
          </p:cNvPr>
          <p:cNvSpPr/>
          <p:nvPr/>
        </p:nvSpPr>
        <p:spPr>
          <a:xfrm>
            <a:off x="9741417" y="1807848"/>
            <a:ext cx="1249269" cy="17422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18CFD7B-3B7E-49B0-A7D1-B0B514E634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19" y="1638888"/>
            <a:ext cx="887171" cy="8940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9C361D1-6BDC-4CA6-9C74-67D56A162D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779" y="1763693"/>
            <a:ext cx="887171" cy="894048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2DCA4164-A0E1-488B-A5BB-244307A2A16A}"/>
              </a:ext>
            </a:extLst>
          </p:cNvPr>
          <p:cNvGrpSpPr/>
          <p:nvPr/>
        </p:nvGrpSpPr>
        <p:grpSpPr>
          <a:xfrm flipH="1">
            <a:off x="1321356" y="3074311"/>
            <a:ext cx="67088" cy="894048"/>
            <a:chOff x="7152671" y="1595686"/>
            <a:chExt cx="90155" cy="90154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B739BA8-63F2-4049-8EFD-3318D5AB9D04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38CF87D-D978-4876-8D71-4F42B238DFDA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7DD867C-7670-42B8-AC66-A119EB5A1D1B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070CC2F-3804-4B53-AB89-E63A0846A75D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6205CB3-57FB-4393-9694-2FFC43967A47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307E242-51C5-4119-B86B-248E8926A1A4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BBDCDF0-BE16-493A-A508-DB0A08EFFCE5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EBDA835-77B3-4E02-A217-379053680BA6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583BEA0-BF5A-4E30-A962-0BF9C29F0C07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5DBBAC0-BCA2-4B31-A2A1-A8A5C3458401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E3085A95-9997-4B1C-9AC8-6AFA076F81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179" y="1916093"/>
            <a:ext cx="887171" cy="89404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8DA8389-A459-48CB-AADA-425DFEEC11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354" y="1660119"/>
            <a:ext cx="887171" cy="89404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6C46153-CDA7-470C-AA3A-453E3D8F04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214" y="1784924"/>
            <a:ext cx="887171" cy="89404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527AD4D-835B-40E6-860B-8F1A893C9A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614" y="1937324"/>
            <a:ext cx="887171" cy="894048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4ECF44E5-3854-41FD-9086-8357F3ED302B}"/>
              </a:ext>
            </a:extLst>
          </p:cNvPr>
          <p:cNvGrpSpPr/>
          <p:nvPr/>
        </p:nvGrpSpPr>
        <p:grpSpPr>
          <a:xfrm flipH="1">
            <a:off x="1497672" y="3069750"/>
            <a:ext cx="67088" cy="894048"/>
            <a:chOff x="7152671" y="1595686"/>
            <a:chExt cx="90155" cy="901548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90A8F6A-6C76-41CC-9E49-5E9B2FD64581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1369647-CA33-494C-BAED-A5685B55363C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8E793CE0-83FA-4FF4-9E03-02E4033C6F51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D196C2F7-1638-4081-9389-7316E1A99F27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94913FBC-2019-41C6-AA5F-57437BE28622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51D96E0-8C9B-4CB2-8647-F318C0AC7A3C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4A1BAAEF-1D5A-44C3-A8B2-79A9DD5696E2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E9AB36CD-EBD0-464D-A87C-E2663041C433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2B3F68A9-A4A1-4E62-A6F0-94EDC130DBB6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91F91ED-615A-4BD5-BB8F-4FF1A3CEE02F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667F65A-4C01-44AB-9384-C844CEC629FA}"/>
              </a:ext>
            </a:extLst>
          </p:cNvPr>
          <p:cNvGrpSpPr/>
          <p:nvPr/>
        </p:nvGrpSpPr>
        <p:grpSpPr>
          <a:xfrm flipH="1">
            <a:off x="1662337" y="3069750"/>
            <a:ext cx="67088" cy="894048"/>
            <a:chOff x="7152671" y="1595686"/>
            <a:chExt cx="90155" cy="901548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852D5A92-FDA3-4268-9463-66ABB2BEF71C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BA79DF5-E0F4-4CC2-B014-3DE2CF6970A1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EC16D98-B600-424F-B262-C793A182D07C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D7B9F3C6-80D6-4B16-A5C9-94909ADD6FCB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94169B1E-2DF2-4CAF-8100-0F738384B0E4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4DA3A500-1745-46C1-B1C7-4AF8621556C1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5A08D9A-84F8-47BC-B917-46D5AB8482E8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F336DE72-6444-4B57-B21D-E0B90C896658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91676093-CAE0-44D0-97CA-171A7982479D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8A8B1F9F-4284-4296-AB18-BB84D5D0BDFE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B6C64FA-FC13-4E8F-94B3-10BD1A85AA43}"/>
              </a:ext>
            </a:extLst>
          </p:cNvPr>
          <p:cNvGrpSpPr/>
          <p:nvPr/>
        </p:nvGrpSpPr>
        <p:grpSpPr>
          <a:xfrm flipH="1">
            <a:off x="1827002" y="3061836"/>
            <a:ext cx="67088" cy="894048"/>
            <a:chOff x="7152671" y="1595686"/>
            <a:chExt cx="90155" cy="901548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E295B7E6-BC2A-4666-8471-3A92C5A6F52A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21CA0900-13F6-42DD-A0E8-90C2FE164F20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348EDF43-C04B-4F4D-BB5C-FE35E7732314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3CAC8EFF-5EB0-4FB2-BB72-D0F6BE9A1186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F6979847-D5E1-4894-B195-02AE1CCB3F7A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3143D594-747D-45BF-81F8-E62228BB016A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7D9E6673-F76E-4C6E-B768-C4E60D9DB0F4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478BE397-7BA7-425F-A53A-4BD6EF435AB7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3D3785A9-9F92-4A52-AAA5-EA49F032C1A1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ACFBD288-206B-43A1-85CB-9B6BA0AEE0DF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349BA34-B17A-4686-87F4-31687C39B4B4}"/>
              </a:ext>
            </a:extLst>
          </p:cNvPr>
          <p:cNvGrpSpPr/>
          <p:nvPr/>
        </p:nvGrpSpPr>
        <p:grpSpPr>
          <a:xfrm flipH="1">
            <a:off x="2004906" y="3061836"/>
            <a:ext cx="67088" cy="894048"/>
            <a:chOff x="7152671" y="1595686"/>
            <a:chExt cx="90155" cy="901548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13B8A1C2-0E44-40AF-96DE-931E0AF5C8A2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2AFB70EA-DFFD-4DFE-A1CB-74DD81F28A6D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DB936AC5-97A6-4664-A47B-0A7548BDBF1A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FE1B2F0A-545C-4580-A65F-3DB82DB2F4F6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41206A49-1BFC-4CD0-BAF8-F7DA44211048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E30A41AC-F32A-4A1C-AA44-946CD37F140D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3219A9CD-FB77-4585-8C0B-F1068F9FC2DA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73B027EF-E3FF-40E7-99A4-9BDADCE209A9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664002D6-0B9F-41A6-BBC0-B74C786FAC66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9A588D2C-C7BA-46B7-AA05-E402A9FC6D5E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8AF321B-A590-4A25-80A9-389963D8DAF9}"/>
              </a:ext>
            </a:extLst>
          </p:cNvPr>
          <p:cNvGrpSpPr/>
          <p:nvPr/>
        </p:nvGrpSpPr>
        <p:grpSpPr>
          <a:xfrm flipH="1">
            <a:off x="2197646" y="3069278"/>
            <a:ext cx="67088" cy="894048"/>
            <a:chOff x="7152671" y="1595686"/>
            <a:chExt cx="90155" cy="901548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50B1EEA7-A3E5-4692-829C-17AE7434FB80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694B6356-0204-4ACD-A26A-D6E44BDFCBF4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0490CC3F-1139-4A11-9FB5-E66CDA66EF4F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141AEC0A-62A9-47EC-A8C7-ECB11069F4C6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F96FDE08-7B23-46EA-9209-37563D1B66E5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440525E-6CB7-4BC3-B698-E0F9BDD0B095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110F8E1D-5DD7-4630-BB28-6A3802036BA9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ECBE69CF-8040-4C9B-A73A-9E12857556FE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2DD21003-9AD8-4584-B74C-DC4BA08CA034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AFBEAE93-00AC-4140-B55A-B810F88D9372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0F363601-F826-4A43-8712-06B81D1CD3F3}"/>
              </a:ext>
            </a:extLst>
          </p:cNvPr>
          <p:cNvGrpSpPr/>
          <p:nvPr/>
        </p:nvGrpSpPr>
        <p:grpSpPr>
          <a:xfrm flipH="1">
            <a:off x="2373962" y="3064717"/>
            <a:ext cx="67088" cy="894048"/>
            <a:chOff x="7152671" y="1595686"/>
            <a:chExt cx="90155" cy="901548"/>
          </a:xfrm>
        </p:grpSpPr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4B58B3D2-E1F4-4B88-9ED8-556A488F04AF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8562BB44-9B96-4EF6-8057-E33CA922D102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95886B13-323E-446A-AC3D-0ADE4B4E823C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F13781BF-A80C-4C93-8D33-CA38924AE3CD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30B1DB21-F11E-4BA4-B730-16D864608EB6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B4D26C79-B52F-42E7-9086-B9DDA008E140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6DF98C9A-BCA4-4D52-8559-4D7F3DFA6832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ABC5EF18-E937-4C9B-8802-B27923A9924D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D636113C-5DB8-4525-B026-426D249CB2C9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045B3785-889F-487A-8565-D4BF9B0FA766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81E46517-A4E2-4A30-A27A-DA6A7F267AD2}"/>
              </a:ext>
            </a:extLst>
          </p:cNvPr>
          <p:cNvGrpSpPr/>
          <p:nvPr/>
        </p:nvGrpSpPr>
        <p:grpSpPr>
          <a:xfrm flipH="1">
            <a:off x="2538627" y="3064717"/>
            <a:ext cx="67088" cy="894048"/>
            <a:chOff x="7152671" y="1595686"/>
            <a:chExt cx="90155" cy="901548"/>
          </a:xfrm>
        </p:grpSpPr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D7FA523E-3E56-4A3C-817F-0469E8BD12FE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25E389CE-1D44-4C92-A644-A95C2FA83308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D8413641-137A-4052-981B-B753288DFDEB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99B5D8BB-4751-40B9-811C-C31555E49F27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5C4E95ED-F82D-4DF8-9D82-63A4FAD09015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356629AF-4DEE-478A-A2E3-20C6E7416331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639D1083-8B1C-4D54-9D5A-4A03B28A197B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098A5528-9C7B-4FFC-A34A-33D49BC69A28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D129B4FE-99BB-4BA1-AE28-F1F9830B80C7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2E7887E1-1D98-41D4-B188-903BAE1FB7B1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A3F14030-22AD-4CC0-B1F8-EF2199AD7E08}"/>
              </a:ext>
            </a:extLst>
          </p:cNvPr>
          <p:cNvGrpSpPr/>
          <p:nvPr/>
        </p:nvGrpSpPr>
        <p:grpSpPr>
          <a:xfrm flipH="1">
            <a:off x="2703292" y="3056803"/>
            <a:ext cx="67088" cy="894048"/>
            <a:chOff x="7152671" y="1595686"/>
            <a:chExt cx="90155" cy="901548"/>
          </a:xfrm>
        </p:grpSpPr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7E14F3EF-CF5B-45E6-81A0-B451D1E40ABC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2A1E7861-4915-4B81-91AA-C25DB37BCF73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A962DD49-57E4-47CC-81E7-5B065386D1E0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9D524BD8-29E0-4EDA-88D5-15E6624F1EB9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CDA75F60-B5BC-46F7-8462-C3D79B3D4444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0CAC7BB5-B49C-46ED-86F8-1DF83E037B64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9E645EA6-E6F4-43F6-9EDF-1AF8378E2D8A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3711F298-C344-4668-A309-DE8AC1EE1F0F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332B6A77-2B8A-4618-B7C3-A2CF26A7ED45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6CED3BBC-DFF0-4DC4-B41E-7693D544CD7F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14" name="Picture 113">
            <a:extLst>
              <a:ext uri="{FF2B5EF4-FFF2-40B4-BE49-F238E27FC236}">
                <a16:creationId xmlns:a16="http://schemas.microsoft.com/office/drawing/2014/main" id="{05C79955-61A6-4E65-95EE-21E62D92E3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125" y="1692630"/>
            <a:ext cx="887171" cy="894048"/>
          </a:xfrm>
          <a:prstGeom prst="rect">
            <a:avLst/>
          </a:prstGeom>
        </p:spPr>
      </p:pic>
      <p:pic>
        <p:nvPicPr>
          <p:cNvPr id="115" name="Picture 114">
            <a:extLst>
              <a:ext uri="{FF2B5EF4-FFF2-40B4-BE49-F238E27FC236}">
                <a16:creationId xmlns:a16="http://schemas.microsoft.com/office/drawing/2014/main" id="{B41EAB50-FCE2-4143-9052-A317C37D8C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985" y="1817435"/>
            <a:ext cx="887171" cy="894048"/>
          </a:xfrm>
          <a:prstGeom prst="rect">
            <a:avLst/>
          </a:prstGeom>
        </p:spPr>
      </p:pic>
      <p:pic>
        <p:nvPicPr>
          <p:cNvPr id="116" name="Picture 115">
            <a:extLst>
              <a:ext uri="{FF2B5EF4-FFF2-40B4-BE49-F238E27FC236}">
                <a16:creationId xmlns:a16="http://schemas.microsoft.com/office/drawing/2014/main" id="{A20762D1-8376-4F2C-9540-36BB1F2703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385" y="1969835"/>
            <a:ext cx="887171" cy="894048"/>
          </a:xfrm>
          <a:prstGeom prst="rect">
            <a:avLst/>
          </a:prstGeom>
        </p:spPr>
      </p:pic>
      <p:pic>
        <p:nvPicPr>
          <p:cNvPr id="117" name="Picture 116">
            <a:extLst>
              <a:ext uri="{FF2B5EF4-FFF2-40B4-BE49-F238E27FC236}">
                <a16:creationId xmlns:a16="http://schemas.microsoft.com/office/drawing/2014/main" id="{6850D6A9-207D-4B4F-AC06-87242C2667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83" y="4390989"/>
            <a:ext cx="887171" cy="894048"/>
          </a:xfrm>
          <a:prstGeom prst="rect">
            <a:avLst/>
          </a:prstGeom>
        </p:spPr>
      </p:pic>
      <p:pic>
        <p:nvPicPr>
          <p:cNvPr id="118" name="Picture 117">
            <a:extLst>
              <a:ext uri="{FF2B5EF4-FFF2-40B4-BE49-F238E27FC236}">
                <a16:creationId xmlns:a16="http://schemas.microsoft.com/office/drawing/2014/main" id="{504AC362-5F63-45FB-9E70-347D685594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843" y="4515794"/>
            <a:ext cx="887171" cy="894048"/>
          </a:xfrm>
          <a:prstGeom prst="rect">
            <a:avLst/>
          </a:prstGeom>
        </p:spPr>
      </p:pic>
      <p:pic>
        <p:nvPicPr>
          <p:cNvPr id="119" name="Picture 118">
            <a:extLst>
              <a:ext uri="{FF2B5EF4-FFF2-40B4-BE49-F238E27FC236}">
                <a16:creationId xmlns:a16="http://schemas.microsoft.com/office/drawing/2014/main" id="{3387D7FC-E967-46BC-A28B-79BCB0DFB7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243" y="4668194"/>
            <a:ext cx="887171" cy="894048"/>
          </a:xfrm>
          <a:prstGeom prst="rect">
            <a:avLst/>
          </a:prstGeom>
        </p:spPr>
      </p:pic>
      <p:pic>
        <p:nvPicPr>
          <p:cNvPr id="120" name="Picture 119">
            <a:extLst>
              <a:ext uri="{FF2B5EF4-FFF2-40B4-BE49-F238E27FC236}">
                <a16:creationId xmlns:a16="http://schemas.microsoft.com/office/drawing/2014/main" id="{2736A69D-24A9-40BF-8325-02C157EDC0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418" y="4412220"/>
            <a:ext cx="887171" cy="894048"/>
          </a:xfrm>
          <a:prstGeom prst="rect">
            <a:avLst/>
          </a:prstGeom>
        </p:spPr>
      </p:pic>
      <p:pic>
        <p:nvPicPr>
          <p:cNvPr id="121" name="Picture 120">
            <a:extLst>
              <a:ext uri="{FF2B5EF4-FFF2-40B4-BE49-F238E27FC236}">
                <a16:creationId xmlns:a16="http://schemas.microsoft.com/office/drawing/2014/main" id="{DC3D4A8B-59C7-492E-8F44-A69ECF58D1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278" y="4537025"/>
            <a:ext cx="887171" cy="894048"/>
          </a:xfrm>
          <a:prstGeom prst="rect">
            <a:avLst/>
          </a:prstGeom>
        </p:spPr>
      </p:pic>
      <p:pic>
        <p:nvPicPr>
          <p:cNvPr id="122" name="Picture 121">
            <a:extLst>
              <a:ext uri="{FF2B5EF4-FFF2-40B4-BE49-F238E27FC236}">
                <a16:creationId xmlns:a16="http://schemas.microsoft.com/office/drawing/2014/main" id="{724341E0-FFBD-4F52-ADBA-52D8DFB4F8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678" y="4689425"/>
            <a:ext cx="887171" cy="894048"/>
          </a:xfrm>
          <a:prstGeom prst="rect">
            <a:avLst/>
          </a:prstGeom>
        </p:spPr>
      </p:pic>
      <p:pic>
        <p:nvPicPr>
          <p:cNvPr id="123" name="Picture 122">
            <a:extLst>
              <a:ext uri="{FF2B5EF4-FFF2-40B4-BE49-F238E27FC236}">
                <a16:creationId xmlns:a16="http://schemas.microsoft.com/office/drawing/2014/main" id="{E00D11BC-450D-4692-BE2E-944B080928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189" y="4444731"/>
            <a:ext cx="887171" cy="894048"/>
          </a:xfrm>
          <a:prstGeom prst="rect">
            <a:avLst/>
          </a:prstGeom>
        </p:spPr>
      </p:pic>
      <p:pic>
        <p:nvPicPr>
          <p:cNvPr id="124" name="Picture 123">
            <a:extLst>
              <a:ext uri="{FF2B5EF4-FFF2-40B4-BE49-F238E27FC236}">
                <a16:creationId xmlns:a16="http://schemas.microsoft.com/office/drawing/2014/main" id="{8807AD8F-D14F-434A-A6C3-9CFB0DE3E0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049" y="4569536"/>
            <a:ext cx="887171" cy="894048"/>
          </a:xfrm>
          <a:prstGeom prst="rect">
            <a:avLst/>
          </a:prstGeom>
        </p:spPr>
      </p:pic>
      <p:pic>
        <p:nvPicPr>
          <p:cNvPr id="125" name="Picture 124">
            <a:extLst>
              <a:ext uri="{FF2B5EF4-FFF2-40B4-BE49-F238E27FC236}">
                <a16:creationId xmlns:a16="http://schemas.microsoft.com/office/drawing/2014/main" id="{8D32A606-1F12-4635-AE3B-62E3E8857F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3449" y="4721936"/>
            <a:ext cx="887171" cy="894048"/>
          </a:xfrm>
          <a:prstGeom prst="rect">
            <a:avLst/>
          </a:prstGeom>
        </p:spPr>
      </p:pic>
      <p:pic>
        <p:nvPicPr>
          <p:cNvPr id="126" name="Picture 125">
            <a:extLst>
              <a:ext uri="{FF2B5EF4-FFF2-40B4-BE49-F238E27FC236}">
                <a16:creationId xmlns:a16="http://schemas.microsoft.com/office/drawing/2014/main" id="{8868C5C5-1AC1-4285-8072-6BC8ED4E5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130" y="5697154"/>
            <a:ext cx="887171" cy="894048"/>
          </a:xfrm>
          <a:prstGeom prst="rect">
            <a:avLst/>
          </a:prstGeom>
        </p:spPr>
      </p:pic>
      <p:sp>
        <p:nvSpPr>
          <p:cNvPr id="127" name="Rectangle 126">
            <a:extLst>
              <a:ext uri="{FF2B5EF4-FFF2-40B4-BE49-F238E27FC236}">
                <a16:creationId xmlns:a16="http://schemas.microsoft.com/office/drawing/2014/main" id="{17D14C7C-EA47-4D9E-90C8-4ACF5E80721A}"/>
              </a:ext>
            </a:extLst>
          </p:cNvPr>
          <p:cNvSpPr/>
          <p:nvPr/>
        </p:nvSpPr>
        <p:spPr>
          <a:xfrm>
            <a:off x="5158719" y="4899883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028AF79D-AEF2-47C8-AA29-5A05FFDE4246}"/>
              </a:ext>
            </a:extLst>
          </p:cNvPr>
          <p:cNvSpPr/>
          <p:nvPr/>
        </p:nvSpPr>
        <p:spPr>
          <a:xfrm>
            <a:off x="6052856" y="4899882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B788D1B6-BE36-4A32-8700-40E1AFC36BA0}"/>
              </a:ext>
            </a:extLst>
          </p:cNvPr>
          <p:cNvSpPr/>
          <p:nvPr/>
        </p:nvSpPr>
        <p:spPr>
          <a:xfrm>
            <a:off x="6976973" y="4899882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E015CFB5-81E0-4E8D-BEAD-EE46889CDA0E}"/>
              </a:ext>
            </a:extLst>
          </p:cNvPr>
          <p:cNvSpPr/>
          <p:nvPr/>
        </p:nvSpPr>
        <p:spPr>
          <a:xfrm>
            <a:off x="7901090" y="4899882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F4BA1250-0ED6-47FA-9786-5E3FC1396787}"/>
              </a:ext>
            </a:extLst>
          </p:cNvPr>
          <p:cNvSpPr/>
          <p:nvPr/>
        </p:nvSpPr>
        <p:spPr>
          <a:xfrm>
            <a:off x="9767844" y="4515794"/>
            <a:ext cx="1249269" cy="17422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7B146917-5232-455A-8979-DE4833B8B16A}"/>
              </a:ext>
            </a:extLst>
          </p:cNvPr>
          <p:cNvSpPr/>
          <p:nvPr/>
        </p:nvSpPr>
        <p:spPr>
          <a:xfrm>
            <a:off x="8784961" y="4901586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426381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432BE2D-558F-406B-BEEB-A2738DF225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639" b="91293" l="9455" r="95091">
                        <a14:foregroundMark x1="26909" y1="41689" x2="26909" y2="41689"/>
                        <a14:foregroundMark x1="26909" y1="41689" x2="26909" y2="64380"/>
                        <a14:foregroundMark x1="26909" y1="64116" x2="22000" y2="86807"/>
                        <a14:foregroundMark x1="18727" y1="36148" x2="11636" y2="36412"/>
                        <a14:foregroundMark x1="11636" y1="36412" x2="11273" y2="37203"/>
                        <a14:foregroundMark x1="12000" y1="39050" x2="21818" y2="39842"/>
                        <a14:foregroundMark x1="21818" y1="39842" x2="18545" y2="30607"/>
                        <a14:foregroundMark x1="18545" y1="30607" x2="25818" y2="23219"/>
                        <a14:foregroundMark x1="25818" y1="23219" x2="28000" y2="31926"/>
                        <a14:foregroundMark x1="28000" y1="31662" x2="35818" y2="31926"/>
                        <a14:foregroundMark x1="35818" y1="31926" x2="41818" y2="29024"/>
                        <a14:foregroundMark x1="41818" y1="28760" x2="33636" y2="29288"/>
                        <a14:foregroundMark x1="33636" y1="29288" x2="28000" y2="32718"/>
                        <a14:foregroundMark x1="28000" y1="32454" x2="24909" y2="34301"/>
                        <a14:foregroundMark x1="24909" y1="33773" x2="34000" y2="34301"/>
                        <a14:foregroundMark x1="34000" y1="33773" x2="27091" y2="39050"/>
                        <a14:foregroundMark x1="27091" y1="39050" x2="23818" y2="29024"/>
                        <a14:foregroundMark x1="23818" y1="29024" x2="24000" y2="27177"/>
                        <a14:foregroundMark x1="24364" y1="26913" x2="32727" y2="22427"/>
                        <a14:foregroundMark x1="33273" y1="21900" x2="39455" y2="26121"/>
                        <a14:foregroundMark x1="39455" y1="26121" x2="42545" y2="30871"/>
                        <a14:foregroundMark x1="42364" y1="29024" x2="41455" y2="26913"/>
                        <a14:foregroundMark x1="38727" y1="38259" x2="32000" y2="41425"/>
                        <a14:foregroundMark x1="32000" y1="41425" x2="31818" y2="41425"/>
                        <a14:foregroundMark x1="9455" y1="42216" x2="9455" y2="42216"/>
                        <a14:foregroundMark x1="9455" y1="42216" x2="9455" y2="37731"/>
                        <a14:foregroundMark x1="23636" y1="43272" x2="23818" y2="46438"/>
                        <a14:foregroundMark x1="23818" y1="46174" x2="34364" y2="40106"/>
                        <a14:foregroundMark x1="41818" y1="50396" x2="41818" y2="50396"/>
                        <a14:foregroundMark x1="41818" y1="50396" x2="44545" y2="49868"/>
                        <a14:foregroundMark x1="36364" y1="70449" x2="36364" y2="65963"/>
                        <a14:foregroundMark x1="20182" y1="61478" x2="23091" y2="76781"/>
                        <a14:foregroundMark x1="92364" y1="68602" x2="92364" y2="68602"/>
                        <a14:foregroundMark x1="95091" y1="68074" x2="95091" y2="68074"/>
                        <a14:foregroundMark x1="32000" y1="45119" x2="32000" y2="45119"/>
                        <a14:foregroundMark x1="36727" y1="39842" x2="36727" y2="39842"/>
                        <a14:foregroundMark x1="60545" y1="35092" x2="68182" y2="35884"/>
                        <a14:foregroundMark x1="68182" y1="35884" x2="69455" y2="36412"/>
                        <a14:foregroundMark x1="65091" y1="2902" x2="63273" y2="9235"/>
                        <a14:foregroundMark x1="38909" y1="38786" x2="38909" y2="38786"/>
                        <a14:foregroundMark x1="31273" y1="80739" x2="31273" y2="80739"/>
                        <a14:foregroundMark x1="32727" y1="91293" x2="32727" y2="91293"/>
                        <a14:foregroundMark x1="67455" y1="88654" x2="67455" y2="88654"/>
                        <a14:foregroundMark x1="83455" y1="88918" x2="83455" y2="889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164" y="2474777"/>
            <a:ext cx="6017672" cy="4146723"/>
          </a:xfrm>
          <a:prstGeom prst="rect">
            <a:avLst/>
          </a:prstGeom>
        </p:spPr>
      </p:pic>
      <p:sp>
        <p:nvSpPr>
          <p:cNvPr id="3" name="Oval Callout 4">
            <a:extLst>
              <a:ext uri="{FF2B5EF4-FFF2-40B4-BE49-F238E27FC236}">
                <a16:creationId xmlns:a16="http://schemas.microsoft.com/office/drawing/2014/main" id="{3295119D-F428-4CE5-BEDD-DB80E7582F4B}"/>
              </a:ext>
            </a:extLst>
          </p:cNvPr>
          <p:cNvSpPr/>
          <p:nvPr/>
        </p:nvSpPr>
        <p:spPr>
          <a:xfrm>
            <a:off x="836371" y="694063"/>
            <a:ext cx="4842456" cy="2031422"/>
          </a:xfrm>
          <a:prstGeom prst="wedgeEllipseCallout">
            <a:avLst>
              <a:gd name="adj1" fmla="val 24769"/>
              <a:gd name="adj2" fmla="val 64902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</a:rPr>
              <a:t>Các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số</a:t>
            </a:r>
            <a:r>
              <a:rPr lang="en-US" sz="2800" dirty="0">
                <a:solidFill>
                  <a:schemeClr val="tx1"/>
                </a:solidFill>
              </a:rPr>
              <a:t> 10, 20, 30, … 990, 1 000 </a:t>
            </a:r>
            <a:r>
              <a:rPr lang="en-US" sz="2800" dirty="0" err="1">
                <a:solidFill>
                  <a:schemeClr val="tx1"/>
                </a:solidFill>
              </a:rPr>
              <a:t>đều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là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các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số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tròn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chục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Oval Callout 5">
            <a:extLst>
              <a:ext uri="{FF2B5EF4-FFF2-40B4-BE49-F238E27FC236}">
                <a16:creationId xmlns:a16="http://schemas.microsoft.com/office/drawing/2014/main" id="{28E06E34-F6A5-4061-90EA-DFBDC2F83DFE}"/>
              </a:ext>
            </a:extLst>
          </p:cNvPr>
          <p:cNvSpPr/>
          <p:nvPr/>
        </p:nvSpPr>
        <p:spPr>
          <a:xfrm>
            <a:off x="7470218" y="568709"/>
            <a:ext cx="4002030" cy="2031422"/>
          </a:xfrm>
          <a:prstGeom prst="wedgeEllipseCallout">
            <a:avLst>
              <a:gd name="adj1" fmla="val -31722"/>
              <a:gd name="adj2" fmla="val 49635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</a:rPr>
              <a:t>Các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số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tròn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chục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đều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có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err="1">
                <a:solidFill>
                  <a:schemeClr val="tx1"/>
                </a:solidFill>
              </a:rPr>
              <a:t>số</a:t>
            </a:r>
            <a:r>
              <a:rPr lang="en-US" sz="2800">
                <a:solidFill>
                  <a:schemeClr val="tx1"/>
                </a:solidFill>
              </a:rPr>
              <a:t> đơn </a:t>
            </a:r>
            <a:r>
              <a:rPr lang="en-US" sz="2800" dirty="0" err="1">
                <a:solidFill>
                  <a:schemeClr val="tx1"/>
                </a:solidFill>
              </a:rPr>
              <a:t>vị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là</a:t>
            </a:r>
            <a:r>
              <a:rPr lang="en-US" sz="2800" dirty="0">
                <a:solidFill>
                  <a:schemeClr val="tx1"/>
                </a:solidFill>
              </a:rPr>
              <a:t> 0.</a:t>
            </a:r>
          </a:p>
        </p:txBody>
      </p:sp>
    </p:spTree>
    <p:extLst>
      <p:ext uri="{BB962C8B-B14F-4D97-AF65-F5344CB8AC3E}">
        <p14:creationId xmlns:p14="http://schemas.microsoft.com/office/powerpoint/2010/main" val="2265093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Temp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246</Words>
  <Application>Microsoft Office PowerPoint</Application>
  <PresentationFormat>Widescreen</PresentationFormat>
  <Paragraphs>93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7" baseType="lpstr">
      <vt:lpstr>Microsoft YaHei</vt:lpstr>
      <vt:lpstr>Microsoft YaHei</vt:lpstr>
      <vt:lpstr>.VnBahamasBH</vt:lpstr>
      <vt:lpstr>Arial</vt:lpstr>
      <vt:lpstr>Arial-Rounded</vt:lpstr>
      <vt:lpstr>Calibri</vt:lpstr>
      <vt:lpstr>等线</vt:lpstr>
      <vt:lpstr>HP001 5 hàng</vt:lpstr>
      <vt:lpstr>UTM Avo</vt:lpstr>
      <vt:lpstr>Office Theme</vt:lpstr>
      <vt:lpstr>5_Office Theme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Củng cố bài học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pc</cp:lastModifiedBy>
  <cp:revision>31</cp:revision>
  <dcterms:created xsi:type="dcterms:W3CDTF">2021-07-24T01:07:49Z</dcterms:created>
  <dcterms:modified xsi:type="dcterms:W3CDTF">2022-03-02T11:11:12Z</dcterms:modified>
</cp:coreProperties>
</file>